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274" r:id="rId3"/>
    <p:sldId id="278" r:id="rId4"/>
    <p:sldId id="284" r:id="rId5"/>
    <p:sldId id="292" r:id="rId6"/>
    <p:sldId id="294" r:id="rId7"/>
    <p:sldId id="291" r:id="rId8"/>
    <p:sldId id="293" r:id="rId9"/>
    <p:sldId id="288" r:id="rId10"/>
    <p:sldId id="272" r:id="rId11"/>
    <p:sldId id="279" r:id="rId12"/>
    <p:sldId id="297" r:id="rId13"/>
    <p:sldId id="298" r:id="rId14"/>
    <p:sldId id="281" r:id="rId15"/>
    <p:sldId id="299" r:id="rId16"/>
    <p:sldId id="309" r:id="rId17"/>
    <p:sldId id="31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orient="horz" pos="35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374"/>
    <a:srgbClr val="4D6986"/>
    <a:srgbClr val="1D8FCE"/>
    <a:srgbClr val="A3A4AC"/>
    <a:srgbClr val="2F252F"/>
    <a:srgbClr val="2F364C"/>
    <a:srgbClr val="A5A5A5"/>
    <a:srgbClr val="C3C3C3"/>
    <a:srgbClr val="E1E1E1"/>
    <a:srgbClr val="0998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86042" autoAdjust="0"/>
  </p:normalViewPr>
  <p:slideViewPr>
    <p:cSldViewPr snapToGrid="0">
      <p:cViewPr varScale="1">
        <p:scale>
          <a:sx n="66" d="100"/>
          <a:sy n="66" d="100"/>
        </p:scale>
        <p:origin x="58" y="370"/>
      </p:cViewPr>
      <p:guideLst>
        <p:guide orient="horz" pos="2160"/>
        <p:guide pos="3840"/>
        <p:guide pos="688"/>
        <p:guide pos="7015"/>
        <p:guide orient="horz" pos="346"/>
        <p:guide orient="horz" pos="3974"/>
        <p:guide orient="horz" pos="35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添加文字1</c:v>
                </c:pt>
              </c:strCache>
            </c:strRef>
          </c:tx>
          <c:spPr>
            <a:ln w="28575" cap="rnd">
              <a:solidFill>
                <a:schemeClr val="bg1">
                  <a:alpha val="2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JUL.</c:v>
                </c:pt>
                <c:pt idx="1">
                  <c:v>AUG.</c:v>
                </c:pt>
                <c:pt idx="2">
                  <c:v>SEP.</c:v>
                </c:pt>
                <c:pt idx="3">
                  <c:v>OCT.</c:v>
                </c:pt>
                <c:pt idx="4">
                  <c:v>NOV.</c:v>
                </c:pt>
                <c:pt idx="5">
                  <c:v>DEC.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4.4000000000000004</c:v>
                </c:pt>
                <c:pt idx="4">
                  <c:v>3.4</c:v>
                </c:pt>
                <c:pt idx="5">
                  <c:v>2.7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添加文字2</c:v>
                </c:pt>
              </c:strCache>
            </c:strRef>
          </c:tx>
          <c:spPr>
            <a:ln w="34925" cap="rnd">
              <a:gradFill flip="none" rotWithShape="1">
                <a:gsLst>
                  <a:gs pos="76000">
                    <a:schemeClr val="bg1">
                      <a:alpha val="53000"/>
                    </a:schemeClr>
                  </a:gs>
                  <a:gs pos="0">
                    <a:schemeClr val="accent1">
                      <a:lumMod val="5000"/>
                      <a:lumOff val="95000"/>
                      <a:alpha val="8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JUL.</c:v>
                </c:pt>
                <c:pt idx="1">
                  <c:v>AUG.</c:v>
                </c:pt>
                <c:pt idx="2">
                  <c:v>SEP.</c:v>
                </c:pt>
                <c:pt idx="3">
                  <c:v>OCT.</c:v>
                </c:pt>
                <c:pt idx="4">
                  <c:v>NOV.</c:v>
                </c:pt>
                <c:pt idx="5">
                  <c:v>DEC.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4.7</c:v>
                </c:pt>
                <c:pt idx="2">
                  <c:v>1.8</c:v>
                </c:pt>
                <c:pt idx="3">
                  <c:v>2.8</c:v>
                </c:pt>
                <c:pt idx="4">
                  <c:v>3.1</c:v>
                </c:pt>
                <c:pt idx="5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05216800"/>
        <c:axId val="1705235840"/>
      </c:lineChart>
      <c:catAx>
        <c:axId val="1705216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FFFFF">
                <a:alpha val="10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cs"/>
                <a:sym typeface="Microsoft JhengHei UI" panose="020B0604030504040204" pitchFamily="34" charset="-120"/>
              </a:defRPr>
            </a:pPr>
            <a:endParaRPr lang="zh-CN"/>
          </a:p>
        </c:txPr>
        <c:crossAx val="1705235840"/>
        <c:crosses val="autoZero"/>
        <c:auto val="1"/>
        <c:lblAlgn val="ctr"/>
        <c:lblOffset val="100"/>
        <c:noMultiLvlLbl val="0"/>
      </c:catAx>
      <c:valAx>
        <c:axId val="170523584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rgbClr val="FFFFFF">
                  <a:alpha val="1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cs"/>
                <a:sym typeface="Microsoft JhengHei UI" panose="020B0604030504040204" pitchFamily="34" charset="-120"/>
              </a:defRPr>
            </a:pPr>
            <a:endParaRPr lang="zh-CN"/>
          </a:p>
        </c:txPr>
        <c:crossAx val="1705216800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cs typeface="+mn-cs"/>
              <a:sym typeface="Microsoft JhengHei UI" panose="020B0604030504040204" pitchFamily="34" charset="-12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微软雅黑" panose="020B0503020204020204" pitchFamily="34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729638206478328E-2"/>
          <c:y val="3.0463017810405447E-4"/>
          <c:w val="0.97142325291056175"/>
          <c:h val="0.95329959188726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59000"/>
              </a:schemeClr>
            </a:solidFill>
            <a:ln w="19050"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alpha val="59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>
                  <a:alpha val="59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alpha val="59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>
                  <a:alpha val="59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05244000"/>
        <c:axId val="1705231488"/>
      </c:barChart>
      <c:catAx>
        <c:axId val="1705244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05231488"/>
        <c:crosses val="autoZero"/>
        <c:auto val="1"/>
        <c:lblAlgn val="ctr"/>
        <c:lblOffset val="100"/>
        <c:noMultiLvlLbl val="0"/>
      </c:catAx>
      <c:valAx>
        <c:axId val="17052314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05244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微软雅黑" panose="020B0503020204020204" pitchFamily="34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729638206478328E-2"/>
          <c:y val="3.0463017810405447E-4"/>
          <c:w val="0.97142325291056175"/>
          <c:h val="0.95329959188726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FFFFFF">
                    <a:alpha val="29000"/>
                  </a:srgbClr>
                </a:gs>
                <a:gs pos="100000">
                  <a:schemeClr val="bg1">
                    <a:alpha val="45000"/>
                  </a:schemeClr>
                </a:gs>
                <a:gs pos="51000">
                  <a:schemeClr val="bg1">
                    <a:alpha val="12000"/>
                  </a:schemeClr>
                </a:gs>
              </a:gsLst>
              <a:lin ang="16200000" scaled="1"/>
              <a:tileRect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FFFFFF">
                      <a:alpha val="29000"/>
                    </a:srgbClr>
                  </a:gs>
                  <a:gs pos="100000">
                    <a:schemeClr val="bg1">
                      <a:alpha val="45000"/>
                    </a:schemeClr>
                  </a:gs>
                  <a:gs pos="51000">
                    <a:schemeClr val="bg1">
                      <a:alpha val="12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FFFFFF">
                      <a:alpha val="29000"/>
                    </a:srgbClr>
                  </a:gs>
                  <a:gs pos="100000">
                    <a:schemeClr val="bg1">
                      <a:alpha val="45000"/>
                    </a:schemeClr>
                  </a:gs>
                  <a:gs pos="51000">
                    <a:schemeClr val="bg1">
                      <a:alpha val="12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FFFFFF">
                      <a:alpha val="29000"/>
                    </a:srgbClr>
                  </a:gs>
                  <a:gs pos="100000">
                    <a:schemeClr val="bg1">
                      <a:alpha val="45000"/>
                    </a:schemeClr>
                  </a:gs>
                  <a:gs pos="51000">
                    <a:schemeClr val="bg1">
                      <a:alpha val="12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rgbClr val="FFFFFF">
                      <a:alpha val="29000"/>
                    </a:srgbClr>
                  </a:gs>
                  <a:gs pos="100000">
                    <a:schemeClr val="bg1">
                      <a:alpha val="45000"/>
                    </a:schemeClr>
                  </a:gs>
                  <a:gs pos="51000">
                    <a:schemeClr val="bg1">
                      <a:alpha val="12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6E21C660-8CBA-4ACD-A11E-FE449644C245}" type="VALUE">
                      <a:rPr lang="en-US" altLang="zh-CN" sz="14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D76BF75D-6329-4BCE-A54E-8D200FE0FC75}" type="VALUE">
                      <a:rPr lang="en-US" altLang="zh-CN" sz="14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635D389-9002-4636-BFD5-95B8BF22EEE5}" type="VALUE">
                      <a:rPr lang="en-US" altLang="zh-CN" sz="14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95061436-8611-4FA3-B3C7-A25565E041BE}" type="VALUE">
                      <a:rPr lang="en-US" altLang="zh-CN" sz="1400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cs typeface="+mn-cs"/>
                    <a:sym typeface="Microsoft JhengHei UI" panose="020B0604030504040204" pitchFamily="34" charset="-12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05229312"/>
        <c:axId val="1705234208"/>
      </c:barChart>
      <c:catAx>
        <c:axId val="17052293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05234208"/>
        <c:crosses val="autoZero"/>
        <c:auto val="1"/>
        <c:lblAlgn val="ctr"/>
        <c:lblOffset val="100"/>
        <c:noMultiLvlLbl val="0"/>
      </c:catAx>
      <c:valAx>
        <c:axId val="17052342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05229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微软雅黑" panose="020B0503020204020204" pitchFamily="34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2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2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8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9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8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54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1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5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25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2863C-94E3-493F-B835-90DB835D130B}" type="datetimeFigureOut">
              <a:rPr lang="zh-CN" altLang="en-US" smtClean="0"/>
              <a:t>2020/7/16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FED63-98DB-4F75-9921-273BB3D45A6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梯形 6"/>
          <p:cNvSpPr/>
          <p:nvPr userDrawn="1"/>
        </p:nvSpPr>
        <p:spPr bwMode="auto">
          <a:xfrm>
            <a:off x="1211028" y="306341"/>
            <a:ext cx="10371371" cy="588916"/>
          </a:xfrm>
          <a:prstGeom prst="trapezoid">
            <a:avLst>
              <a:gd name="adj" fmla="val 111260"/>
            </a:avLst>
          </a:prstGeom>
          <a:noFill/>
          <a:ln w="25400">
            <a:gradFill>
              <a:gsLst>
                <a:gs pos="1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 userDrawn="1"/>
        </p:nvSpPr>
        <p:spPr bwMode="auto">
          <a:xfrm rot="10800000">
            <a:off x="-201943" y="-185440"/>
            <a:ext cx="2083884" cy="588916"/>
          </a:xfrm>
          <a:prstGeom prst="trapezoid">
            <a:avLst>
              <a:gd name="adj" fmla="val 111260"/>
            </a:avLst>
          </a:prstGeom>
          <a:noFill/>
          <a:ln w="25400">
            <a:gradFill>
              <a:gsLst>
                <a:gs pos="1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53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梯形 18"/>
          <p:cNvSpPr/>
          <p:nvPr/>
        </p:nvSpPr>
        <p:spPr bwMode="auto">
          <a:xfrm>
            <a:off x="3355836" y="2540000"/>
            <a:ext cx="5359400" cy="588916"/>
          </a:xfrm>
          <a:prstGeom prst="trapezoid">
            <a:avLst>
              <a:gd name="adj" fmla="val 111260"/>
            </a:avLst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4000"/>
                  </a:schemeClr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auto">
          <a:xfrm>
            <a:off x="271666" y="360282"/>
            <a:ext cx="11577434" cy="6197668"/>
          </a:xfrm>
          <a:prstGeom prst="rect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66819" y="753454"/>
            <a:ext cx="530401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2020</a:t>
            </a:r>
            <a:endParaRPr lang="zh-CN" altLang="en-US" sz="166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38424" y="3548016"/>
            <a:ext cx="7043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半透明</a:t>
            </a:r>
            <a:r>
              <a:rPr lang="en-US" altLang="zh-CN" sz="4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IOS</a:t>
            </a:r>
            <a:r>
              <a:rPr lang="zh-CN" altLang="en-US" sz="4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风格商务总结汇报</a:t>
            </a:r>
            <a:endParaRPr lang="zh-CN" altLang="en-US" sz="40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8536" y="3191384"/>
            <a:ext cx="5359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</a:rPr>
              <a:t> TRANSLUCENT IOS STYLE BUSINESS SUMMARY REPORT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4409936" y="4551878"/>
            <a:ext cx="3251200" cy="635000"/>
          </a:xfrm>
          <a:prstGeom prst="roundRect">
            <a:avLst>
              <a:gd name="adj" fmla="val 50000"/>
            </a:avLst>
          </a:prstGeom>
          <a:noFill/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bg1"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72785" y="371192"/>
            <a:ext cx="3493934" cy="6186758"/>
            <a:chOff x="272785" y="371192"/>
            <a:chExt cx="3493934" cy="6186758"/>
          </a:xfrm>
        </p:grpSpPr>
        <p:grpSp>
          <p:nvGrpSpPr>
            <p:cNvPr id="15" name="组合 14"/>
            <p:cNvGrpSpPr/>
            <p:nvPr/>
          </p:nvGrpSpPr>
          <p:grpSpPr>
            <a:xfrm>
              <a:off x="272785" y="371192"/>
              <a:ext cx="881510" cy="6186758"/>
              <a:chOff x="272785" y="371192"/>
              <a:chExt cx="881510" cy="6186758"/>
            </a:xfrm>
          </p:grpSpPr>
          <p:cxnSp>
            <p:nvCxnSpPr>
              <p:cNvPr id="60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65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06" name="组合 105"/>
            <p:cNvGrpSpPr/>
            <p:nvPr/>
          </p:nvGrpSpPr>
          <p:grpSpPr>
            <a:xfrm>
              <a:off x="925891" y="371192"/>
              <a:ext cx="881510" cy="6186758"/>
              <a:chOff x="272785" y="371192"/>
              <a:chExt cx="881510" cy="6186758"/>
            </a:xfrm>
          </p:grpSpPr>
          <p:cxnSp>
            <p:nvCxnSpPr>
              <p:cNvPr id="107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08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09" name="组合 108"/>
            <p:cNvGrpSpPr/>
            <p:nvPr/>
          </p:nvGrpSpPr>
          <p:grpSpPr>
            <a:xfrm>
              <a:off x="1578997" y="371192"/>
              <a:ext cx="881510" cy="6186758"/>
              <a:chOff x="272785" y="371192"/>
              <a:chExt cx="881510" cy="6186758"/>
            </a:xfrm>
          </p:grpSpPr>
          <p:cxnSp>
            <p:nvCxnSpPr>
              <p:cNvPr id="110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11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12" name="组合 111"/>
            <p:cNvGrpSpPr/>
            <p:nvPr/>
          </p:nvGrpSpPr>
          <p:grpSpPr>
            <a:xfrm>
              <a:off x="2232103" y="371192"/>
              <a:ext cx="881510" cy="6186758"/>
              <a:chOff x="272785" y="371192"/>
              <a:chExt cx="881510" cy="6186758"/>
            </a:xfrm>
          </p:grpSpPr>
          <p:cxnSp>
            <p:nvCxnSpPr>
              <p:cNvPr id="113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14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15" name="组合 114"/>
            <p:cNvGrpSpPr/>
            <p:nvPr/>
          </p:nvGrpSpPr>
          <p:grpSpPr>
            <a:xfrm>
              <a:off x="2885209" y="371192"/>
              <a:ext cx="881510" cy="6186758"/>
              <a:chOff x="272785" y="371192"/>
              <a:chExt cx="881510" cy="6186758"/>
            </a:xfrm>
          </p:grpSpPr>
          <p:cxnSp>
            <p:nvCxnSpPr>
              <p:cNvPr id="116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17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</p:grpSp>
      <p:grpSp>
        <p:nvGrpSpPr>
          <p:cNvPr id="145" name="组合 144"/>
          <p:cNvGrpSpPr/>
          <p:nvPr/>
        </p:nvGrpSpPr>
        <p:grpSpPr>
          <a:xfrm flipH="1">
            <a:off x="8332861" y="371192"/>
            <a:ext cx="3516238" cy="6186758"/>
            <a:chOff x="272785" y="371192"/>
            <a:chExt cx="3493934" cy="6186758"/>
          </a:xfrm>
        </p:grpSpPr>
        <p:grpSp>
          <p:nvGrpSpPr>
            <p:cNvPr id="146" name="组合 145"/>
            <p:cNvGrpSpPr/>
            <p:nvPr/>
          </p:nvGrpSpPr>
          <p:grpSpPr>
            <a:xfrm>
              <a:off x="272785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9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60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47" name="组合 146"/>
            <p:cNvGrpSpPr/>
            <p:nvPr/>
          </p:nvGrpSpPr>
          <p:grpSpPr>
            <a:xfrm>
              <a:off x="925891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7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8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48" name="组合 147"/>
            <p:cNvGrpSpPr/>
            <p:nvPr/>
          </p:nvGrpSpPr>
          <p:grpSpPr>
            <a:xfrm>
              <a:off x="1578997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5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6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49" name="组合 148"/>
            <p:cNvGrpSpPr/>
            <p:nvPr/>
          </p:nvGrpSpPr>
          <p:grpSpPr>
            <a:xfrm>
              <a:off x="2232103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3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4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50" name="组合 149"/>
            <p:cNvGrpSpPr/>
            <p:nvPr/>
          </p:nvGrpSpPr>
          <p:grpSpPr>
            <a:xfrm>
              <a:off x="2885209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1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2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981263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768219" y="4099502"/>
            <a:ext cx="2699657" cy="218518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algn="ctr">
              <a:defRPr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b="0" dirty="0">
                <a:solidFill>
                  <a:schemeClr val="bg1"/>
                </a:solidFill>
                <a:latin typeface="Microsoft JhengHei UI" panose="020B0604030504040204" pitchFamily="34" charset="-120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206172" y="3955133"/>
            <a:ext cx="1770743" cy="36933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algn="ctr">
              <a:defRPr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Microsoft JhengHei UI" panose="020B0604030504040204" pitchFamily="34" charset="-120"/>
                <a:sym typeface="Microsoft JhengHei UI" panose="020B0604030504040204" pitchFamily="34" charset="-120"/>
              </a:rPr>
              <a:t>在此添加文字</a:t>
            </a:r>
          </a:p>
        </p:txBody>
      </p:sp>
      <p:graphicFrame>
        <p:nvGraphicFramePr>
          <p:cNvPr id="13" name="Chart 11_1"/>
          <p:cNvGraphicFramePr/>
          <p:nvPr>
            <p:extLst>
              <p:ext uri="{D42A27DB-BD31-4B8C-83A1-F6EECF244321}">
                <p14:modId xmlns:p14="http://schemas.microsoft.com/office/powerpoint/2010/main" val="3791825061"/>
              </p:ext>
            </p:extLst>
          </p:nvPr>
        </p:nvGraphicFramePr>
        <p:xfrm>
          <a:off x="6545946" y="2677884"/>
          <a:ext cx="4368800" cy="338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1_1_1"/>
          <p:cNvGraphicFramePr/>
          <p:nvPr>
            <p:extLst>
              <p:ext uri="{D42A27DB-BD31-4B8C-83A1-F6EECF244321}">
                <p14:modId xmlns:p14="http://schemas.microsoft.com/office/powerpoint/2010/main" val="1636518898"/>
              </p:ext>
            </p:extLst>
          </p:nvPr>
        </p:nvGraphicFramePr>
        <p:xfrm>
          <a:off x="6545947" y="2677884"/>
          <a:ext cx="4368800" cy="338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4" name="组合 73"/>
          <p:cNvGrpSpPr/>
          <p:nvPr/>
        </p:nvGrpSpPr>
        <p:grpSpPr>
          <a:xfrm>
            <a:off x="6553649" y="1968892"/>
            <a:ext cx="2459727" cy="804260"/>
            <a:chOff x="6887478" y="1794724"/>
            <a:chExt cx="2459727" cy="804260"/>
          </a:xfrm>
        </p:grpSpPr>
        <p:sp>
          <p:nvSpPr>
            <p:cNvPr id="22" name="文本框 21"/>
            <p:cNvSpPr txBox="1"/>
            <p:nvPr/>
          </p:nvSpPr>
          <p:spPr>
            <a:xfrm>
              <a:off x="7638996" y="2012482"/>
              <a:ext cx="1708209" cy="369332"/>
            </a:xfrm>
            <a:prstGeom prst="rect">
              <a:avLst/>
            </a:prstGeom>
            <a:gradFill>
              <a:gsLst>
                <a:gs pos="0">
                  <a:srgbClr val="FFFFFF">
                    <a:alpha val="51000"/>
                  </a:srgbClr>
                </a:gs>
                <a:gs pos="100000">
                  <a:schemeClr val="bg1">
                    <a:alpha val="0"/>
                  </a:schemeClr>
                </a:gs>
                <a:gs pos="51000">
                  <a:schemeClr val="bg1">
                    <a:alpha val="12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400" dirty="0">
                  <a:latin typeface="Microsoft JhengHei UI" panose="020B0604030504040204" pitchFamily="34" charset="-120"/>
                  <a:sym typeface="Microsoft JhengHei UI" panose="020B0604030504040204" pitchFamily="34" charset="-120"/>
                </a:rPr>
                <a:t>添加文字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887478" y="1794724"/>
              <a:ext cx="804260" cy="804260"/>
              <a:chOff x="6263358" y="1824680"/>
              <a:chExt cx="804260" cy="80426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263358" y="1824680"/>
                <a:ext cx="804260" cy="804260"/>
              </a:xfrm>
              <a:prstGeom prst="ellips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6418473" y="2040375"/>
                <a:ext cx="498103" cy="384095"/>
                <a:chOff x="6438477" y="1738810"/>
                <a:chExt cx="582613" cy="449263"/>
              </a:xfrm>
            </p:grpSpPr>
            <p:sp>
              <p:nvSpPr>
                <p:cNvPr id="48" name="Line 191"/>
                <p:cNvSpPr>
                  <a:spLocks noChangeShapeType="1"/>
                </p:cNvSpPr>
                <p:nvPr/>
              </p:nvSpPr>
              <p:spPr bwMode="auto">
                <a:xfrm>
                  <a:off x="6509915" y="1821361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9" name="Line 192"/>
                <p:cNvSpPr>
                  <a:spLocks noChangeShapeType="1"/>
                </p:cNvSpPr>
                <p:nvPr/>
              </p:nvSpPr>
              <p:spPr bwMode="auto">
                <a:xfrm>
                  <a:off x="6509915" y="1865811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0" name="Line 193"/>
                <p:cNvSpPr>
                  <a:spLocks noChangeShapeType="1"/>
                </p:cNvSpPr>
                <p:nvPr/>
              </p:nvSpPr>
              <p:spPr bwMode="auto">
                <a:xfrm>
                  <a:off x="6509915" y="1915023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1" name="Line 194"/>
                <p:cNvSpPr>
                  <a:spLocks noChangeShapeType="1"/>
                </p:cNvSpPr>
                <p:nvPr/>
              </p:nvSpPr>
              <p:spPr bwMode="auto">
                <a:xfrm>
                  <a:off x="6509915" y="1964236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2" name="Line 195"/>
                <p:cNvSpPr>
                  <a:spLocks noChangeShapeType="1"/>
                </p:cNvSpPr>
                <p:nvPr/>
              </p:nvSpPr>
              <p:spPr bwMode="auto">
                <a:xfrm>
                  <a:off x="6509915" y="2008686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3" name="Line 196"/>
                <p:cNvSpPr>
                  <a:spLocks noChangeShapeType="1"/>
                </p:cNvSpPr>
                <p:nvPr/>
              </p:nvSpPr>
              <p:spPr bwMode="auto">
                <a:xfrm>
                  <a:off x="6509915" y="2057898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4" name="Line 197"/>
                <p:cNvSpPr>
                  <a:spLocks noChangeShapeType="1"/>
                </p:cNvSpPr>
                <p:nvPr/>
              </p:nvSpPr>
              <p:spPr bwMode="auto">
                <a:xfrm>
                  <a:off x="6509915" y="2102348"/>
                  <a:ext cx="134938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5" name="Line 198"/>
                <p:cNvSpPr>
                  <a:spLocks noChangeShapeType="1"/>
                </p:cNvSpPr>
                <p:nvPr/>
              </p:nvSpPr>
              <p:spPr bwMode="auto">
                <a:xfrm>
                  <a:off x="6814715" y="1821361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6" name="Line 199"/>
                <p:cNvSpPr>
                  <a:spLocks noChangeShapeType="1"/>
                </p:cNvSpPr>
                <p:nvPr/>
              </p:nvSpPr>
              <p:spPr bwMode="auto">
                <a:xfrm>
                  <a:off x="6814715" y="1865811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7" name="Line 200"/>
                <p:cNvSpPr>
                  <a:spLocks noChangeShapeType="1"/>
                </p:cNvSpPr>
                <p:nvPr/>
              </p:nvSpPr>
              <p:spPr bwMode="auto">
                <a:xfrm>
                  <a:off x="6814715" y="1915023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8" name="Line 201"/>
                <p:cNvSpPr>
                  <a:spLocks noChangeShapeType="1"/>
                </p:cNvSpPr>
                <p:nvPr/>
              </p:nvSpPr>
              <p:spPr bwMode="auto">
                <a:xfrm>
                  <a:off x="6814715" y="1964236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9" name="Line 202"/>
                <p:cNvSpPr>
                  <a:spLocks noChangeShapeType="1"/>
                </p:cNvSpPr>
                <p:nvPr/>
              </p:nvSpPr>
              <p:spPr bwMode="auto">
                <a:xfrm>
                  <a:off x="6814715" y="2008686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0" name="Line 203"/>
                <p:cNvSpPr>
                  <a:spLocks noChangeShapeType="1"/>
                </p:cNvSpPr>
                <p:nvPr/>
              </p:nvSpPr>
              <p:spPr bwMode="auto">
                <a:xfrm>
                  <a:off x="6814715" y="2057898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1" name="Line 204"/>
                <p:cNvSpPr>
                  <a:spLocks noChangeShapeType="1"/>
                </p:cNvSpPr>
                <p:nvPr/>
              </p:nvSpPr>
              <p:spPr bwMode="auto">
                <a:xfrm>
                  <a:off x="6814714" y="2102348"/>
                  <a:ext cx="138113" cy="0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2" name="Line 206"/>
                <p:cNvSpPr>
                  <a:spLocks noChangeShapeType="1"/>
                </p:cNvSpPr>
                <p:nvPr/>
              </p:nvSpPr>
              <p:spPr bwMode="auto">
                <a:xfrm flipV="1">
                  <a:off x="6727402" y="1738810"/>
                  <a:ext cx="0" cy="449263"/>
                </a:xfrm>
                <a:prstGeom prst="line">
                  <a:avLst/>
                </a:prstGeom>
                <a:noFill/>
                <a:ln w="14288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3" name="Freeform 207"/>
                <p:cNvSpPr>
                  <a:spLocks/>
                </p:cNvSpPr>
                <p:nvPr/>
              </p:nvSpPr>
              <p:spPr bwMode="auto">
                <a:xfrm>
                  <a:off x="6438477" y="1738810"/>
                  <a:ext cx="582613" cy="449263"/>
                </a:xfrm>
                <a:custGeom>
                  <a:avLst/>
                  <a:gdLst>
                    <a:gd name="T0" fmla="*/ 155 w 155"/>
                    <a:gd name="T1" fmla="*/ 112 h 120"/>
                    <a:gd name="T2" fmla="*/ 147 w 155"/>
                    <a:gd name="T3" fmla="*/ 120 h 120"/>
                    <a:gd name="T4" fmla="*/ 8 w 155"/>
                    <a:gd name="T5" fmla="*/ 120 h 120"/>
                    <a:gd name="T6" fmla="*/ 0 w 155"/>
                    <a:gd name="T7" fmla="*/ 112 h 120"/>
                    <a:gd name="T8" fmla="*/ 0 w 155"/>
                    <a:gd name="T9" fmla="*/ 8 h 120"/>
                    <a:gd name="T10" fmla="*/ 8 w 155"/>
                    <a:gd name="T11" fmla="*/ 0 h 120"/>
                    <a:gd name="T12" fmla="*/ 147 w 155"/>
                    <a:gd name="T13" fmla="*/ 0 h 120"/>
                    <a:gd name="T14" fmla="*/ 155 w 155"/>
                    <a:gd name="T15" fmla="*/ 8 h 120"/>
                    <a:gd name="T16" fmla="*/ 155 w 155"/>
                    <a:gd name="T17" fmla="*/ 11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5" h="120">
                      <a:moveTo>
                        <a:pt x="155" y="112"/>
                      </a:moveTo>
                      <a:cubicBezTo>
                        <a:pt x="155" y="116"/>
                        <a:pt x="151" y="120"/>
                        <a:pt x="147" y="120"/>
                      </a:cubicBezTo>
                      <a:cubicBezTo>
                        <a:pt x="8" y="120"/>
                        <a:pt x="8" y="120"/>
                        <a:pt x="8" y="120"/>
                      </a:cubicBezTo>
                      <a:cubicBezTo>
                        <a:pt x="4" y="120"/>
                        <a:pt x="0" y="116"/>
                        <a:pt x="0" y="11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5" y="3"/>
                        <a:pt x="155" y="8"/>
                      </a:cubicBezTo>
                      <a:lnTo>
                        <a:pt x="155" y="112"/>
                      </a:lnTo>
                      <a:close/>
                    </a:path>
                  </a:pathLst>
                </a:custGeom>
                <a:noFill/>
                <a:ln w="30163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4" name="Freeform 208"/>
                <p:cNvSpPr>
                  <a:spLocks/>
                </p:cNvSpPr>
                <p:nvPr/>
              </p:nvSpPr>
              <p:spPr bwMode="auto">
                <a:xfrm>
                  <a:off x="6702002" y="2080123"/>
                  <a:ext cx="55563" cy="52388"/>
                </a:xfrm>
                <a:custGeom>
                  <a:avLst/>
                  <a:gdLst>
                    <a:gd name="T0" fmla="*/ 11 w 15"/>
                    <a:gd name="T1" fmla="*/ 0 h 14"/>
                    <a:gd name="T2" fmla="*/ 15 w 15"/>
                    <a:gd name="T3" fmla="*/ 4 h 14"/>
                    <a:gd name="T4" fmla="*/ 15 w 15"/>
                    <a:gd name="T5" fmla="*/ 10 h 14"/>
                    <a:gd name="T6" fmla="*/ 11 w 15"/>
                    <a:gd name="T7" fmla="*/ 14 h 14"/>
                    <a:gd name="T8" fmla="*/ 4 w 15"/>
                    <a:gd name="T9" fmla="*/ 14 h 14"/>
                    <a:gd name="T10" fmla="*/ 0 w 15"/>
                    <a:gd name="T11" fmla="*/ 10 h 14"/>
                    <a:gd name="T12" fmla="*/ 0 w 15"/>
                    <a:gd name="T13" fmla="*/ 4 h 14"/>
                    <a:gd name="T14" fmla="*/ 4 w 15"/>
                    <a:gd name="T15" fmla="*/ 0 h 14"/>
                    <a:gd name="T16" fmla="*/ 11 w 15"/>
                    <a:gd name="T1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4">
                      <a:moveTo>
                        <a:pt x="11" y="0"/>
                      </a:moveTo>
                      <a:cubicBezTo>
                        <a:pt x="13" y="0"/>
                        <a:pt x="15" y="2"/>
                        <a:pt x="15" y="4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2"/>
                        <a:pt x="13" y="14"/>
                        <a:pt x="11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1" y="14"/>
                        <a:pt x="0" y="12"/>
                        <a:pt x="0" y="1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bg1">
                    <a:alpha val="63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5" name="Freeform 209"/>
                <p:cNvSpPr>
                  <a:spLocks/>
                </p:cNvSpPr>
                <p:nvPr/>
              </p:nvSpPr>
              <p:spPr bwMode="auto">
                <a:xfrm>
                  <a:off x="6702002" y="1888035"/>
                  <a:ext cx="55563" cy="52388"/>
                </a:xfrm>
                <a:custGeom>
                  <a:avLst/>
                  <a:gdLst>
                    <a:gd name="T0" fmla="*/ 11 w 15"/>
                    <a:gd name="T1" fmla="*/ 0 h 14"/>
                    <a:gd name="T2" fmla="*/ 15 w 15"/>
                    <a:gd name="T3" fmla="*/ 4 h 14"/>
                    <a:gd name="T4" fmla="*/ 15 w 15"/>
                    <a:gd name="T5" fmla="*/ 10 h 14"/>
                    <a:gd name="T6" fmla="*/ 11 w 15"/>
                    <a:gd name="T7" fmla="*/ 14 h 14"/>
                    <a:gd name="T8" fmla="*/ 4 w 15"/>
                    <a:gd name="T9" fmla="*/ 14 h 14"/>
                    <a:gd name="T10" fmla="*/ 0 w 15"/>
                    <a:gd name="T11" fmla="*/ 10 h 14"/>
                    <a:gd name="T12" fmla="*/ 0 w 15"/>
                    <a:gd name="T13" fmla="*/ 4 h 14"/>
                    <a:gd name="T14" fmla="*/ 4 w 15"/>
                    <a:gd name="T15" fmla="*/ 0 h 14"/>
                    <a:gd name="T16" fmla="*/ 11 w 15"/>
                    <a:gd name="T1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4">
                      <a:moveTo>
                        <a:pt x="11" y="0"/>
                      </a:moveTo>
                      <a:cubicBezTo>
                        <a:pt x="13" y="0"/>
                        <a:pt x="15" y="2"/>
                        <a:pt x="15" y="4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2"/>
                        <a:pt x="13" y="14"/>
                        <a:pt x="11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1" y="14"/>
                        <a:pt x="0" y="12"/>
                        <a:pt x="0" y="1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bg1">
                    <a:alpha val="63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6" name="Freeform 210"/>
                <p:cNvSpPr>
                  <a:spLocks/>
                </p:cNvSpPr>
                <p:nvPr/>
              </p:nvSpPr>
              <p:spPr bwMode="auto">
                <a:xfrm>
                  <a:off x="6702002" y="1791198"/>
                  <a:ext cx="55563" cy="52388"/>
                </a:xfrm>
                <a:custGeom>
                  <a:avLst/>
                  <a:gdLst>
                    <a:gd name="T0" fmla="*/ 11 w 15"/>
                    <a:gd name="T1" fmla="*/ 0 h 14"/>
                    <a:gd name="T2" fmla="*/ 15 w 15"/>
                    <a:gd name="T3" fmla="*/ 4 h 14"/>
                    <a:gd name="T4" fmla="*/ 15 w 15"/>
                    <a:gd name="T5" fmla="*/ 10 h 14"/>
                    <a:gd name="T6" fmla="*/ 11 w 15"/>
                    <a:gd name="T7" fmla="*/ 14 h 14"/>
                    <a:gd name="T8" fmla="*/ 4 w 15"/>
                    <a:gd name="T9" fmla="*/ 14 h 14"/>
                    <a:gd name="T10" fmla="*/ 0 w 15"/>
                    <a:gd name="T11" fmla="*/ 10 h 14"/>
                    <a:gd name="T12" fmla="*/ 0 w 15"/>
                    <a:gd name="T13" fmla="*/ 4 h 14"/>
                    <a:gd name="T14" fmla="*/ 4 w 15"/>
                    <a:gd name="T15" fmla="*/ 0 h 14"/>
                    <a:gd name="T16" fmla="*/ 11 w 15"/>
                    <a:gd name="T1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4">
                      <a:moveTo>
                        <a:pt x="11" y="0"/>
                      </a:moveTo>
                      <a:cubicBezTo>
                        <a:pt x="13" y="0"/>
                        <a:pt x="15" y="2"/>
                        <a:pt x="15" y="4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2"/>
                        <a:pt x="13" y="14"/>
                        <a:pt x="11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1" y="14"/>
                        <a:pt x="0" y="12"/>
                        <a:pt x="0" y="1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bg1">
                    <a:alpha val="63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7" name="Freeform 211"/>
                <p:cNvSpPr>
                  <a:spLocks/>
                </p:cNvSpPr>
                <p:nvPr/>
              </p:nvSpPr>
              <p:spPr bwMode="auto">
                <a:xfrm>
                  <a:off x="6702002" y="1986460"/>
                  <a:ext cx="55563" cy="47625"/>
                </a:xfrm>
                <a:custGeom>
                  <a:avLst/>
                  <a:gdLst>
                    <a:gd name="T0" fmla="*/ 11 w 15"/>
                    <a:gd name="T1" fmla="*/ 0 h 13"/>
                    <a:gd name="T2" fmla="*/ 15 w 15"/>
                    <a:gd name="T3" fmla="*/ 4 h 13"/>
                    <a:gd name="T4" fmla="*/ 15 w 15"/>
                    <a:gd name="T5" fmla="*/ 9 h 13"/>
                    <a:gd name="T6" fmla="*/ 11 w 15"/>
                    <a:gd name="T7" fmla="*/ 13 h 13"/>
                    <a:gd name="T8" fmla="*/ 4 w 15"/>
                    <a:gd name="T9" fmla="*/ 13 h 13"/>
                    <a:gd name="T10" fmla="*/ 0 w 15"/>
                    <a:gd name="T11" fmla="*/ 9 h 13"/>
                    <a:gd name="T12" fmla="*/ 0 w 15"/>
                    <a:gd name="T13" fmla="*/ 4 h 13"/>
                    <a:gd name="T14" fmla="*/ 4 w 15"/>
                    <a:gd name="T15" fmla="*/ 0 h 13"/>
                    <a:gd name="T16" fmla="*/ 11 w 15"/>
                    <a:gd name="T1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3">
                      <a:moveTo>
                        <a:pt x="11" y="0"/>
                      </a:moveTo>
                      <a:cubicBezTo>
                        <a:pt x="13" y="0"/>
                        <a:pt x="15" y="1"/>
                        <a:pt x="15" y="4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12"/>
                        <a:pt x="13" y="13"/>
                        <a:pt x="11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1" y="13"/>
                        <a:pt x="0" y="12"/>
                        <a:pt x="0" y="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1" y="0"/>
                        <a:pt x="4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bg1">
                    <a:alpha val="63000"/>
                  </a:schemeClr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</p:grpSp>
      <p:grpSp>
        <p:nvGrpSpPr>
          <p:cNvPr id="78" name="组合 77"/>
          <p:cNvGrpSpPr/>
          <p:nvPr/>
        </p:nvGrpSpPr>
        <p:grpSpPr>
          <a:xfrm>
            <a:off x="1930402" y="1596575"/>
            <a:ext cx="2322282" cy="2322282"/>
            <a:chOff x="1741718" y="1596575"/>
            <a:chExt cx="2322282" cy="2322282"/>
          </a:xfrm>
        </p:grpSpPr>
        <p:sp>
          <p:nvSpPr>
            <p:cNvPr id="16" name="椭圆 15"/>
            <p:cNvSpPr/>
            <p:nvPr/>
          </p:nvSpPr>
          <p:spPr>
            <a:xfrm>
              <a:off x="1741718" y="1596575"/>
              <a:ext cx="2322282" cy="2322282"/>
            </a:xfrm>
            <a:prstGeom prst="ellipse">
              <a:avLst/>
            </a:prstGeom>
            <a:blipFill dpi="0" rotWithShape="1">
              <a:blip r:embed="rId4">
                <a:grayscl/>
              </a:blip>
              <a:srcRect/>
              <a:tile tx="3314700" ty="6445250" sx="100000" sy="100000" flip="none" algn="tl"/>
            </a:blip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741718" y="1596575"/>
              <a:ext cx="2321450" cy="232145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9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1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5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0398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1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1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1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1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5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1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5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8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3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1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1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1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6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1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00"/>
                                        <p:tgtEl>
                                          <p:spTgt spid="1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1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15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400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9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300"/>
                                        <p:tgtEl>
                                          <p:spTgt spid="15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15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15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200"/>
                            </p:stCondLst>
                            <p:childTnLst>
                              <p:par>
                                <p:cTn id="1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5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Graphic spid="13" grpId="0">
        <p:bldSub>
          <a:bldChart bld="seriesEl"/>
        </p:bldSub>
      </p:bldGraphic>
      <p:bldGraphic spid="15" grpId="0" uiExpand="1">
        <p:bldSub>
          <a:bldChart bld="categoryEl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121" y="2544318"/>
            <a:ext cx="1239620" cy="1239620"/>
            <a:chOff x="1417927" y="1906357"/>
            <a:chExt cx="3323780" cy="3323784"/>
          </a:xfrm>
        </p:grpSpPr>
        <p:sp>
          <p:nvSpPr>
            <p:cNvPr id="3" name="Oval 1_1"/>
            <p:cNvSpPr/>
            <p:nvPr/>
          </p:nvSpPr>
          <p:spPr>
            <a:xfrm>
              <a:off x="1417927" y="1906359"/>
              <a:ext cx="3323780" cy="3323782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bg1"/>
                </a:gs>
                <a:gs pos="5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417927" y="1906357"/>
              <a:ext cx="3323780" cy="332378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/>
                </a:gs>
                <a:gs pos="82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4" name="Freeform 27"/>
          <p:cNvSpPr>
            <a:spLocks noEditPoints="1"/>
          </p:cNvSpPr>
          <p:nvPr/>
        </p:nvSpPr>
        <p:spPr bwMode="auto">
          <a:xfrm>
            <a:off x="1452688" y="3008674"/>
            <a:ext cx="470485" cy="310905"/>
          </a:xfrm>
          <a:custGeom>
            <a:avLst/>
            <a:gdLst>
              <a:gd name="T0" fmla="*/ 154 w 165"/>
              <a:gd name="T1" fmla="*/ 0 h 109"/>
              <a:gd name="T2" fmla="*/ 11 w 165"/>
              <a:gd name="T3" fmla="*/ 0 h 109"/>
              <a:gd name="T4" fmla="*/ 0 w 165"/>
              <a:gd name="T5" fmla="*/ 11 h 109"/>
              <a:gd name="T6" fmla="*/ 0 w 165"/>
              <a:gd name="T7" fmla="*/ 97 h 109"/>
              <a:gd name="T8" fmla="*/ 11 w 165"/>
              <a:gd name="T9" fmla="*/ 109 h 109"/>
              <a:gd name="T10" fmla="*/ 154 w 165"/>
              <a:gd name="T11" fmla="*/ 109 h 109"/>
              <a:gd name="T12" fmla="*/ 165 w 165"/>
              <a:gd name="T13" fmla="*/ 97 h 109"/>
              <a:gd name="T14" fmla="*/ 165 w 165"/>
              <a:gd name="T15" fmla="*/ 11 h 109"/>
              <a:gd name="T16" fmla="*/ 154 w 165"/>
              <a:gd name="T17" fmla="*/ 0 h 109"/>
              <a:gd name="T18" fmla="*/ 50 w 165"/>
              <a:gd name="T19" fmla="*/ 93 h 109"/>
              <a:gd name="T20" fmla="*/ 10 w 165"/>
              <a:gd name="T21" fmla="*/ 53 h 109"/>
              <a:gd name="T22" fmla="*/ 50 w 165"/>
              <a:gd name="T23" fmla="*/ 12 h 109"/>
              <a:gd name="T24" fmla="*/ 90 w 165"/>
              <a:gd name="T25" fmla="*/ 53 h 109"/>
              <a:gd name="T26" fmla="*/ 50 w 165"/>
              <a:gd name="T27" fmla="*/ 9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109">
                <a:moveTo>
                  <a:pt x="154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4"/>
                  <a:pt x="5" y="109"/>
                  <a:pt x="11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60" y="109"/>
                  <a:pt x="165" y="104"/>
                  <a:pt x="165" y="97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65" y="5"/>
                  <a:pt x="160" y="0"/>
                  <a:pt x="154" y="0"/>
                </a:cubicBezTo>
                <a:close/>
                <a:moveTo>
                  <a:pt x="50" y="93"/>
                </a:moveTo>
                <a:cubicBezTo>
                  <a:pt x="28" y="93"/>
                  <a:pt x="10" y="75"/>
                  <a:pt x="10" y="53"/>
                </a:cubicBezTo>
                <a:cubicBezTo>
                  <a:pt x="10" y="30"/>
                  <a:pt x="28" y="12"/>
                  <a:pt x="50" y="12"/>
                </a:cubicBezTo>
                <a:cubicBezTo>
                  <a:pt x="73" y="12"/>
                  <a:pt x="90" y="30"/>
                  <a:pt x="90" y="53"/>
                </a:cubicBezTo>
                <a:cubicBezTo>
                  <a:pt x="90" y="75"/>
                  <a:pt x="73" y="93"/>
                  <a:pt x="50" y="93"/>
                </a:cubicBezTo>
                <a:close/>
              </a:path>
            </a:pathLst>
          </a:custGeom>
          <a:gradFill>
            <a:gsLst>
              <a:gs pos="0">
                <a:srgbClr val="6A91C0">
                  <a:alpha val="21000"/>
                </a:srgbClr>
              </a:gs>
              <a:gs pos="100000">
                <a:schemeClr val="bg1"/>
              </a:gs>
              <a:gs pos="0">
                <a:srgbClr val="B5C8E0">
                  <a:alpha val="0"/>
                </a:srgbClr>
              </a:gs>
            </a:gsLst>
            <a:lin ang="13800000" scaled="0"/>
          </a:gradFill>
          <a:ln>
            <a:noFill/>
          </a:ln>
          <a:scene3d>
            <a:camera prst="orthographicFront">
              <a:rot lat="120000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8309" y="3920672"/>
            <a:ext cx="2519244" cy="218518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algn="ctr">
              <a:defRPr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b="0" dirty="0">
                <a:solidFill>
                  <a:schemeClr val="bg1"/>
                </a:solidFill>
                <a:latin typeface="Microsoft JhengHei UI" panose="020B0604030504040204" pitchFamily="34" charset="-120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884259" y="2544318"/>
            <a:ext cx="1239620" cy="1239620"/>
            <a:chOff x="1417927" y="1906357"/>
            <a:chExt cx="3323780" cy="3323784"/>
          </a:xfrm>
        </p:grpSpPr>
        <p:sp>
          <p:nvSpPr>
            <p:cNvPr id="24" name="Oval 1_1"/>
            <p:cNvSpPr/>
            <p:nvPr/>
          </p:nvSpPr>
          <p:spPr>
            <a:xfrm>
              <a:off x="1417927" y="1906359"/>
              <a:ext cx="3323780" cy="3323782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bg1"/>
                </a:gs>
                <a:gs pos="5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417927" y="1906357"/>
              <a:ext cx="3323780" cy="332378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/>
                </a:gs>
                <a:gs pos="82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1" name="Freeform 24"/>
          <p:cNvSpPr>
            <a:spLocks/>
          </p:cNvSpPr>
          <p:nvPr/>
        </p:nvSpPr>
        <p:spPr bwMode="auto">
          <a:xfrm>
            <a:off x="10334171" y="2955996"/>
            <a:ext cx="339796" cy="397575"/>
          </a:xfrm>
          <a:custGeom>
            <a:avLst/>
            <a:gdLst>
              <a:gd name="T0" fmla="*/ 0 w 247"/>
              <a:gd name="T1" fmla="*/ 123 h 289"/>
              <a:gd name="T2" fmla="*/ 0 w 247"/>
              <a:gd name="T3" fmla="*/ 289 h 289"/>
              <a:gd name="T4" fmla="*/ 83 w 247"/>
              <a:gd name="T5" fmla="*/ 289 h 289"/>
              <a:gd name="T6" fmla="*/ 83 w 247"/>
              <a:gd name="T7" fmla="*/ 284 h 289"/>
              <a:gd name="T8" fmla="*/ 83 w 247"/>
              <a:gd name="T9" fmla="*/ 284 h 289"/>
              <a:gd name="T10" fmla="*/ 83 w 247"/>
              <a:gd name="T11" fmla="*/ 164 h 289"/>
              <a:gd name="T12" fmla="*/ 164 w 247"/>
              <a:gd name="T13" fmla="*/ 164 h 289"/>
              <a:gd name="T14" fmla="*/ 164 w 247"/>
              <a:gd name="T15" fmla="*/ 284 h 289"/>
              <a:gd name="T16" fmla="*/ 166 w 247"/>
              <a:gd name="T17" fmla="*/ 284 h 289"/>
              <a:gd name="T18" fmla="*/ 166 w 247"/>
              <a:gd name="T19" fmla="*/ 289 h 289"/>
              <a:gd name="T20" fmla="*/ 247 w 247"/>
              <a:gd name="T21" fmla="*/ 289 h 289"/>
              <a:gd name="T22" fmla="*/ 247 w 247"/>
              <a:gd name="T23" fmla="*/ 123 h 289"/>
              <a:gd name="T24" fmla="*/ 124 w 247"/>
              <a:gd name="T25" fmla="*/ 0 h 289"/>
              <a:gd name="T26" fmla="*/ 0 w 247"/>
              <a:gd name="T27" fmla="*/ 12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289">
                <a:moveTo>
                  <a:pt x="0" y="123"/>
                </a:moveTo>
                <a:lnTo>
                  <a:pt x="0" y="289"/>
                </a:lnTo>
                <a:lnTo>
                  <a:pt x="83" y="289"/>
                </a:lnTo>
                <a:lnTo>
                  <a:pt x="83" y="284"/>
                </a:lnTo>
                <a:lnTo>
                  <a:pt x="83" y="284"/>
                </a:lnTo>
                <a:lnTo>
                  <a:pt x="83" y="164"/>
                </a:lnTo>
                <a:lnTo>
                  <a:pt x="164" y="164"/>
                </a:lnTo>
                <a:lnTo>
                  <a:pt x="164" y="284"/>
                </a:lnTo>
                <a:lnTo>
                  <a:pt x="166" y="284"/>
                </a:lnTo>
                <a:lnTo>
                  <a:pt x="166" y="289"/>
                </a:lnTo>
                <a:lnTo>
                  <a:pt x="247" y="289"/>
                </a:lnTo>
                <a:lnTo>
                  <a:pt x="247" y="123"/>
                </a:lnTo>
                <a:lnTo>
                  <a:pt x="124" y="0"/>
                </a:lnTo>
                <a:lnTo>
                  <a:pt x="0" y="123"/>
                </a:lnTo>
                <a:close/>
              </a:path>
            </a:pathLst>
          </a:custGeom>
          <a:gradFill>
            <a:gsLst>
              <a:gs pos="0">
                <a:srgbClr val="6A91C0">
                  <a:alpha val="21000"/>
                </a:srgbClr>
              </a:gs>
              <a:gs pos="100000">
                <a:schemeClr val="bg1"/>
              </a:gs>
              <a:gs pos="0">
                <a:srgbClr val="B5C8E0">
                  <a:alpha val="0"/>
                </a:srgbClr>
              </a:gs>
            </a:gsLst>
            <a:lin ang="13800000" scaled="0"/>
          </a:gradFill>
          <a:ln>
            <a:noFill/>
          </a:ln>
          <a:scene3d>
            <a:camera prst="orthographicFront">
              <a:rot lat="120000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44447" y="3920672"/>
            <a:ext cx="2519244" cy="218518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algn="ctr">
              <a:defRPr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b="0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endParaRPr lang="zh-CN" altLang="en-US" b="0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sym typeface="Microsoft JhengHei UI" panose="020B0604030504040204" pitchFamily="34" charset="-12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45547" y="2544318"/>
            <a:ext cx="1239620" cy="1239620"/>
            <a:chOff x="1417927" y="1906357"/>
            <a:chExt cx="3323780" cy="3323784"/>
          </a:xfrm>
        </p:grpSpPr>
        <p:sp>
          <p:nvSpPr>
            <p:cNvPr id="12" name="Oval 1_1"/>
            <p:cNvSpPr/>
            <p:nvPr/>
          </p:nvSpPr>
          <p:spPr>
            <a:xfrm>
              <a:off x="1417927" y="1906359"/>
              <a:ext cx="3323780" cy="3323782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bg1"/>
                </a:gs>
                <a:gs pos="5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17927" y="1906357"/>
              <a:ext cx="3323780" cy="332378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/>
                </a:gs>
                <a:gs pos="82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0" name="Freeform 22"/>
          <p:cNvSpPr>
            <a:spLocks/>
          </p:cNvSpPr>
          <p:nvPr/>
        </p:nvSpPr>
        <p:spPr bwMode="auto">
          <a:xfrm>
            <a:off x="7333553" y="2973423"/>
            <a:ext cx="463607" cy="338419"/>
          </a:xfrm>
          <a:custGeom>
            <a:avLst/>
            <a:gdLst>
              <a:gd name="T0" fmla="*/ 140 w 163"/>
              <a:gd name="T1" fmla="*/ 37 h 119"/>
              <a:gd name="T2" fmla="*/ 150 w 163"/>
              <a:gd name="T3" fmla="*/ 20 h 119"/>
              <a:gd name="T4" fmla="*/ 130 w 163"/>
              <a:gd name="T5" fmla="*/ 0 h 119"/>
              <a:gd name="T6" fmla="*/ 110 w 163"/>
              <a:gd name="T7" fmla="*/ 20 h 119"/>
              <a:gd name="T8" fmla="*/ 120 w 163"/>
              <a:gd name="T9" fmla="*/ 37 h 119"/>
              <a:gd name="T10" fmla="*/ 109 w 163"/>
              <a:gd name="T11" fmla="*/ 52 h 119"/>
              <a:gd name="T12" fmla="*/ 97 w 163"/>
              <a:gd name="T13" fmla="*/ 30 h 119"/>
              <a:gd name="T14" fmla="*/ 82 w 163"/>
              <a:gd name="T15" fmla="*/ 37 h 119"/>
              <a:gd name="T16" fmla="*/ 97 w 163"/>
              <a:gd name="T17" fmla="*/ 67 h 119"/>
              <a:gd name="T18" fmla="*/ 82 w 163"/>
              <a:gd name="T19" fmla="*/ 82 h 119"/>
              <a:gd name="T20" fmla="*/ 67 w 163"/>
              <a:gd name="T21" fmla="*/ 67 h 119"/>
              <a:gd name="T22" fmla="*/ 82 w 163"/>
              <a:gd name="T23" fmla="*/ 37 h 119"/>
              <a:gd name="T24" fmla="*/ 68 w 163"/>
              <a:gd name="T25" fmla="*/ 30 h 119"/>
              <a:gd name="T26" fmla="*/ 55 w 163"/>
              <a:gd name="T27" fmla="*/ 53 h 119"/>
              <a:gd name="T28" fmla="*/ 43 w 163"/>
              <a:gd name="T29" fmla="*/ 37 h 119"/>
              <a:gd name="T30" fmla="*/ 53 w 163"/>
              <a:gd name="T31" fmla="*/ 20 h 119"/>
              <a:gd name="T32" fmla="*/ 33 w 163"/>
              <a:gd name="T33" fmla="*/ 0 h 119"/>
              <a:gd name="T34" fmla="*/ 13 w 163"/>
              <a:gd name="T35" fmla="*/ 20 h 119"/>
              <a:gd name="T36" fmla="*/ 23 w 163"/>
              <a:gd name="T37" fmla="*/ 37 h 119"/>
              <a:gd name="T38" fmla="*/ 0 w 163"/>
              <a:gd name="T39" fmla="*/ 119 h 119"/>
              <a:gd name="T40" fmla="*/ 45 w 163"/>
              <a:gd name="T41" fmla="*/ 119 h 119"/>
              <a:gd name="T42" fmla="*/ 66 w 163"/>
              <a:gd name="T43" fmla="*/ 119 h 119"/>
              <a:gd name="T44" fmla="*/ 97 w 163"/>
              <a:gd name="T45" fmla="*/ 119 h 119"/>
              <a:gd name="T46" fmla="*/ 120 w 163"/>
              <a:gd name="T47" fmla="*/ 119 h 119"/>
              <a:gd name="T48" fmla="*/ 163 w 163"/>
              <a:gd name="T49" fmla="*/ 119 h 119"/>
              <a:gd name="T50" fmla="*/ 140 w 163"/>
              <a:gd name="T51" fmla="*/ 3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3" h="119">
                <a:moveTo>
                  <a:pt x="140" y="37"/>
                </a:moveTo>
                <a:cubicBezTo>
                  <a:pt x="146" y="33"/>
                  <a:pt x="150" y="27"/>
                  <a:pt x="150" y="20"/>
                </a:cubicBezTo>
                <a:cubicBezTo>
                  <a:pt x="150" y="9"/>
                  <a:pt x="141" y="0"/>
                  <a:pt x="130" y="0"/>
                </a:cubicBezTo>
                <a:cubicBezTo>
                  <a:pt x="119" y="0"/>
                  <a:pt x="110" y="9"/>
                  <a:pt x="110" y="20"/>
                </a:cubicBezTo>
                <a:cubicBezTo>
                  <a:pt x="110" y="27"/>
                  <a:pt x="114" y="33"/>
                  <a:pt x="120" y="37"/>
                </a:cubicBezTo>
                <a:cubicBezTo>
                  <a:pt x="116" y="40"/>
                  <a:pt x="113" y="46"/>
                  <a:pt x="109" y="52"/>
                </a:cubicBezTo>
                <a:cubicBezTo>
                  <a:pt x="106" y="43"/>
                  <a:pt x="102" y="35"/>
                  <a:pt x="97" y="30"/>
                </a:cubicBezTo>
                <a:cubicBezTo>
                  <a:pt x="82" y="37"/>
                  <a:pt x="82" y="37"/>
                  <a:pt x="82" y="37"/>
                </a:cubicBezTo>
                <a:cubicBezTo>
                  <a:pt x="97" y="67"/>
                  <a:pt x="97" y="67"/>
                  <a:pt x="97" y="67"/>
                </a:cubicBezTo>
                <a:cubicBezTo>
                  <a:pt x="82" y="82"/>
                  <a:pt x="82" y="82"/>
                  <a:pt x="82" y="82"/>
                </a:cubicBezTo>
                <a:cubicBezTo>
                  <a:pt x="67" y="67"/>
                  <a:pt x="67" y="67"/>
                  <a:pt x="67" y="67"/>
                </a:cubicBezTo>
                <a:cubicBezTo>
                  <a:pt x="82" y="37"/>
                  <a:pt x="82" y="37"/>
                  <a:pt x="82" y="37"/>
                </a:cubicBezTo>
                <a:cubicBezTo>
                  <a:pt x="68" y="30"/>
                  <a:pt x="68" y="30"/>
                  <a:pt x="68" y="30"/>
                </a:cubicBezTo>
                <a:cubicBezTo>
                  <a:pt x="63" y="35"/>
                  <a:pt x="58" y="43"/>
                  <a:pt x="55" y="53"/>
                </a:cubicBezTo>
                <a:cubicBezTo>
                  <a:pt x="51" y="46"/>
                  <a:pt x="48" y="40"/>
                  <a:pt x="43" y="37"/>
                </a:cubicBezTo>
                <a:cubicBezTo>
                  <a:pt x="49" y="33"/>
                  <a:pt x="53" y="27"/>
                  <a:pt x="53" y="20"/>
                </a:cubicBezTo>
                <a:cubicBezTo>
                  <a:pt x="53" y="9"/>
                  <a:pt x="44" y="0"/>
                  <a:pt x="33" y="0"/>
                </a:cubicBezTo>
                <a:cubicBezTo>
                  <a:pt x="22" y="0"/>
                  <a:pt x="13" y="9"/>
                  <a:pt x="13" y="20"/>
                </a:cubicBezTo>
                <a:cubicBezTo>
                  <a:pt x="13" y="27"/>
                  <a:pt x="17" y="33"/>
                  <a:pt x="23" y="37"/>
                </a:cubicBezTo>
                <a:cubicBezTo>
                  <a:pt x="10" y="48"/>
                  <a:pt x="0" y="81"/>
                  <a:pt x="0" y="119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97" y="119"/>
                  <a:pt x="97" y="119"/>
                  <a:pt x="97" y="119"/>
                </a:cubicBezTo>
                <a:cubicBezTo>
                  <a:pt x="120" y="119"/>
                  <a:pt x="120" y="119"/>
                  <a:pt x="120" y="119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63" y="81"/>
                  <a:pt x="154" y="48"/>
                  <a:pt x="140" y="37"/>
                </a:cubicBezTo>
                <a:close/>
              </a:path>
            </a:pathLst>
          </a:custGeom>
          <a:gradFill>
            <a:gsLst>
              <a:gs pos="0">
                <a:srgbClr val="6A91C0">
                  <a:alpha val="21000"/>
                </a:srgbClr>
              </a:gs>
              <a:gs pos="100000">
                <a:schemeClr val="bg1"/>
              </a:gs>
              <a:gs pos="0">
                <a:srgbClr val="B5C8E0">
                  <a:alpha val="0"/>
                </a:srgbClr>
              </a:gs>
            </a:gsLst>
            <a:lin ang="13800000" scaled="0"/>
          </a:gradFill>
          <a:ln>
            <a:noFill/>
          </a:ln>
          <a:scene3d>
            <a:camera prst="orthographicFront">
              <a:rot lat="120000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5735" y="3920672"/>
            <a:ext cx="2519244" cy="218518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algn="ctr">
              <a:defRPr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b="0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endParaRPr lang="zh-CN" altLang="en-US" b="0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sym typeface="Microsoft JhengHei UI" panose="020B0604030504040204" pitchFamily="34" charset="-12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06834" y="2544318"/>
            <a:ext cx="1239620" cy="1239620"/>
            <a:chOff x="1417927" y="1906357"/>
            <a:chExt cx="3323780" cy="3323784"/>
          </a:xfrm>
        </p:grpSpPr>
        <p:sp>
          <p:nvSpPr>
            <p:cNvPr id="9" name="Oval 1_1"/>
            <p:cNvSpPr/>
            <p:nvPr/>
          </p:nvSpPr>
          <p:spPr>
            <a:xfrm>
              <a:off x="1417927" y="1906359"/>
              <a:ext cx="3323780" cy="3323782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bg1"/>
                </a:gs>
                <a:gs pos="5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17927" y="1906357"/>
              <a:ext cx="3323780" cy="332378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bg1"/>
                </a:gs>
                <a:gs pos="82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4453995" y="2913580"/>
            <a:ext cx="345298" cy="430590"/>
          </a:xfrm>
          <a:custGeom>
            <a:avLst/>
            <a:gdLst>
              <a:gd name="T0" fmla="*/ 121 w 121"/>
              <a:gd name="T1" fmla="*/ 26 h 151"/>
              <a:gd name="T2" fmla="*/ 121 w 121"/>
              <a:gd name="T3" fmla="*/ 23 h 151"/>
              <a:gd name="T4" fmla="*/ 120 w 121"/>
              <a:gd name="T5" fmla="*/ 22 h 151"/>
              <a:gd name="T6" fmla="*/ 120 w 121"/>
              <a:gd name="T7" fmla="*/ 22 h 151"/>
              <a:gd name="T8" fmla="*/ 120 w 121"/>
              <a:gd name="T9" fmla="*/ 11 h 151"/>
              <a:gd name="T10" fmla="*/ 109 w 121"/>
              <a:gd name="T11" fmla="*/ 0 h 151"/>
              <a:gd name="T12" fmla="*/ 108 w 121"/>
              <a:gd name="T13" fmla="*/ 0 h 151"/>
              <a:gd name="T14" fmla="*/ 107 w 121"/>
              <a:gd name="T15" fmla="*/ 0 h 151"/>
              <a:gd name="T16" fmla="*/ 102 w 121"/>
              <a:gd name="T17" fmla="*/ 0 h 151"/>
              <a:gd name="T18" fmla="*/ 101 w 121"/>
              <a:gd name="T19" fmla="*/ 0 h 151"/>
              <a:gd name="T20" fmla="*/ 11 w 121"/>
              <a:gd name="T21" fmla="*/ 1 h 151"/>
              <a:gd name="T22" fmla="*/ 0 w 121"/>
              <a:gd name="T23" fmla="*/ 12 h 151"/>
              <a:gd name="T24" fmla="*/ 1 w 121"/>
              <a:gd name="T25" fmla="*/ 141 h 151"/>
              <a:gd name="T26" fmla="*/ 11 w 121"/>
              <a:gd name="T27" fmla="*/ 151 h 151"/>
              <a:gd name="T28" fmla="*/ 110 w 121"/>
              <a:gd name="T29" fmla="*/ 151 h 151"/>
              <a:gd name="T30" fmla="*/ 121 w 121"/>
              <a:gd name="T31" fmla="*/ 140 h 151"/>
              <a:gd name="T32" fmla="*/ 120 w 121"/>
              <a:gd name="T33" fmla="*/ 39 h 151"/>
              <a:gd name="T34" fmla="*/ 121 w 121"/>
              <a:gd name="T35" fmla="*/ 38 h 151"/>
              <a:gd name="T36" fmla="*/ 121 w 121"/>
              <a:gd name="T37" fmla="*/ 31 h 151"/>
              <a:gd name="T38" fmla="*/ 120 w 121"/>
              <a:gd name="T39" fmla="*/ 30 h 151"/>
              <a:gd name="T40" fmla="*/ 120 w 121"/>
              <a:gd name="T41" fmla="*/ 27 h 151"/>
              <a:gd name="T42" fmla="*/ 120 w 121"/>
              <a:gd name="T43" fmla="*/ 27 h 151"/>
              <a:gd name="T44" fmla="*/ 121 w 121"/>
              <a:gd name="T45" fmla="*/ 26 h 151"/>
              <a:gd name="T46" fmla="*/ 51 w 121"/>
              <a:gd name="T47" fmla="*/ 148 h 151"/>
              <a:gd name="T48" fmla="*/ 48 w 121"/>
              <a:gd name="T49" fmla="*/ 144 h 151"/>
              <a:gd name="T50" fmla="*/ 51 w 121"/>
              <a:gd name="T51" fmla="*/ 140 h 151"/>
              <a:gd name="T52" fmla="*/ 55 w 121"/>
              <a:gd name="T53" fmla="*/ 144 h 151"/>
              <a:gd name="T54" fmla="*/ 51 w 121"/>
              <a:gd name="T55" fmla="*/ 148 h 151"/>
              <a:gd name="T56" fmla="*/ 60 w 121"/>
              <a:gd name="T57" fmla="*/ 148 h 151"/>
              <a:gd name="T58" fmla="*/ 57 w 121"/>
              <a:gd name="T59" fmla="*/ 144 h 151"/>
              <a:gd name="T60" fmla="*/ 60 w 121"/>
              <a:gd name="T61" fmla="*/ 140 h 151"/>
              <a:gd name="T62" fmla="*/ 64 w 121"/>
              <a:gd name="T63" fmla="*/ 144 h 151"/>
              <a:gd name="T64" fmla="*/ 60 w 121"/>
              <a:gd name="T65" fmla="*/ 148 h 151"/>
              <a:gd name="T66" fmla="*/ 69 w 121"/>
              <a:gd name="T67" fmla="*/ 148 h 151"/>
              <a:gd name="T68" fmla="*/ 66 w 121"/>
              <a:gd name="T69" fmla="*/ 144 h 151"/>
              <a:gd name="T70" fmla="*/ 69 w 121"/>
              <a:gd name="T71" fmla="*/ 140 h 151"/>
              <a:gd name="T72" fmla="*/ 73 w 121"/>
              <a:gd name="T73" fmla="*/ 144 h 151"/>
              <a:gd name="T74" fmla="*/ 69 w 121"/>
              <a:gd name="T75" fmla="*/ 148 h 151"/>
              <a:gd name="T76" fmla="*/ 16 w 121"/>
              <a:gd name="T77" fmla="*/ 139 h 151"/>
              <a:gd name="T78" fmla="*/ 16 w 121"/>
              <a:gd name="T79" fmla="*/ 19 h 151"/>
              <a:gd name="T80" fmla="*/ 105 w 121"/>
              <a:gd name="T81" fmla="*/ 19 h 151"/>
              <a:gd name="T82" fmla="*/ 106 w 121"/>
              <a:gd name="T83" fmla="*/ 138 h 151"/>
              <a:gd name="T84" fmla="*/ 16 w 121"/>
              <a:gd name="T85" fmla="*/ 13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1" h="151">
                <a:moveTo>
                  <a:pt x="121" y="26"/>
                </a:moveTo>
                <a:cubicBezTo>
                  <a:pt x="121" y="23"/>
                  <a:pt x="121" y="23"/>
                  <a:pt x="121" y="23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5"/>
                  <a:pt x="115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7" y="0"/>
                  <a:pt x="107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1" y="0"/>
                  <a:pt x="101" y="0"/>
                </a:cubicBezTo>
                <a:cubicBezTo>
                  <a:pt x="11" y="1"/>
                  <a:pt x="11" y="1"/>
                  <a:pt x="11" y="1"/>
                </a:cubicBezTo>
                <a:cubicBezTo>
                  <a:pt x="5" y="1"/>
                  <a:pt x="0" y="6"/>
                  <a:pt x="0" y="12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7"/>
                  <a:pt x="5" y="151"/>
                  <a:pt x="11" y="151"/>
                </a:cubicBezTo>
                <a:cubicBezTo>
                  <a:pt x="110" y="151"/>
                  <a:pt x="110" y="151"/>
                  <a:pt x="110" y="151"/>
                </a:cubicBezTo>
                <a:cubicBezTo>
                  <a:pt x="116" y="151"/>
                  <a:pt x="121" y="146"/>
                  <a:pt x="121" y="140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0" y="39"/>
                  <a:pt x="121" y="38"/>
                  <a:pt x="121" y="38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0" y="30"/>
                  <a:pt x="120" y="30"/>
                </a:cubicBezTo>
                <a:cubicBezTo>
                  <a:pt x="120" y="27"/>
                  <a:pt x="120" y="27"/>
                  <a:pt x="120" y="27"/>
                </a:cubicBezTo>
                <a:cubicBezTo>
                  <a:pt x="120" y="27"/>
                  <a:pt x="120" y="27"/>
                  <a:pt x="120" y="27"/>
                </a:cubicBezTo>
                <a:lnTo>
                  <a:pt x="121" y="26"/>
                </a:lnTo>
                <a:close/>
                <a:moveTo>
                  <a:pt x="51" y="148"/>
                </a:moveTo>
                <a:cubicBezTo>
                  <a:pt x="49" y="148"/>
                  <a:pt x="48" y="146"/>
                  <a:pt x="48" y="144"/>
                </a:cubicBezTo>
                <a:cubicBezTo>
                  <a:pt x="48" y="142"/>
                  <a:pt x="49" y="140"/>
                  <a:pt x="51" y="140"/>
                </a:cubicBezTo>
                <a:cubicBezTo>
                  <a:pt x="53" y="140"/>
                  <a:pt x="55" y="142"/>
                  <a:pt x="55" y="144"/>
                </a:cubicBezTo>
                <a:cubicBezTo>
                  <a:pt x="55" y="146"/>
                  <a:pt x="53" y="148"/>
                  <a:pt x="51" y="148"/>
                </a:cubicBezTo>
                <a:close/>
                <a:moveTo>
                  <a:pt x="60" y="148"/>
                </a:moveTo>
                <a:cubicBezTo>
                  <a:pt x="58" y="148"/>
                  <a:pt x="57" y="146"/>
                  <a:pt x="57" y="144"/>
                </a:cubicBezTo>
                <a:cubicBezTo>
                  <a:pt x="57" y="142"/>
                  <a:pt x="58" y="140"/>
                  <a:pt x="60" y="140"/>
                </a:cubicBezTo>
                <a:cubicBezTo>
                  <a:pt x="62" y="140"/>
                  <a:pt x="64" y="142"/>
                  <a:pt x="64" y="144"/>
                </a:cubicBezTo>
                <a:cubicBezTo>
                  <a:pt x="64" y="146"/>
                  <a:pt x="62" y="148"/>
                  <a:pt x="60" y="148"/>
                </a:cubicBezTo>
                <a:close/>
                <a:moveTo>
                  <a:pt x="69" y="148"/>
                </a:moveTo>
                <a:cubicBezTo>
                  <a:pt x="67" y="148"/>
                  <a:pt x="66" y="146"/>
                  <a:pt x="66" y="144"/>
                </a:cubicBezTo>
                <a:cubicBezTo>
                  <a:pt x="66" y="142"/>
                  <a:pt x="67" y="140"/>
                  <a:pt x="69" y="140"/>
                </a:cubicBezTo>
                <a:cubicBezTo>
                  <a:pt x="71" y="140"/>
                  <a:pt x="73" y="142"/>
                  <a:pt x="73" y="144"/>
                </a:cubicBezTo>
                <a:cubicBezTo>
                  <a:pt x="73" y="146"/>
                  <a:pt x="71" y="148"/>
                  <a:pt x="69" y="148"/>
                </a:cubicBezTo>
                <a:close/>
                <a:moveTo>
                  <a:pt x="16" y="139"/>
                </a:moveTo>
                <a:cubicBezTo>
                  <a:pt x="16" y="19"/>
                  <a:pt x="16" y="19"/>
                  <a:pt x="1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6" y="138"/>
                  <a:pt x="106" y="138"/>
                  <a:pt x="106" y="138"/>
                </a:cubicBezTo>
                <a:lnTo>
                  <a:pt x="16" y="139"/>
                </a:lnTo>
                <a:close/>
              </a:path>
            </a:pathLst>
          </a:custGeom>
          <a:gradFill>
            <a:gsLst>
              <a:gs pos="0">
                <a:srgbClr val="6A91C0">
                  <a:alpha val="21000"/>
                </a:srgbClr>
              </a:gs>
              <a:gs pos="100000">
                <a:schemeClr val="bg1"/>
              </a:gs>
              <a:gs pos="0">
                <a:srgbClr val="B5C8E0">
                  <a:alpha val="0"/>
                </a:srgbClr>
              </a:gs>
            </a:gsLst>
            <a:lin ang="13800000" scaled="0"/>
          </a:gradFill>
          <a:ln>
            <a:noFill/>
          </a:ln>
          <a:scene3d>
            <a:camera prst="orthographicFront">
              <a:rot lat="1200000" lon="0" rev="0"/>
            </a:camera>
            <a:lightRig rig="threePt" dir="t"/>
          </a:scene3d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67022" y="3920672"/>
            <a:ext cx="2519244" cy="218518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algn="ctr">
              <a:defRPr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zh-CN" altLang="en-US" b="0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endParaRPr lang="zh-CN" altLang="en-US" b="0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sym typeface="Microsoft JhengHei UI" panose="020B0604030504040204" pitchFamily="34" charset="-12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8877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068 0.17547 L -0.0026 0.0007 " pathEditMode="relative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96 0.17547 L -0.00157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-886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45 0.17084 L 4.58333E-6 2.96296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1" y="-851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977 0.17315 L -0.00261 0.000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52" y="-86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6" grpId="0"/>
      <p:bldP spid="31" grpId="0" animBg="1"/>
      <p:bldP spid="37" grpId="0"/>
      <p:bldP spid="30" grpId="0" animBg="1"/>
      <p:bldP spid="38" grpId="0"/>
      <p:bldP spid="27" grpId="0" animBg="1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 flipV="1">
            <a:off x="2755093" y="1556098"/>
            <a:ext cx="1840262" cy="4587072"/>
          </a:xfrm>
          <a:custGeom>
            <a:avLst/>
            <a:gdLst>
              <a:gd name="connsiteX0" fmla="*/ 636842 w 1993970"/>
              <a:gd name="connsiteY0" fmla="*/ 4970207 h 4970207"/>
              <a:gd name="connsiteX1" fmla="*/ 1261558 w 1993970"/>
              <a:gd name="connsiteY1" fmla="*/ 4456386 h 4970207"/>
              <a:gd name="connsiteX2" fmla="*/ 1461846 w 1993970"/>
              <a:gd name="connsiteY2" fmla="*/ 4422577 h 4970207"/>
              <a:gd name="connsiteX3" fmla="*/ 1954366 w 1993970"/>
              <a:gd name="connsiteY3" fmla="*/ 4712837 h 4970207"/>
              <a:gd name="connsiteX4" fmla="*/ 1993970 w 1993970"/>
              <a:gd name="connsiteY4" fmla="*/ 4735316 h 4970207"/>
              <a:gd name="connsiteX5" fmla="*/ 1993970 w 1993970"/>
              <a:gd name="connsiteY5" fmla="*/ 3901454 h 4970207"/>
              <a:gd name="connsiteX6" fmla="*/ 1445686 w 1993970"/>
              <a:gd name="connsiteY6" fmla="*/ 4281731 h 4970207"/>
              <a:gd name="connsiteX7" fmla="*/ 1267973 w 1993970"/>
              <a:gd name="connsiteY7" fmla="*/ 4251142 h 4970207"/>
              <a:gd name="connsiteX8" fmla="*/ 1205447 w 1993970"/>
              <a:gd name="connsiteY8" fmla="*/ 4051961 h 4970207"/>
              <a:gd name="connsiteX9" fmla="*/ 1214722 w 1993970"/>
              <a:gd name="connsiteY9" fmla="*/ 4051961 h 4970207"/>
              <a:gd name="connsiteX10" fmla="*/ 1198868 w 1993970"/>
              <a:gd name="connsiteY10" fmla="*/ 4039842 h 4970207"/>
              <a:gd name="connsiteX11" fmla="*/ 806130 w 1993970"/>
              <a:gd name="connsiteY11" fmla="*/ 3722170 h 4970207"/>
              <a:gd name="connsiteX12" fmla="*/ 720441 w 1993970"/>
              <a:gd name="connsiteY12" fmla="*/ 3421521 h 4970207"/>
              <a:gd name="connsiteX13" fmla="*/ 831611 w 1993970"/>
              <a:gd name="connsiteY13" fmla="*/ 3084018 h 4970207"/>
              <a:gd name="connsiteX14" fmla="*/ 1265489 w 1993970"/>
              <a:gd name="connsiteY14" fmla="*/ 2581546 h 4970207"/>
              <a:gd name="connsiteX15" fmla="*/ 1461846 w 1993970"/>
              <a:gd name="connsiteY15" fmla="*/ 2549271 h 4970207"/>
              <a:gd name="connsiteX16" fmla="*/ 1954366 w 1993970"/>
              <a:gd name="connsiteY16" fmla="*/ 2839531 h 4970207"/>
              <a:gd name="connsiteX17" fmla="*/ 1993970 w 1993970"/>
              <a:gd name="connsiteY17" fmla="*/ 2862011 h 4970207"/>
              <a:gd name="connsiteX18" fmla="*/ 1993970 w 1993970"/>
              <a:gd name="connsiteY18" fmla="*/ 2028149 h 4970207"/>
              <a:gd name="connsiteX19" fmla="*/ 1445686 w 1993970"/>
              <a:gd name="connsiteY19" fmla="*/ 2408425 h 4970207"/>
              <a:gd name="connsiteX20" fmla="*/ 1264027 w 1993970"/>
              <a:gd name="connsiteY20" fmla="*/ 2376726 h 4970207"/>
              <a:gd name="connsiteX21" fmla="*/ 1201067 w 1993970"/>
              <a:gd name="connsiteY21" fmla="*/ 2191260 h 4970207"/>
              <a:gd name="connsiteX22" fmla="*/ 1214722 w 1993970"/>
              <a:gd name="connsiteY22" fmla="*/ 2191260 h 4970207"/>
              <a:gd name="connsiteX23" fmla="*/ 1191383 w 1993970"/>
              <a:gd name="connsiteY23" fmla="*/ 2173418 h 4970207"/>
              <a:gd name="connsiteX24" fmla="*/ 811867 w 1993970"/>
              <a:gd name="connsiteY24" fmla="*/ 1871319 h 4970207"/>
              <a:gd name="connsiteX25" fmla="*/ 803315 w 1993970"/>
              <a:gd name="connsiteY25" fmla="*/ 1856335 h 4970207"/>
              <a:gd name="connsiteX26" fmla="*/ 794152 w 1993970"/>
              <a:gd name="connsiteY26" fmla="*/ 1856335 h 4970207"/>
              <a:gd name="connsiteX27" fmla="*/ 763592 w 1993970"/>
              <a:gd name="connsiteY27" fmla="*/ 1796776 h 4970207"/>
              <a:gd name="connsiteX28" fmla="*/ 720441 w 1993970"/>
              <a:gd name="connsiteY28" fmla="*/ 1577630 h 4970207"/>
              <a:gd name="connsiteX29" fmla="*/ 828727 w 1993970"/>
              <a:gd name="connsiteY29" fmla="*/ 1244235 h 4970207"/>
              <a:gd name="connsiteX30" fmla="*/ 1276931 w 1993970"/>
              <a:gd name="connsiteY30" fmla="*/ 722801 h 4970207"/>
              <a:gd name="connsiteX31" fmla="*/ 1461846 w 1993970"/>
              <a:gd name="connsiteY31" fmla="*/ 694995 h 4970207"/>
              <a:gd name="connsiteX32" fmla="*/ 1954366 w 1993970"/>
              <a:gd name="connsiteY32" fmla="*/ 985255 h 4970207"/>
              <a:gd name="connsiteX33" fmla="*/ 1993970 w 1993970"/>
              <a:gd name="connsiteY33" fmla="*/ 1007735 h 4970207"/>
              <a:gd name="connsiteX34" fmla="*/ 1993970 w 1993970"/>
              <a:gd name="connsiteY34" fmla="*/ 173872 h 4970207"/>
              <a:gd name="connsiteX35" fmla="*/ 1445686 w 1993970"/>
              <a:gd name="connsiteY35" fmla="*/ 554150 h 4970207"/>
              <a:gd name="connsiteX36" fmla="*/ 1273644 w 1993970"/>
              <a:gd name="connsiteY36" fmla="*/ 525158 h 4970207"/>
              <a:gd name="connsiteX37" fmla="*/ 813768 w 1993970"/>
              <a:gd name="connsiteY37" fmla="*/ 24804 h 4970207"/>
              <a:gd name="connsiteX38" fmla="*/ 791739 w 1993970"/>
              <a:gd name="connsiteY38" fmla="*/ 5299 h 4970207"/>
              <a:gd name="connsiteX39" fmla="*/ 791739 w 1993970"/>
              <a:gd name="connsiteY39" fmla="*/ 17966 h 4970207"/>
              <a:gd name="connsiteX40" fmla="*/ 647197 w 1993970"/>
              <a:gd name="connsiteY40" fmla="*/ 0 h 4970207"/>
              <a:gd name="connsiteX41" fmla="*/ 10355 w 1993970"/>
              <a:gd name="connsiteY41" fmla="*/ 636842 h 4970207"/>
              <a:gd name="connsiteX42" fmla="*/ 452770 w 1993970"/>
              <a:gd name="connsiteY42" fmla="*/ 1240232 h 4970207"/>
              <a:gd name="connsiteX43" fmla="*/ 587934 w 1993970"/>
              <a:gd name="connsiteY43" fmla="*/ 1592833 h 4970207"/>
              <a:gd name="connsiteX44" fmla="*/ 543462 w 1993970"/>
              <a:gd name="connsiteY44" fmla="*/ 1804698 h 4970207"/>
              <a:gd name="connsiteX45" fmla="*/ 516645 w 1993970"/>
              <a:gd name="connsiteY45" fmla="*/ 1856335 h 4970207"/>
              <a:gd name="connsiteX46" fmla="*/ 506723 w 1993970"/>
              <a:gd name="connsiteY46" fmla="*/ 1856335 h 4970207"/>
              <a:gd name="connsiteX47" fmla="*/ 506044 w 1993970"/>
              <a:gd name="connsiteY47" fmla="*/ 1857591 h 4970207"/>
              <a:gd name="connsiteX48" fmla="*/ 74272 w 1993970"/>
              <a:gd name="connsiteY48" fmla="*/ 2188212 h 4970207"/>
              <a:gd name="connsiteX49" fmla="*/ 71574 w 1993970"/>
              <a:gd name="connsiteY49" fmla="*/ 2191260 h 4970207"/>
              <a:gd name="connsiteX50" fmla="*/ 72618 w 1993970"/>
              <a:gd name="connsiteY50" fmla="*/ 2191260 h 4970207"/>
              <a:gd name="connsiteX51" fmla="*/ 0 w 1993970"/>
              <a:gd name="connsiteY51" fmla="*/ 2480733 h 4970207"/>
              <a:gd name="connsiteX52" fmla="*/ 456300 w 1993970"/>
              <a:gd name="connsiteY52" fmla="*/ 3088434 h 4970207"/>
              <a:gd name="connsiteX53" fmla="*/ 587934 w 1993970"/>
              <a:gd name="connsiteY53" fmla="*/ 3436724 h 4970207"/>
              <a:gd name="connsiteX54" fmla="*/ 512561 w 1993970"/>
              <a:gd name="connsiteY54" fmla="*/ 3708840 h 4970207"/>
              <a:gd name="connsiteX55" fmla="*/ 0 w 1993970"/>
              <a:gd name="connsiteY55" fmla="*/ 4333365 h 4970207"/>
              <a:gd name="connsiteX56" fmla="*/ 636842 w 1993970"/>
              <a:gd name="connsiteY56" fmla="*/ 4970207 h 497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93970" h="4970207">
                <a:moveTo>
                  <a:pt x="636842" y="4970207"/>
                </a:moveTo>
                <a:cubicBezTo>
                  <a:pt x="946458" y="4970207"/>
                  <a:pt x="1204468" y="4749259"/>
                  <a:pt x="1261558" y="4456386"/>
                </a:cubicBezTo>
                <a:cubicBezTo>
                  <a:pt x="1322906" y="4434229"/>
                  <a:pt x="1390703" y="4422577"/>
                  <a:pt x="1461846" y="4422577"/>
                </a:cubicBezTo>
                <a:cubicBezTo>
                  <a:pt x="1691683" y="4422577"/>
                  <a:pt x="1886600" y="4544201"/>
                  <a:pt x="1954366" y="4712837"/>
                </a:cubicBezTo>
                <a:lnTo>
                  <a:pt x="1993970" y="4735316"/>
                </a:lnTo>
                <a:lnTo>
                  <a:pt x="1993970" y="3901454"/>
                </a:lnTo>
                <a:cubicBezTo>
                  <a:pt x="1896282" y="4127307"/>
                  <a:pt x="1687313" y="4281731"/>
                  <a:pt x="1445686" y="4281731"/>
                </a:cubicBezTo>
                <a:cubicBezTo>
                  <a:pt x="1383697" y="4281731"/>
                  <a:pt x="1323857" y="4271567"/>
                  <a:pt x="1267973" y="4251142"/>
                </a:cubicBezTo>
                <a:cubicBezTo>
                  <a:pt x="1259070" y="4180065"/>
                  <a:pt x="1237720" y="4112877"/>
                  <a:pt x="1205447" y="4051961"/>
                </a:cubicBezTo>
                <a:lnTo>
                  <a:pt x="1214722" y="4051961"/>
                </a:lnTo>
                <a:cubicBezTo>
                  <a:pt x="1209113" y="4048420"/>
                  <a:pt x="1203554" y="4044783"/>
                  <a:pt x="1198868" y="4039842"/>
                </a:cubicBezTo>
                <a:cubicBezTo>
                  <a:pt x="1120611" y="3884019"/>
                  <a:pt x="978237" y="3766833"/>
                  <a:pt x="806130" y="3722170"/>
                </a:cubicBezTo>
                <a:cubicBezTo>
                  <a:pt x="752090" y="3639876"/>
                  <a:pt x="720441" y="3535242"/>
                  <a:pt x="720441" y="3421521"/>
                </a:cubicBezTo>
                <a:cubicBezTo>
                  <a:pt x="720441" y="3290340"/>
                  <a:pt x="762555" y="3171250"/>
                  <a:pt x="831611" y="3084018"/>
                </a:cubicBezTo>
                <a:cubicBezTo>
                  <a:pt x="1057409" y="3014008"/>
                  <a:pt x="1227789" y="2819987"/>
                  <a:pt x="1265489" y="2581546"/>
                </a:cubicBezTo>
                <a:cubicBezTo>
                  <a:pt x="1325831" y="2560427"/>
                  <a:pt x="1392237" y="2549271"/>
                  <a:pt x="1461846" y="2549271"/>
                </a:cubicBezTo>
                <a:cubicBezTo>
                  <a:pt x="1691683" y="2549271"/>
                  <a:pt x="1886600" y="2670896"/>
                  <a:pt x="1954366" y="2839531"/>
                </a:cubicBezTo>
                <a:lnTo>
                  <a:pt x="1993970" y="2862011"/>
                </a:lnTo>
                <a:lnTo>
                  <a:pt x="1993970" y="2028149"/>
                </a:lnTo>
                <a:cubicBezTo>
                  <a:pt x="1896282" y="2254001"/>
                  <a:pt x="1687313" y="2408425"/>
                  <a:pt x="1445686" y="2408425"/>
                </a:cubicBezTo>
                <a:cubicBezTo>
                  <a:pt x="1382271" y="2408425"/>
                  <a:pt x="1321105" y="2397788"/>
                  <a:pt x="1264027" y="2376726"/>
                </a:cubicBezTo>
                <a:cubicBezTo>
                  <a:pt x="1254013" y="2310474"/>
                  <a:pt x="1232354" y="2248032"/>
                  <a:pt x="1201067" y="2191260"/>
                </a:cubicBezTo>
                <a:lnTo>
                  <a:pt x="1214722" y="2191260"/>
                </a:lnTo>
                <a:cubicBezTo>
                  <a:pt x="1206463" y="2186045"/>
                  <a:pt x="1198312" y="2180622"/>
                  <a:pt x="1191383" y="2173418"/>
                </a:cubicBezTo>
                <a:cubicBezTo>
                  <a:pt x="1112952" y="2026104"/>
                  <a:pt x="976303" y="1915382"/>
                  <a:pt x="811867" y="1871319"/>
                </a:cubicBezTo>
                <a:lnTo>
                  <a:pt x="803315" y="1856335"/>
                </a:lnTo>
                <a:lnTo>
                  <a:pt x="794152" y="1856335"/>
                </a:lnTo>
                <a:lnTo>
                  <a:pt x="763592" y="1796776"/>
                </a:lnTo>
                <a:cubicBezTo>
                  <a:pt x="735715" y="1731246"/>
                  <a:pt x="720441" y="1656631"/>
                  <a:pt x="720441" y="1577630"/>
                </a:cubicBezTo>
                <a:cubicBezTo>
                  <a:pt x="720441" y="1448420"/>
                  <a:pt x="761299" y="1330942"/>
                  <a:pt x="828727" y="1244235"/>
                </a:cubicBezTo>
                <a:cubicBezTo>
                  <a:pt x="1065713" y="1176391"/>
                  <a:pt x="1244469" y="972803"/>
                  <a:pt x="1276931" y="722801"/>
                </a:cubicBezTo>
                <a:cubicBezTo>
                  <a:pt x="1334322" y="704772"/>
                  <a:pt x="1396681" y="694995"/>
                  <a:pt x="1461846" y="694995"/>
                </a:cubicBezTo>
                <a:cubicBezTo>
                  <a:pt x="1691683" y="694995"/>
                  <a:pt x="1886600" y="816620"/>
                  <a:pt x="1954366" y="985255"/>
                </a:cubicBezTo>
                <a:lnTo>
                  <a:pt x="1993970" y="1007735"/>
                </a:lnTo>
                <a:lnTo>
                  <a:pt x="1993970" y="173872"/>
                </a:lnTo>
                <a:cubicBezTo>
                  <a:pt x="1896282" y="399725"/>
                  <a:pt x="1687313" y="554150"/>
                  <a:pt x="1445686" y="554150"/>
                </a:cubicBezTo>
                <a:cubicBezTo>
                  <a:pt x="1385747" y="554150"/>
                  <a:pt x="1327818" y="544647"/>
                  <a:pt x="1273644" y="525158"/>
                </a:cubicBezTo>
                <a:cubicBezTo>
                  <a:pt x="1231174" y="281727"/>
                  <a:pt x="1049927" y="86124"/>
                  <a:pt x="813768" y="24804"/>
                </a:cubicBezTo>
                <a:lnTo>
                  <a:pt x="791739" y="5299"/>
                </a:lnTo>
                <a:lnTo>
                  <a:pt x="791739" y="17966"/>
                </a:lnTo>
                <a:cubicBezTo>
                  <a:pt x="745530" y="5724"/>
                  <a:pt x="697031" y="0"/>
                  <a:pt x="647197" y="0"/>
                </a:cubicBezTo>
                <a:cubicBezTo>
                  <a:pt x="295479" y="0"/>
                  <a:pt x="10355" y="285124"/>
                  <a:pt x="10355" y="636842"/>
                </a:cubicBezTo>
                <a:cubicBezTo>
                  <a:pt x="10355" y="920406"/>
                  <a:pt x="195686" y="1160685"/>
                  <a:pt x="452770" y="1240232"/>
                </a:cubicBezTo>
                <a:cubicBezTo>
                  <a:pt x="537937" y="1336697"/>
                  <a:pt x="587934" y="1459478"/>
                  <a:pt x="587934" y="1592833"/>
                </a:cubicBezTo>
                <a:cubicBezTo>
                  <a:pt x="587934" y="1667658"/>
                  <a:pt x="572193" y="1739155"/>
                  <a:pt x="543462" y="1804698"/>
                </a:cubicBezTo>
                <a:lnTo>
                  <a:pt x="516645" y="1856335"/>
                </a:lnTo>
                <a:lnTo>
                  <a:pt x="506723" y="1856335"/>
                </a:lnTo>
                <a:lnTo>
                  <a:pt x="506044" y="1857591"/>
                </a:lnTo>
                <a:cubicBezTo>
                  <a:pt x="316850" y="1896847"/>
                  <a:pt x="158516" y="2020259"/>
                  <a:pt x="74272" y="2188212"/>
                </a:cubicBezTo>
                <a:lnTo>
                  <a:pt x="71574" y="2191260"/>
                </a:lnTo>
                <a:lnTo>
                  <a:pt x="72618" y="2191260"/>
                </a:lnTo>
                <a:cubicBezTo>
                  <a:pt x="25292" y="2277132"/>
                  <a:pt x="0" y="2375979"/>
                  <a:pt x="0" y="2480733"/>
                </a:cubicBezTo>
                <a:cubicBezTo>
                  <a:pt x="0" y="2769423"/>
                  <a:pt x="192092" y="3013247"/>
                  <a:pt x="456300" y="3088434"/>
                </a:cubicBezTo>
                <a:cubicBezTo>
                  <a:pt x="539373" y="3184143"/>
                  <a:pt x="587934" y="3305299"/>
                  <a:pt x="587934" y="3436724"/>
                </a:cubicBezTo>
                <a:cubicBezTo>
                  <a:pt x="587934" y="3535164"/>
                  <a:pt x="560690" y="3627843"/>
                  <a:pt x="512561" y="3708840"/>
                </a:cubicBezTo>
                <a:cubicBezTo>
                  <a:pt x="220320" y="3766473"/>
                  <a:pt x="0" y="4024189"/>
                  <a:pt x="0" y="4333365"/>
                </a:cubicBezTo>
                <a:cubicBezTo>
                  <a:pt x="0" y="4685083"/>
                  <a:pt x="285124" y="4970207"/>
                  <a:pt x="636842" y="4970207"/>
                </a:cubicBezTo>
                <a:close/>
              </a:path>
            </a:pathLst>
          </a:custGeom>
          <a:gradFill>
            <a:gsLst>
              <a:gs pos="7000">
                <a:schemeClr val="bg1">
                  <a:alpha val="40000"/>
                </a:schemeClr>
              </a:gs>
              <a:gs pos="100000">
                <a:srgbClr val="FFFFFF">
                  <a:alpha val="10000"/>
                </a:srgbClr>
              </a:gs>
              <a:gs pos="0">
                <a:schemeClr val="bg1">
                  <a:alpha val="87000"/>
                </a:schemeClr>
              </a:gs>
            </a:gsLst>
            <a:lin ang="10800000" scaled="0"/>
          </a:gradFill>
          <a:ln>
            <a:noFill/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14603" y="1390998"/>
            <a:ext cx="1475572" cy="1475572"/>
            <a:chOff x="3680732" y="2169884"/>
            <a:chExt cx="1349828" cy="1349828"/>
          </a:xfrm>
        </p:grpSpPr>
        <p:sp>
          <p:nvSpPr>
            <p:cNvPr id="17" name="椭圆 16"/>
            <p:cNvSpPr/>
            <p:nvPr/>
          </p:nvSpPr>
          <p:spPr>
            <a:xfrm>
              <a:off x="3680732" y="2169884"/>
              <a:ext cx="1349828" cy="1349828"/>
            </a:xfrm>
            <a:prstGeom prst="ellipse">
              <a:avLst/>
            </a:prstGeom>
            <a:gradFill>
              <a:gsLst>
                <a:gs pos="46000">
                  <a:srgbClr val="FFFFFF">
                    <a:alpha val="0"/>
                  </a:srgbClr>
                </a:gs>
                <a:gs pos="0">
                  <a:schemeClr val="bg1">
                    <a:lumMod val="41000"/>
                    <a:lumOff val="59000"/>
                    <a:alpha val="82000"/>
                  </a:schemeClr>
                </a:gs>
              </a:gsLst>
              <a:lin ang="5400000" scaled="0"/>
            </a:gra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Oval 1_1"/>
            <p:cNvSpPr/>
            <p:nvPr/>
          </p:nvSpPr>
          <p:spPr>
            <a:xfrm>
              <a:off x="3680732" y="2169884"/>
              <a:ext cx="1349828" cy="1349828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805917" y="2295069"/>
              <a:ext cx="1099458" cy="1099458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14603" y="3111848"/>
            <a:ext cx="1475572" cy="1475572"/>
            <a:chOff x="3680732" y="2169884"/>
            <a:chExt cx="1349828" cy="1349828"/>
          </a:xfrm>
        </p:grpSpPr>
        <p:sp>
          <p:nvSpPr>
            <p:cNvPr id="21" name="椭圆 20"/>
            <p:cNvSpPr/>
            <p:nvPr/>
          </p:nvSpPr>
          <p:spPr>
            <a:xfrm>
              <a:off x="3680732" y="2169884"/>
              <a:ext cx="1349828" cy="1349828"/>
            </a:xfrm>
            <a:prstGeom prst="ellipse">
              <a:avLst/>
            </a:prstGeom>
            <a:gradFill>
              <a:gsLst>
                <a:gs pos="46000">
                  <a:srgbClr val="FFFFFF">
                    <a:alpha val="0"/>
                  </a:srgbClr>
                </a:gs>
                <a:gs pos="0">
                  <a:schemeClr val="bg1">
                    <a:lumMod val="41000"/>
                    <a:lumOff val="59000"/>
                    <a:alpha val="82000"/>
                  </a:schemeClr>
                </a:gs>
              </a:gsLst>
              <a:lin ang="5400000" scaled="0"/>
            </a:gra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Oval 1_1"/>
            <p:cNvSpPr/>
            <p:nvPr/>
          </p:nvSpPr>
          <p:spPr>
            <a:xfrm>
              <a:off x="3680732" y="2169884"/>
              <a:ext cx="1349828" cy="1349828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805917" y="2295069"/>
              <a:ext cx="1099458" cy="1099458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10140" y="4832698"/>
            <a:ext cx="1475572" cy="1475572"/>
            <a:chOff x="3680732" y="2169884"/>
            <a:chExt cx="1349828" cy="1349828"/>
          </a:xfrm>
        </p:grpSpPr>
        <p:sp>
          <p:nvSpPr>
            <p:cNvPr id="25" name="椭圆 24"/>
            <p:cNvSpPr/>
            <p:nvPr/>
          </p:nvSpPr>
          <p:spPr>
            <a:xfrm>
              <a:off x="3680732" y="2169884"/>
              <a:ext cx="1349828" cy="1349828"/>
            </a:xfrm>
            <a:prstGeom prst="ellipse">
              <a:avLst/>
            </a:prstGeom>
            <a:gradFill>
              <a:gsLst>
                <a:gs pos="46000">
                  <a:srgbClr val="FFFFFF">
                    <a:alpha val="0"/>
                  </a:srgbClr>
                </a:gs>
                <a:gs pos="0">
                  <a:schemeClr val="bg1">
                    <a:lumMod val="41000"/>
                    <a:lumOff val="59000"/>
                    <a:alpha val="82000"/>
                  </a:schemeClr>
                </a:gs>
              </a:gsLst>
              <a:lin ang="5400000" scaled="0"/>
            </a:gra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Oval 1_1"/>
            <p:cNvSpPr/>
            <p:nvPr/>
          </p:nvSpPr>
          <p:spPr>
            <a:xfrm>
              <a:off x="3680732" y="2169884"/>
              <a:ext cx="1349828" cy="1349828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805917" y="2295069"/>
              <a:ext cx="1099458" cy="1099458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999752" y="1761718"/>
            <a:ext cx="103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87052" y="3494034"/>
            <a:ext cx="103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0702" y="5222891"/>
            <a:ext cx="103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95355" y="1787070"/>
            <a:ext cx="4986506" cy="749300"/>
            <a:chOff x="4595355" y="1787070"/>
            <a:chExt cx="4986506" cy="749300"/>
          </a:xfrm>
        </p:grpSpPr>
        <p:sp>
          <p:nvSpPr>
            <p:cNvPr id="28" name="矩形 27"/>
            <p:cNvSpPr/>
            <p:nvPr/>
          </p:nvSpPr>
          <p:spPr>
            <a:xfrm>
              <a:off x="4595355" y="1787070"/>
              <a:ext cx="4978400" cy="749300"/>
            </a:xfrm>
            <a:prstGeom prst="rect">
              <a:avLst/>
            </a:prstGeom>
            <a:gradFill>
              <a:gsLst>
                <a:gs pos="1000">
                  <a:schemeClr val="bg1">
                    <a:alpha val="23000"/>
                  </a:schemeClr>
                </a:gs>
                <a:gs pos="50000">
                  <a:srgbClr val="FFFFFF">
                    <a:alpha val="10000"/>
                  </a:srgbClr>
                </a:gs>
                <a:gs pos="0">
                  <a:schemeClr val="bg1">
                    <a:alpha val="87000"/>
                  </a:schemeClr>
                </a:gs>
              </a:gsLst>
              <a:lin ang="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Rectangle 27_1"/>
            <p:cNvSpPr/>
            <p:nvPr/>
          </p:nvSpPr>
          <p:spPr>
            <a:xfrm>
              <a:off x="4603461" y="1787070"/>
              <a:ext cx="4978400" cy="749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33000"/>
                  </a:schemeClr>
                </a:gs>
                <a:gs pos="55000">
                  <a:srgbClr val="FFFFFF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46657" y="1891141"/>
              <a:ext cx="3535847" cy="459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请输入相关内容请输入相关内</a:t>
              </a:r>
              <a:r>
                <a:rPr lang="zh-CN" altLang="en-US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容</a:t>
              </a:r>
              <a:endParaRPr lang="en-US" altLang="zh-CN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95355" y="3513084"/>
            <a:ext cx="4986506" cy="773514"/>
            <a:chOff x="4595355" y="3513084"/>
            <a:chExt cx="4986506" cy="773514"/>
          </a:xfrm>
        </p:grpSpPr>
        <p:grpSp>
          <p:nvGrpSpPr>
            <p:cNvPr id="34" name="组合 33"/>
            <p:cNvGrpSpPr/>
            <p:nvPr/>
          </p:nvGrpSpPr>
          <p:grpSpPr>
            <a:xfrm>
              <a:off x="4595355" y="3513084"/>
              <a:ext cx="4986506" cy="773514"/>
              <a:chOff x="4337303" y="3402414"/>
              <a:chExt cx="4986506" cy="77351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4337303" y="3402414"/>
                <a:ext cx="4978400" cy="749300"/>
              </a:xfrm>
              <a:prstGeom prst="rect">
                <a:avLst/>
              </a:prstGeom>
              <a:gradFill>
                <a:gsLst>
                  <a:gs pos="1000">
                    <a:schemeClr val="bg1">
                      <a:alpha val="23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0">
                    <a:schemeClr val="bg1">
                      <a:alpha val="87000"/>
                    </a:schemeClr>
                  </a:gs>
                </a:gsLst>
                <a:lin ang="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Rectangle 27_1"/>
              <p:cNvSpPr/>
              <p:nvPr/>
            </p:nvSpPr>
            <p:spPr>
              <a:xfrm>
                <a:off x="4345409" y="3426628"/>
                <a:ext cx="4978400" cy="74930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33000"/>
                    </a:schemeClr>
                  </a:gs>
                  <a:gs pos="55000">
                    <a:srgbClr val="FFFFFF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5446657" y="3625528"/>
              <a:ext cx="3535847" cy="459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请输入相关内容请输入相关内容</a:t>
              </a:r>
              <a:endParaRPr lang="en-US" altLang="zh-CN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97111" y="5221551"/>
            <a:ext cx="4984750" cy="769555"/>
            <a:chOff x="4597111" y="5221551"/>
            <a:chExt cx="4984750" cy="769555"/>
          </a:xfrm>
        </p:grpSpPr>
        <p:grpSp>
          <p:nvGrpSpPr>
            <p:cNvPr id="35" name="组合 34"/>
            <p:cNvGrpSpPr/>
            <p:nvPr/>
          </p:nvGrpSpPr>
          <p:grpSpPr>
            <a:xfrm>
              <a:off x="4597111" y="5221551"/>
              <a:ext cx="4984750" cy="769555"/>
              <a:chOff x="4339059" y="5118501"/>
              <a:chExt cx="4984750" cy="76955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339059" y="5118501"/>
                <a:ext cx="4978400" cy="749300"/>
              </a:xfrm>
              <a:prstGeom prst="rect">
                <a:avLst/>
              </a:prstGeom>
              <a:gradFill>
                <a:gsLst>
                  <a:gs pos="1000">
                    <a:schemeClr val="bg1">
                      <a:alpha val="23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0">
                    <a:schemeClr val="bg1">
                      <a:alpha val="87000"/>
                    </a:schemeClr>
                  </a:gs>
                </a:gsLst>
                <a:lin ang="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" name="Rectangle 27_1"/>
              <p:cNvSpPr/>
              <p:nvPr/>
            </p:nvSpPr>
            <p:spPr>
              <a:xfrm>
                <a:off x="4345409" y="5138756"/>
                <a:ext cx="4978400" cy="74930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33000"/>
                    </a:schemeClr>
                  </a:gs>
                  <a:gs pos="55000">
                    <a:srgbClr val="FFFFFF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5446657" y="5348618"/>
              <a:ext cx="3535847" cy="459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itchFamily="34" charset="-122"/>
                  <a:sym typeface="Microsoft JhengHei UI" panose="020B0604030504040204" pitchFamily="34" charset="-120"/>
                </a:rPr>
                <a:t>请输入相关内容请输入相关内容</a:t>
              </a:r>
              <a:endParaRPr lang="en-US" altLang="zh-CN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8239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00"/>
                            </p:stCondLst>
                            <p:childTnLst>
                              <p:par>
                                <p:cTn id="4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36" grpId="0"/>
      <p:bldP spid="36" grpId="1"/>
      <p:bldP spid="36" grpId="2"/>
      <p:bldP spid="36" grpId="3"/>
      <p:bldP spid="37" grpId="0"/>
      <p:bldP spid="37" grpId="1"/>
      <p:bldP spid="38" grpId="1"/>
      <p:bldP spid="38" grpId="2"/>
      <p:bldP spid="38" grpId="3"/>
      <p:bldP spid="38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梯形 20"/>
          <p:cNvSpPr/>
          <p:nvPr/>
        </p:nvSpPr>
        <p:spPr>
          <a:xfrm>
            <a:off x="6709698" y="2330981"/>
            <a:ext cx="3883584" cy="2496132"/>
          </a:xfrm>
          <a:prstGeom prst="trapezoid">
            <a:avLst>
              <a:gd name="adj" fmla="val 75455"/>
            </a:avLst>
          </a:prstGeom>
          <a:gradFill>
            <a:gsLst>
              <a:gs pos="12000">
                <a:schemeClr val="bg1">
                  <a:alpha val="34000"/>
                </a:schemeClr>
              </a:gs>
              <a:gs pos="100000">
                <a:srgbClr val="FFFFFF">
                  <a:alpha val="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4" name="梯形 13"/>
          <p:cNvSpPr/>
          <p:nvPr/>
        </p:nvSpPr>
        <p:spPr>
          <a:xfrm>
            <a:off x="4154208" y="2972833"/>
            <a:ext cx="3883584" cy="2496132"/>
          </a:xfrm>
          <a:prstGeom prst="trapezoid">
            <a:avLst>
              <a:gd name="adj" fmla="val 75455"/>
            </a:avLst>
          </a:prstGeom>
          <a:gradFill>
            <a:gsLst>
              <a:gs pos="12000">
                <a:schemeClr val="bg1">
                  <a:alpha val="34000"/>
                </a:schemeClr>
              </a:gs>
              <a:gs pos="100000">
                <a:srgbClr val="FFFFFF">
                  <a:alpha val="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" name="梯形 9"/>
          <p:cNvSpPr/>
          <p:nvPr/>
        </p:nvSpPr>
        <p:spPr>
          <a:xfrm>
            <a:off x="1598718" y="3614686"/>
            <a:ext cx="3883584" cy="2496132"/>
          </a:xfrm>
          <a:prstGeom prst="trapezoid">
            <a:avLst>
              <a:gd name="adj" fmla="val 75455"/>
            </a:avLst>
          </a:prstGeom>
          <a:gradFill>
            <a:gsLst>
              <a:gs pos="12000">
                <a:schemeClr val="bg1">
                  <a:alpha val="34000"/>
                </a:schemeClr>
              </a:gs>
              <a:gs pos="100000">
                <a:srgbClr val="FFFFFF">
                  <a:alpha val="0"/>
                </a:srgbClr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25312" y="4716858"/>
            <a:ext cx="20303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lang="zh-CN" altLang="en-US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80803" y="4035566"/>
            <a:ext cx="20303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lang="zh-CN" altLang="en-US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67360" y="3436484"/>
            <a:ext cx="20303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.</a:t>
            </a:r>
            <a:endParaRPr lang="zh-CN" altLang="en-US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14944" y="1139377"/>
            <a:ext cx="1473092" cy="1473091"/>
            <a:chOff x="5091177" y="1850025"/>
            <a:chExt cx="1417776" cy="1417776"/>
          </a:xfrm>
        </p:grpSpPr>
        <p:sp>
          <p:nvSpPr>
            <p:cNvPr id="23" name="椭圆 22"/>
            <p:cNvSpPr/>
            <p:nvPr/>
          </p:nvSpPr>
          <p:spPr>
            <a:xfrm>
              <a:off x="5125151" y="1878829"/>
              <a:ext cx="1349828" cy="1349828"/>
            </a:xfrm>
            <a:prstGeom prst="ellipse">
              <a:avLst/>
            </a:prstGeom>
            <a:gradFill>
              <a:gsLst>
                <a:gs pos="46000">
                  <a:srgbClr val="FFFFFF">
                    <a:alpha val="0"/>
                  </a:srgbClr>
                </a:gs>
                <a:gs pos="0">
                  <a:schemeClr val="bg1">
                    <a:lumMod val="41000"/>
                    <a:lumOff val="59000"/>
                    <a:alpha val="82000"/>
                  </a:schemeClr>
                </a:gs>
              </a:gsLst>
              <a:lin ang="5400000" scaled="0"/>
            </a:gra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91177" y="1850025"/>
              <a:ext cx="1417776" cy="1417776"/>
              <a:chOff x="7065674" y="807243"/>
              <a:chExt cx="3095625" cy="3095625"/>
            </a:xfrm>
          </p:grpSpPr>
          <p:sp>
            <p:nvSpPr>
              <p:cNvPr id="25" name="Oval 19"/>
              <p:cNvSpPr>
                <a:spLocks noChangeArrowheads="1"/>
              </p:cNvSpPr>
              <p:nvPr/>
            </p:nvSpPr>
            <p:spPr bwMode="auto">
              <a:xfrm>
                <a:off x="7065674" y="807243"/>
                <a:ext cx="3095625" cy="3095625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 w="12700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Oval 20"/>
              <p:cNvSpPr>
                <a:spLocks noChangeArrowheads="1"/>
              </p:cNvSpPr>
              <p:nvPr/>
            </p:nvSpPr>
            <p:spPr bwMode="auto">
              <a:xfrm>
                <a:off x="7191880" y="933449"/>
                <a:ext cx="2843212" cy="2843212"/>
              </a:xfrm>
              <a:prstGeom prst="ellipse">
                <a:avLst/>
              </a:prstGeom>
              <a:gradFill>
                <a:gsLst>
                  <a:gs pos="42000">
                    <a:srgbClr val="6A91C0">
                      <a:alpha val="4000"/>
                    </a:srgbClr>
                  </a:gs>
                  <a:gs pos="100000">
                    <a:schemeClr val="bg1"/>
                  </a:gs>
                  <a:gs pos="0">
                    <a:srgbClr val="B5C8E0">
                      <a:alpha val="0"/>
                    </a:srgbClr>
                  </a:gs>
                </a:gsLst>
                <a:lin ang="15000000" scaled="0"/>
              </a:gradFill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26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extLst/>
            </p:spPr>
            <p:txBody>
              <a:bodyPr wrap="none" anchor="ctr"/>
              <a:lstStyle/>
              <a:p>
                <a:endParaRPr lang="zh-CN" altLang="en-US" kern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359454" y="1781229"/>
            <a:ext cx="1473092" cy="1473091"/>
            <a:chOff x="5091177" y="1850025"/>
            <a:chExt cx="1417776" cy="1417776"/>
          </a:xfrm>
        </p:grpSpPr>
        <p:sp>
          <p:nvSpPr>
            <p:cNvPr id="16" name="椭圆 15"/>
            <p:cNvSpPr/>
            <p:nvPr/>
          </p:nvSpPr>
          <p:spPr>
            <a:xfrm>
              <a:off x="5125151" y="1878829"/>
              <a:ext cx="1349828" cy="1349828"/>
            </a:xfrm>
            <a:prstGeom prst="ellipse">
              <a:avLst/>
            </a:prstGeom>
            <a:gradFill>
              <a:gsLst>
                <a:gs pos="46000">
                  <a:srgbClr val="FFFFFF">
                    <a:alpha val="0"/>
                  </a:srgbClr>
                </a:gs>
                <a:gs pos="0">
                  <a:schemeClr val="bg1">
                    <a:lumMod val="41000"/>
                    <a:lumOff val="59000"/>
                    <a:alpha val="82000"/>
                  </a:schemeClr>
                </a:gs>
              </a:gsLst>
              <a:lin ang="5400000" scaled="0"/>
            </a:gra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091177" y="1850025"/>
              <a:ext cx="1417776" cy="1417776"/>
              <a:chOff x="7065674" y="807243"/>
              <a:chExt cx="3095625" cy="3095625"/>
            </a:xfrm>
          </p:grpSpPr>
          <p:sp>
            <p:nvSpPr>
              <p:cNvPr id="18" name="Oval 19"/>
              <p:cNvSpPr>
                <a:spLocks noChangeArrowheads="1"/>
              </p:cNvSpPr>
              <p:nvPr/>
            </p:nvSpPr>
            <p:spPr bwMode="auto">
              <a:xfrm>
                <a:off x="7065674" y="807243"/>
                <a:ext cx="3095625" cy="3095625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 w="12700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" name="Oval 20"/>
              <p:cNvSpPr>
                <a:spLocks noChangeArrowheads="1"/>
              </p:cNvSpPr>
              <p:nvPr/>
            </p:nvSpPr>
            <p:spPr bwMode="auto">
              <a:xfrm>
                <a:off x="7191880" y="933447"/>
                <a:ext cx="2843212" cy="2843211"/>
              </a:xfrm>
              <a:prstGeom prst="ellipse">
                <a:avLst/>
              </a:prstGeom>
              <a:gradFill>
                <a:gsLst>
                  <a:gs pos="42000">
                    <a:srgbClr val="6A91C0">
                      <a:alpha val="4000"/>
                    </a:srgbClr>
                  </a:gs>
                  <a:gs pos="100000">
                    <a:schemeClr val="bg1"/>
                  </a:gs>
                  <a:gs pos="0">
                    <a:srgbClr val="B5C8E0">
                      <a:alpha val="0"/>
                    </a:srgbClr>
                  </a:gs>
                </a:gsLst>
                <a:lin ang="15000000" scaled="0"/>
              </a:gradFill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26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extLst/>
            </p:spPr>
            <p:txBody>
              <a:bodyPr wrap="none" anchor="ctr"/>
              <a:lstStyle/>
              <a:p>
                <a:endParaRPr lang="zh-CN" altLang="en-US" kern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803964" y="2423082"/>
            <a:ext cx="1473092" cy="1473091"/>
            <a:chOff x="5091177" y="1850025"/>
            <a:chExt cx="1417776" cy="1417776"/>
          </a:xfrm>
        </p:grpSpPr>
        <p:sp>
          <p:nvSpPr>
            <p:cNvPr id="6" name="椭圆 5"/>
            <p:cNvSpPr/>
            <p:nvPr/>
          </p:nvSpPr>
          <p:spPr>
            <a:xfrm>
              <a:off x="5125151" y="1878829"/>
              <a:ext cx="1349828" cy="1349828"/>
            </a:xfrm>
            <a:prstGeom prst="ellipse">
              <a:avLst/>
            </a:prstGeom>
            <a:gradFill>
              <a:gsLst>
                <a:gs pos="46000">
                  <a:srgbClr val="FFFFFF">
                    <a:alpha val="0"/>
                  </a:srgbClr>
                </a:gs>
                <a:gs pos="0">
                  <a:schemeClr val="bg1">
                    <a:lumMod val="41000"/>
                    <a:lumOff val="59000"/>
                    <a:alpha val="82000"/>
                  </a:schemeClr>
                </a:gs>
              </a:gsLst>
              <a:lin ang="5400000" scaled="0"/>
            </a:gradFill>
            <a:ln w="12700"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091177" y="1850025"/>
              <a:ext cx="1417776" cy="1417776"/>
              <a:chOff x="7065674" y="807243"/>
              <a:chExt cx="3095625" cy="3095625"/>
            </a:xfrm>
          </p:grpSpPr>
          <p:sp>
            <p:nvSpPr>
              <p:cNvPr id="8" name="Oval 19"/>
              <p:cNvSpPr>
                <a:spLocks noChangeArrowheads="1"/>
              </p:cNvSpPr>
              <p:nvPr/>
            </p:nvSpPr>
            <p:spPr bwMode="auto">
              <a:xfrm>
                <a:off x="7065674" y="807243"/>
                <a:ext cx="3095625" cy="3095625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 w="12700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" name="Oval 20"/>
              <p:cNvSpPr>
                <a:spLocks noChangeArrowheads="1"/>
              </p:cNvSpPr>
              <p:nvPr/>
            </p:nvSpPr>
            <p:spPr bwMode="auto">
              <a:xfrm>
                <a:off x="7191880" y="933449"/>
                <a:ext cx="2843212" cy="2843212"/>
              </a:xfrm>
              <a:prstGeom prst="ellipse">
                <a:avLst/>
              </a:prstGeom>
              <a:gradFill>
                <a:gsLst>
                  <a:gs pos="42000">
                    <a:srgbClr val="6A91C0">
                      <a:alpha val="4000"/>
                    </a:srgbClr>
                  </a:gs>
                  <a:gs pos="100000">
                    <a:schemeClr val="bg1"/>
                  </a:gs>
                  <a:gs pos="0">
                    <a:srgbClr val="B5C8E0">
                      <a:alpha val="0"/>
                    </a:srgbClr>
                  </a:gs>
                </a:gsLst>
                <a:lin ang="15000000" scaled="0"/>
              </a:gradFill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26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ln>
              <a:extLst/>
            </p:spPr>
            <p:txBody>
              <a:bodyPr wrap="none" anchor="ctr"/>
              <a:lstStyle/>
              <a:p>
                <a:endParaRPr lang="zh-CN" altLang="en-US" kern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35" name="Freeform 67"/>
          <p:cNvSpPr>
            <a:spLocks noEditPoints="1"/>
          </p:cNvSpPr>
          <p:nvPr/>
        </p:nvSpPr>
        <p:spPr bwMode="auto">
          <a:xfrm>
            <a:off x="3223130" y="4196482"/>
            <a:ext cx="496947" cy="465415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close/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51528" y="2914267"/>
            <a:ext cx="1437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531943" y="2297847"/>
            <a:ext cx="1437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090993" y="1641230"/>
            <a:ext cx="1437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</a:p>
        </p:txBody>
      </p:sp>
      <p:sp>
        <p:nvSpPr>
          <p:cNvPr id="39" name="Freeform 63"/>
          <p:cNvSpPr>
            <a:spLocks noEditPoints="1"/>
          </p:cNvSpPr>
          <p:nvPr/>
        </p:nvSpPr>
        <p:spPr bwMode="auto">
          <a:xfrm>
            <a:off x="5877764" y="3467246"/>
            <a:ext cx="396000" cy="504000"/>
          </a:xfrm>
          <a:custGeom>
            <a:avLst/>
            <a:gdLst>
              <a:gd name="T0" fmla="*/ 61 w 132"/>
              <a:gd name="T1" fmla="*/ 112 h 162"/>
              <a:gd name="T2" fmla="*/ 56 w 132"/>
              <a:gd name="T3" fmla="*/ 109 h 162"/>
              <a:gd name="T4" fmla="*/ 53 w 132"/>
              <a:gd name="T5" fmla="*/ 104 h 162"/>
              <a:gd name="T6" fmla="*/ 56 w 132"/>
              <a:gd name="T7" fmla="*/ 98 h 162"/>
              <a:gd name="T8" fmla="*/ 61 w 132"/>
              <a:gd name="T9" fmla="*/ 96 h 162"/>
              <a:gd name="T10" fmla="*/ 67 w 132"/>
              <a:gd name="T11" fmla="*/ 98 h 162"/>
              <a:gd name="T12" fmla="*/ 69 w 132"/>
              <a:gd name="T13" fmla="*/ 104 h 162"/>
              <a:gd name="T14" fmla="*/ 67 w 132"/>
              <a:gd name="T15" fmla="*/ 109 h 162"/>
              <a:gd name="T16" fmla="*/ 61 w 132"/>
              <a:gd name="T17" fmla="*/ 112 h 162"/>
              <a:gd name="T18" fmla="*/ 43 w 132"/>
              <a:gd name="T19" fmla="*/ 61 h 162"/>
              <a:gd name="T20" fmla="*/ 38 w 132"/>
              <a:gd name="T21" fmla="*/ 59 h 162"/>
              <a:gd name="T22" fmla="*/ 36 w 132"/>
              <a:gd name="T23" fmla="*/ 54 h 162"/>
              <a:gd name="T24" fmla="*/ 39 w 132"/>
              <a:gd name="T25" fmla="*/ 44 h 162"/>
              <a:gd name="T26" fmla="*/ 48 w 132"/>
              <a:gd name="T27" fmla="*/ 36 h 162"/>
              <a:gd name="T28" fmla="*/ 63 w 132"/>
              <a:gd name="T29" fmla="*/ 32 h 162"/>
              <a:gd name="T30" fmla="*/ 76 w 132"/>
              <a:gd name="T31" fmla="*/ 35 h 162"/>
              <a:gd name="T32" fmla="*/ 85 w 132"/>
              <a:gd name="T33" fmla="*/ 43 h 162"/>
              <a:gd name="T34" fmla="*/ 88 w 132"/>
              <a:gd name="T35" fmla="*/ 53 h 162"/>
              <a:gd name="T36" fmla="*/ 86 w 132"/>
              <a:gd name="T37" fmla="*/ 61 h 162"/>
              <a:gd name="T38" fmla="*/ 82 w 132"/>
              <a:gd name="T39" fmla="*/ 67 h 162"/>
              <a:gd name="T40" fmla="*/ 73 w 132"/>
              <a:gd name="T41" fmla="*/ 75 h 162"/>
              <a:gd name="T42" fmla="*/ 70 w 132"/>
              <a:gd name="T43" fmla="*/ 78 h 162"/>
              <a:gd name="T44" fmla="*/ 69 w 132"/>
              <a:gd name="T45" fmla="*/ 80 h 162"/>
              <a:gd name="T46" fmla="*/ 68 w 132"/>
              <a:gd name="T47" fmla="*/ 82 h 162"/>
              <a:gd name="T48" fmla="*/ 67 w 132"/>
              <a:gd name="T49" fmla="*/ 86 h 162"/>
              <a:gd name="T50" fmla="*/ 61 w 132"/>
              <a:gd name="T51" fmla="*/ 91 h 162"/>
              <a:gd name="T52" fmla="*/ 56 w 132"/>
              <a:gd name="T53" fmla="*/ 89 h 162"/>
              <a:gd name="T54" fmla="*/ 54 w 132"/>
              <a:gd name="T55" fmla="*/ 84 h 162"/>
              <a:gd name="T56" fmla="*/ 56 w 132"/>
              <a:gd name="T57" fmla="*/ 77 h 162"/>
              <a:gd name="T58" fmla="*/ 59 w 132"/>
              <a:gd name="T59" fmla="*/ 71 h 162"/>
              <a:gd name="T60" fmla="*/ 65 w 132"/>
              <a:gd name="T61" fmla="*/ 65 h 162"/>
              <a:gd name="T62" fmla="*/ 70 w 132"/>
              <a:gd name="T63" fmla="*/ 61 h 162"/>
              <a:gd name="T64" fmla="*/ 73 w 132"/>
              <a:gd name="T65" fmla="*/ 57 h 162"/>
              <a:gd name="T66" fmla="*/ 74 w 132"/>
              <a:gd name="T67" fmla="*/ 53 h 162"/>
              <a:gd name="T68" fmla="*/ 71 w 132"/>
              <a:gd name="T69" fmla="*/ 46 h 162"/>
              <a:gd name="T70" fmla="*/ 63 w 132"/>
              <a:gd name="T71" fmla="*/ 43 h 162"/>
              <a:gd name="T72" fmla="*/ 54 w 132"/>
              <a:gd name="T73" fmla="*/ 46 h 162"/>
              <a:gd name="T74" fmla="*/ 49 w 132"/>
              <a:gd name="T75" fmla="*/ 55 h 162"/>
              <a:gd name="T76" fmla="*/ 43 w 132"/>
              <a:gd name="T77" fmla="*/ 61 h 162"/>
              <a:gd name="T78" fmla="*/ 60 w 132"/>
              <a:gd name="T79" fmla="*/ 0 h 162"/>
              <a:gd name="T80" fmla="*/ 2 w 132"/>
              <a:gd name="T81" fmla="*/ 42 h 162"/>
              <a:gd name="T82" fmla="*/ 23 w 132"/>
              <a:gd name="T83" fmla="*/ 134 h 162"/>
              <a:gd name="T84" fmla="*/ 16 w 132"/>
              <a:gd name="T85" fmla="*/ 155 h 162"/>
              <a:gd name="T86" fmla="*/ 25 w 132"/>
              <a:gd name="T87" fmla="*/ 154 h 162"/>
              <a:gd name="T88" fmla="*/ 63 w 132"/>
              <a:gd name="T89" fmla="*/ 160 h 162"/>
              <a:gd name="T90" fmla="*/ 77 w 132"/>
              <a:gd name="T91" fmla="*/ 162 h 162"/>
              <a:gd name="T92" fmla="*/ 87 w 132"/>
              <a:gd name="T93" fmla="*/ 159 h 162"/>
              <a:gd name="T94" fmla="*/ 90 w 132"/>
              <a:gd name="T95" fmla="*/ 150 h 162"/>
              <a:gd name="T96" fmla="*/ 99 w 132"/>
              <a:gd name="T97" fmla="*/ 130 h 162"/>
              <a:gd name="T98" fmla="*/ 120 w 132"/>
              <a:gd name="T99" fmla="*/ 123 h 162"/>
              <a:gd name="T100" fmla="*/ 119 w 132"/>
              <a:gd name="T101" fmla="*/ 111 h 162"/>
              <a:gd name="T102" fmla="*/ 123 w 132"/>
              <a:gd name="T103" fmla="*/ 104 h 162"/>
              <a:gd name="T104" fmla="*/ 121 w 132"/>
              <a:gd name="T105" fmla="*/ 99 h 162"/>
              <a:gd name="T106" fmla="*/ 122 w 132"/>
              <a:gd name="T107" fmla="*/ 86 h 162"/>
              <a:gd name="T108" fmla="*/ 132 w 132"/>
              <a:gd name="T109" fmla="*/ 81 h 162"/>
              <a:gd name="T110" fmla="*/ 120 w 132"/>
              <a:gd name="T111" fmla="*/ 61 h 162"/>
              <a:gd name="T112" fmla="*/ 123 w 132"/>
              <a:gd name="T113" fmla="*/ 51 h 162"/>
              <a:gd name="T114" fmla="*/ 115 w 132"/>
              <a:gd name="T115" fmla="*/ 27 h 162"/>
              <a:gd name="T116" fmla="*/ 62 w 132"/>
              <a:gd name="T117" fmla="*/ 0 h 162"/>
              <a:gd name="T118" fmla="*/ 60 w 132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" h="162">
                <a:moveTo>
                  <a:pt x="61" y="112"/>
                </a:moveTo>
                <a:cubicBezTo>
                  <a:pt x="59" y="112"/>
                  <a:pt x="57" y="111"/>
                  <a:pt x="56" y="109"/>
                </a:cubicBezTo>
                <a:cubicBezTo>
                  <a:pt x="54" y="108"/>
                  <a:pt x="53" y="106"/>
                  <a:pt x="53" y="104"/>
                </a:cubicBezTo>
                <a:cubicBezTo>
                  <a:pt x="53" y="102"/>
                  <a:pt x="54" y="100"/>
                  <a:pt x="56" y="98"/>
                </a:cubicBezTo>
                <a:cubicBezTo>
                  <a:pt x="57" y="97"/>
                  <a:pt x="59" y="96"/>
                  <a:pt x="61" y="96"/>
                </a:cubicBezTo>
                <a:cubicBezTo>
                  <a:pt x="63" y="96"/>
                  <a:pt x="65" y="97"/>
                  <a:pt x="67" y="98"/>
                </a:cubicBezTo>
                <a:cubicBezTo>
                  <a:pt x="68" y="100"/>
                  <a:pt x="69" y="102"/>
                  <a:pt x="69" y="104"/>
                </a:cubicBezTo>
                <a:cubicBezTo>
                  <a:pt x="69" y="106"/>
                  <a:pt x="68" y="108"/>
                  <a:pt x="67" y="109"/>
                </a:cubicBezTo>
                <a:cubicBezTo>
                  <a:pt x="65" y="111"/>
                  <a:pt x="63" y="112"/>
                  <a:pt x="61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6" y="57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8" y="36"/>
                </a:cubicBezTo>
                <a:cubicBezTo>
                  <a:pt x="52" y="34"/>
                  <a:pt x="57" y="32"/>
                  <a:pt x="63" y="32"/>
                </a:cubicBezTo>
                <a:cubicBezTo>
                  <a:pt x="68" y="32"/>
                  <a:pt x="72" y="33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7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0" y="68"/>
                  <a:pt x="77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69" y="79"/>
                  <a:pt x="69" y="79"/>
                  <a:pt x="69" y="80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3"/>
                  <a:pt x="67" y="84"/>
                  <a:pt x="67" y="86"/>
                </a:cubicBezTo>
                <a:cubicBezTo>
                  <a:pt x="66" y="89"/>
                  <a:pt x="64" y="91"/>
                  <a:pt x="61" y="91"/>
                </a:cubicBezTo>
                <a:cubicBezTo>
                  <a:pt x="59" y="91"/>
                  <a:pt x="57" y="91"/>
                  <a:pt x="56" y="89"/>
                </a:cubicBezTo>
                <a:cubicBezTo>
                  <a:pt x="55" y="88"/>
                  <a:pt x="54" y="86"/>
                  <a:pt x="54" y="84"/>
                </a:cubicBezTo>
                <a:cubicBezTo>
                  <a:pt x="54" y="81"/>
                  <a:pt x="55" y="79"/>
                  <a:pt x="56" y="77"/>
                </a:cubicBezTo>
                <a:cubicBezTo>
                  <a:pt x="57" y="74"/>
                  <a:pt x="58" y="72"/>
                  <a:pt x="59" y="71"/>
                </a:cubicBezTo>
                <a:cubicBezTo>
                  <a:pt x="61" y="69"/>
                  <a:pt x="63" y="67"/>
                  <a:pt x="65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7"/>
                </a:cubicBezTo>
                <a:cubicBezTo>
                  <a:pt x="73" y="56"/>
                  <a:pt x="74" y="55"/>
                  <a:pt x="74" y="53"/>
                </a:cubicBezTo>
                <a:cubicBezTo>
                  <a:pt x="74" y="51"/>
                  <a:pt x="73" y="48"/>
                  <a:pt x="71" y="46"/>
                </a:cubicBezTo>
                <a:cubicBezTo>
                  <a:pt x="68" y="44"/>
                  <a:pt x="66" y="43"/>
                  <a:pt x="63" y="43"/>
                </a:cubicBezTo>
                <a:cubicBezTo>
                  <a:pt x="59" y="43"/>
                  <a:pt x="56" y="44"/>
                  <a:pt x="54" y="46"/>
                </a:cubicBezTo>
                <a:cubicBezTo>
                  <a:pt x="52" y="48"/>
                  <a:pt x="51" y="51"/>
                  <a:pt x="49" y="55"/>
                </a:cubicBezTo>
                <a:cubicBezTo>
                  <a:pt x="48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3" y="21"/>
                  <a:pt x="2" y="42"/>
                </a:cubicBezTo>
                <a:cubicBezTo>
                  <a:pt x="0" y="85"/>
                  <a:pt x="29" y="108"/>
                  <a:pt x="23" y="134"/>
                </a:cubicBezTo>
                <a:cubicBezTo>
                  <a:pt x="19" y="148"/>
                  <a:pt x="19" y="150"/>
                  <a:pt x="16" y="155"/>
                </a:cubicBezTo>
                <a:cubicBezTo>
                  <a:pt x="19" y="154"/>
                  <a:pt x="22" y="154"/>
                  <a:pt x="25" y="154"/>
                </a:cubicBezTo>
                <a:cubicBezTo>
                  <a:pt x="39" y="154"/>
                  <a:pt x="55" y="158"/>
                  <a:pt x="63" y="160"/>
                </a:cubicBezTo>
                <a:cubicBezTo>
                  <a:pt x="69" y="161"/>
                  <a:pt x="73" y="162"/>
                  <a:pt x="77" y="162"/>
                </a:cubicBezTo>
                <a:cubicBezTo>
                  <a:pt x="83" y="162"/>
                  <a:pt x="86" y="160"/>
                  <a:pt x="87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99" y="130"/>
                </a:cubicBezTo>
                <a:cubicBezTo>
                  <a:pt x="105" y="129"/>
                  <a:pt x="118" y="128"/>
                  <a:pt x="120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8"/>
                  <a:pt x="123" y="107"/>
                  <a:pt x="123" y="104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2" y="85"/>
                  <a:pt x="132" y="81"/>
                </a:cubicBezTo>
                <a:cubicBezTo>
                  <a:pt x="132" y="77"/>
                  <a:pt x="119" y="64"/>
                  <a:pt x="120" y="61"/>
                </a:cubicBezTo>
                <a:cubicBezTo>
                  <a:pt x="121" y="58"/>
                  <a:pt x="125" y="57"/>
                  <a:pt x="123" y="51"/>
                </a:cubicBezTo>
                <a:cubicBezTo>
                  <a:pt x="121" y="45"/>
                  <a:pt x="120" y="37"/>
                  <a:pt x="115" y="27"/>
                </a:cubicBezTo>
                <a:cubicBezTo>
                  <a:pt x="108" y="13"/>
                  <a:pt x="94" y="1"/>
                  <a:pt x="62" y="0"/>
                </a:cubicBezTo>
                <a:cubicBezTo>
                  <a:pt x="61" y="0"/>
                  <a:pt x="60" y="0"/>
                  <a:pt x="60" y="0"/>
                </a:cubicBezTo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510202" y="2878792"/>
            <a:ext cx="324000" cy="504000"/>
            <a:chOff x="9755188" y="592137"/>
            <a:chExt cx="1260475" cy="1897063"/>
          </a:xfrm>
          <a:solidFill>
            <a:schemeClr val="bg1">
              <a:alpha val="60000"/>
            </a:schemeClr>
          </a:solidFill>
        </p:grpSpPr>
        <p:sp>
          <p:nvSpPr>
            <p:cNvPr id="41" name="Freeform 78"/>
            <p:cNvSpPr>
              <a:spLocks/>
            </p:cNvSpPr>
            <p:nvPr/>
          </p:nvSpPr>
          <p:spPr bwMode="auto">
            <a:xfrm>
              <a:off x="10029826" y="2216150"/>
              <a:ext cx="711200" cy="273050"/>
            </a:xfrm>
            <a:custGeom>
              <a:avLst/>
              <a:gdLst>
                <a:gd name="T0" fmla="*/ 253 w 284"/>
                <a:gd name="T1" fmla="*/ 0 h 109"/>
                <a:gd name="T2" fmla="*/ 30 w 284"/>
                <a:gd name="T3" fmla="*/ 0 h 109"/>
                <a:gd name="T4" fmla="*/ 0 w 284"/>
                <a:gd name="T5" fmla="*/ 31 h 109"/>
                <a:gd name="T6" fmla="*/ 30 w 284"/>
                <a:gd name="T7" fmla="*/ 62 h 109"/>
                <a:gd name="T8" fmla="*/ 77 w 284"/>
                <a:gd name="T9" fmla="*/ 62 h 109"/>
                <a:gd name="T10" fmla="*/ 77 w 284"/>
                <a:gd name="T11" fmla="*/ 65 h 109"/>
                <a:gd name="T12" fmla="*/ 142 w 284"/>
                <a:gd name="T13" fmla="*/ 109 h 109"/>
                <a:gd name="T14" fmla="*/ 207 w 284"/>
                <a:gd name="T15" fmla="*/ 65 h 109"/>
                <a:gd name="T16" fmla="*/ 206 w 284"/>
                <a:gd name="T17" fmla="*/ 62 h 109"/>
                <a:gd name="T18" fmla="*/ 253 w 284"/>
                <a:gd name="T19" fmla="*/ 62 h 109"/>
                <a:gd name="T20" fmla="*/ 284 w 284"/>
                <a:gd name="T21" fmla="*/ 31 h 109"/>
                <a:gd name="T22" fmla="*/ 253 w 284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09">
                  <a:moveTo>
                    <a:pt x="25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3"/>
                    <a:pt x="77" y="64"/>
                    <a:pt x="77" y="65"/>
                  </a:cubicBezTo>
                  <a:cubicBezTo>
                    <a:pt x="77" y="89"/>
                    <a:pt x="106" y="109"/>
                    <a:pt x="142" y="109"/>
                  </a:cubicBezTo>
                  <a:cubicBezTo>
                    <a:pt x="178" y="109"/>
                    <a:pt x="207" y="89"/>
                    <a:pt x="207" y="65"/>
                  </a:cubicBezTo>
                  <a:cubicBezTo>
                    <a:pt x="207" y="64"/>
                    <a:pt x="206" y="63"/>
                    <a:pt x="206" y="62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70" y="62"/>
                    <a:pt x="284" y="48"/>
                    <a:pt x="284" y="31"/>
                  </a:cubicBezTo>
                  <a:cubicBezTo>
                    <a:pt x="284" y="14"/>
                    <a:pt x="270" y="0"/>
                    <a:pt x="2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79"/>
            <p:cNvSpPr>
              <a:spLocks noEditPoints="1"/>
            </p:cNvSpPr>
            <p:nvPr/>
          </p:nvSpPr>
          <p:spPr bwMode="auto">
            <a:xfrm>
              <a:off x="9755188" y="592137"/>
              <a:ext cx="1260475" cy="1395413"/>
            </a:xfrm>
            <a:custGeom>
              <a:avLst/>
              <a:gdLst>
                <a:gd name="T0" fmla="*/ 252 w 504"/>
                <a:gd name="T1" fmla="*/ 0 h 557"/>
                <a:gd name="T2" fmla="*/ 0 w 504"/>
                <a:gd name="T3" fmla="*/ 252 h 557"/>
                <a:gd name="T4" fmla="*/ 111 w 504"/>
                <a:gd name="T5" fmla="*/ 557 h 557"/>
                <a:gd name="T6" fmla="*/ 398 w 504"/>
                <a:gd name="T7" fmla="*/ 557 h 557"/>
                <a:gd name="T8" fmla="*/ 504 w 504"/>
                <a:gd name="T9" fmla="*/ 252 h 557"/>
                <a:gd name="T10" fmla="*/ 252 w 504"/>
                <a:gd name="T11" fmla="*/ 0 h 557"/>
                <a:gd name="T12" fmla="*/ 316 w 504"/>
                <a:gd name="T13" fmla="*/ 343 h 557"/>
                <a:gd name="T14" fmla="*/ 252 w 504"/>
                <a:gd name="T15" fmla="*/ 306 h 557"/>
                <a:gd name="T16" fmla="*/ 188 w 504"/>
                <a:gd name="T17" fmla="*/ 343 h 557"/>
                <a:gd name="T18" fmla="*/ 202 w 504"/>
                <a:gd name="T19" fmla="*/ 271 h 557"/>
                <a:gd name="T20" fmla="*/ 148 w 504"/>
                <a:gd name="T21" fmla="*/ 221 h 557"/>
                <a:gd name="T22" fmla="*/ 221 w 504"/>
                <a:gd name="T23" fmla="*/ 212 h 557"/>
                <a:gd name="T24" fmla="*/ 252 w 504"/>
                <a:gd name="T25" fmla="*/ 145 h 557"/>
                <a:gd name="T26" fmla="*/ 282 w 504"/>
                <a:gd name="T27" fmla="*/ 212 h 557"/>
                <a:gd name="T28" fmla="*/ 355 w 504"/>
                <a:gd name="T29" fmla="*/ 221 h 557"/>
                <a:gd name="T30" fmla="*/ 301 w 504"/>
                <a:gd name="T31" fmla="*/ 271 h 557"/>
                <a:gd name="T32" fmla="*/ 316 w 504"/>
                <a:gd name="T33" fmla="*/ 3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4" h="557">
                  <a:moveTo>
                    <a:pt x="252" y="0"/>
                  </a:moveTo>
                  <a:cubicBezTo>
                    <a:pt x="112" y="0"/>
                    <a:pt x="0" y="109"/>
                    <a:pt x="0" y="252"/>
                  </a:cubicBezTo>
                  <a:cubicBezTo>
                    <a:pt x="0" y="371"/>
                    <a:pt x="111" y="439"/>
                    <a:pt x="111" y="557"/>
                  </a:cubicBezTo>
                  <a:cubicBezTo>
                    <a:pt x="398" y="557"/>
                    <a:pt x="398" y="557"/>
                    <a:pt x="398" y="557"/>
                  </a:cubicBezTo>
                  <a:cubicBezTo>
                    <a:pt x="398" y="436"/>
                    <a:pt x="504" y="370"/>
                    <a:pt x="504" y="252"/>
                  </a:cubicBezTo>
                  <a:cubicBezTo>
                    <a:pt x="504" y="109"/>
                    <a:pt x="391" y="0"/>
                    <a:pt x="252" y="0"/>
                  </a:cubicBezTo>
                  <a:close/>
                  <a:moveTo>
                    <a:pt x="316" y="343"/>
                  </a:moveTo>
                  <a:cubicBezTo>
                    <a:pt x="252" y="306"/>
                    <a:pt x="252" y="306"/>
                    <a:pt x="252" y="306"/>
                  </a:cubicBezTo>
                  <a:cubicBezTo>
                    <a:pt x="188" y="343"/>
                    <a:pt x="188" y="343"/>
                    <a:pt x="188" y="343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01" y="271"/>
                    <a:pt x="301" y="271"/>
                    <a:pt x="301" y="271"/>
                  </a:cubicBezTo>
                  <a:lnTo>
                    <a:pt x="316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80"/>
            <p:cNvSpPr>
              <a:spLocks/>
            </p:cNvSpPr>
            <p:nvPr/>
          </p:nvSpPr>
          <p:spPr bwMode="auto">
            <a:xfrm>
              <a:off x="10028238" y="2055813"/>
              <a:ext cx="709613" cy="104775"/>
            </a:xfrm>
            <a:custGeom>
              <a:avLst/>
              <a:gdLst>
                <a:gd name="T0" fmla="*/ 21 w 284"/>
                <a:gd name="T1" fmla="*/ 42 h 42"/>
                <a:gd name="T2" fmla="*/ 264 w 284"/>
                <a:gd name="T3" fmla="*/ 42 h 42"/>
                <a:gd name="T4" fmla="*/ 284 w 284"/>
                <a:gd name="T5" fmla="*/ 21 h 42"/>
                <a:gd name="T6" fmla="*/ 264 w 284"/>
                <a:gd name="T7" fmla="*/ 0 h 42"/>
                <a:gd name="T8" fmla="*/ 21 w 284"/>
                <a:gd name="T9" fmla="*/ 0 h 42"/>
                <a:gd name="T10" fmla="*/ 0 w 284"/>
                <a:gd name="T11" fmla="*/ 21 h 42"/>
                <a:gd name="T12" fmla="*/ 21 w 28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">
                  <a:moveTo>
                    <a:pt x="21" y="42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75" y="42"/>
                    <a:pt x="284" y="33"/>
                    <a:pt x="284" y="21"/>
                  </a:cubicBezTo>
                  <a:cubicBezTo>
                    <a:pt x="284" y="9"/>
                    <a:pt x="275" y="0"/>
                    <a:pt x="26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0773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 animBg="1"/>
      <p:bldP spid="10" grpId="0" animBg="1"/>
      <p:bldP spid="27" grpId="0"/>
      <p:bldP spid="33" grpId="0"/>
      <p:bldP spid="34" grpId="0"/>
      <p:bldP spid="35" grpId="0" animBg="1"/>
      <p:bldP spid="35" grpId="1" animBg="1"/>
      <p:bldP spid="36" grpId="0"/>
      <p:bldP spid="37" grpId="0"/>
      <p:bldP spid="38" grpId="0"/>
      <p:bldP spid="39" grpId="0" animBg="1"/>
      <p:bldP spid="3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46505" y="1532283"/>
            <a:ext cx="2941982" cy="4532244"/>
          </a:xfrm>
          <a:prstGeom prst="rect">
            <a:avLst/>
          </a:prstGeom>
          <a:solidFill>
            <a:srgbClr val="FFFFFF">
              <a:alpha val="5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9" name="Rectangle 5_1"/>
          <p:cNvSpPr/>
          <p:nvPr/>
        </p:nvSpPr>
        <p:spPr>
          <a:xfrm>
            <a:off x="7646505" y="1532283"/>
            <a:ext cx="2941982" cy="4532244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chemeClr val="bg1">
                  <a:alpha val="21000"/>
                </a:schemeClr>
              </a:gs>
              <a:gs pos="94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8177" y="1932627"/>
            <a:ext cx="2658638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在此处添加文字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endParaRPr lang="en-US" altLang="zh-CN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您的内容打在这里，或者通过您的内容打在这里，或者您的内容打在这里，或者您的内容打在这里。。您的内容打在这里，或者通过您的内容打在这里，或者您的内容打在这里，或者您的内容打在这里。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endParaRPr lang="zh-CN" altLang="en-US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512" y="1532283"/>
            <a:ext cx="6042993" cy="453224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03513" y="1532283"/>
            <a:ext cx="6042992" cy="4532244"/>
          </a:xfrm>
          <a:prstGeom prst="rect">
            <a:avLst/>
          </a:prstGeom>
          <a:gradFill flip="none" rotWithShape="1">
            <a:gsLst>
              <a:gs pos="100000">
                <a:srgbClr val="FFFFFF">
                  <a:alpha val="0"/>
                </a:srgbClr>
              </a:gs>
              <a:gs pos="0">
                <a:schemeClr val="bg1">
                  <a:lumMod val="0"/>
                  <a:lumOff val="100000"/>
                  <a:alpha val="18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826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774757" y="1809750"/>
            <a:ext cx="6295122" cy="5048250"/>
          </a:xfrm>
          <a:custGeom>
            <a:avLst/>
            <a:gdLst>
              <a:gd name="connsiteX0" fmla="*/ 0 w 6295122"/>
              <a:gd name="connsiteY0" fmla="*/ 0 h 5048250"/>
              <a:gd name="connsiteX1" fmla="*/ 6295122 w 6295122"/>
              <a:gd name="connsiteY1" fmla="*/ 0 h 5048250"/>
              <a:gd name="connsiteX2" fmla="*/ 6295122 w 6295122"/>
              <a:gd name="connsiteY2" fmla="*/ 3215432 h 5048250"/>
              <a:gd name="connsiteX3" fmla="*/ 6273196 w 6295122"/>
              <a:gd name="connsiteY3" fmla="*/ 3194519 h 5048250"/>
              <a:gd name="connsiteX4" fmla="*/ 6273196 w 6295122"/>
              <a:gd name="connsiteY4" fmla="*/ 3644643 h 5048250"/>
              <a:gd name="connsiteX5" fmla="*/ 4782346 w 6295122"/>
              <a:gd name="connsiteY5" fmla="*/ 3625850 h 5048250"/>
              <a:gd name="connsiteX6" fmla="*/ 4788696 w 6295122"/>
              <a:gd name="connsiteY6" fmla="*/ 3822700 h 5048250"/>
              <a:gd name="connsiteX7" fmla="*/ 6280946 w 6295122"/>
              <a:gd name="connsiteY7" fmla="*/ 4883150 h 5048250"/>
              <a:gd name="connsiteX8" fmla="*/ 6281369 w 6295122"/>
              <a:gd name="connsiteY8" fmla="*/ 4841890 h 5048250"/>
              <a:gd name="connsiteX9" fmla="*/ 6295122 w 6295122"/>
              <a:gd name="connsiteY9" fmla="*/ 4841890 h 5048250"/>
              <a:gd name="connsiteX10" fmla="*/ 6295122 w 6295122"/>
              <a:gd name="connsiteY10" fmla="*/ 5048250 h 5048250"/>
              <a:gd name="connsiteX11" fmla="*/ 0 w 6295122"/>
              <a:gd name="connsiteY11" fmla="*/ 5048250 h 5048250"/>
              <a:gd name="connsiteX12" fmla="*/ 0 w 6295122"/>
              <a:gd name="connsiteY12" fmla="*/ 4864920 h 5048250"/>
              <a:gd name="connsiteX13" fmla="*/ 1496221 w 6295122"/>
              <a:gd name="connsiteY13" fmla="*/ 3876675 h 5048250"/>
              <a:gd name="connsiteX14" fmla="*/ 1505746 w 6295122"/>
              <a:gd name="connsiteY14" fmla="*/ 3638550 h 5048250"/>
              <a:gd name="connsiteX15" fmla="*/ 796 w 6295122"/>
              <a:gd name="connsiteY15" fmla="*/ 3638550 h 5048250"/>
              <a:gd name="connsiteX16" fmla="*/ 122716 w 6295122"/>
              <a:gd name="connsiteY16" fmla="*/ 3600450 h 5048250"/>
              <a:gd name="connsiteX17" fmla="*/ 153196 w 6295122"/>
              <a:gd name="connsiteY17" fmla="*/ 3600450 h 5048250"/>
              <a:gd name="connsiteX18" fmla="*/ 153196 w 6295122"/>
              <a:gd name="connsiteY18" fmla="*/ 3590925 h 5048250"/>
              <a:gd name="connsiteX19" fmla="*/ 122716 w 6295122"/>
              <a:gd name="connsiteY19" fmla="*/ 3600450 h 5048250"/>
              <a:gd name="connsiteX20" fmla="*/ 0 w 6295122"/>
              <a:gd name="connsiteY20" fmla="*/ 360045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295122" h="5048250">
                <a:moveTo>
                  <a:pt x="0" y="0"/>
                </a:moveTo>
                <a:lnTo>
                  <a:pt x="6295122" y="0"/>
                </a:lnTo>
                <a:lnTo>
                  <a:pt x="6295122" y="3215432"/>
                </a:lnTo>
                <a:lnTo>
                  <a:pt x="6273196" y="3194519"/>
                </a:lnTo>
                <a:lnTo>
                  <a:pt x="6273196" y="3644643"/>
                </a:lnTo>
                <a:lnTo>
                  <a:pt x="4782346" y="3625850"/>
                </a:lnTo>
                <a:lnTo>
                  <a:pt x="4788696" y="3822700"/>
                </a:lnTo>
                <a:lnTo>
                  <a:pt x="6280946" y="4883150"/>
                </a:lnTo>
                <a:lnTo>
                  <a:pt x="6281369" y="4841890"/>
                </a:lnTo>
                <a:lnTo>
                  <a:pt x="6295122" y="4841890"/>
                </a:lnTo>
                <a:lnTo>
                  <a:pt x="6295122" y="5048250"/>
                </a:lnTo>
                <a:lnTo>
                  <a:pt x="0" y="5048250"/>
                </a:lnTo>
                <a:lnTo>
                  <a:pt x="0" y="4864920"/>
                </a:lnTo>
                <a:lnTo>
                  <a:pt x="1496221" y="3876675"/>
                </a:lnTo>
                <a:lnTo>
                  <a:pt x="1505746" y="3638550"/>
                </a:lnTo>
                <a:lnTo>
                  <a:pt x="796" y="3638550"/>
                </a:lnTo>
                <a:lnTo>
                  <a:pt x="122716" y="3600450"/>
                </a:lnTo>
                <a:lnTo>
                  <a:pt x="153196" y="3600450"/>
                </a:lnTo>
                <a:lnTo>
                  <a:pt x="153196" y="3590925"/>
                </a:lnTo>
                <a:lnTo>
                  <a:pt x="122716" y="3600450"/>
                </a:lnTo>
                <a:lnTo>
                  <a:pt x="0" y="360045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FFFFFF">
                  <a:alpha val="27000"/>
                </a:srgbClr>
              </a:gs>
              <a:gs pos="95000">
                <a:srgbClr val="FFFFFF">
                  <a:alpha val="0"/>
                </a:srgbClr>
              </a:gs>
              <a:gs pos="78000">
                <a:srgbClr val="FFFFFF">
                  <a:alpha val="33000"/>
                </a:srgbClr>
              </a:gs>
              <a:gs pos="76000">
                <a:srgbClr val="FFFFFF">
                  <a:alpha val="59000"/>
                </a:srgbClr>
              </a:gs>
              <a:gs pos="74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05432" y="3174370"/>
            <a:ext cx="66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数字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901569" y="2257472"/>
            <a:ext cx="66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数字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97920" y="3525803"/>
            <a:ext cx="66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数字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296665" y="2861282"/>
            <a:ext cx="66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数字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5003731" y="1824989"/>
            <a:ext cx="66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数字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93799" y="3545570"/>
            <a:ext cx="478977" cy="2101415"/>
            <a:chOff x="2293799" y="3545570"/>
            <a:chExt cx="478977" cy="2101415"/>
          </a:xfrm>
        </p:grpSpPr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293799" y="3545570"/>
              <a:ext cx="478977" cy="210141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534047" y="3545570"/>
              <a:ext cx="238729" cy="2101415"/>
            </a:xfrm>
            <a:prstGeom prst="rect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87175" y="2628672"/>
            <a:ext cx="480497" cy="3018314"/>
            <a:chOff x="2987175" y="2628672"/>
            <a:chExt cx="480497" cy="3018314"/>
          </a:xfrm>
        </p:grpSpPr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987175" y="2628672"/>
              <a:ext cx="480497" cy="3018314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227423" y="2628672"/>
              <a:ext cx="240249" cy="3018314"/>
            </a:xfrm>
            <a:prstGeom prst="rect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64551" y="5646986"/>
            <a:ext cx="1303121" cy="1029420"/>
            <a:chOff x="2164551" y="5646986"/>
            <a:chExt cx="1303121" cy="1029420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164551" y="5646986"/>
              <a:ext cx="1303121" cy="1029420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85746" y="5646986"/>
              <a:ext cx="881925" cy="1029420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82070" y="3887696"/>
            <a:ext cx="489241" cy="1759290"/>
            <a:chOff x="3682070" y="3887696"/>
            <a:chExt cx="489241" cy="1759290"/>
          </a:xfrm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682070" y="3887696"/>
              <a:ext cx="480497" cy="175929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3922319" y="3887696"/>
              <a:ext cx="248992" cy="1759290"/>
            </a:xfrm>
            <a:prstGeom prst="rect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22412" y="5646986"/>
            <a:ext cx="799815" cy="1029420"/>
            <a:chOff x="3522412" y="5646986"/>
            <a:chExt cx="799815" cy="102942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522412" y="5646986"/>
              <a:ext cx="799815" cy="1029420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922319" y="5646986"/>
              <a:ext cx="399908" cy="1029420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76967" y="3222994"/>
            <a:ext cx="489241" cy="2423992"/>
            <a:chOff x="4376967" y="3222994"/>
            <a:chExt cx="489241" cy="2423992"/>
          </a:xfrm>
        </p:grpSpPr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4376967" y="3222994"/>
              <a:ext cx="480497" cy="2423992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617216" y="3222994"/>
              <a:ext cx="248992" cy="2423992"/>
            </a:xfrm>
            <a:prstGeom prst="rect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71863" y="2190750"/>
            <a:ext cx="478978" cy="3456236"/>
            <a:chOff x="5071863" y="2190750"/>
            <a:chExt cx="478978" cy="3456236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5071863" y="2190750"/>
              <a:ext cx="478977" cy="345623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5312112" y="2190750"/>
              <a:ext cx="238729" cy="3456236"/>
            </a:xfrm>
            <a:prstGeom prst="rect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4758" y="5646986"/>
            <a:ext cx="1998017" cy="1029420"/>
            <a:chOff x="774758" y="5646986"/>
            <a:chExt cx="1998017" cy="1029420"/>
          </a:xfrm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74758" y="5646986"/>
              <a:ext cx="1998017" cy="1029420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212680" y="5646986"/>
              <a:ext cx="1560095" cy="1029420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76967" y="5646986"/>
            <a:ext cx="1303122" cy="1029420"/>
            <a:chOff x="4376967" y="5646986"/>
            <a:chExt cx="1303122" cy="1029420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376967" y="5646986"/>
              <a:ext cx="1303121" cy="1029420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17216" y="5646986"/>
              <a:ext cx="1062873" cy="1029420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71863" y="5646985"/>
            <a:ext cx="2006760" cy="1029421"/>
            <a:chOff x="5071863" y="5646985"/>
            <a:chExt cx="2006760" cy="1029421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71863" y="5646986"/>
              <a:ext cx="1998017" cy="1029420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20855" y="5646985"/>
              <a:ext cx="1757768" cy="1029420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5563453" y="5454650"/>
            <a:ext cx="1517650" cy="6350"/>
          </a:xfrm>
          <a:custGeom>
            <a:avLst/>
            <a:gdLst>
              <a:gd name="connsiteX0" fmla="*/ 0 w 1517650"/>
              <a:gd name="connsiteY0" fmla="*/ 6350 h 6350"/>
              <a:gd name="connsiteX1" fmla="*/ 1517650 w 1517650"/>
              <a:gd name="connsiteY1" fmla="*/ 0 h 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17650" h="6350">
                <a:moveTo>
                  <a:pt x="0" y="6350"/>
                </a:moveTo>
                <a:lnTo>
                  <a:pt x="1517650" y="0"/>
                </a:lnTo>
              </a:path>
            </a:pathLst>
          </a:custGeom>
          <a:noFill/>
          <a:ln w="12700">
            <a:noFill/>
          </a:ln>
          <a:effectLst>
            <a:glow>
              <a:schemeClr val="bg1">
                <a:alpha val="0"/>
              </a:schemeClr>
            </a:glow>
            <a:softEdge rad="635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29537" y="3354444"/>
            <a:ext cx="4187707" cy="2498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 algn="just">
              <a:lnSpc>
                <a:spcPct val="125000"/>
              </a:lnSpc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endParaRPr lang="zh-CN" altLang="en-US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346232" y="2566272"/>
            <a:ext cx="418546" cy="533716"/>
            <a:chOff x="1085850" y="4684713"/>
            <a:chExt cx="473075" cy="603250"/>
          </a:xfrm>
          <a:solidFill>
            <a:schemeClr val="bg1">
              <a:alpha val="60000"/>
            </a:schemeClr>
          </a:solidFill>
        </p:grpSpPr>
        <p:sp>
          <p:nvSpPr>
            <p:cNvPr id="72" name="Oval 6"/>
            <p:cNvSpPr>
              <a:spLocks noChangeArrowheads="1"/>
            </p:cNvSpPr>
            <p:nvPr/>
          </p:nvSpPr>
          <p:spPr bwMode="auto">
            <a:xfrm>
              <a:off x="1193800" y="4684713"/>
              <a:ext cx="257175" cy="2587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1085850" y="4957763"/>
              <a:ext cx="473075" cy="330200"/>
            </a:xfrm>
            <a:custGeom>
              <a:avLst/>
              <a:gdLst>
                <a:gd name="T0" fmla="*/ 172 w 172"/>
                <a:gd name="T1" fmla="*/ 73 h 120"/>
                <a:gd name="T2" fmla="*/ 122 w 172"/>
                <a:gd name="T3" fmla="*/ 0 h 120"/>
                <a:gd name="T4" fmla="*/ 86 w 172"/>
                <a:gd name="T5" fmla="*/ 98 h 120"/>
                <a:gd name="T6" fmla="*/ 50 w 172"/>
                <a:gd name="T7" fmla="*/ 0 h 120"/>
                <a:gd name="T8" fmla="*/ 1 w 172"/>
                <a:gd name="T9" fmla="*/ 73 h 120"/>
                <a:gd name="T10" fmla="*/ 0 w 172"/>
                <a:gd name="T11" fmla="*/ 75 h 120"/>
                <a:gd name="T12" fmla="*/ 1 w 172"/>
                <a:gd name="T13" fmla="*/ 76 h 120"/>
                <a:gd name="T14" fmla="*/ 86 w 172"/>
                <a:gd name="T15" fmla="*/ 120 h 120"/>
                <a:gd name="T16" fmla="*/ 172 w 172"/>
                <a:gd name="T17" fmla="*/ 76 h 120"/>
                <a:gd name="T18" fmla="*/ 172 w 172"/>
                <a:gd name="T19" fmla="*/ 75 h 120"/>
                <a:gd name="T20" fmla="*/ 172 w 172"/>
                <a:gd name="T21" fmla="*/ 7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20">
                  <a:moveTo>
                    <a:pt x="172" y="73"/>
                  </a:moveTo>
                  <a:cubicBezTo>
                    <a:pt x="170" y="41"/>
                    <a:pt x="150" y="13"/>
                    <a:pt x="122" y="0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13"/>
                    <a:pt x="2" y="41"/>
                    <a:pt x="1" y="73"/>
                  </a:cubicBezTo>
                  <a:cubicBezTo>
                    <a:pt x="1" y="74"/>
                    <a:pt x="0" y="75"/>
                    <a:pt x="0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96"/>
                    <a:pt x="40" y="120"/>
                    <a:pt x="86" y="120"/>
                  </a:cubicBezTo>
                  <a:cubicBezTo>
                    <a:pt x="133" y="120"/>
                    <a:pt x="171" y="96"/>
                    <a:pt x="172" y="76"/>
                  </a:cubicBezTo>
                  <a:cubicBezTo>
                    <a:pt x="172" y="75"/>
                    <a:pt x="172" y="75"/>
                    <a:pt x="172" y="75"/>
                  </a:cubicBezTo>
                  <a:cubicBezTo>
                    <a:pt x="172" y="75"/>
                    <a:pt x="172" y="74"/>
                    <a:pt x="17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1289050" y="4999038"/>
              <a:ext cx="69850" cy="176212"/>
            </a:xfrm>
            <a:custGeom>
              <a:avLst/>
              <a:gdLst>
                <a:gd name="T0" fmla="*/ 31 w 44"/>
                <a:gd name="T1" fmla="*/ 8 h 111"/>
                <a:gd name="T2" fmla="*/ 21 w 44"/>
                <a:gd name="T3" fmla="*/ 0 h 111"/>
                <a:gd name="T4" fmla="*/ 11 w 44"/>
                <a:gd name="T5" fmla="*/ 8 h 111"/>
                <a:gd name="T6" fmla="*/ 0 w 44"/>
                <a:gd name="T7" fmla="*/ 55 h 111"/>
                <a:gd name="T8" fmla="*/ 21 w 44"/>
                <a:gd name="T9" fmla="*/ 111 h 111"/>
                <a:gd name="T10" fmla="*/ 44 w 44"/>
                <a:gd name="T11" fmla="*/ 55 h 111"/>
                <a:gd name="T12" fmla="*/ 31 w 44"/>
                <a:gd name="T13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1">
                  <a:moveTo>
                    <a:pt x="31" y="8"/>
                  </a:moveTo>
                  <a:lnTo>
                    <a:pt x="21" y="0"/>
                  </a:lnTo>
                  <a:lnTo>
                    <a:pt x="11" y="8"/>
                  </a:lnTo>
                  <a:lnTo>
                    <a:pt x="0" y="55"/>
                  </a:lnTo>
                  <a:lnTo>
                    <a:pt x="21" y="111"/>
                  </a:lnTo>
                  <a:lnTo>
                    <a:pt x="44" y="55"/>
                  </a:lnTo>
                  <a:lnTo>
                    <a:pt x="3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7548870" y="3082208"/>
            <a:ext cx="2299077" cy="0"/>
          </a:xfrm>
          <a:prstGeom prst="line">
            <a:avLst/>
          </a:prstGeom>
          <a:ln w="34925">
            <a:gradFill>
              <a:gsLst>
                <a:gs pos="4000">
                  <a:schemeClr val="accent1">
                    <a:lumMod val="5000"/>
                    <a:lumOff val="95000"/>
                    <a:alpha val="0"/>
                  </a:schemeClr>
                </a:gs>
                <a:gs pos="18000">
                  <a:schemeClr val="accent1">
                    <a:lumMod val="5000"/>
                    <a:lumOff val="95000"/>
                    <a:alpha val="6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7764779" y="2680740"/>
            <a:ext cx="2083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在此处添加文字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36982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893 0.17778 L -2.70833E-6 3.7037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0" y="-888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04 0.21736 L -6.25E-7 3.7037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" y="-1097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22917 L -4.79167E-6 3.7037E-7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5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73 0.21181 L 2.08333E-7 3.7037E-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3" y="-1060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55 0.20162 L -4.79167E-6 -1.85185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-1009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00"/>
                            </p:stCondLst>
                            <p:childTnLst>
                              <p:par>
                                <p:cTn id="6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00"/>
                            </p:stCondLst>
                            <p:childTnLst>
                              <p:par>
                                <p:cTn id="6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900"/>
                            </p:stCondLst>
                            <p:childTnLst>
                              <p:par>
                                <p:cTn id="75" presetID="2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1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" presetClass="exit" presetSubtype="32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70833E-6 3.7037E-7 L 0.13854 0.20162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1037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08333E-7 3.7037E-7 L 0.07774 0.21181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1037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6.25E-7 3.7037E-7 L -0.07604 0.21736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10625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0833E-6 3.7037E-7 L -0.13893 0.17778 " pathEditMode="relative" rAng="0" ptsTypes="AA">
                                      <p:cBhvr>
                                        <p:cTn id="1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40" grpId="0"/>
      <p:bldP spid="40" grpId="1"/>
      <p:bldP spid="41" grpId="0"/>
      <p:bldP spid="41" grpId="1"/>
      <p:bldP spid="42" grpId="0"/>
      <p:bldP spid="42" grpId="1"/>
      <p:bldP spid="68" grpId="0"/>
      <p:bldP spid="68" grpId="1"/>
      <p:bldP spid="69" grpId="0"/>
      <p:bldP spid="69" grpId="1"/>
      <p:bldP spid="39" grpId="0"/>
      <p:bldP spid="39" grpId="1"/>
      <p:bldP spid="77" grpId="0"/>
      <p:bldP spid="7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梯形 18"/>
          <p:cNvSpPr/>
          <p:nvPr/>
        </p:nvSpPr>
        <p:spPr bwMode="auto">
          <a:xfrm>
            <a:off x="3355836" y="2540000"/>
            <a:ext cx="5359400" cy="588916"/>
          </a:xfrm>
          <a:prstGeom prst="trapezoid">
            <a:avLst>
              <a:gd name="adj" fmla="val 111260"/>
            </a:avLst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4000"/>
                  </a:schemeClr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auto">
          <a:xfrm>
            <a:off x="271666" y="360282"/>
            <a:ext cx="11577434" cy="6197668"/>
          </a:xfrm>
          <a:prstGeom prst="rect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670005" y="1304909"/>
            <a:ext cx="59123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THANKS</a:t>
            </a:r>
            <a:endParaRPr lang="zh-CN" altLang="en-US" sz="115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38424" y="3548016"/>
            <a:ext cx="7043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半透明</a:t>
            </a:r>
            <a:r>
              <a:rPr lang="en-US" altLang="zh-CN" sz="4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IOS</a:t>
            </a:r>
            <a:r>
              <a:rPr lang="zh-CN" altLang="en-US" sz="4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风格商务总结汇报</a:t>
            </a:r>
            <a:endParaRPr lang="zh-CN" altLang="en-US" sz="40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68536" y="3191384"/>
            <a:ext cx="5359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</a:rPr>
              <a:t> TRANSLUCENT IOS STYLE BUSINESS SUMMARY REPORT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4409936" y="4551878"/>
            <a:ext cx="3251200" cy="635000"/>
          </a:xfrm>
          <a:prstGeom prst="roundRect">
            <a:avLst>
              <a:gd name="adj" fmla="val 50000"/>
            </a:avLst>
          </a:prstGeom>
          <a:noFill/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6000">
                  <a:schemeClr val="bg1"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72785" y="371192"/>
            <a:ext cx="3493934" cy="6186758"/>
            <a:chOff x="272785" y="371192"/>
            <a:chExt cx="3493934" cy="6186758"/>
          </a:xfrm>
        </p:grpSpPr>
        <p:grpSp>
          <p:nvGrpSpPr>
            <p:cNvPr id="15" name="组合 14"/>
            <p:cNvGrpSpPr/>
            <p:nvPr/>
          </p:nvGrpSpPr>
          <p:grpSpPr>
            <a:xfrm>
              <a:off x="272785" y="371192"/>
              <a:ext cx="881510" cy="6186758"/>
              <a:chOff x="272785" y="371192"/>
              <a:chExt cx="881510" cy="6186758"/>
            </a:xfrm>
          </p:grpSpPr>
          <p:cxnSp>
            <p:nvCxnSpPr>
              <p:cNvPr id="60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65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06" name="组合 105"/>
            <p:cNvGrpSpPr/>
            <p:nvPr/>
          </p:nvGrpSpPr>
          <p:grpSpPr>
            <a:xfrm>
              <a:off x="925891" y="371192"/>
              <a:ext cx="881510" cy="6186758"/>
              <a:chOff x="272785" y="371192"/>
              <a:chExt cx="881510" cy="6186758"/>
            </a:xfrm>
          </p:grpSpPr>
          <p:cxnSp>
            <p:nvCxnSpPr>
              <p:cNvPr id="107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08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09" name="组合 108"/>
            <p:cNvGrpSpPr/>
            <p:nvPr/>
          </p:nvGrpSpPr>
          <p:grpSpPr>
            <a:xfrm>
              <a:off x="1578997" y="371192"/>
              <a:ext cx="881510" cy="6186758"/>
              <a:chOff x="272785" y="371192"/>
              <a:chExt cx="881510" cy="6186758"/>
            </a:xfrm>
          </p:grpSpPr>
          <p:cxnSp>
            <p:nvCxnSpPr>
              <p:cNvPr id="110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11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12" name="组合 111"/>
            <p:cNvGrpSpPr/>
            <p:nvPr/>
          </p:nvGrpSpPr>
          <p:grpSpPr>
            <a:xfrm>
              <a:off x="2232103" y="371192"/>
              <a:ext cx="881510" cy="6186758"/>
              <a:chOff x="272785" y="371192"/>
              <a:chExt cx="881510" cy="6186758"/>
            </a:xfrm>
          </p:grpSpPr>
          <p:cxnSp>
            <p:nvCxnSpPr>
              <p:cNvPr id="113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14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15" name="组合 114"/>
            <p:cNvGrpSpPr/>
            <p:nvPr/>
          </p:nvGrpSpPr>
          <p:grpSpPr>
            <a:xfrm>
              <a:off x="2885209" y="371192"/>
              <a:ext cx="881510" cy="6186758"/>
              <a:chOff x="272785" y="371192"/>
              <a:chExt cx="881510" cy="6186758"/>
            </a:xfrm>
          </p:grpSpPr>
          <p:cxnSp>
            <p:nvCxnSpPr>
              <p:cNvPr id="116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17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</p:grpSp>
      <p:grpSp>
        <p:nvGrpSpPr>
          <p:cNvPr id="145" name="组合 144"/>
          <p:cNvGrpSpPr/>
          <p:nvPr/>
        </p:nvGrpSpPr>
        <p:grpSpPr>
          <a:xfrm flipH="1">
            <a:off x="8332861" y="371192"/>
            <a:ext cx="3516238" cy="6186758"/>
            <a:chOff x="272785" y="371192"/>
            <a:chExt cx="3493934" cy="6186758"/>
          </a:xfrm>
        </p:grpSpPr>
        <p:grpSp>
          <p:nvGrpSpPr>
            <p:cNvPr id="146" name="组合 145"/>
            <p:cNvGrpSpPr/>
            <p:nvPr/>
          </p:nvGrpSpPr>
          <p:grpSpPr>
            <a:xfrm>
              <a:off x="272785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9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60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47" name="组合 146"/>
            <p:cNvGrpSpPr/>
            <p:nvPr/>
          </p:nvGrpSpPr>
          <p:grpSpPr>
            <a:xfrm>
              <a:off x="925891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7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8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48" name="组合 147"/>
            <p:cNvGrpSpPr/>
            <p:nvPr/>
          </p:nvGrpSpPr>
          <p:grpSpPr>
            <a:xfrm>
              <a:off x="1578997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5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6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49" name="组合 148"/>
            <p:cNvGrpSpPr/>
            <p:nvPr/>
          </p:nvGrpSpPr>
          <p:grpSpPr>
            <a:xfrm>
              <a:off x="2232103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3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4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150" name="组合 149"/>
            <p:cNvGrpSpPr/>
            <p:nvPr/>
          </p:nvGrpSpPr>
          <p:grpSpPr>
            <a:xfrm>
              <a:off x="2885209" y="371192"/>
              <a:ext cx="881510" cy="6186758"/>
              <a:chOff x="272785" y="371192"/>
              <a:chExt cx="881510" cy="6186758"/>
            </a:xfrm>
          </p:grpSpPr>
          <p:cxnSp>
            <p:nvCxnSpPr>
              <p:cNvPr id="151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152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307530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1787" y="2546430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507869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713574" y="258004"/>
            <a:ext cx="283028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spc="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目录</a:t>
            </a:r>
            <a:r>
              <a:rPr lang="en-US" altLang="zh-CN" sz="24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CONTENTS</a:t>
            </a:r>
            <a:endParaRPr lang="zh-CN" altLang="en-US" sz="24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12782550" y="4070519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141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2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3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4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5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6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7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9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0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1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3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4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5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6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7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8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9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0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1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2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3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4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5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6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7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8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9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80" name="梯形 79"/>
          <p:cNvSpPr/>
          <p:nvPr/>
        </p:nvSpPr>
        <p:spPr bwMode="auto">
          <a:xfrm>
            <a:off x="479656" y="882703"/>
            <a:ext cx="3379908" cy="588916"/>
          </a:xfrm>
          <a:prstGeom prst="trapezoid">
            <a:avLst>
              <a:gd name="adj" fmla="val 11126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4000"/>
                  </a:schemeClr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64621" y="1371333"/>
            <a:ext cx="6733650" cy="4220076"/>
            <a:chOff x="1981586" y="2233709"/>
            <a:chExt cx="6733650" cy="4220076"/>
          </a:xfrm>
        </p:grpSpPr>
        <p:sp>
          <p:nvSpPr>
            <p:cNvPr id="93" name="文本框 92"/>
            <p:cNvSpPr txBox="1"/>
            <p:nvPr/>
          </p:nvSpPr>
          <p:spPr>
            <a:xfrm>
              <a:off x="3910121" y="2233709"/>
              <a:ext cx="42508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</a:t>
              </a:r>
              <a:r>
                <a:rPr lang="zh-CN" altLang="en-US" sz="28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这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里输入章节标题</a:t>
              </a:r>
              <a:endParaRPr lang="zh-CN" altLang="en-US" sz="28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梯形 81"/>
            <p:cNvSpPr/>
            <p:nvPr/>
          </p:nvSpPr>
          <p:spPr bwMode="auto">
            <a:xfrm>
              <a:off x="3355836" y="2366497"/>
              <a:ext cx="5359400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910121" y="3108302"/>
              <a:ext cx="42508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</a:t>
              </a:r>
              <a:r>
                <a:rPr lang="zh-CN" altLang="en-US" sz="28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这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里输入章节标题</a:t>
              </a:r>
              <a:endParaRPr lang="zh-CN" altLang="en-US" sz="28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梯形 87"/>
            <p:cNvSpPr/>
            <p:nvPr/>
          </p:nvSpPr>
          <p:spPr bwMode="auto">
            <a:xfrm>
              <a:off x="3355836" y="3241090"/>
              <a:ext cx="5359400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910121" y="3982895"/>
              <a:ext cx="42508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</a:t>
              </a:r>
              <a:r>
                <a:rPr lang="zh-CN" altLang="en-US" sz="28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这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里输入章节标题</a:t>
              </a:r>
              <a:endParaRPr lang="zh-CN" altLang="en-US" sz="28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7" name="梯形 96"/>
            <p:cNvSpPr/>
            <p:nvPr/>
          </p:nvSpPr>
          <p:spPr bwMode="auto">
            <a:xfrm>
              <a:off x="3355836" y="4115683"/>
              <a:ext cx="5359400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910121" y="4857488"/>
              <a:ext cx="42508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</a:t>
              </a:r>
              <a:r>
                <a:rPr lang="zh-CN" altLang="en-US" sz="28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这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里输入章节标题</a:t>
              </a:r>
              <a:endParaRPr lang="zh-CN" altLang="en-US" sz="28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1" name="梯形 100"/>
            <p:cNvSpPr/>
            <p:nvPr/>
          </p:nvSpPr>
          <p:spPr bwMode="auto">
            <a:xfrm>
              <a:off x="3355836" y="4990276"/>
              <a:ext cx="5359400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梯形 101"/>
            <p:cNvSpPr/>
            <p:nvPr/>
          </p:nvSpPr>
          <p:spPr bwMode="auto">
            <a:xfrm rot="10800000">
              <a:off x="1981586" y="2333996"/>
              <a:ext cx="1928535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801551" y="2366497"/>
              <a:ext cx="3209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3" name="梯形 102"/>
            <p:cNvSpPr/>
            <p:nvPr/>
          </p:nvSpPr>
          <p:spPr bwMode="auto">
            <a:xfrm rot="10800000">
              <a:off x="1981586" y="3233190"/>
              <a:ext cx="1928535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2801551" y="3265691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6" name="梯形 105"/>
            <p:cNvSpPr/>
            <p:nvPr/>
          </p:nvSpPr>
          <p:spPr bwMode="auto">
            <a:xfrm rot="10800000">
              <a:off x="1981586" y="4103356"/>
              <a:ext cx="1928535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2801551" y="4135857"/>
              <a:ext cx="3754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0" name="梯形 109"/>
            <p:cNvSpPr/>
            <p:nvPr/>
          </p:nvSpPr>
          <p:spPr bwMode="auto">
            <a:xfrm rot="10800000">
              <a:off x="1981586" y="4973522"/>
              <a:ext cx="1928535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801551" y="5006023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910121" y="5732081"/>
              <a:ext cx="42508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</a:t>
              </a:r>
              <a:r>
                <a:rPr lang="zh-CN" altLang="en-US" sz="28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这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里输入章节标题</a:t>
              </a:r>
              <a:endParaRPr lang="zh-CN" altLang="en-US" sz="28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梯形 114"/>
            <p:cNvSpPr/>
            <p:nvPr/>
          </p:nvSpPr>
          <p:spPr bwMode="auto">
            <a:xfrm>
              <a:off x="3355836" y="5864869"/>
              <a:ext cx="5359400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梯形 115"/>
            <p:cNvSpPr/>
            <p:nvPr/>
          </p:nvSpPr>
          <p:spPr bwMode="auto">
            <a:xfrm rot="10800000">
              <a:off x="1981586" y="5848115"/>
              <a:ext cx="1928535" cy="588916"/>
            </a:xfrm>
            <a:prstGeom prst="trapezoid">
              <a:avLst>
                <a:gd name="adj" fmla="val 111260"/>
              </a:avLst>
            </a:prstGeom>
            <a:noFill/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54000"/>
                    </a:schemeClr>
                  </a:gs>
                </a:gsLst>
                <a:lin ang="5400000" scaled="1"/>
              </a:gra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801551" y="5880616"/>
              <a:ext cx="3770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99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49 -0.0044 L 4.16667E-7 -0.00023 L 4.16667E-7 -0.00023 " pathEditMode="relative" ptsTypes="AAA">
                                      <p:cBhvr>
                                        <p:cTn id="1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梯形 13"/>
          <p:cNvSpPr/>
          <p:nvPr/>
        </p:nvSpPr>
        <p:spPr bwMode="auto">
          <a:xfrm>
            <a:off x="3355836" y="2540000"/>
            <a:ext cx="5359400" cy="588916"/>
          </a:xfrm>
          <a:prstGeom prst="trapezoid">
            <a:avLst>
              <a:gd name="adj" fmla="val 111260"/>
            </a:avLst>
          </a:prstGeom>
          <a:noFill/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4000"/>
                  </a:schemeClr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826362" y="753454"/>
            <a:ext cx="530401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166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60507" y="3548016"/>
            <a:ext cx="7043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在这里输入章节标题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271666" y="360282"/>
            <a:ext cx="11577434" cy="6197668"/>
          </a:xfrm>
          <a:prstGeom prst="rect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72785" y="371192"/>
            <a:ext cx="3493934" cy="6186758"/>
            <a:chOff x="272785" y="371192"/>
            <a:chExt cx="3493934" cy="6186758"/>
          </a:xfrm>
        </p:grpSpPr>
        <p:grpSp>
          <p:nvGrpSpPr>
            <p:cNvPr id="19" name="组合 18"/>
            <p:cNvGrpSpPr/>
            <p:nvPr/>
          </p:nvGrpSpPr>
          <p:grpSpPr>
            <a:xfrm>
              <a:off x="272785" y="371192"/>
              <a:ext cx="881510" cy="6186758"/>
              <a:chOff x="272785" y="371192"/>
              <a:chExt cx="881510" cy="6186758"/>
            </a:xfrm>
          </p:grpSpPr>
          <p:cxnSp>
            <p:nvCxnSpPr>
              <p:cNvPr id="35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36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20" name="组合 19"/>
            <p:cNvGrpSpPr/>
            <p:nvPr/>
          </p:nvGrpSpPr>
          <p:grpSpPr>
            <a:xfrm>
              <a:off x="925891" y="371192"/>
              <a:ext cx="881510" cy="6186758"/>
              <a:chOff x="272785" y="371192"/>
              <a:chExt cx="881510" cy="6186758"/>
            </a:xfrm>
          </p:grpSpPr>
          <p:cxnSp>
            <p:nvCxnSpPr>
              <p:cNvPr id="33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34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21" name="组合 20"/>
            <p:cNvGrpSpPr/>
            <p:nvPr/>
          </p:nvGrpSpPr>
          <p:grpSpPr>
            <a:xfrm>
              <a:off x="1578997" y="371192"/>
              <a:ext cx="881510" cy="6186758"/>
              <a:chOff x="272785" y="371192"/>
              <a:chExt cx="881510" cy="6186758"/>
            </a:xfrm>
          </p:grpSpPr>
          <p:cxnSp>
            <p:nvCxnSpPr>
              <p:cNvPr id="31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32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22" name="组合 21"/>
            <p:cNvGrpSpPr/>
            <p:nvPr/>
          </p:nvGrpSpPr>
          <p:grpSpPr>
            <a:xfrm>
              <a:off x="2232103" y="371192"/>
              <a:ext cx="881510" cy="6186758"/>
              <a:chOff x="272785" y="371192"/>
              <a:chExt cx="881510" cy="6186758"/>
            </a:xfrm>
          </p:grpSpPr>
          <p:cxnSp>
            <p:nvCxnSpPr>
              <p:cNvPr id="26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30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23" name="组合 22"/>
            <p:cNvGrpSpPr/>
            <p:nvPr/>
          </p:nvGrpSpPr>
          <p:grpSpPr>
            <a:xfrm>
              <a:off x="2885209" y="371192"/>
              <a:ext cx="881510" cy="6186758"/>
              <a:chOff x="272785" y="371192"/>
              <a:chExt cx="881510" cy="6186758"/>
            </a:xfrm>
          </p:grpSpPr>
          <p:cxnSp>
            <p:nvCxnSpPr>
              <p:cNvPr id="24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25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</p:grpSp>
      <p:grpSp>
        <p:nvGrpSpPr>
          <p:cNvPr id="37" name="组合 36"/>
          <p:cNvGrpSpPr/>
          <p:nvPr/>
        </p:nvGrpSpPr>
        <p:grpSpPr>
          <a:xfrm flipH="1">
            <a:off x="8332861" y="371192"/>
            <a:ext cx="3516238" cy="6186758"/>
            <a:chOff x="272785" y="371192"/>
            <a:chExt cx="3493934" cy="6186758"/>
          </a:xfrm>
        </p:grpSpPr>
        <p:grpSp>
          <p:nvGrpSpPr>
            <p:cNvPr id="38" name="组合 37"/>
            <p:cNvGrpSpPr/>
            <p:nvPr/>
          </p:nvGrpSpPr>
          <p:grpSpPr>
            <a:xfrm>
              <a:off x="272785" y="371192"/>
              <a:ext cx="881510" cy="6186758"/>
              <a:chOff x="272785" y="371192"/>
              <a:chExt cx="881510" cy="6186758"/>
            </a:xfrm>
          </p:grpSpPr>
          <p:cxnSp>
            <p:nvCxnSpPr>
              <p:cNvPr id="51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52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39" name="组合 38"/>
            <p:cNvGrpSpPr/>
            <p:nvPr/>
          </p:nvGrpSpPr>
          <p:grpSpPr>
            <a:xfrm>
              <a:off x="925891" y="371192"/>
              <a:ext cx="881510" cy="6186758"/>
              <a:chOff x="272785" y="371192"/>
              <a:chExt cx="881510" cy="6186758"/>
            </a:xfrm>
          </p:grpSpPr>
          <p:cxnSp>
            <p:nvCxnSpPr>
              <p:cNvPr id="49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50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21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40" name="组合 39"/>
            <p:cNvGrpSpPr/>
            <p:nvPr/>
          </p:nvGrpSpPr>
          <p:grpSpPr>
            <a:xfrm>
              <a:off x="1578997" y="371192"/>
              <a:ext cx="881510" cy="6186758"/>
              <a:chOff x="272785" y="371192"/>
              <a:chExt cx="881510" cy="6186758"/>
            </a:xfrm>
          </p:grpSpPr>
          <p:cxnSp>
            <p:nvCxnSpPr>
              <p:cNvPr id="47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48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17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41" name="组合 40"/>
            <p:cNvGrpSpPr/>
            <p:nvPr/>
          </p:nvGrpSpPr>
          <p:grpSpPr>
            <a:xfrm>
              <a:off x="2232103" y="371192"/>
              <a:ext cx="881510" cy="6186758"/>
              <a:chOff x="272785" y="371192"/>
              <a:chExt cx="881510" cy="6186758"/>
            </a:xfrm>
          </p:grpSpPr>
          <p:cxnSp>
            <p:nvCxnSpPr>
              <p:cNvPr id="45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46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8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  <p:grpSp>
          <p:nvGrpSpPr>
            <p:cNvPr id="42" name="组合 41"/>
            <p:cNvGrpSpPr/>
            <p:nvPr/>
          </p:nvGrpSpPr>
          <p:grpSpPr>
            <a:xfrm>
              <a:off x="2885209" y="371192"/>
              <a:ext cx="881510" cy="6186758"/>
              <a:chOff x="272785" y="371192"/>
              <a:chExt cx="881510" cy="6186758"/>
            </a:xfrm>
          </p:grpSpPr>
          <p:cxnSp>
            <p:nvCxnSpPr>
              <p:cNvPr id="43" name="Straight Connector 2_1"/>
              <p:cNvCxnSpPr/>
              <p:nvPr/>
            </p:nvCxnSpPr>
            <p:spPr>
              <a:xfrm flipV="1">
                <a:off x="275528" y="5793308"/>
                <a:ext cx="878767" cy="764642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  <p:cxnSp>
            <p:nvCxnSpPr>
              <p:cNvPr id="44" name="Straight Connector 2_1"/>
              <p:cNvCxnSpPr/>
              <p:nvPr/>
            </p:nvCxnSpPr>
            <p:spPr>
              <a:xfrm>
                <a:off x="272785" y="371192"/>
                <a:ext cx="881510" cy="670208"/>
              </a:xfrm>
              <a:prstGeom prst="lin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 w="28575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  <a:alpha val="4000"/>
                      </a:schemeClr>
                    </a:gs>
                    <a:gs pos="0">
                      <a:schemeClr val="bg1">
                        <a:lumMod val="65000"/>
                        <a:alpha val="0"/>
                      </a:schemeClr>
                    </a:gs>
                  </a:gsLst>
                  <a:lin ang="10800000" scaled="1"/>
                  <a:tileRect/>
                </a:gradFill>
                <a:round/>
                <a:headEnd/>
                <a:tailEnd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239747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6203479" y="3500298"/>
            <a:ext cx="4227165" cy="511428"/>
            <a:chOff x="5924944" y="1903263"/>
            <a:chExt cx="4227165" cy="511428"/>
          </a:xfrm>
        </p:grpSpPr>
        <p:cxnSp>
          <p:nvCxnSpPr>
            <p:cNvPr id="64" name="直接连接符​​ 10"/>
            <p:cNvCxnSpPr/>
            <p:nvPr/>
          </p:nvCxnSpPr>
          <p:spPr bwMode="auto">
            <a:xfrm>
              <a:off x="5924944" y="2394054"/>
              <a:ext cx="4227165" cy="20637"/>
            </a:xfrm>
            <a:prstGeom prst="line">
              <a:avLst/>
            </a:prstGeom>
            <a:noFill/>
            <a:ln w="25400">
              <a:solidFill>
                <a:schemeClr val="bg1">
                  <a:alpha val="26000"/>
                </a:schemeClr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​​ 13"/>
            <p:cNvSpPr/>
            <p:nvPr/>
          </p:nvSpPr>
          <p:spPr bwMode="auto">
            <a:xfrm>
              <a:off x="7898346" y="1903263"/>
              <a:ext cx="2232025" cy="504000"/>
            </a:xfrm>
            <a:prstGeom prst="rect">
              <a:avLst/>
            </a:prstGeom>
            <a:solidFill>
              <a:schemeClr val="bg1">
                <a:alpha val="14000"/>
              </a:schemeClr>
            </a:solidFill>
            <a:ln w="25400">
              <a:solidFill>
                <a:schemeClr val="bg1">
                  <a:alpha val="26000"/>
                </a:schemeClr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在此处添加文字</a:t>
              </a:r>
              <a:endParaRPr lang="en-US" altLang="zh-CN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61356" y="2885353"/>
            <a:ext cx="1947148" cy="2258846"/>
            <a:chOff x="1865773" y="2914381"/>
            <a:chExt cx="1947148" cy="2258846"/>
          </a:xfrm>
        </p:grpSpPr>
        <p:grpSp>
          <p:nvGrpSpPr>
            <p:cNvPr id="46" name="组合 45"/>
            <p:cNvGrpSpPr/>
            <p:nvPr/>
          </p:nvGrpSpPr>
          <p:grpSpPr>
            <a:xfrm>
              <a:off x="1865773" y="2914381"/>
              <a:ext cx="1947148" cy="2258846"/>
              <a:chOff x="8594432" y="3123974"/>
              <a:chExt cx="1646238" cy="1909763"/>
            </a:xfrm>
          </p:grpSpPr>
          <p:sp>
            <p:nvSpPr>
              <p:cNvPr id="47" name="六边形 46"/>
              <p:cNvSpPr/>
              <p:nvPr/>
            </p:nvSpPr>
            <p:spPr bwMode="auto">
              <a:xfrm rot="16200000">
                <a:off x="8462669" y="3255737"/>
                <a:ext cx="1909763" cy="1646238"/>
              </a:xfrm>
              <a:prstGeom prst="hexagon">
                <a:avLst>
                  <a:gd name="adj" fmla="val 28044"/>
                  <a:gd name="vf" fmla="val 115470"/>
                </a:avLst>
              </a:prstGeom>
              <a:noFill/>
              <a:ln>
                <a:solidFill>
                  <a:schemeClr val="bg1">
                    <a:alpha val="28000"/>
                  </a:schemeClr>
                </a:solidFill>
              </a:ln>
              <a:effectLst>
                <a:outerShdw blurRad="76200" dist="76200" dir="5400000" algn="t" rotWithShape="0">
                  <a:prstClr val="black">
                    <a:alpha val="26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8708662" y="3369968"/>
                <a:ext cx="1417776" cy="1417776"/>
                <a:chOff x="7065674" y="807243"/>
                <a:chExt cx="3095625" cy="3095625"/>
              </a:xfrm>
            </p:grpSpPr>
            <p:sp>
              <p:nvSpPr>
                <p:cNvPr id="49" name="Oval 19"/>
                <p:cNvSpPr>
                  <a:spLocks noChangeArrowheads="1"/>
                </p:cNvSpPr>
                <p:nvPr/>
              </p:nvSpPr>
              <p:spPr bwMode="auto">
                <a:xfrm>
                  <a:off x="7065674" y="807243"/>
                  <a:ext cx="3095625" cy="3095625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27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0" name="Oval 20"/>
                <p:cNvSpPr>
                  <a:spLocks noChangeArrowheads="1"/>
                </p:cNvSpPr>
                <p:nvPr/>
              </p:nvSpPr>
              <p:spPr bwMode="auto">
                <a:xfrm>
                  <a:off x="7191880" y="933449"/>
                  <a:ext cx="2843212" cy="2843212"/>
                </a:xfrm>
                <a:prstGeom prst="ellipse">
                  <a:avLst/>
                </a:prstGeom>
                <a:gradFill>
                  <a:gsLst>
                    <a:gs pos="42000">
                      <a:srgbClr val="6A91C0">
                        <a:alpha val="4000"/>
                      </a:srgbClr>
                    </a:gs>
                    <a:gs pos="100000">
                      <a:schemeClr val="bg1"/>
                    </a:gs>
                    <a:gs pos="0">
                      <a:srgbClr val="B5C8E0">
                        <a:alpha val="0"/>
                      </a:srgbClr>
                    </a:gs>
                  </a:gsLst>
                  <a:lin ang="15000000" scaled="0"/>
                </a:gradFill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26000"/>
                        </a:schemeClr>
                      </a:gs>
                      <a:gs pos="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extLst/>
              </p:spPr>
              <p:txBody>
                <a:bodyPr wrap="none" anchor="ctr"/>
                <a:lstStyle/>
                <a:p>
                  <a:endParaRPr lang="zh-CN" altLang="en-US" kern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72" name="文本框 71"/>
            <p:cNvSpPr txBox="1"/>
            <p:nvPr/>
          </p:nvSpPr>
          <p:spPr>
            <a:xfrm>
              <a:off x="2192519" y="4033486"/>
              <a:ext cx="1462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添加文字</a:t>
              </a:r>
              <a:endParaRPr lang="zh-CN" altLang="en-US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614127" y="3469291"/>
              <a:ext cx="450436" cy="584832"/>
              <a:chOff x="4279736" y="1116199"/>
              <a:chExt cx="681037" cy="884237"/>
            </a:xfrm>
            <a:noFill/>
            <a:effectLst/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4443249" y="1116199"/>
                <a:ext cx="346075" cy="406400"/>
              </a:xfrm>
              <a:custGeom>
                <a:avLst/>
                <a:gdLst>
                  <a:gd name="T0" fmla="*/ 5 w 40"/>
                  <a:gd name="T1" fmla="*/ 30 h 47"/>
                  <a:gd name="T2" fmla="*/ 21 w 40"/>
                  <a:gd name="T3" fmla="*/ 47 h 47"/>
                  <a:gd name="T4" fmla="*/ 37 w 40"/>
                  <a:gd name="T5" fmla="*/ 30 h 47"/>
                  <a:gd name="T6" fmla="*/ 40 w 40"/>
                  <a:gd name="T7" fmla="*/ 23 h 47"/>
                  <a:gd name="T8" fmla="*/ 38 w 40"/>
                  <a:gd name="T9" fmla="*/ 19 h 47"/>
                  <a:gd name="T10" fmla="*/ 21 w 40"/>
                  <a:gd name="T11" fmla="*/ 0 h 47"/>
                  <a:gd name="T12" fmla="*/ 4 w 40"/>
                  <a:gd name="T13" fmla="*/ 19 h 47"/>
                  <a:gd name="T14" fmla="*/ 1 w 40"/>
                  <a:gd name="T15" fmla="*/ 23 h 47"/>
                  <a:gd name="T16" fmla="*/ 5 w 40"/>
                  <a:gd name="T17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5" y="30"/>
                    </a:moveTo>
                    <a:cubicBezTo>
                      <a:pt x="7" y="39"/>
                      <a:pt x="12" y="47"/>
                      <a:pt x="21" y="47"/>
                    </a:cubicBezTo>
                    <a:cubicBezTo>
                      <a:pt x="29" y="47"/>
                      <a:pt x="34" y="39"/>
                      <a:pt x="37" y="30"/>
                    </a:cubicBezTo>
                    <a:cubicBezTo>
                      <a:pt x="39" y="29"/>
                      <a:pt x="40" y="25"/>
                      <a:pt x="40" y="23"/>
                    </a:cubicBezTo>
                    <a:cubicBezTo>
                      <a:pt x="40" y="21"/>
                      <a:pt x="39" y="20"/>
                      <a:pt x="38" y="19"/>
                    </a:cubicBezTo>
                    <a:cubicBezTo>
                      <a:pt x="37" y="8"/>
                      <a:pt x="31" y="0"/>
                      <a:pt x="21" y="0"/>
                    </a:cubicBezTo>
                    <a:cubicBezTo>
                      <a:pt x="11" y="0"/>
                      <a:pt x="4" y="8"/>
                      <a:pt x="4" y="19"/>
                    </a:cubicBezTo>
                    <a:cubicBezTo>
                      <a:pt x="2" y="20"/>
                      <a:pt x="1" y="21"/>
                      <a:pt x="1" y="23"/>
                    </a:cubicBezTo>
                    <a:cubicBezTo>
                      <a:pt x="0" y="25"/>
                      <a:pt x="2" y="30"/>
                      <a:pt x="5" y="3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5" name="Freeform 6"/>
              <p:cNvSpPr>
                <a:spLocks/>
              </p:cNvSpPr>
              <p:nvPr/>
            </p:nvSpPr>
            <p:spPr bwMode="auto">
              <a:xfrm>
                <a:off x="4279736" y="1549586"/>
                <a:ext cx="681037" cy="450850"/>
              </a:xfrm>
              <a:custGeom>
                <a:avLst/>
                <a:gdLst>
                  <a:gd name="T0" fmla="*/ 72 w 79"/>
                  <a:gd name="T1" fmla="*/ 7 h 52"/>
                  <a:gd name="T2" fmla="*/ 52 w 79"/>
                  <a:gd name="T3" fmla="*/ 0 h 52"/>
                  <a:gd name="T4" fmla="*/ 52 w 79"/>
                  <a:gd name="T5" fmla="*/ 0 h 52"/>
                  <a:gd name="T6" fmla="*/ 51 w 79"/>
                  <a:gd name="T7" fmla="*/ 0 h 52"/>
                  <a:gd name="T8" fmla="*/ 47 w 79"/>
                  <a:gd name="T9" fmla="*/ 40 h 52"/>
                  <a:gd name="T10" fmla="*/ 42 w 79"/>
                  <a:gd name="T11" fmla="*/ 9 h 52"/>
                  <a:gd name="T12" fmla="*/ 44 w 79"/>
                  <a:gd name="T13" fmla="*/ 4 h 52"/>
                  <a:gd name="T14" fmla="*/ 41 w 79"/>
                  <a:gd name="T15" fmla="*/ 1 h 52"/>
                  <a:gd name="T16" fmla="*/ 40 w 79"/>
                  <a:gd name="T17" fmla="*/ 1 h 52"/>
                  <a:gd name="T18" fmla="*/ 39 w 79"/>
                  <a:gd name="T19" fmla="*/ 1 h 52"/>
                  <a:gd name="T20" fmla="*/ 38 w 79"/>
                  <a:gd name="T21" fmla="*/ 1 h 52"/>
                  <a:gd name="T22" fmla="*/ 35 w 79"/>
                  <a:gd name="T23" fmla="*/ 4 h 52"/>
                  <a:gd name="T24" fmla="*/ 37 w 79"/>
                  <a:gd name="T25" fmla="*/ 9 h 52"/>
                  <a:gd name="T26" fmla="*/ 33 w 79"/>
                  <a:gd name="T27" fmla="*/ 40 h 52"/>
                  <a:gd name="T28" fmla="*/ 27 w 79"/>
                  <a:gd name="T29" fmla="*/ 0 h 52"/>
                  <a:gd name="T30" fmla="*/ 27 w 79"/>
                  <a:gd name="T31" fmla="*/ 0 h 52"/>
                  <a:gd name="T32" fmla="*/ 27 w 79"/>
                  <a:gd name="T33" fmla="*/ 0 h 52"/>
                  <a:gd name="T34" fmla="*/ 7 w 79"/>
                  <a:gd name="T35" fmla="*/ 7 h 52"/>
                  <a:gd name="T36" fmla="*/ 0 w 79"/>
                  <a:gd name="T37" fmla="*/ 25 h 52"/>
                  <a:gd name="T38" fmla="*/ 0 w 79"/>
                  <a:gd name="T39" fmla="*/ 35 h 52"/>
                  <a:gd name="T40" fmla="*/ 2 w 79"/>
                  <a:gd name="T41" fmla="*/ 37 h 52"/>
                  <a:gd name="T42" fmla="*/ 15 w 79"/>
                  <a:gd name="T43" fmla="*/ 46 h 52"/>
                  <a:gd name="T44" fmla="*/ 15 w 79"/>
                  <a:gd name="T45" fmla="*/ 29 h 52"/>
                  <a:gd name="T46" fmla="*/ 16 w 79"/>
                  <a:gd name="T47" fmla="*/ 23 h 52"/>
                  <a:gd name="T48" fmla="*/ 16 w 79"/>
                  <a:gd name="T49" fmla="*/ 47 h 52"/>
                  <a:gd name="T50" fmla="*/ 38 w 79"/>
                  <a:gd name="T51" fmla="*/ 52 h 52"/>
                  <a:gd name="T52" fmla="*/ 63 w 79"/>
                  <a:gd name="T53" fmla="*/ 46 h 52"/>
                  <a:gd name="T54" fmla="*/ 63 w 79"/>
                  <a:gd name="T55" fmla="*/ 23 h 52"/>
                  <a:gd name="T56" fmla="*/ 64 w 79"/>
                  <a:gd name="T57" fmla="*/ 29 h 52"/>
                  <a:gd name="T58" fmla="*/ 64 w 79"/>
                  <a:gd name="T59" fmla="*/ 45 h 52"/>
                  <a:gd name="T60" fmla="*/ 74 w 79"/>
                  <a:gd name="T61" fmla="*/ 37 h 52"/>
                  <a:gd name="T62" fmla="*/ 79 w 79"/>
                  <a:gd name="T63" fmla="*/ 32 h 52"/>
                  <a:gd name="T64" fmla="*/ 78 w 79"/>
                  <a:gd name="T65" fmla="*/ 25 h 52"/>
                  <a:gd name="T66" fmla="*/ 72 w 79"/>
                  <a:gd name="T6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9" h="52">
                    <a:moveTo>
                      <a:pt x="72" y="7"/>
                    </a:moveTo>
                    <a:cubicBezTo>
                      <a:pt x="67" y="4"/>
                      <a:pt x="56" y="1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4"/>
                      <a:pt x="47" y="40"/>
                      <a:pt x="47" y="40"/>
                    </a:cubicBezTo>
                    <a:cubicBezTo>
                      <a:pt x="47" y="40"/>
                      <a:pt x="42" y="9"/>
                      <a:pt x="42" y="9"/>
                    </a:cubicBezTo>
                    <a:cubicBezTo>
                      <a:pt x="42" y="9"/>
                      <a:pt x="44" y="4"/>
                      <a:pt x="44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28" y="4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3" y="1"/>
                      <a:pt x="12" y="4"/>
                      <a:pt x="7" y="7"/>
                    </a:cubicBezTo>
                    <a:cubicBezTo>
                      <a:pt x="5" y="9"/>
                      <a:pt x="1" y="13"/>
                      <a:pt x="0" y="25"/>
                    </a:cubicBezTo>
                    <a:cubicBezTo>
                      <a:pt x="0" y="25"/>
                      <a:pt x="0" y="29"/>
                      <a:pt x="0" y="35"/>
                    </a:cubicBezTo>
                    <a:cubicBezTo>
                      <a:pt x="1" y="36"/>
                      <a:pt x="2" y="36"/>
                      <a:pt x="2" y="37"/>
                    </a:cubicBezTo>
                    <a:cubicBezTo>
                      <a:pt x="6" y="41"/>
                      <a:pt x="10" y="44"/>
                      <a:pt x="15" y="46"/>
                    </a:cubicBezTo>
                    <a:cubicBezTo>
                      <a:pt x="15" y="38"/>
                      <a:pt x="15" y="30"/>
                      <a:pt x="15" y="29"/>
                    </a:cubicBezTo>
                    <a:cubicBezTo>
                      <a:pt x="15" y="27"/>
                      <a:pt x="15" y="25"/>
                      <a:pt x="16" y="23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3" y="50"/>
                      <a:pt x="30" y="52"/>
                      <a:pt x="38" y="52"/>
                    </a:cubicBezTo>
                    <a:cubicBezTo>
                      <a:pt x="47" y="52"/>
                      <a:pt x="55" y="50"/>
                      <a:pt x="63" y="4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3" y="24"/>
                      <a:pt x="64" y="27"/>
                      <a:pt x="64" y="29"/>
                    </a:cubicBezTo>
                    <a:cubicBezTo>
                      <a:pt x="64" y="30"/>
                      <a:pt x="64" y="37"/>
                      <a:pt x="64" y="45"/>
                    </a:cubicBezTo>
                    <a:cubicBezTo>
                      <a:pt x="68" y="43"/>
                      <a:pt x="71" y="40"/>
                      <a:pt x="74" y="37"/>
                    </a:cubicBezTo>
                    <a:cubicBezTo>
                      <a:pt x="76" y="35"/>
                      <a:pt x="77" y="34"/>
                      <a:pt x="79" y="32"/>
                    </a:cubicBezTo>
                    <a:cubicBezTo>
                      <a:pt x="79" y="28"/>
                      <a:pt x="78" y="25"/>
                      <a:pt x="78" y="25"/>
                    </a:cubicBezTo>
                    <a:cubicBezTo>
                      <a:pt x="77" y="13"/>
                      <a:pt x="74" y="9"/>
                      <a:pt x="72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348034" y="1994776"/>
            <a:ext cx="4227165" cy="510829"/>
            <a:chOff x="5924944" y="1903862"/>
            <a:chExt cx="4227165" cy="510829"/>
          </a:xfrm>
        </p:grpSpPr>
        <p:cxnSp>
          <p:nvCxnSpPr>
            <p:cNvPr id="7" name="直接连接符​​ 10"/>
            <p:cNvCxnSpPr/>
            <p:nvPr/>
          </p:nvCxnSpPr>
          <p:spPr bwMode="auto">
            <a:xfrm>
              <a:off x="5924944" y="2394054"/>
              <a:ext cx="4227165" cy="20637"/>
            </a:xfrm>
            <a:prstGeom prst="line">
              <a:avLst/>
            </a:prstGeom>
            <a:noFill/>
            <a:ln w="25400">
              <a:solidFill>
                <a:schemeClr val="bg1">
                  <a:alpha val="26000"/>
                </a:schemeClr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​​ 13"/>
            <p:cNvSpPr/>
            <p:nvPr/>
          </p:nvSpPr>
          <p:spPr bwMode="auto">
            <a:xfrm>
              <a:off x="7898346" y="1903862"/>
              <a:ext cx="2232025" cy="504000"/>
            </a:xfrm>
            <a:prstGeom prst="rect">
              <a:avLst/>
            </a:prstGeom>
            <a:solidFill>
              <a:schemeClr val="bg1">
                <a:alpha val="14000"/>
              </a:schemeClr>
            </a:solidFill>
            <a:ln w="25400">
              <a:solidFill>
                <a:schemeClr val="bg1">
                  <a:alpha val="26000"/>
                </a:schemeClr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在此处添加文字</a:t>
              </a:r>
              <a:endParaRPr lang="en-US" altLang="zh-CN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20084" y="1479356"/>
            <a:ext cx="1717668" cy="1992630"/>
            <a:chOff x="3619726" y="1488881"/>
            <a:chExt cx="1717668" cy="1992630"/>
          </a:xfrm>
        </p:grpSpPr>
        <p:grpSp>
          <p:nvGrpSpPr>
            <p:cNvPr id="35" name="组合 34"/>
            <p:cNvGrpSpPr/>
            <p:nvPr/>
          </p:nvGrpSpPr>
          <p:grpSpPr>
            <a:xfrm>
              <a:off x="3619726" y="1488881"/>
              <a:ext cx="1717668" cy="1992630"/>
              <a:chOff x="8594432" y="3123974"/>
              <a:chExt cx="1646238" cy="1909763"/>
            </a:xfrm>
          </p:grpSpPr>
          <p:sp>
            <p:nvSpPr>
              <p:cNvPr id="18" name="六边形 17"/>
              <p:cNvSpPr/>
              <p:nvPr/>
            </p:nvSpPr>
            <p:spPr bwMode="auto">
              <a:xfrm rot="16200000">
                <a:off x="8462669" y="3255737"/>
                <a:ext cx="1909763" cy="1646238"/>
              </a:xfrm>
              <a:prstGeom prst="hexagon">
                <a:avLst>
                  <a:gd name="adj" fmla="val 28044"/>
                  <a:gd name="vf" fmla="val 115470"/>
                </a:avLst>
              </a:prstGeom>
              <a:noFill/>
              <a:ln>
                <a:solidFill>
                  <a:schemeClr val="bg1">
                    <a:alpha val="28000"/>
                  </a:schemeClr>
                </a:solidFill>
              </a:ln>
              <a:effectLst>
                <a:outerShdw blurRad="76200" dist="76200" dir="5400000" algn="t" rotWithShape="0">
                  <a:prstClr val="black">
                    <a:alpha val="26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8708662" y="3369968"/>
                <a:ext cx="1417776" cy="1417776"/>
                <a:chOff x="7065674" y="807243"/>
                <a:chExt cx="3095625" cy="3095625"/>
              </a:xfrm>
            </p:grpSpPr>
            <p:sp>
              <p:nvSpPr>
                <p:cNvPr id="33" name="Oval 19"/>
                <p:cNvSpPr>
                  <a:spLocks noChangeArrowheads="1"/>
                </p:cNvSpPr>
                <p:nvPr/>
              </p:nvSpPr>
              <p:spPr bwMode="auto">
                <a:xfrm>
                  <a:off x="7065674" y="807243"/>
                  <a:ext cx="3095625" cy="3095625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27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4" name="Oval 20"/>
                <p:cNvSpPr>
                  <a:spLocks noChangeArrowheads="1"/>
                </p:cNvSpPr>
                <p:nvPr/>
              </p:nvSpPr>
              <p:spPr bwMode="auto">
                <a:xfrm>
                  <a:off x="7191881" y="933450"/>
                  <a:ext cx="2843211" cy="2843211"/>
                </a:xfrm>
                <a:prstGeom prst="ellipse">
                  <a:avLst/>
                </a:prstGeom>
                <a:gradFill>
                  <a:gsLst>
                    <a:gs pos="42000">
                      <a:srgbClr val="6A91C0">
                        <a:alpha val="4000"/>
                      </a:srgbClr>
                    </a:gs>
                    <a:gs pos="100000">
                      <a:schemeClr val="bg1"/>
                    </a:gs>
                    <a:gs pos="0">
                      <a:srgbClr val="B5C8E0">
                        <a:alpha val="0"/>
                      </a:srgbClr>
                    </a:gs>
                  </a:gsLst>
                  <a:lin ang="15000000" scaled="0"/>
                </a:gradFill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26000"/>
                        </a:schemeClr>
                      </a:gs>
                      <a:gs pos="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extLst/>
              </p:spPr>
              <p:txBody>
                <a:bodyPr wrap="none" anchor="ctr"/>
                <a:lstStyle/>
                <a:p>
                  <a:endParaRPr lang="zh-CN" altLang="en-US" kern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 flipH="1">
              <a:off x="4287373" y="2126765"/>
              <a:ext cx="357398" cy="306000"/>
              <a:chOff x="2162176" y="-104775"/>
              <a:chExt cx="1655763" cy="1417638"/>
            </a:xfrm>
            <a:noFill/>
          </p:grpSpPr>
          <p:sp>
            <p:nvSpPr>
              <p:cNvPr id="70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1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3890371" y="2435433"/>
              <a:ext cx="13098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338023" y="5055300"/>
            <a:ext cx="4227165" cy="514109"/>
            <a:chOff x="5924944" y="1900582"/>
            <a:chExt cx="4227165" cy="514109"/>
          </a:xfrm>
        </p:grpSpPr>
        <p:cxnSp>
          <p:nvCxnSpPr>
            <p:cNvPr id="67" name="直接连接符​​ 10"/>
            <p:cNvCxnSpPr/>
            <p:nvPr/>
          </p:nvCxnSpPr>
          <p:spPr bwMode="auto">
            <a:xfrm>
              <a:off x="5924944" y="2394054"/>
              <a:ext cx="4227165" cy="20637"/>
            </a:xfrm>
            <a:prstGeom prst="line">
              <a:avLst/>
            </a:prstGeom>
            <a:noFill/>
            <a:ln w="25400">
              <a:solidFill>
                <a:schemeClr val="bg1">
                  <a:alpha val="26000"/>
                </a:schemeClr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​​ 13"/>
            <p:cNvSpPr/>
            <p:nvPr/>
          </p:nvSpPr>
          <p:spPr bwMode="auto">
            <a:xfrm>
              <a:off x="7898346" y="1900582"/>
              <a:ext cx="2232025" cy="504000"/>
            </a:xfrm>
            <a:prstGeom prst="rect">
              <a:avLst/>
            </a:prstGeom>
            <a:solidFill>
              <a:schemeClr val="bg1">
                <a:alpha val="14000"/>
              </a:schemeClr>
            </a:solidFill>
            <a:ln w="25400">
              <a:solidFill>
                <a:schemeClr val="bg1">
                  <a:alpha val="26000"/>
                </a:schemeClr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在此处添加文字</a:t>
              </a:r>
              <a:endParaRPr lang="en-US" altLang="zh-CN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8829" y="4512237"/>
            <a:ext cx="1719195" cy="1994400"/>
            <a:chOff x="3704196" y="4502712"/>
            <a:chExt cx="1719195" cy="1994400"/>
          </a:xfrm>
        </p:grpSpPr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3704196" y="4502712"/>
              <a:ext cx="1719195" cy="1994400"/>
              <a:chOff x="8594428" y="3123970"/>
              <a:chExt cx="1646246" cy="1909771"/>
            </a:xfrm>
          </p:grpSpPr>
          <p:sp>
            <p:nvSpPr>
              <p:cNvPr id="42" name="六边形 41"/>
              <p:cNvSpPr/>
              <p:nvPr/>
            </p:nvSpPr>
            <p:spPr bwMode="auto">
              <a:xfrm rot="16200000">
                <a:off x="8462665" y="3255733"/>
                <a:ext cx="1909771" cy="1646246"/>
              </a:xfrm>
              <a:prstGeom prst="hexagon">
                <a:avLst>
                  <a:gd name="adj" fmla="val 28044"/>
                  <a:gd name="vf" fmla="val 115470"/>
                </a:avLst>
              </a:prstGeom>
              <a:noFill/>
              <a:ln>
                <a:solidFill>
                  <a:schemeClr val="bg1">
                    <a:alpha val="28000"/>
                  </a:schemeClr>
                </a:solidFill>
              </a:ln>
              <a:effectLst>
                <a:outerShdw blurRad="76200" dist="76200" dir="5400000" algn="t" rotWithShape="0">
                  <a:prstClr val="black">
                    <a:alpha val="26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8708662" y="3369968"/>
                <a:ext cx="1417776" cy="1417776"/>
                <a:chOff x="7065674" y="807243"/>
                <a:chExt cx="3095625" cy="3095625"/>
              </a:xfrm>
            </p:grpSpPr>
            <p:sp>
              <p:nvSpPr>
                <p:cNvPr id="44" name="Oval 19"/>
                <p:cNvSpPr>
                  <a:spLocks noChangeArrowheads="1"/>
                </p:cNvSpPr>
                <p:nvPr/>
              </p:nvSpPr>
              <p:spPr bwMode="auto">
                <a:xfrm>
                  <a:off x="7065674" y="807243"/>
                  <a:ext cx="3095625" cy="3095625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27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5" name="Oval 20"/>
                <p:cNvSpPr>
                  <a:spLocks noChangeArrowheads="1"/>
                </p:cNvSpPr>
                <p:nvPr/>
              </p:nvSpPr>
              <p:spPr bwMode="auto">
                <a:xfrm>
                  <a:off x="7191881" y="933450"/>
                  <a:ext cx="2843210" cy="2843210"/>
                </a:xfrm>
                <a:prstGeom prst="ellipse">
                  <a:avLst/>
                </a:prstGeom>
                <a:gradFill>
                  <a:gsLst>
                    <a:gs pos="42000">
                      <a:srgbClr val="6A91C0">
                        <a:alpha val="4000"/>
                      </a:srgbClr>
                    </a:gs>
                    <a:gs pos="100000">
                      <a:schemeClr val="bg1"/>
                    </a:gs>
                    <a:gs pos="0">
                      <a:srgbClr val="B5C8E0">
                        <a:alpha val="0"/>
                      </a:srgbClr>
                    </a:gs>
                  </a:gsLst>
                  <a:lin ang="15000000" scaled="0"/>
                </a:gradFill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26000"/>
                        </a:schemeClr>
                      </a:gs>
                      <a:gs pos="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extLst/>
              </p:spPr>
              <p:txBody>
                <a:bodyPr wrap="none" anchor="ctr"/>
                <a:lstStyle/>
                <a:p>
                  <a:endParaRPr lang="zh-CN" altLang="en-US" kern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3984173" y="5166420"/>
              <a:ext cx="1305405" cy="719702"/>
              <a:chOff x="4186938" y="4847788"/>
              <a:chExt cx="1305405" cy="719702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600539" y="4847788"/>
                <a:ext cx="324000" cy="324000"/>
                <a:chOff x="10355878" y="1855215"/>
                <a:chExt cx="509582" cy="497448"/>
              </a:xfrm>
            </p:grpSpPr>
            <p:sp>
              <p:nvSpPr>
                <p:cNvPr id="11" name="Oval 15"/>
                <p:cNvSpPr>
                  <a:spLocks noChangeArrowheads="1"/>
                </p:cNvSpPr>
                <p:nvPr/>
              </p:nvSpPr>
              <p:spPr bwMode="gray">
                <a:xfrm>
                  <a:off x="10355878" y="1855215"/>
                  <a:ext cx="509582" cy="494064"/>
                </a:xfrm>
                <a:prstGeom prst="ellipse">
                  <a:avLst/>
                </a:prstGeom>
                <a:solidFill>
                  <a:schemeClr val="bg1">
                    <a:alpha val="47842"/>
                  </a:schemeClr>
                </a:solidFill>
                <a:ln w="9525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2" name="Line 16"/>
                <p:cNvSpPr>
                  <a:spLocks noChangeShapeType="1"/>
                </p:cNvSpPr>
                <p:nvPr/>
              </p:nvSpPr>
              <p:spPr bwMode="gray">
                <a:xfrm>
                  <a:off x="10612414" y="1855215"/>
                  <a:ext cx="0" cy="490680"/>
                </a:xfrm>
                <a:prstGeom prst="line">
                  <a:avLst/>
                </a:prstGeom>
                <a:noFill/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3" name="Line 17"/>
                <p:cNvSpPr>
                  <a:spLocks noChangeShapeType="1"/>
                </p:cNvSpPr>
                <p:nvPr/>
              </p:nvSpPr>
              <p:spPr bwMode="gray">
                <a:xfrm>
                  <a:off x="10355878" y="2100555"/>
                  <a:ext cx="509582" cy="0"/>
                </a:xfrm>
                <a:prstGeom prst="line">
                  <a:avLst/>
                </a:prstGeom>
                <a:noFill/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4" name="Freeform 18"/>
                <p:cNvSpPr>
                  <a:spLocks/>
                </p:cNvSpPr>
                <p:nvPr/>
              </p:nvSpPr>
              <p:spPr bwMode="gray">
                <a:xfrm>
                  <a:off x="10646735" y="1858599"/>
                  <a:ext cx="105872" cy="487296"/>
                </a:xfrm>
                <a:custGeom>
                  <a:avLst/>
                  <a:gdLst>
                    <a:gd name="T0" fmla="*/ 0 w 182"/>
                    <a:gd name="T1" fmla="*/ 0 h 864"/>
                    <a:gd name="T2" fmla="*/ 105869 w 182"/>
                    <a:gd name="T3" fmla="*/ 245279 h 864"/>
                    <a:gd name="T4" fmla="*/ 3490 w 182"/>
                    <a:gd name="T5" fmla="*/ 487174 h 864"/>
                    <a:gd name="T6" fmla="*/ 0 60000 65536"/>
                    <a:gd name="T7" fmla="*/ 0 60000 65536"/>
                    <a:gd name="T8" fmla="*/ 0 60000 65536"/>
                    <a:gd name="T9" fmla="*/ 0 w 182"/>
                    <a:gd name="T10" fmla="*/ 0 h 864"/>
                    <a:gd name="T11" fmla="*/ 182 w 182"/>
                    <a:gd name="T12" fmla="*/ 864 h 8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82" h="864">
                      <a:moveTo>
                        <a:pt x="0" y="0"/>
                      </a:moveTo>
                      <a:cubicBezTo>
                        <a:pt x="59" y="89"/>
                        <a:pt x="182" y="177"/>
                        <a:pt x="182" y="435"/>
                      </a:cubicBezTo>
                      <a:cubicBezTo>
                        <a:pt x="182" y="693"/>
                        <a:pt x="70" y="800"/>
                        <a:pt x="6" y="864"/>
                      </a:cubicBezTo>
                    </a:path>
                  </a:pathLst>
                </a:custGeom>
                <a:noFill/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5" name="Freeform 19"/>
                <p:cNvSpPr>
                  <a:spLocks/>
                </p:cNvSpPr>
                <p:nvPr/>
              </p:nvSpPr>
              <p:spPr bwMode="gray">
                <a:xfrm>
                  <a:off x="10473966" y="1861983"/>
                  <a:ext cx="114598" cy="490680"/>
                </a:xfrm>
                <a:custGeom>
                  <a:avLst/>
                  <a:gdLst>
                    <a:gd name="T0" fmla="*/ 97143 w 197"/>
                    <a:gd name="T1" fmla="*/ 0 h 870"/>
                    <a:gd name="T2" fmla="*/ 0 w 197"/>
                    <a:gd name="T3" fmla="*/ 245842 h 870"/>
                    <a:gd name="T4" fmla="*/ 114594 w 197"/>
                    <a:gd name="T5" fmla="*/ 490557 h 870"/>
                    <a:gd name="T6" fmla="*/ 0 60000 65536"/>
                    <a:gd name="T7" fmla="*/ 0 60000 65536"/>
                    <a:gd name="T8" fmla="*/ 0 60000 65536"/>
                    <a:gd name="T9" fmla="*/ 0 w 197"/>
                    <a:gd name="T10" fmla="*/ 0 h 870"/>
                    <a:gd name="T11" fmla="*/ 197 w 197"/>
                    <a:gd name="T12" fmla="*/ 870 h 87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7" h="870">
                      <a:moveTo>
                        <a:pt x="167" y="0"/>
                      </a:moveTo>
                      <a:cubicBezTo>
                        <a:pt x="117" y="64"/>
                        <a:pt x="0" y="178"/>
                        <a:pt x="0" y="436"/>
                      </a:cubicBezTo>
                      <a:cubicBezTo>
                        <a:pt x="0" y="694"/>
                        <a:pt x="124" y="769"/>
                        <a:pt x="197" y="870"/>
                      </a:cubicBezTo>
                    </a:path>
                  </a:pathLst>
                </a:custGeom>
                <a:noFill/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6" name="Freeform 20"/>
                <p:cNvSpPr>
                  <a:spLocks/>
                </p:cNvSpPr>
                <p:nvPr/>
              </p:nvSpPr>
              <p:spPr bwMode="gray">
                <a:xfrm rot="5400000">
                  <a:off x="10571541" y="2053600"/>
                  <a:ext cx="64296" cy="379860"/>
                </a:xfrm>
                <a:custGeom>
                  <a:avLst/>
                  <a:gdLst>
                    <a:gd name="T0" fmla="*/ 10441 w 197"/>
                    <a:gd name="T1" fmla="*/ 0 h 870"/>
                    <a:gd name="T2" fmla="*/ 0 w 197"/>
                    <a:gd name="T3" fmla="*/ 80336 h 870"/>
                    <a:gd name="T4" fmla="*/ 12399 w 197"/>
                    <a:gd name="T5" fmla="*/ 160671 h 870"/>
                    <a:gd name="T6" fmla="*/ 0 60000 65536"/>
                    <a:gd name="T7" fmla="*/ 0 60000 65536"/>
                    <a:gd name="T8" fmla="*/ 0 60000 65536"/>
                    <a:gd name="T9" fmla="*/ 0 w 197"/>
                    <a:gd name="T10" fmla="*/ 0 h 870"/>
                    <a:gd name="T11" fmla="*/ 197 w 197"/>
                    <a:gd name="T12" fmla="*/ 870 h 87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7" h="870">
                      <a:moveTo>
                        <a:pt x="167" y="0"/>
                      </a:moveTo>
                      <a:cubicBezTo>
                        <a:pt x="117" y="64"/>
                        <a:pt x="0" y="178"/>
                        <a:pt x="0" y="436"/>
                      </a:cubicBezTo>
                      <a:cubicBezTo>
                        <a:pt x="0" y="694"/>
                        <a:pt x="124" y="769"/>
                        <a:pt x="197" y="870"/>
                      </a:cubicBezTo>
                    </a:path>
                  </a:pathLst>
                </a:custGeom>
                <a:noFill/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" name="Freeform 21"/>
                <p:cNvSpPr>
                  <a:spLocks/>
                </p:cNvSpPr>
                <p:nvPr/>
              </p:nvSpPr>
              <p:spPr bwMode="gray">
                <a:xfrm rot="16200000" flipV="1">
                  <a:off x="10576194" y="1769908"/>
                  <a:ext cx="64296" cy="379860"/>
                </a:xfrm>
                <a:custGeom>
                  <a:avLst/>
                  <a:gdLst>
                    <a:gd name="T0" fmla="*/ 10441 w 197"/>
                    <a:gd name="T1" fmla="*/ 0 h 870"/>
                    <a:gd name="T2" fmla="*/ 0 w 197"/>
                    <a:gd name="T3" fmla="*/ 80336 h 870"/>
                    <a:gd name="T4" fmla="*/ 12399 w 197"/>
                    <a:gd name="T5" fmla="*/ 160671 h 870"/>
                    <a:gd name="T6" fmla="*/ 0 60000 65536"/>
                    <a:gd name="T7" fmla="*/ 0 60000 65536"/>
                    <a:gd name="T8" fmla="*/ 0 60000 65536"/>
                    <a:gd name="T9" fmla="*/ 0 w 197"/>
                    <a:gd name="T10" fmla="*/ 0 h 870"/>
                    <a:gd name="T11" fmla="*/ 197 w 197"/>
                    <a:gd name="T12" fmla="*/ 870 h 87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7" h="870">
                      <a:moveTo>
                        <a:pt x="167" y="0"/>
                      </a:moveTo>
                      <a:cubicBezTo>
                        <a:pt x="117" y="64"/>
                        <a:pt x="0" y="178"/>
                        <a:pt x="0" y="436"/>
                      </a:cubicBezTo>
                      <a:cubicBezTo>
                        <a:pt x="0" y="694"/>
                        <a:pt x="124" y="769"/>
                        <a:pt x="197" y="870"/>
                      </a:cubicBezTo>
                    </a:path>
                  </a:pathLst>
                </a:custGeom>
                <a:noFill/>
                <a:ln w="9525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4186938" y="5167380"/>
                <a:ext cx="13054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添加文字</a:t>
                </a:r>
                <a:endParaRPr lang="zh-CN" altLang="en-US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84286" y="2995796"/>
            <a:ext cx="1719194" cy="1994400"/>
            <a:chOff x="4484286" y="2995796"/>
            <a:chExt cx="1719194" cy="1994400"/>
          </a:xfrm>
        </p:grpSpPr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4484286" y="2995796"/>
              <a:ext cx="1719194" cy="1994400"/>
              <a:chOff x="8594428" y="3123970"/>
              <a:chExt cx="1646246" cy="1909771"/>
            </a:xfrm>
          </p:grpSpPr>
          <p:sp>
            <p:nvSpPr>
              <p:cNvPr id="58" name="六边形 57"/>
              <p:cNvSpPr/>
              <p:nvPr/>
            </p:nvSpPr>
            <p:spPr bwMode="auto">
              <a:xfrm rot="16200000">
                <a:off x="8462665" y="3255733"/>
                <a:ext cx="1909771" cy="1646246"/>
              </a:xfrm>
              <a:prstGeom prst="hexagon">
                <a:avLst>
                  <a:gd name="adj" fmla="val 28044"/>
                  <a:gd name="vf" fmla="val 115470"/>
                </a:avLst>
              </a:prstGeom>
              <a:noFill/>
              <a:ln>
                <a:solidFill>
                  <a:schemeClr val="bg1">
                    <a:alpha val="28000"/>
                  </a:schemeClr>
                </a:solidFill>
              </a:ln>
              <a:effectLst>
                <a:outerShdw blurRad="76200" dist="76200" dir="5400000" algn="t" rotWithShape="0">
                  <a:prstClr val="black">
                    <a:alpha val="26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8708662" y="3369968"/>
                <a:ext cx="1417776" cy="1417776"/>
                <a:chOff x="7065674" y="807243"/>
                <a:chExt cx="3095625" cy="3095625"/>
              </a:xfrm>
            </p:grpSpPr>
            <p:sp>
              <p:nvSpPr>
                <p:cNvPr id="60" name="Oval 19"/>
                <p:cNvSpPr>
                  <a:spLocks noChangeArrowheads="1"/>
                </p:cNvSpPr>
                <p:nvPr/>
              </p:nvSpPr>
              <p:spPr bwMode="auto">
                <a:xfrm>
                  <a:off x="7065674" y="807243"/>
                  <a:ext cx="3095625" cy="3095625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27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mtClean="0">
                    <a:solidFill>
                      <a:srgbClr val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1" name="Oval 20"/>
                <p:cNvSpPr>
                  <a:spLocks noChangeArrowheads="1"/>
                </p:cNvSpPr>
                <p:nvPr/>
              </p:nvSpPr>
              <p:spPr bwMode="auto">
                <a:xfrm>
                  <a:off x="7191881" y="933450"/>
                  <a:ext cx="2843210" cy="2843210"/>
                </a:xfrm>
                <a:prstGeom prst="ellipse">
                  <a:avLst/>
                </a:prstGeom>
                <a:gradFill>
                  <a:gsLst>
                    <a:gs pos="42000">
                      <a:srgbClr val="6A91C0">
                        <a:alpha val="4000"/>
                      </a:srgbClr>
                    </a:gs>
                    <a:gs pos="100000">
                      <a:schemeClr val="bg1"/>
                    </a:gs>
                    <a:gs pos="0">
                      <a:srgbClr val="B5C8E0">
                        <a:alpha val="0"/>
                      </a:srgbClr>
                    </a:gs>
                  </a:gsLst>
                  <a:lin ang="15000000" scaled="0"/>
                </a:gradFill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26000"/>
                        </a:schemeClr>
                      </a:gs>
                      <a:gs pos="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extLst/>
              </p:spPr>
              <p:txBody>
                <a:bodyPr wrap="none" anchor="ctr"/>
                <a:lstStyle/>
                <a:p>
                  <a:endParaRPr lang="zh-CN" altLang="en-US" kern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760461" y="3643174"/>
              <a:ext cx="1326027" cy="714064"/>
              <a:chOff x="4835319" y="3686819"/>
              <a:chExt cx="1326027" cy="714064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266268" y="3686819"/>
                <a:ext cx="324000" cy="288000"/>
                <a:chOff x="1145495" y="1285011"/>
                <a:chExt cx="306387" cy="265113"/>
              </a:xfrm>
              <a:noFill/>
            </p:grpSpPr>
            <p:sp>
              <p:nvSpPr>
                <p:cNvPr id="79" name="Freeform 10"/>
                <p:cNvSpPr>
                  <a:spLocks noEditPoints="1"/>
                </p:cNvSpPr>
                <p:nvPr/>
              </p:nvSpPr>
              <p:spPr bwMode="auto">
                <a:xfrm>
                  <a:off x="1145495" y="1285011"/>
                  <a:ext cx="306387" cy="153988"/>
                </a:xfrm>
                <a:custGeom>
                  <a:avLst/>
                  <a:gdLst>
                    <a:gd name="T0" fmla="*/ 41 w 81"/>
                    <a:gd name="T1" fmla="*/ 40 h 40"/>
                    <a:gd name="T2" fmla="*/ 81 w 81"/>
                    <a:gd name="T3" fmla="*/ 29 h 40"/>
                    <a:gd name="T4" fmla="*/ 81 w 81"/>
                    <a:gd name="T5" fmla="*/ 19 h 40"/>
                    <a:gd name="T6" fmla="*/ 75 w 81"/>
                    <a:gd name="T7" fmla="*/ 12 h 40"/>
                    <a:gd name="T8" fmla="*/ 55 w 81"/>
                    <a:gd name="T9" fmla="*/ 13 h 40"/>
                    <a:gd name="T10" fmla="*/ 40 w 81"/>
                    <a:gd name="T11" fmla="*/ 0 h 40"/>
                    <a:gd name="T12" fmla="*/ 26 w 81"/>
                    <a:gd name="T13" fmla="*/ 13 h 40"/>
                    <a:gd name="T14" fmla="*/ 6 w 81"/>
                    <a:gd name="T15" fmla="*/ 13 h 40"/>
                    <a:gd name="T16" fmla="*/ 0 w 81"/>
                    <a:gd name="T17" fmla="*/ 19 h 40"/>
                    <a:gd name="T18" fmla="*/ 0 w 81"/>
                    <a:gd name="T19" fmla="*/ 29 h 40"/>
                    <a:gd name="T20" fmla="*/ 41 w 81"/>
                    <a:gd name="T21" fmla="*/ 40 h 40"/>
                    <a:gd name="T22" fmla="*/ 41 w 81"/>
                    <a:gd name="T23" fmla="*/ 37 h 40"/>
                    <a:gd name="T24" fmla="*/ 36 w 81"/>
                    <a:gd name="T25" fmla="*/ 34 h 40"/>
                    <a:gd name="T26" fmla="*/ 41 w 81"/>
                    <a:gd name="T27" fmla="*/ 32 h 40"/>
                    <a:gd name="T28" fmla="*/ 46 w 81"/>
                    <a:gd name="T29" fmla="*/ 34 h 40"/>
                    <a:gd name="T30" fmla="*/ 41 w 81"/>
                    <a:gd name="T31" fmla="*/ 37 h 40"/>
                    <a:gd name="T32" fmla="*/ 41 w 81"/>
                    <a:gd name="T33" fmla="*/ 3 h 40"/>
                    <a:gd name="T34" fmla="*/ 54 w 81"/>
                    <a:gd name="T35" fmla="*/ 13 h 40"/>
                    <a:gd name="T36" fmla="*/ 27 w 81"/>
                    <a:gd name="T37" fmla="*/ 13 h 40"/>
                    <a:gd name="T38" fmla="*/ 41 w 81"/>
                    <a:gd name="T39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1" h="40">
                      <a:moveTo>
                        <a:pt x="41" y="40"/>
                      </a:moveTo>
                      <a:cubicBezTo>
                        <a:pt x="57" y="40"/>
                        <a:pt x="71" y="36"/>
                        <a:pt x="81" y="29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1" y="15"/>
                        <a:pt x="78" y="12"/>
                        <a:pt x="75" y="12"/>
                      </a:cubicBezTo>
                      <a:cubicBezTo>
                        <a:pt x="55" y="13"/>
                        <a:pt x="55" y="13"/>
                        <a:pt x="55" y="13"/>
                      </a:cubicBezTo>
                      <a:cubicBezTo>
                        <a:pt x="54" y="5"/>
                        <a:pt x="48" y="0"/>
                        <a:pt x="40" y="0"/>
                      </a:cubicBezTo>
                      <a:cubicBezTo>
                        <a:pt x="33" y="0"/>
                        <a:pt x="27" y="5"/>
                        <a:pt x="2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3" y="13"/>
                        <a:pt x="0" y="16"/>
                        <a:pt x="0" y="1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0" y="36"/>
                        <a:pt x="24" y="40"/>
                        <a:pt x="41" y="40"/>
                      </a:cubicBezTo>
                      <a:close/>
                      <a:moveTo>
                        <a:pt x="41" y="37"/>
                      </a:moveTo>
                      <a:cubicBezTo>
                        <a:pt x="38" y="37"/>
                        <a:pt x="36" y="36"/>
                        <a:pt x="36" y="34"/>
                      </a:cubicBezTo>
                      <a:cubicBezTo>
                        <a:pt x="35" y="33"/>
                        <a:pt x="38" y="32"/>
                        <a:pt x="41" y="32"/>
                      </a:cubicBezTo>
                      <a:cubicBezTo>
                        <a:pt x="43" y="32"/>
                        <a:pt x="46" y="33"/>
                        <a:pt x="46" y="34"/>
                      </a:cubicBezTo>
                      <a:cubicBezTo>
                        <a:pt x="46" y="36"/>
                        <a:pt x="43" y="37"/>
                        <a:pt x="41" y="37"/>
                      </a:cubicBezTo>
                      <a:close/>
                      <a:moveTo>
                        <a:pt x="41" y="3"/>
                      </a:moveTo>
                      <a:cubicBezTo>
                        <a:pt x="47" y="3"/>
                        <a:pt x="52" y="7"/>
                        <a:pt x="54" y="13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29" y="7"/>
                        <a:pt x="34" y="3"/>
                        <a:pt x="41" y="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80" name="Freeform 11"/>
                <p:cNvSpPr>
                  <a:spLocks/>
                </p:cNvSpPr>
                <p:nvPr/>
              </p:nvSpPr>
              <p:spPr bwMode="auto">
                <a:xfrm>
                  <a:off x="1145495" y="1407249"/>
                  <a:ext cx="306387" cy="142875"/>
                </a:xfrm>
                <a:custGeom>
                  <a:avLst/>
                  <a:gdLst>
                    <a:gd name="T0" fmla="*/ 81 w 81"/>
                    <a:gd name="T1" fmla="*/ 0 h 37"/>
                    <a:gd name="T2" fmla="*/ 41 w 81"/>
                    <a:gd name="T3" fmla="*/ 10 h 37"/>
                    <a:gd name="T4" fmla="*/ 0 w 81"/>
                    <a:gd name="T5" fmla="*/ 0 h 37"/>
                    <a:gd name="T6" fmla="*/ 0 w 81"/>
                    <a:gd name="T7" fmla="*/ 31 h 37"/>
                    <a:gd name="T8" fmla="*/ 7 w 81"/>
                    <a:gd name="T9" fmla="*/ 37 h 37"/>
                    <a:gd name="T10" fmla="*/ 75 w 81"/>
                    <a:gd name="T11" fmla="*/ 37 h 37"/>
                    <a:gd name="T12" fmla="*/ 81 w 81"/>
                    <a:gd name="T13" fmla="*/ 30 h 37"/>
                    <a:gd name="T14" fmla="*/ 81 w 81"/>
                    <a:gd name="T1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7">
                      <a:moveTo>
                        <a:pt x="81" y="0"/>
                      </a:moveTo>
                      <a:cubicBezTo>
                        <a:pt x="71" y="6"/>
                        <a:pt x="56" y="10"/>
                        <a:pt x="41" y="10"/>
                      </a:cubicBezTo>
                      <a:cubicBezTo>
                        <a:pt x="24" y="10"/>
                        <a:pt x="10" y="6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4"/>
                        <a:pt x="3" y="37"/>
                        <a:pt x="7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8" y="37"/>
                        <a:pt x="81" y="34"/>
                        <a:pt x="81" y="30"/>
                      </a:cubicBezTo>
                      <a:lnTo>
                        <a:pt x="8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81" name="文本框 80"/>
              <p:cNvSpPr txBox="1"/>
              <p:nvPr/>
            </p:nvSpPr>
            <p:spPr>
              <a:xfrm>
                <a:off x="4835319" y="4000773"/>
                <a:ext cx="1326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添加文字</a:t>
                </a:r>
                <a:endParaRPr lang="zh-CN" altLang="en-US" sz="20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1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3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4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6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7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8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9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0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2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3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4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5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6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7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8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9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0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1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3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999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9334" y="1587213"/>
            <a:ext cx="151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n>
                  <a:solidFill>
                    <a:schemeClr val="bg1"/>
                  </a:solidFill>
                </a:ln>
                <a:noFill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69703" y="2783919"/>
            <a:ext cx="151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n>
                  <a:solidFill>
                    <a:schemeClr val="bg1"/>
                  </a:solidFill>
                </a:ln>
                <a:noFill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59334" y="3980625"/>
            <a:ext cx="151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n>
                  <a:solidFill>
                    <a:schemeClr val="bg1"/>
                  </a:solidFill>
                </a:ln>
                <a:noFill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97833" y="5177331"/>
            <a:ext cx="151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n>
                  <a:solidFill>
                    <a:schemeClr val="bg1"/>
                  </a:solidFill>
                </a:ln>
                <a:noFill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04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62650" y="1806910"/>
            <a:ext cx="7138683" cy="747606"/>
            <a:chOff x="2862650" y="1806910"/>
            <a:chExt cx="7138683" cy="747606"/>
          </a:xfrm>
        </p:grpSpPr>
        <p:sp>
          <p:nvSpPr>
            <p:cNvPr id="5" name="矩形 4"/>
            <p:cNvSpPr/>
            <p:nvPr/>
          </p:nvSpPr>
          <p:spPr>
            <a:xfrm>
              <a:off x="2862650" y="1806910"/>
              <a:ext cx="7138683" cy="747606"/>
            </a:xfrm>
            <a:prstGeom prst="rect">
              <a:avLst/>
            </a:prstGeom>
            <a:gradFill>
              <a:gsLst>
                <a:gs pos="0">
                  <a:srgbClr val="FFFFFF">
                    <a:alpha val="34000"/>
                  </a:srgbClr>
                </a:gs>
                <a:gs pos="100000">
                  <a:schemeClr val="bg1">
                    <a:alpha val="0"/>
                  </a:schemeClr>
                </a:gs>
                <a:gs pos="50000">
                  <a:schemeClr val="bg1">
                    <a:alpha val="12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anchor="ctr"/>
            <a:lstStyle/>
            <a:p>
              <a:endParaRPr lang="zh-CN" altLang="en-US" sz="24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057586" y="1830809"/>
              <a:ext cx="6566375" cy="714882"/>
              <a:chOff x="3643086" y="1888865"/>
              <a:chExt cx="6566375" cy="714882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3643086" y="1888865"/>
                <a:ext cx="22932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n w="0">
                      <a:noFill/>
                    </a:ln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在此处添加文字</a:t>
                </a:r>
                <a:endPara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3643086" y="2185940"/>
                <a:ext cx="6566375" cy="41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您的内容打在这里，或者通过复制您的文本后，在此框</a:t>
                </a:r>
                <a:r>
                  <a:rPr lang="zh-CN" altLang="en-US" kern="0" dirty="0" smtClean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中</a:t>
                </a:r>
                <a:endParaRPr lang="zh-CN" altLang="en-US" kern="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862650" y="4200322"/>
            <a:ext cx="7138683" cy="756390"/>
            <a:chOff x="2862650" y="4200322"/>
            <a:chExt cx="7138683" cy="756390"/>
          </a:xfrm>
        </p:grpSpPr>
        <p:sp>
          <p:nvSpPr>
            <p:cNvPr id="22" name="矩形 21"/>
            <p:cNvSpPr/>
            <p:nvPr/>
          </p:nvSpPr>
          <p:spPr>
            <a:xfrm>
              <a:off x="2862650" y="4200322"/>
              <a:ext cx="7138683" cy="756390"/>
            </a:xfrm>
            <a:prstGeom prst="rect">
              <a:avLst/>
            </a:prstGeom>
            <a:gradFill>
              <a:gsLst>
                <a:gs pos="0">
                  <a:srgbClr val="FFFFFF">
                    <a:alpha val="34000"/>
                  </a:srgbClr>
                </a:gs>
                <a:gs pos="100000">
                  <a:schemeClr val="bg1">
                    <a:alpha val="0"/>
                  </a:schemeClr>
                </a:gs>
                <a:gs pos="50000">
                  <a:schemeClr val="bg1">
                    <a:alpha val="12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anchor="ctr"/>
            <a:lstStyle/>
            <a:p>
              <a:endParaRPr lang="zh-CN" altLang="en-US" sz="24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87800" y="4239748"/>
              <a:ext cx="6566375" cy="714882"/>
              <a:chOff x="3643086" y="1888865"/>
              <a:chExt cx="6566375" cy="714882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643086" y="1888865"/>
                <a:ext cx="22932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n w="0">
                      <a:noFill/>
                    </a:ln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在此处添加文字</a:t>
                </a:r>
                <a:endPara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643086" y="2185940"/>
                <a:ext cx="6566375" cy="41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您的内容打在这里，或者通过复制您的文本后，在此框中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160232" y="3008161"/>
            <a:ext cx="7474084" cy="734400"/>
            <a:chOff x="2160232" y="3008161"/>
            <a:chExt cx="7474084" cy="734400"/>
          </a:xfrm>
        </p:grpSpPr>
        <p:sp>
          <p:nvSpPr>
            <p:cNvPr id="15" name="矩形 14"/>
            <p:cNvSpPr/>
            <p:nvPr/>
          </p:nvSpPr>
          <p:spPr>
            <a:xfrm flipH="1">
              <a:off x="2160232" y="3008161"/>
              <a:ext cx="7138683" cy="734400"/>
            </a:xfrm>
            <a:prstGeom prst="rect">
              <a:avLst/>
            </a:prstGeom>
            <a:gradFill>
              <a:gsLst>
                <a:gs pos="0">
                  <a:srgbClr val="FFFFFF">
                    <a:alpha val="34000"/>
                  </a:srgbClr>
                </a:gs>
                <a:gs pos="100000">
                  <a:schemeClr val="bg1">
                    <a:alpha val="0"/>
                  </a:schemeClr>
                </a:gs>
                <a:gs pos="50000">
                  <a:schemeClr val="bg1">
                    <a:alpha val="12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anchor="ctr"/>
            <a:lstStyle/>
            <a:p>
              <a:endParaRPr lang="zh-CN" altLang="en-US" sz="24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067941" y="3020618"/>
              <a:ext cx="6566375" cy="714882"/>
              <a:chOff x="3809771" y="1888865"/>
              <a:chExt cx="6566375" cy="714882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7779457" y="1888865"/>
                <a:ext cx="22932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n w="0">
                      <a:noFill/>
                    </a:ln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在此处添加文字</a:t>
                </a:r>
                <a:endPara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809771" y="2185940"/>
                <a:ext cx="6566375" cy="41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您的内容打在这里，或者通过复制您的文本后，在此框中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088362" y="5401573"/>
            <a:ext cx="7565004" cy="754593"/>
            <a:chOff x="2088362" y="5401573"/>
            <a:chExt cx="7565004" cy="754593"/>
          </a:xfrm>
        </p:grpSpPr>
        <p:sp>
          <p:nvSpPr>
            <p:cNvPr id="26" name="矩形 25"/>
            <p:cNvSpPr/>
            <p:nvPr/>
          </p:nvSpPr>
          <p:spPr>
            <a:xfrm flipH="1">
              <a:off x="2088362" y="5401573"/>
              <a:ext cx="7138683" cy="734400"/>
            </a:xfrm>
            <a:prstGeom prst="rect">
              <a:avLst/>
            </a:prstGeom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chemeClr val="bg1">
                    <a:alpha val="0"/>
                  </a:schemeClr>
                </a:gs>
                <a:gs pos="59000">
                  <a:schemeClr val="bg1">
                    <a:alpha val="12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anchor="ctr"/>
            <a:lstStyle/>
            <a:p>
              <a:endParaRPr lang="zh-CN" altLang="en-US" sz="2400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086991" y="5422234"/>
              <a:ext cx="6566375" cy="733932"/>
              <a:chOff x="3828821" y="1888865"/>
              <a:chExt cx="6566375" cy="73393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7779457" y="1888865"/>
                <a:ext cx="22932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n w="0">
                      <a:noFill/>
                    </a:ln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在此处添加文字</a:t>
                </a:r>
                <a:endPara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828821" y="2204990"/>
                <a:ext cx="6566375" cy="417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kern="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您的内容打在这里，或者通过复制您的文本后，在此框中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0763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12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2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0" grpId="1" build="allAtOnce"/>
      <p:bldP spid="13" grpId="0" build="allAtOnce"/>
      <p:bldP spid="13" grpId="1" build="allAtOnce"/>
      <p:bldP spid="23" grpId="0" build="allAtOnce"/>
      <p:bldP spid="23" grpId="1" build="allAtOnce"/>
      <p:bldP spid="25" grpId="0" build="allAtOnce"/>
      <p:bldP spid="25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041242" y="221026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在此处添加文字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7041242" y="2859415"/>
            <a:ext cx="3962400" cy="2252924"/>
          </a:xfrm>
          <a:prstGeom prst="rect">
            <a:avLst/>
          </a:prstGeom>
          <a:solidFill>
            <a:schemeClr val="bg1">
              <a:alpha val="13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您的内容打在这里，或者通过复制您的文本后，在此框中选择粘</a:t>
            </a:r>
            <a:r>
              <a:rPr lang="zh-CN" altLang="en-US" kern="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贴</a:t>
            </a:r>
            <a:endParaRPr lang="en-US" altLang="zh-CN" kern="0" dirty="0" smtClean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>
              <a:lnSpc>
                <a:spcPct val="130000"/>
              </a:lnSpc>
              <a:defRPr/>
            </a:pPr>
            <a:endParaRPr lang="en-US" altLang="zh-CN" kern="0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您的内容打在这里，或者通过复制您的文本后，在此框中选择粘贴</a:t>
            </a:r>
          </a:p>
          <a:p>
            <a:pPr>
              <a:lnSpc>
                <a:spcPct val="130000"/>
              </a:lnSpc>
              <a:defRPr/>
            </a:pPr>
            <a:endParaRPr lang="zh-CN" altLang="en-US" kern="0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55761501"/>
              </p:ext>
            </p:extLst>
          </p:nvPr>
        </p:nvGraphicFramePr>
        <p:xfrm>
          <a:off x="1275442" y="2348289"/>
          <a:ext cx="5257800" cy="3505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2538781" y="1935457"/>
            <a:ext cx="636954" cy="704465"/>
            <a:chOff x="2538457" y="1980487"/>
            <a:chExt cx="636954" cy="704465"/>
          </a:xfrm>
        </p:grpSpPr>
        <p:sp>
          <p:nvSpPr>
            <p:cNvPr id="17" name="泪滴形 16"/>
            <p:cNvSpPr/>
            <p:nvPr/>
          </p:nvSpPr>
          <p:spPr>
            <a:xfrm rot="8064149">
              <a:off x="2538457" y="1980487"/>
              <a:ext cx="485601" cy="485601"/>
            </a:xfrm>
            <a:prstGeom prst="teardrop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15000">
                  <a:schemeClr val="bg1">
                    <a:alpha val="87000"/>
                  </a:schemeClr>
                </a:gs>
              </a:gsLst>
              <a:lin ang="186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540411" y="2038621"/>
              <a:ext cx="63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4.7</a:t>
              </a:r>
            </a:p>
            <a:p>
              <a:endPara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42172" y="2119789"/>
            <a:ext cx="636954" cy="485601"/>
            <a:chOff x="2538457" y="1980487"/>
            <a:chExt cx="636954" cy="485601"/>
          </a:xfrm>
        </p:grpSpPr>
        <p:sp>
          <p:nvSpPr>
            <p:cNvPr id="21" name="泪滴形 20"/>
            <p:cNvSpPr/>
            <p:nvPr/>
          </p:nvSpPr>
          <p:spPr>
            <a:xfrm rot="8064149">
              <a:off x="2538457" y="1980487"/>
              <a:ext cx="485601" cy="485601"/>
            </a:xfrm>
            <a:prstGeom prst="teardrop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15000">
                  <a:schemeClr val="bg1">
                    <a:alpha val="87000"/>
                  </a:schemeClr>
                </a:gs>
              </a:gsLst>
              <a:lin ang="186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540411" y="2038621"/>
              <a:ext cx="635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4.4</a:t>
              </a:r>
              <a:endPara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9647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9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7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 animBg="1"/>
      <p:bldP spid="16" grpId="1" animBg="1"/>
      <p:bldGraphic spid="14" grpId="0">
        <p:bldSub>
          <a:bldChart bld="series"/>
        </p:bldSub>
      </p:bldGraphic>
      <p:bldGraphic spid="14" grpId="1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92059" y="2385040"/>
            <a:ext cx="2893220" cy="2893221"/>
            <a:chOff x="1992059" y="2385040"/>
            <a:chExt cx="2893220" cy="2893221"/>
          </a:xfrm>
        </p:grpSpPr>
        <p:sp>
          <p:nvSpPr>
            <p:cNvPr id="8" name="Arc 14_1_1_2"/>
            <p:cNvSpPr/>
            <p:nvPr/>
          </p:nvSpPr>
          <p:spPr>
            <a:xfrm rot="663774">
              <a:off x="1992059" y="2385040"/>
              <a:ext cx="2893220" cy="2893221"/>
            </a:xfrm>
            <a:prstGeom prst="arc">
              <a:avLst>
                <a:gd name="adj1" fmla="val 20739046"/>
                <a:gd name="adj2" fmla="val 20723118"/>
              </a:avLst>
            </a:prstGeom>
            <a:noFill/>
            <a:ln w="25400">
              <a:solidFill>
                <a:schemeClr val="bg1"/>
              </a:soli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Arc 14_1_1_2_1_1"/>
            <p:cNvSpPr/>
            <p:nvPr/>
          </p:nvSpPr>
          <p:spPr>
            <a:xfrm rot="663774">
              <a:off x="1992059" y="2385040"/>
              <a:ext cx="2893220" cy="2893221"/>
            </a:xfrm>
            <a:prstGeom prst="arc">
              <a:avLst>
                <a:gd name="adj1" fmla="val 18431016"/>
                <a:gd name="adj2" fmla="val 7403674"/>
              </a:avLst>
            </a:prstGeom>
            <a:ln w="114300">
              <a:gradFill>
                <a:gsLst>
                  <a:gs pos="0">
                    <a:schemeClr val="accent1">
                      <a:lumMod val="5000"/>
                      <a:lumOff val="95000"/>
                      <a:alpha val="36000"/>
                    </a:schemeClr>
                  </a:gs>
                  <a:gs pos="100000">
                    <a:schemeClr val="bg1">
                      <a:lumMod val="95000"/>
                      <a:alpha val="31000"/>
                    </a:schemeClr>
                  </a:gs>
                </a:gsLst>
                <a:lin ang="5400000" scaled="1"/>
              </a:gra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2186583" y="2568000"/>
            <a:ext cx="2517611" cy="2517611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54" name="直接连接符 53"/>
          <p:cNvCxnSpPr>
            <a:endCxn id="61" idx="2"/>
          </p:cNvCxnSpPr>
          <p:nvPr/>
        </p:nvCxnSpPr>
        <p:spPr>
          <a:xfrm flipV="1">
            <a:off x="4380740" y="6068737"/>
            <a:ext cx="4548359" cy="3607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36000"/>
                  </a:schemeClr>
                </a:gs>
                <a:gs pos="100000">
                  <a:schemeClr val="bg1">
                    <a:lumMod val="95000"/>
                    <a:alpha val="31000"/>
                  </a:schemeClr>
                </a:gs>
              </a:gsLst>
              <a:lin ang="5400000" scaled="1"/>
            </a:gradFill>
          </a:ln>
          <a:effectLst>
            <a:glow>
              <a:schemeClr val="bg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5907731" y="5756001"/>
            <a:ext cx="187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4652119" y="1644048"/>
            <a:ext cx="4548359" cy="3607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36000"/>
                  </a:schemeClr>
                </a:gs>
                <a:gs pos="100000">
                  <a:schemeClr val="bg1">
                    <a:lumMod val="95000"/>
                    <a:alpha val="31000"/>
                  </a:schemeClr>
                </a:gs>
              </a:gsLst>
              <a:lin ang="5400000" scaled="1"/>
            </a:gradFill>
          </a:ln>
          <a:effectLst>
            <a:glow>
              <a:schemeClr val="bg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6179110" y="1331312"/>
            <a:ext cx="187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83" name="直接连接符 82"/>
          <p:cNvCxnSpPr>
            <a:endCxn id="90" idx="2"/>
          </p:cNvCxnSpPr>
          <p:nvPr/>
        </p:nvCxnSpPr>
        <p:spPr>
          <a:xfrm flipV="1">
            <a:off x="5809490" y="3118944"/>
            <a:ext cx="4548359" cy="3607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36000"/>
                  </a:schemeClr>
                </a:gs>
                <a:gs pos="100000">
                  <a:schemeClr val="bg1">
                    <a:lumMod val="95000"/>
                    <a:alpha val="31000"/>
                  </a:schemeClr>
                </a:gs>
              </a:gsLst>
              <a:lin ang="5400000" scaled="1"/>
            </a:gradFill>
          </a:ln>
          <a:effectLst>
            <a:glow>
              <a:schemeClr val="bg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7336481" y="2806208"/>
            <a:ext cx="187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93" name="直接连接符 92"/>
          <p:cNvCxnSpPr>
            <a:endCxn id="100" idx="2"/>
          </p:cNvCxnSpPr>
          <p:nvPr/>
        </p:nvCxnSpPr>
        <p:spPr>
          <a:xfrm flipV="1">
            <a:off x="5760803" y="4593840"/>
            <a:ext cx="4548359" cy="3607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5000"/>
                    <a:lumOff val="95000"/>
                    <a:alpha val="36000"/>
                  </a:schemeClr>
                </a:gs>
                <a:gs pos="100000">
                  <a:schemeClr val="bg1">
                    <a:lumMod val="95000"/>
                    <a:alpha val="31000"/>
                  </a:schemeClr>
                </a:gs>
              </a:gsLst>
              <a:lin ang="5400000" scaled="1"/>
            </a:gradFill>
          </a:ln>
          <a:effectLst>
            <a:glow>
              <a:schemeClr val="bg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4_1_1_2_1"/>
          <p:cNvSpPr/>
          <p:nvPr/>
        </p:nvSpPr>
        <p:spPr>
          <a:xfrm rot="19585858">
            <a:off x="966825" y="1359806"/>
            <a:ext cx="4943690" cy="4943690"/>
          </a:xfrm>
          <a:prstGeom prst="arc">
            <a:avLst>
              <a:gd name="adj1" fmla="val 18431016"/>
              <a:gd name="adj2" fmla="val 12134638"/>
            </a:avLst>
          </a:prstGeom>
          <a:ln w="31750">
            <a:gradFill>
              <a:gsLst>
                <a:gs pos="0">
                  <a:schemeClr val="accent1">
                    <a:lumMod val="5000"/>
                    <a:lumOff val="95000"/>
                    <a:alpha val="36000"/>
                  </a:schemeClr>
                </a:gs>
                <a:gs pos="100000">
                  <a:schemeClr val="bg1">
                    <a:lumMod val="95000"/>
                    <a:alpha val="31000"/>
                  </a:schemeClr>
                </a:gs>
              </a:gsLst>
              <a:lin ang="5400000" scaled="1"/>
            </a:gradFill>
          </a:ln>
          <a:effectLst>
            <a:glow>
              <a:schemeClr val="bg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218581" y="5944272"/>
            <a:ext cx="310498" cy="310498"/>
            <a:chOff x="6931498" y="3454324"/>
            <a:chExt cx="317031" cy="317031"/>
          </a:xfrm>
        </p:grpSpPr>
        <p:sp>
          <p:nvSpPr>
            <p:cNvPr id="58" name="椭圆 57"/>
            <p:cNvSpPr/>
            <p:nvPr/>
          </p:nvSpPr>
          <p:spPr>
            <a:xfrm>
              <a:off x="6931498" y="3454324"/>
              <a:ext cx="317031" cy="317031"/>
            </a:xfrm>
            <a:prstGeom prst="ellips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36000"/>
                    </a:schemeClr>
                  </a:gs>
                  <a:gs pos="100000">
                    <a:schemeClr val="bg1">
                      <a:lumMod val="95000"/>
                      <a:alpha val="31000"/>
                    </a:schemeClr>
                  </a:gs>
                </a:gsLst>
                <a:lin ang="5400000" scaled="1"/>
              </a:gra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998177" y="3525865"/>
              <a:ext cx="183674" cy="183674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89960" y="1519583"/>
            <a:ext cx="310498" cy="310498"/>
            <a:chOff x="4489960" y="1519583"/>
            <a:chExt cx="310498" cy="310498"/>
          </a:xfrm>
        </p:grpSpPr>
        <p:sp>
          <p:nvSpPr>
            <p:cNvPr id="77" name="椭圆 76"/>
            <p:cNvSpPr/>
            <p:nvPr/>
          </p:nvSpPr>
          <p:spPr>
            <a:xfrm>
              <a:off x="4489960" y="1519583"/>
              <a:ext cx="310498" cy="310498"/>
            </a:xfrm>
            <a:prstGeom prst="ellips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36000"/>
                    </a:schemeClr>
                  </a:gs>
                  <a:gs pos="100000">
                    <a:schemeClr val="bg1">
                      <a:lumMod val="95000"/>
                      <a:alpha val="31000"/>
                    </a:schemeClr>
                  </a:gs>
                </a:gsLst>
                <a:lin ang="5400000" scaled="1"/>
              </a:gra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4555265" y="1589650"/>
              <a:ext cx="179889" cy="179889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647331" y="2994479"/>
            <a:ext cx="310498" cy="310498"/>
            <a:chOff x="6931498" y="3454324"/>
            <a:chExt cx="317031" cy="317031"/>
          </a:xfrm>
        </p:grpSpPr>
        <p:sp>
          <p:nvSpPr>
            <p:cNvPr id="87" name="椭圆 86"/>
            <p:cNvSpPr/>
            <p:nvPr/>
          </p:nvSpPr>
          <p:spPr>
            <a:xfrm>
              <a:off x="6931498" y="3454324"/>
              <a:ext cx="317031" cy="317031"/>
            </a:xfrm>
            <a:prstGeom prst="ellips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36000"/>
                    </a:schemeClr>
                  </a:gs>
                  <a:gs pos="100000">
                    <a:schemeClr val="bg1">
                      <a:lumMod val="95000"/>
                      <a:alpha val="31000"/>
                    </a:schemeClr>
                  </a:gs>
                </a:gsLst>
                <a:lin ang="5400000" scaled="1"/>
              </a:gra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6998177" y="3525865"/>
              <a:ext cx="183674" cy="183674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98644" y="4469375"/>
            <a:ext cx="310498" cy="310498"/>
            <a:chOff x="6931498" y="3454324"/>
            <a:chExt cx="317031" cy="317031"/>
          </a:xfrm>
        </p:grpSpPr>
        <p:sp>
          <p:nvSpPr>
            <p:cNvPr id="97" name="椭圆 96"/>
            <p:cNvSpPr/>
            <p:nvPr/>
          </p:nvSpPr>
          <p:spPr>
            <a:xfrm>
              <a:off x="6931498" y="3454324"/>
              <a:ext cx="317031" cy="317031"/>
            </a:xfrm>
            <a:prstGeom prst="ellipse">
              <a:avLst/>
            </a:prstGeom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36000"/>
                    </a:schemeClr>
                  </a:gs>
                  <a:gs pos="100000">
                    <a:schemeClr val="bg1">
                      <a:lumMod val="95000"/>
                      <a:alpha val="31000"/>
                    </a:schemeClr>
                  </a:gs>
                </a:gsLst>
                <a:lin ang="5400000" scaled="1"/>
              </a:gradFill>
            </a:ln>
            <a:effectLst>
              <a:glow>
                <a:schemeClr val="bg1">
                  <a:alpha val="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98177" y="3525865"/>
              <a:ext cx="183674" cy="183674"/>
            </a:xfrm>
            <a:prstGeom prst="ellips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ffectLst>
              <a:softEdge rad="12700"/>
            </a:effectLst>
            <a:extLst/>
          </p:spPr>
          <p:txBody>
            <a:bodyPr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7287794" y="4281104"/>
            <a:ext cx="187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60528" y="3279205"/>
            <a:ext cx="1887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添加文字</a:t>
            </a:r>
            <a:endParaRPr lang="zh-CN" altLang="en-US" sz="3200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552194" y="3850409"/>
            <a:ext cx="18768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在此处添加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在此处添加文字</a:t>
            </a:r>
          </a:p>
          <a:p>
            <a:endParaRPr lang="zh-CN" altLang="en-US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200478" y="1210384"/>
            <a:ext cx="867327" cy="867327"/>
            <a:chOff x="9200478" y="1210384"/>
            <a:chExt cx="867327" cy="867327"/>
          </a:xfrm>
        </p:grpSpPr>
        <p:grpSp>
          <p:nvGrpSpPr>
            <p:cNvPr id="74" name="组合 73"/>
            <p:cNvGrpSpPr/>
            <p:nvPr/>
          </p:nvGrpSpPr>
          <p:grpSpPr>
            <a:xfrm>
              <a:off x="9200478" y="1210384"/>
              <a:ext cx="867327" cy="867327"/>
              <a:chOff x="3680732" y="2169884"/>
              <a:chExt cx="1349828" cy="1349828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gradFill>
                <a:gsLst>
                  <a:gs pos="46000">
                    <a:srgbClr val="FFFFFF">
                      <a:alpha val="0"/>
                    </a:srgbClr>
                  </a:gs>
                  <a:gs pos="0">
                    <a:schemeClr val="bg1">
                      <a:lumMod val="41000"/>
                      <a:lumOff val="59000"/>
                      <a:alpha val="82000"/>
                    </a:schemeClr>
                  </a:gs>
                </a:gsLst>
                <a:lin ang="5400000" scaled="0"/>
              </a:gra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sz="1600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0" name="Oval 1_1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solidFill>
                <a:schemeClr val="bg1">
                  <a:alpha val="12000"/>
                </a:schemeClr>
              </a:soli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sz="1600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805917" y="2295069"/>
                <a:ext cx="1099458" cy="1099458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>
                <a:noFill/>
              </a:ln>
              <a:effectLst>
                <a:softEdge rad="12700"/>
              </a:effectLst>
              <a:extLst/>
            </p:spPr>
            <p:txBody>
              <a:bodyPr anchor="ctr"/>
              <a:lstStyle/>
              <a:p>
                <a:pPr algn="ctr"/>
                <a:endParaRPr lang="zh-CN" altLang="en-US" sz="1600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9390352" y="1413214"/>
              <a:ext cx="4875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57849" y="2685280"/>
            <a:ext cx="867327" cy="867327"/>
            <a:chOff x="10357849" y="2685280"/>
            <a:chExt cx="867327" cy="867327"/>
          </a:xfrm>
        </p:grpSpPr>
        <p:grpSp>
          <p:nvGrpSpPr>
            <p:cNvPr id="84" name="组合 83"/>
            <p:cNvGrpSpPr/>
            <p:nvPr/>
          </p:nvGrpSpPr>
          <p:grpSpPr>
            <a:xfrm>
              <a:off x="10357849" y="2685280"/>
              <a:ext cx="867327" cy="867327"/>
              <a:chOff x="3680732" y="2169884"/>
              <a:chExt cx="1349828" cy="1349828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gradFill>
                <a:gsLst>
                  <a:gs pos="46000">
                    <a:srgbClr val="FFFFFF">
                      <a:alpha val="0"/>
                    </a:srgbClr>
                  </a:gs>
                  <a:gs pos="0">
                    <a:schemeClr val="bg1">
                      <a:lumMod val="41000"/>
                      <a:lumOff val="59000"/>
                      <a:alpha val="82000"/>
                    </a:schemeClr>
                  </a:gs>
                </a:gsLst>
                <a:lin ang="5400000" scaled="0"/>
              </a:gra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0" name="Oval 1_1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solidFill>
                <a:schemeClr val="bg1">
                  <a:alpha val="12000"/>
                </a:schemeClr>
              </a:soli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805917" y="2295069"/>
                <a:ext cx="1099458" cy="1099458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>
                <a:noFill/>
              </a:ln>
              <a:effectLst>
                <a:softEdge rad="12700"/>
              </a:effectLst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10519030" y="2888110"/>
              <a:ext cx="548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309162" y="4160176"/>
            <a:ext cx="867327" cy="867327"/>
            <a:chOff x="10309162" y="4160176"/>
            <a:chExt cx="867327" cy="867327"/>
          </a:xfrm>
        </p:grpSpPr>
        <p:grpSp>
          <p:nvGrpSpPr>
            <p:cNvPr id="94" name="组合 93"/>
            <p:cNvGrpSpPr/>
            <p:nvPr/>
          </p:nvGrpSpPr>
          <p:grpSpPr>
            <a:xfrm>
              <a:off x="10309162" y="4160176"/>
              <a:ext cx="867327" cy="867327"/>
              <a:chOff x="3680732" y="2169884"/>
              <a:chExt cx="1349828" cy="13498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gradFill>
                <a:gsLst>
                  <a:gs pos="46000">
                    <a:srgbClr val="FFFFFF">
                      <a:alpha val="0"/>
                    </a:srgbClr>
                  </a:gs>
                  <a:gs pos="0">
                    <a:schemeClr val="bg1">
                      <a:lumMod val="41000"/>
                      <a:lumOff val="59000"/>
                      <a:alpha val="82000"/>
                    </a:schemeClr>
                  </a:gs>
                </a:gsLst>
                <a:lin ang="5400000" scaled="0"/>
              </a:gra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0" name="Oval 1_1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solidFill>
                <a:schemeClr val="bg1">
                  <a:alpha val="12000"/>
                </a:schemeClr>
              </a:soli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805917" y="2295069"/>
                <a:ext cx="1099458" cy="1099458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>
                <a:noFill/>
              </a:ln>
              <a:effectLst>
                <a:softEdge rad="12700"/>
              </a:effectLst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10474692" y="4363006"/>
              <a:ext cx="5362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29099" y="5635073"/>
            <a:ext cx="867327" cy="867327"/>
            <a:chOff x="8929099" y="5635073"/>
            <a:chExt cx="867327" cy="867327"/>
          </a:xfrm>
        </p:grpSpPr>
        <p:grpSp>
          <p:nvGrpSpPr>
            <p:cNvPr id="55" name="组合 54"/>
            <p:cNvGrpSpPr/>
            <p:nvPr/>
          </p:nvGrpSpPr>
          <p:grpSpPr>
            <a:xfrm>
              <a:off x="8929099" y="5635073"/>
              <a:ext cx="867327" cy="867327"/>
              <a:chOff x="3680732" y="2169884"/>
              <a:chExt cx="1349828" cy="134982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gradFill>
                <a:gsLst>
                  <a:gs pos="46000">
                    <a:srgbClr val="FFFFFF">
                      <a:alpha val="0"/>
                    </a:srgbClr>
                  </a:gs>
                  <a:gs pos="0">
                    <a:schemeClr val="bg1">
                      <a:lumMod val="41000"/>
                      <a:lumOff val="59000"/>
                      <a:alpha val="82000"/>
                    </a:schemeClr>
                  </a:gs>
                </a:gsLst>
                <a:lin ang="5400000" scaled="0"/>
              </a:gra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1" name="Oval 1_1"/>
              <p:cNvSpPr/>
              <p:nvPr/>
            </p:nvSpPr>
            <p:spPr>
              <a:xfrm>
                <a:off x="3680732" y="2169884"/>
                <a:ext cx="1349828" cy="1349828"/>
              </a:xfrm>
              <a:prstGeom prst="ellipse">
                <a:avLst/>
              </a:prstGeom>
              <a:solidFill>
                <a:schemeClr val="bg1">
                  <a:alpha val="12000"/>
                </a:schemeClr>
              </a:solidFill>
              <a:ln w="12700"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805917" y="2295069"/>
                <a:ext cx="1099458" cy="1099458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>
                <a:noFill/>
              </a:ln>
              <a:effectLst>
                <a:softEdge rad="12700"/>
              </a:effectLst>
              <a:extLst/>
            </p:spPr>
            <p:txBody>
              <a:bodyPr anchor="ctr"/>
              <a:lstStyle/>
              <a:p>
                <a:pPr algn="ctr"/>
                <a:endParaRPr lang="zh-CN" altLang="en-US" b="1">
                  <a:solidFill>
                    <a:srgbClr val="FFFFFF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9102457" y="5837903"/>
              <a:ext cx="6003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2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0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1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3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4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5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6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7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8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9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0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2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3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4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5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7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71216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19 -0.06203 L -1.25E-6 -0.00023 L -1.25E-6 -2.59259E-6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310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37 0.14978 L -0.16875 0.64978 L -2.08333E-6 -0.00022 L -2.08333E-6 -0.00022 " pathEditMode="relative" ptsTypes="AAAA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4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312 -0.06134 L -0.20208 0.45718 L -2.08333E-7 -0.00023 L -2.08333E-7 -0.00023 " pathEditMode="relative" ptsTypes="AAAA">
                                      <p:cBhvr>
                                        <p:cTn id="5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9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6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1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792 -0.27246 L -0.24375 0.23125 L 5E-6 -0.00024 L 5E-6 -0.00024 " pathEditMode="relative" ptsTypes="AAAA">
                                      <p:cBhvr>
                                        <p:cTn id="7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1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8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3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125 -0.48912 L -0.19896 -0.04653 L 2.29167E-6 -0.00023 L 2.29167E-6 -0.00023 " pathEditMode="relative" ptsTypes="AAAA">
                                      <p:cBhvr>
                                        <p:cTn id="9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3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7" grpId="0"/>
      <p:bldP spid="76" grpId="0"/>
      <p:bldP spid="86" grpId="0"/>
      <p:bldP spid="19" grpId="0" animBg="1"/>
      <p:bldP spid="19" grpId="1" animBg="1"/>
      <p:bldP spid="19" grpId="2" animBg="1"/>
      <p:bldP spid="96" grpId="0"/>
      <p:bldP spid="102" grpId="0"/>
      <p:bldP spid="1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矩形 198"/>
          <p:cNvSpPr/>
          <p:nvPr/>
        </p:nvSpPr>
        <p:spPr>
          <a:xfrm>
            <a:off x="866489" y="3137875"/>
            <a:ext cx="4187707" cy="25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</a:t>
            </a: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</a:t>
            </a:r>
            <a:r>
              <a: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。</a:t>
            </a:r>
          </a:p>
          <a:p>
            <a:pPr algn="just">
              <a:lnSpc>
                <a:spcPct val="125000"/>
              </a:lnSpc>
            </a:pPr>
            <a:endParaRPr lang="en-US" altLang="zh-CN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  <a:p>
            <a:pPr algn="just">
              <a:lnSpc>
                <a:spcPct val="125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您的内容打在这里，或者通过您的内容打在这里，或者您的内容打在这里，或者您的内容打在这里。</a:t>
            </a:r>
            <a:endParaRPr lang="zh-CN" altLang="en-US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66490" y="2757823"/>
            <a:ext cx="25545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在此添加</a:t>
            </a:r>
            <a:r>
              <a:rPr lang="zh-CN" altLang="en-US" sz="20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文字</a:t>
            </a:r>
          </a:p>
        </p:txBody>
      </p:sp>
      <p:sp>
        <p:nvSpPr>
          <p:cNvPr id="402" name="椭圆 401"/>
          <p:cNvSpPr/>
          <p:nvPr/>
        </p:nvSpPr>
        <p:spPr>
          <a:xfrm>
            <a:off x="10001349" y="2183591"/>
            <a:ext cx="887031" cy="887031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71" name="组合 370"/>
          <p:cNvGrpSpPr/>
          <p:nvPr/>
        </p:nvGrpSpPr>
        <p:grpSpPr>
          <a:xfrm>
            <a:off x="6139066" y="1925604"/>
            <a:ext cx="481226" cy="461135"/>
            <a:chOff x="4497388" y="895350"/>
            <a:chExt cx="798512" cy="765175"/>
          </a:xfrm>
          <a:solidFill>
            <a:srgbClr val="FFFFFF">
              <a:alpha val="60000"/>
            </a:srgbClr>
          </a:solidFill>
        </p:grpSpPr>
        <p:sp>
          <p:nvSpPr>
            <p:cNvPr id="369" name="Freeform 18"/>
            <p:cNvSpPr>
              <a:spLocks noEditPoints="1"/>
            </p:cNvSpPr>
            <p:nvPr/>
          </p:nvSpPr>
          <p:spPr bwMode="auto">
            <a:xfrm>
              <a:off x="4497388" y="895350"/>
              <a:ext cx="193675" cy="765175"/>
            </a:xfrm>
            <a:custGeom>
              <a:avLst/>
              <a:gdLst>
                <a:gd name="T0" fmla="*/ 48 w 51"/>
                <a:gd name="T1" fmla="*/ 201 h 201"/>
                <a:gd name="T2" fmla="*/ 48 w 51"/>
                <a:gd name="T3" fmla="*/ 65 h 201"/>
                <a:gd name="T4" fmla="*/ 3 w 51"/>
                <a:gd name="T5" fmla="*/ 65 h 201"/>
                <a:gd name="T6" fmla="*/ 3 w 51"/>
                <a:gd name="T7" fmla="*/ 201 h 201"/>
                <a:gd name="T8" fmla="*/ 48 w 51"/>
                <a:gd name="T9" fmla="*/ 201 h 201"/>
                <a:gd name="T10" fmla="*/ 25 w 51"/>
                <a:gd name="T11" fmla="*/ 47 h 201"/>
                <a:gd name="T12" fmla="*/ 51 w 51"/>
                <a:gd name="T13" fmla="*/ 24 h 201"/>
                <a:gd name="T14" fmla="*/ 26 w 51"/>
                <a:gd name="T15" fmla="*/ 0 h 201"/>
                <a:gd name="T16" fmla="*/ 0 w 51"/>
                <a:gd name="T17" fmla="*/ 24 h 201"/>
                <a:gd name="T18" fmla="*/ 25 w 51"/>
                <a:gd name="T19" fmla="*/ 47 h 201"/>
                <a:gd name="T20" fmla="*/ 25 w 51"/>
                <a:gd name="T21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201">
                  <a:moveTo>
                    <a:pt x="48" y="201"/>
                  </a:moveTo>
                  <a:cubicBezTo>
                    <a:pt x="48" y="65"/>
                    <a:pt x="48" y="65"/>
                    <a:pt x="48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201"/>
                    <a:pt x="3" y="201"/>
                    <a:pt x="3" y="201"/>
                  </a:cubicBezTo>
                  <a:cubicBezTo>
                    <a:pt x="48" y="201"/>
                    <a:pt x="48" y="201"/>
                    <a:pt x="48" y="201"/>
                  </a:cubicBezTo>
                  <a:close/>
                  <a:moveTo>
                    <a:pt x="25" y="47"/>
                  </a:moveTo>
                  <a:cubicBezTo>
                    <a:pt x="41" y="47"/>
                    <a:pt x="51" y="37"/>
                    <a:pt x="51" y="24"/>
                  </a:cubicBezTo>
                  <a:cubicBezTo>
                    <a:pt x="51" y="10"/>
                    <a:pt x="41" y="0"/>
                    <a:pt x="26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0" name="Freeform 19"/>
            <p:cNvSpPr>
              <a:spLocks/>
            </p:cNvSpPr>
            <p:nvPr/>
          </p:nvSpPr>
          <p:spPr bwMode="auto">
            <a:xfrm>
              <a:off x="4775200" y="1130300"/>
              <a:ext cx="520700" cy="530225"/>
            </a:xfrm>
            <a:custGeom>
              <a:avLst/>
              <a:gdLst>
                <a:gd name="T0" fmla="*/ 0 w 137"/>
                <a:gd name="T1" fmla="*/ 139 h 139"/>
                <a:gd name="T2" fmla="*/ 45 w 137"/>
                <a:gd name="T3" fmla="*/ 139 h 139"/>
                <a:gd name="T4" fmla="*/ 45 w 137"/>
                <a:gd name="T5" fmla="*/ 63 h 139"/>
                <a:gd name="T6" fmla="*/ 46 w 137"/>
                <a:gd name="T7" fmla="*/ 52 h 139"/>
                <a:gd name="T8" fmla="*/ 69 w 137"/>
                <a:gd name="T9" fmla="*/ 36 h 139"/>
                <a:gd name="T10" fmla="*/ 92 w 137"/>
                <a:gd name="T11" fmla="*/ 66 h 139"/>
                <a:gd name="T12" fmla="*/ 92 w 137"/>
                <a:gd name="T13" fmla="*/ 139 h 139"/>
                <a:gd name="T14" fmla="*/ 137 w 137"/>
                <a:gd name="T15" fmla="*/ 139 h 139"/>
                <a:gd name="T16" fmla="*/ 137 w 137"/>
                <a:gd name="T17" fmla="*/ 61 h 139"/>
                <a:gd name="T18" fmla="*/ 85 w 137"/>
                <a:gd name="T19" fmla="*/ 0 h 139"/>
                <a:gd name="T20" fmla="*/ 44 w 137"/>
                <a:gd name="T21" fmla="*/ 23 h 139"/>
                <a:gd name="T22" fmla="*/ 45 w 137"/>
                <a:gd name="T23" fmla="*/ 23 h 139"/>
                <a:gd name="T24" fmla="*/ 45 w 137"/>
                <a:gd name="T25" fmla="*/ 3 h 139"/>
                <a:gd name="T26" fmla="*/ 0 w 137"/>
                <a:gd name="T27" fmla="*/ 3 h 139"/>
                <a:gd name="T28" fmla="*/ 0 w 137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39">
                  <a:moveTo>
                    <a:pt x="0" y="139"/>
                  </a:moveTo>
                  <a:cubicBezTo>
                    <a:pt x="45" y="139"/>
                    <a:pt x="45" y="139"/>
                    <a:pt x="45" y="13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59"/>
                    <a:pt x="45" y="55"/>
                    <a:pt x="46" y="52"/>
                  </a:cubicBezTo>
                  <a:cubicBezTo>
                    <a:pt x="49" y="44"/>
                    <a:pt x="57" y="36"/>
                    <a:pt x="69" y="36"/>
                  </a:cubicBezTo>
                  <a:cubicBezTo>
                    <a:pt x="85" y="36"/>
                    <a:pt x="92" y="48"/>
                    <a:pt x="92" y="66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20"/>
                    <a:pt x="115" y="0"/>
                    <a:pt x="85" y="0"/>
                  </a:cubicBezTo>
                  <a:cubicBezTo>
                    <a:pt x="61" y="0"/>
                    <a:pt x="50" y="14"/>
                    <a:pt x="44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6"/>
                    <a:pt x="0" y="139"/>
                    <a:pt x="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65" name="Freeform 14"/>
          <p:cNvSpPr>
            <a:spLocks/>
          </p:cNvSpPr>
          <p:nvPr/>
        </p:nvSpPr>
        <p:spPr bwMode="auto">
          <a:xfrm>
            <a:off x="6114806" y="4886693"/>
            <a:ext cx="584177" cy="474491"/>
          </a:xfrm>
          <a:custGeom>
            <a:avLst/>
            <a:gdLst>
              <a:gd name="T0" fmla="*/ 809 w 809"/>
              <a:gd name="T1" fmla="*/ 78 h 657"/>
              <a:gd name="T2" fmla="*/ 714 w 809"/>
              <a:gd name="T3" fmla="*/ 104 h 657"/>
              <a:gd name="T4" fmla="*/ 787 w 809"/>
              <a:gd name="T5" fmla="*/ 12 h 657"/>
              <a:gd name="T6" fmla="*/ 682 w 809"/>
              <a:gd name="T7" fmla="*/ 52 h 657"/>
              <a:gd name="T8" fmla="*/ 560 w 809"/>
              <a:gd name="T9" fmla="*/ 0 h 657"/>
              <a:gd name="T10" fmla="*/ 394 w 809"/>
              <a:gd name="T11" fmla="*/ 166 h 657"/>
              <a:gd name="T12" fmla="*/ 399 w 809"/>
              <a:gd name="T13" fmla="*/ 204 h 657"/>
              <a:gd name="T14" fmla="*/ 57 w 809"/>
              <a:gd name="T15" fmla="*/ 30 h 657"/>
              <a:gd name="T16" fmla="*/ 34 w 809"/>
              <a:gd name="T17" fmla="*/ 114 h 657"/>
              <a:gd name="T18" fmla="*/ 108 w 809"/>
              <a:gd name="T19" fmla="*/ 252 h 657"/>
              <a:gd name="T20" fmla="*/ 33 w 809"/>
              <a:gd name="T21" fmla="*/ 231 h 657"/>
              <a:gd name="T22" fmla="*/ 33 w 809"/>
              <a:gd name="T23" fmla="*/ 233 h 657"/>
              <a:gd name="T24" fmla="*/ 166 w 809"/>
              <a:gd name="T25" fmla="*/ 396 h 657"/>
              <a:gd name="T26" fmla="*/ 122 w 809"/>
              <a:gd name="T27" fmla="*/ 402 h 657"/>
              <a:gd name="T28" fmla="*/ 91 w 809"/>
              <a:gd name="T29" fmla="*/ 399 h 657"/>
              <a:gd name="T30" fmla="*/ 246 w 809"/>
              <a:gd name="T31" fmla="*/ 514 h 657"/>
              <a:gd name="T32" fmla="*/ 40 w 809"/>
              <a:gd name="T33" fmla="*/ 585 h 657"/>
              <a:gd name="T34" fmla="*/ 0 w 809"/>
              <a:gd name="T35" fmla="*/ 583 h 657"/>
              <a:gd name="T36" fmla="*/ 255 w 809"/>
              <a:gd name="T37" fmla="*/ 657 h 657"/>
              <a:gd name="T38" fmla="*/ 727 w 809"/>
              <a:gd name="T39" fmla="*/ 185 h 657"/>
              <a:gd name="T40" fmla="*/ 726 w 809"/>
              <a:gd name="T41" fmla="*/ 164 h 657"/>
              <a:gd name="T42" fmla="*/ 809 w 809"/>
              <a:gd name="T43" fmla="*/ 78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09" h="657">
                <a:moveTo>
                  <a:pt x="809" y="78"/>
                </a:moveTo>
                <a:cubicBezTo>
                  <a:pt x="780" y="91"/>
                  <a:pt x="748" y="100"/>
                  <a:pt x="714" y="104"/>
                </a:cubicBezTo>
                <a:cubicBezTo>
                  <a:pt x="748" y="83"/>
                  <a:pt x="775" y="51"/>
                  <a:pt x="787" y="12"/>
                </a:cubicBezTo>
                <a:cubicBezTo>
                  <a:pt x="755" y="31"/>
                  <a:pt x="719" y="45"/>
                  <a:pt x="682" y="52"/>
                </a:cubicBezTo>
                <a:cubicBezTo>
                  <a:pt x="651" y="20"/>
                  <a:pt x="608" y="0"/>
                  <a:pt x="560" y="0"/>
                </a:cubicBezTo>
                <a:cubicBezTo>
                  <a:pt x="469" y="0"/>
                  <a:pt x="394" y="74"/>
                  <a:pt x="394" y="166"/>
                </a:cubicBezTo>
                <a:cubicBezTo>
                  <a:pt x="394" y="179"/>
                  <a:pt x="396" y="191"/>
                  <a:pt x="399" y="204"/>
                </a:cubicBezTo>
                <a:cubicBezTo>
                  <a:pt x="261" y="197"/>
                  <a:pt x="138" y="131"/>
                  <a:pt x="57" y="30"/>
                </a:cubicBezTo>
                <a:cubicBezTo>
                  <a:pt x="42" y="55"/>
                  <a:pt x="34" y="83"/>
                  <a:pt x="34" y="114"/>
                </a:cubicBezTo>
                <a:cubicBezTo>
                  <a:pt x="34" y="171"/>
                  <a:pt x="63" y="222"/>
                  <a:pt x="108" y="252"/>
                </a:cubicBezTo>
                <a:cubicBezTo>
                  <a:pt x="81" y="251"/>
                  <a:pt x="55" y="243"/>
                  <a:pt x="33" y="231"/>
                </a:cubicBezTo>
                <a:cubicBezTo>
                  <a:pt x="33" y="232"/>
                  <a:pt x="33" y="232"/>
                  <a:pt x="33" y="233"/>
                </a:cubicBezTo>
                <a:cubicBezTo>
                  <a:pt x="33" y="314"/>
                  <a:pt x="90" y="381"/>
                  <a:pt x="166" y="396"/>
                </a:cubicBezTo>
                <a:cubicBezTo>
                  <a:pt x="152" y="400"/>
                  <a:pt x="137" y="402"/>
                  <a:pt x="122" y="402"/>
                </a:cubicBezTo>
                <a:cubicBezTo>
                  <a:pt x="111" y="402"/>
                  <a:pt x="101" y="401"/>
                  <a:pt x="91" y="399"/>
                </a:cubicBezTo>
                <a:cubicBezTo>
                  <a:pt x="112" y="465"/>
                  <a:pt x="173" y="513"/>
                  <a:pt x="246" y="514"/>
                </a:cubicBezTo>
                <a:cubicBezTo>
                  <a:pt x="189" y="559"/>
                  <a:pt x="118" y="585"/>
                  <a:pt x="40" y="585"/>
                </a:cubicBezTo>
                <a:cubicBezTo>
                  <a:pt x="26" y="585"/>
                  <a:pt x="13" y="584"/>
                  <a:pt x="0" y="583"/>
                </a:cubicBezTo>
                <a:cubicBezTo>
                  <a:pt x="74" y="630"/>
                  <a:pt x="161" y="657"/>
                  <a:pt x="255" y="657"/>
                </a:cubicBezTo>
                <a:cubicBezTo>
                  <a:pt x="560" y="657"/>
                  <a:pt x="727" y="404"/>
                  <a:pt x="727" y="185"/>
                </a:cubicBezTo>
                <a:cubicBezTo>
                  <a:pt x="727" y="178"/>
                  <a:pt x="727" y="171"/>
                  <a:pt x="726" y="164"/>
                </a:cubicBezTo>
                <a:cubicBezTo>
                  <a:pt x="759" y="140"/>
                  <a:pt x="787" y="111"/>
                  <a:pt x="809" y="78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13" name="Freeform 47"/>
          <p:cNvSpPr>
            <a:spLocks noEditPoints="1"/>
          </p:cNvSpPr>
          <p:nvPr/>
        </p:nvSpPr>
        <p:spPr bwMode="auto">
          <a:xfrm>
            <a:off x="7593647" y="2770256"/>
            <a:ext cx="434980" cy="490090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08" name="组合 307"/>
          <p:cNvGrpSpPr/>
          <p:nvPr/>
        </p:nvGrpSpPr>
        <p:grpSpPr>
          <a:xfrm>
            <a:off x="10854427" y="4160486"/>
            <a:ext cx="341643" cy="323413"/>
            <a:chOff x="4787900" y="539750"/>
            <a:chExt cx="803275" cy="760413"/>
          </a:xfrm>
          <a:solidFill>
            <a:schemeClr val="bg1">
              <a:alpha val="60000"/>
            </a:schemeClr>
          </a:solidFill>
        </p:grpSpPr>
        <p:sp>
          <p:nvSpPr>
            <p:cNvPr id="309" name="Freeform 17"/>
            <p:cNvSpPr>
              <a:spLocks/>
            </p:cNvSpPr>
            <p:nvPr/>
          </p:nvSpPr>
          <p:spPr bwMode="auto">
            <a:xfrm>
              <a:off x="4787900" y="619125"/>
              <a:ext cx="430212" cy="438150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0" name="Freeform 18"/>
            <p:cNvSpPr>
              <a:spLocks/>
            </p:cNvSpPr>
            <p:nvPr/>
          </p:nvSpPr>
          <p:spPr bwMode="auto">
            <a:xfrm>
              <a:off x="4795838" y="762000"/>
              <a:ext cx="279400" cy="538163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1" name="Freeform 19"/>
            <p:cNvSpPr>
              <a:spLocks/>
            </p:cNvSpPr>
            <p:nvPr/>
          </p:nvSpPr>
          <p:spPr bwMode="auto">
            <a:xfrm>
              <a:off x="5260975" y="539750"/>
              <a:ext cx="279400" cy="265113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2" name="Freeform 20"/>
            <p:cNvSpPr>
              <a:spLocks/>
            </p:cNvSpPr>
            <p:nvPr/>
          </p:nvSpPr>
          <p:spPr bwMode="auto">
            <a:xfrm>
              <a:off x="5354638" y="633413"/>
              <a:ext cx="236537" cy="250825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8614853" y="3616475"/>
            <a:ext cx="728854" cy="561730"/>
            <a:chOff x="2624138" y="539750"/>
            <a:chExt cx="996950" cy="768350"/>
          </a:xfrm>
          <a:solidFill>
            <a:schemeClr val="bg1">
              <a:alpha val="60000"/>
            </a:schemeClr>
          </a:solidFill>
        </p:grpSpPr>
        <p:sp>
          <p:nvSpPr>
            <p:cNvPr id="304" name="Freeform 23"/>
            <p:cNvSpPr>
              <a:spLocks noEditPoints="1"/>
            </p:cNvSpPr>
            <p:nvPr/>
          </p:nvSpPr>
          <p:spPr bwMode="auto">
            <a:xfrm>
              <a:off x="2624138" y="625475"/>
              <a:ext cx="860425" cy="682625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5" name="Freeform 24"/>
            <p:cNvSpPr>
              <a:spLocks noEditPoints="1"/>
            </p:cNvSpPr>
            <p:nvPr/>
          </p:nvSpPr>
          <p:spPr bwMode="auto">
            <a:xfrm>
              <a:off x="2817813" y="927100"/>
              <a:ext cx="336550" cy="301625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6" name="Freeform 25"/>
            <p:cNvSpPr>
              <a:spLocks/>
            </p:cNvSpPr>
            <p:nvPr/>
          </p:nvSpPr>
          <p:spPr bwMode="auto">
            <a:xfrm>
              <a:off x="3268663" y="654050"/>
              <a:ext cx="179387" cy="193675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7" name="Freeform 26"/>
            <p:cNvSpPr>
              <a:spLocks/>
            </p:cNvSpPr>
            <p:nvPr/>
          </p:nvSpPr>
          <p:spPr bwMode="auto">
            <a:xfrm>
              <a:off x="3233738" y="539750"/>
              <a:ext cx="387350" cy="358775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9" name="组合 208"/>
          <p:cNvGrpSpPr>
            <a:grpSpLocks noChangeAspect="1"/>
          </p:cNvGrpSpPr>
          <p:nvPr/>
        </p:nvGrpSpPr>
        <p:grpSpPr>
          <a:xfrm>
            <a:off x="9118719" y="5483526"/>
            <a:ext cx="839387" cy="684000"/>
            <a:chOff x="7342981" y="642937"/>
            <a:chExt cx="917575" cy="747713"/>
          </a:xfrm>
          <a:solidFill>
            <a:schemeClr val="bg1">
              <a:alpha val="56000"/>
            </a:schemeClr>
          </a:solidFill>
        </p:grpSpPr>
        <p:sp>
          <p:nvSpPr>
            <p:cNvPr id="210" name="Freeform 21"/>
            <p:cNvSpPr>
              <a:spLocks noEditPoints="1"/>
            </p:cNvSpPr>
            <p:nvPr/>
          </p:nvSpPr>
          <p:spPr bwMode="auto">
            <a:xfrm>
              <a:off x="7342981" y="642937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1" name="Freeform 22"/>
            <p:cNvSpPr>
              <a:spLocks noEditPoints="1"/>
            </p:cNvSpPr>
            <p:nvPr/>
          </p:nvSpPr>
          <p:spPr bwMode="auto">
            <a:xfrm>
              <a:off x="7708106" y="887412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8426718" y="3396180"/>
            <a:ext cx="1057710" cy="1057710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785926" y="5095108"/>
            <a:ext cx="1423957" cy="1423957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429448" y="2617731"/>
            <a:ext cx="770813" cy="770813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705933" y="4002878"/>
            <a:ext cx="619579" cy="619579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6059" y="4626263"/>
            <a:ext cx="949631" cy="949631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 flipV="1">
            <a:off x="8179086" y="2627107"/>
            <a:ext cx="1822263" cy="258968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>
            <a:stCxn id="4" idx="5"/>
            <a:endCxn id="2" idx="1"/>
          </p:cNvCxnSpPr>
          <p:nvPr/>
        </p:nvCxnSpPr>
        <p:spPr>
          <a:xfrm>
            <a:off x="8087378" y="3275661"/>
            <a:ext cx="494238" cy="275417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>
            <a:stCxn id="7" idx="6"/>
            <a:endCxn id="3" idx="2"/>
          </p:cNvCxnSpPr>
          <p:nvPr/>
        </p:nvCxnSpPr>
        <p:spPr>
          <a:xfrm>
            <a:off x="6875690" y="5101079"/>
            <a:ext cx="1910236" cy="706008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H="1" flipV="1">
            <a:off x="9093940" y="4441212"/>
            <a:ext cx="152402" cy="679252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endCxn id="2" idx="3"/>
          </p:cNvCxnSpPr>
          <p:nvPr/>
        </p:nvCxnSpPr>
        <p:spPr>
          <a:xfrm flipV="1">
            <a:off x="6864454" y="4298992"/>
            <a:ext cx="1717162" cy="639553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>
            <a:endCxn id="6" idx="1"/>
          </p:cNvCxnSpPr>
          <p:nvPr/>
        </p:nvCxnSpPr>
        <p:spPr>
          <a:xfrm>
            <a:off x="10444865" y="3070622"/>
            <a:ext cx="351803" cy="1022991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>
            <a:stCxn id="6" idx="3"/>
            <a:endCxn id="3" idx="7"/>
          </p:cNvCxnSpPr>
          <p:nvPr/>
        </p:nvCxnSpPr>
        <p:spPr>
          <a:xfrm flipH="1">
            <a:off x="10001349" y="4531722"/>
            <a:ext cx="795319" cy="771920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2" idx="7"/>
          </p:cNvCxnSpPr>
          <p:nvPr/>
        </p:nvCxnSpPr>
        <p:spPr>
          <a:xfrm flipH="1">
            <a:off x="9329530" y="2940719"/>
            <a:ext cx="801722" cy="610359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6" idx="2"/>
          </p:cNvCxnSpPr>
          <p:nvPr/>
        </p:nvCxnSpPr>
        <p:spPr>
          <a:xfrm flipH="1" flipV="1">
            <a:off x="9452186" y="4093613"/>
            <a:ext cx="1253747" cy="219055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椭圆 228"/>
          <p:cNvSpPr/>
          <p:nvPr/>
        </p:nvSpPr>
        <p:spPr>
          <a:xfrm>
            <a:off x="5894905" y="1720012"/>
            <a:ext cx="927157" cy="927157"/>
          </a:xfrm>
          <a:prstGeom prst="ellipse">
            <a:avLst/>
          </a:prstGeom>
          <a:gradFill>
            <a:gsLst>
              <a:gs pos="22000">
                <a:schemeClr val="bg1">
                  <a:alpha val="40000"/>
                </a:schemeClr>
              </a:gs>
              <a:gs pos="50000">
                <a:srgbClr val="FFFFFF">
                  <a:alpha val="10000"/>
                </a:srgbClr>
              </a:gs>
              <a:gs pos="15000">
                <a:schemeClr val="bg1">
                  <a:alpha val="87000"/>
                </a:schemeClr>
              </a:gs>
            </a:gsLst>
            <a:lin ang="2700000" scaled="0"/>
          </a:gradFill>
          <a:ln>
            <a:gradFill>
              <a:gsLst>
                <a:gs pos="75000">
                  <a:srgbClr val="F0F0F0"/>
                </a:gs>
                <a:gs pos="50000">
                  <a:srgbClr val="C8C8C8"/>
                </a:gs>
                <a:gs pos="25000">
                  <a:srgbClr val="F0F0F0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2700000" scaled="0"/>
            </a:gradFill>
          </a:ln>
          <a:effectLst>
            <a:outerShdw blurRad="228600" dist="88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231" name="直接连接符 230"/>
          <p:cNvCxnSpPr>
            <a:stCxn id="229" idx="4"/>
            <a:endCxn id="7" idx="0"/>
          </p:cNvCxnSpPr>
          <p:nvPr/>
        </p:nvCxnSpPr>
        <p:spPr>
          <a:xfrm>
            <a:off x="6358484" y="2647169"/>
            <a:ext cx="42391" cy="1979094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>
            <a:stCxn id="229" idx="5"/>
          </p:cNvCxnSpPr>
          <p:nvPr/>
        </p:nvCxnSpPr>
        <p:spPr>
          <a:xfrm>
            <a:off x="6686283" y="2511390"/>
            <a:ext cx="773666" cy="346110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>
            <a:stCxn id="229" idx="6"/>
          </p:cNvCxnSpPr>
          <p:nvPr/>
        </p:nvCxnSpPr>
        <p:spPr>
          <a:xfrm>
            <a:off x="6822062" y="2183591"/>
            <a:ext cx="3309190" cy="129903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连接符 276"/>
          <p:cNvCxnSpPr>
            <a:endCxn id="7" idx="7"/>
          </p:cNvCxnSpPr>
          <p:nvPr/>
        </p:nvCxnSpPr>
        <p:spPr>
          <a:xfrm flipH="1">
            <a:off x="6736620" y="3343275"/>
            <a:ext cx="918591" cy="1422058"/>
          </a:xfrm>
          <a:prstGeom prst="line">
            <a:avLst/>
          </a:prstGeom>
          <a:ln w="3175">
            <a:solidFill>
              <a:schemeClr val="bg1">
                <a:alpha val="8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Freeform 27"/>
          <p:cNvSpPr>
            <a:spLocks/>
          </p:cNvSpPr>
          <p:nvPr/>
        </p:nvSpPr>
        <p:spPr bwMode="auto">
          <a:xfrm>
            <a:off x="10315930" y="2370340"/>
            <a:ext cx="257868" cy="515735"/>
          </a:xfrm>
          <a:custGeom>
            <a:avLst/>
            <a:gdLst>
              <a:gd name="T0" fmla="*/ 60 w 90"/>
              <a:gd name="T1" fmla="*/ 192 h 192"/>
              <a:gd name="T2" fmla="*/ 20 w 90"/>
              <a:gd name="T3" fmla="*/ 192 h 192"/>
              <a:gd name="T4" fmla="*/ 20 w 90"/>
              <a:gd name="T5" fmla="*/ 96 h 192"/>
              <a:gd name="T6" fmla="*/ 0 w 90"/>
              <a:gd name="T7" fmla="*/ 96 h 192"/>
              <a:gd name="T8" fmla="*/ 0 w 90"/>
              <a:gd name="T9" fmla="*/ 63 h 192"/>
              <a:gd name="T10" fmla="*/ 20 w 90"/>
              <a:gd name="T11" fmla="*/ 63 h 192"/>
              <a:gd name="T12" fmla="*/ 20 w 90"/>
              <a:gd name="T13" fmla="*/ 43 h 192"/>
              <a:gd name="T14" fmla="*/ 63 w 90"/>
              <a:gd name="T15" fmla="*/ 0 h 192"/>
              <a:gd name="T16" fmla="*/ 90 w 90"/>
              <a:gd name="T17" fmla="*/ 0 h 192"/>
              <a:gd name="T18" fmla="*/ 90 w 90"/>
              <a:gd name="T19" fmla="*/ 33 h 192"/>
              <a:gd name="T20" fmla="*/ 73 w 90"/>
              <a:gd name="T21" fmla="*/ 33 h 192"/>
              <a:gd name="T22" fmla="*/ 60 w 90"/>
              <a:gd name="T23" fmla="*/ 46 h 192"/>
              <a:gd name="T24" fmla="*/ 60 w 90"/>
              <a:gd name="T25" fmla="*/ 63 h 192"/>
              <a:gd name="T26" fmla="*/ 90 w 90"/>
              <a:gd name="T27" fmla="*/ 63 h 192"/>
              <a:gd name="T28" fmla="*/ 87 w 90"/>
              <a:gd name="T29" fmla="*/ 96 h 192"/>
              <a:gd name="T30" fmla="*/ 60 w 90"/>
              <a:gd name="T31" fmla="*/ 96 h 192"/>
              <a:gd name="T32" fmla="*/ 60 w 90"/>
              <a:gd name="T33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" h="192">
                <a:moveTo>
                  <a:pt x="60" y="192"/>
                </a:moveTo>
                <a:cubicBezTo>
                  <a:pt x="20" y="192"/>
                  <a:pt x="20" y="192"/>
                  <a:pt x="20" y="192"/>
                </a:cubicBezTo>
                <a:cubicBezTo>
                  <a:pt x="20" y="96"/>
                  <a:pt x="20" y="96"/>
                  <a:pt x="2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63"/>
                  <a:pt x="0" y="63"/>
                  <a:pt x="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16"/>
                  <a:pt x="32" y="0"/>
                  <a:pt x="63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33"/>
                  <a:pt x="90" y="33"/>
                  <a:pt x="90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61" y="33"/>
                  <a:pt x="60" y="38"/>
                  <a:pt x="60" y="46"/>
                </a:cubicBezTo>
                <a:cubicBezTo>
                  <a:pt x="60" y="63"/>
                  <a:pt x="60" y="63"/>
                  <a:pt x="60" y="63"/>
                </a:cubicBezTo>
                <a:cubicBezTo>
                  <a:pt x="90" y="63"/>
                  <a:pt x="90" y="63"/>
                  <a:pt x="90" y="63"/>
                </a:cubicBezTo>
                <a:cubicBezTo>
                  <a:pt x="87" y="96"/>
                  <a:pt x="87" y="96"/>
                  <a:pt x="87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192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4764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144 0.20717 L -4.375E-6 2.96296E-6 L -4.375E-6 2.96296E-6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103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23 0.18264 L -6.25E-7 -0.00116 " pathEditMode="relative" ptsTypes="AA">
                                      <p:cBhvr>
                                        <p:cTn id="32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22 0.13658 L -0.00053 -0.0002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-68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41 -0.17523 L 0 -0.00069 " pathEditMode="relative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5 -0.28125 L -0.00105 7.40741E-7 " pathEditMode="relative" ptsTypes="AA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11 -0.06851 L 0.00182 -0.00185 " pathEditMode="relative" ptsTypes="AA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05 -0.28125 L -0.00105 7.40741E-7 " pathEditMode="relative" ptsTypes="AA">
                                      <p:cBhvr>
                                        <p:cTn id="82" dur="2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823 0.18264 L -6.25E-7 -0.00116 " pathEditMode="relative" ptsTypes="AA">
                                      <p:cBhvr>
                                        <p:cTn id="9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9622 0.13658 L -0.00053 -0.0002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-685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6511 -0.06851 L 0.00182 -0.00185 " pathEditMode="relative" ptsTypes="AA">
                                      <p:cBhvr>
                                        <p:cTn id="120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1341 -0.17523 L 0 -0.00069 " pathEditMode="relative" ptsTypes="AA">
                                      <p:cBhvr>
                                        <p:cTn id="130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0144 0.20717 L -4.375E-6 2.96296E-6 L -4.375E-6 2.96296E-6 " pathEditMode="relative" rAng="0" ptsTypes="AAA">
                                      <p:cBhvr>
                                        <p:cTn id="140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500"/>
                            </p:stCondLst>
                            <p:childTnLst>
                              <p:par>
                                <p:cTn id="1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500"/>
                            </p:stCondLst>
                            <p:childTnLst>
                              <p:par>
                                <p:cTn id="1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402" grpId="0" animBg="1"/>
      <p:bldP spid="402" grpId="1" animBg="1"/>
      <p:bldP spid="402" grpId="2" animBg="1"/>
      <p:bldP spid="365" grpId="0" animBg="1"/>
      <p:bldP spid="365" grpId="1" animBg="1"/>
      <p:bldP spid="365" grpId="2" animBg="1"/>
      <p:bldP spid="313" grpId="0" animBg="1"/>
      <p:bldP spid="313" grpId="1" animBg="1"/>
      <p:bldP spid="313" grpId="2" animBg="1"/>
      <p:bldP spid="2" grpId="0" animBg="1"/>
      <p:bldP spid="2" grpId="1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229" grpId="0" animBg="1"/>
      <p:bldP spid="229" grpId="1" animBg="1"/>
      <p:bldP spid="229" grpId="2" animBg="1"/>
      <p:bldP spid="1032" grpId="0" animBg="1"/>
      <p:bldP spid="1032" grpId="1" animBg="1"/>
      <p:bldP spid="103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260810" y="3516522"/>
            <a:ext cx="1667103" cy="2557414"/>
            <a:chOff x="5260810" y="3516522"/>
            <a:chExt cx="1667103" cy="2557414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5770022" y="5413906"/>
              <a:ext cx="642191" cy="124141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solidFill>
              <a:schemeClr val="bg1">
                <a:alpha val="72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5770022" y="5555920"/>
              <a:ext cx="642191" cy="124141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solidFill>
              <a:schemeClr val="bg1">
                <a:alpha val="72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260810" y="3516522"/>
              <a:ext cx="1667103" cy="2557414"/>
              <a:chOff x="5260810" y="3516522"/>
              <a:chExt cx="1667103" cy="2557414"/>
            </a:xfrm>
          </p:grpSpPr>
          <p:sp>
            <p:nvSpPr>
              <p:cNvPr id="5" name="Freeform 8"/>
              <p:cNvSpPr>
                <a:spLocks/>
              </p:cNvSpPr>
              <p:nvPr/>
            </p:nvSpPr>
            <p:spPr bwMode="auto">
              <a:xfrm>
                <a:off x="5800835" y="5697935"/>
                <a:ext cx="582189" cy="124141"/>
              </a:xfrm>
              <a:custGeom>
                <a:avLst/>
                <a:gdLst>
                  <a:gd name="T0" fmla="*/ 287 w 316"/>
                  <a:gd name="T1" fmla="*/ 0 h 71"/>
                  <a:gd name="T2" fmla="*/ 29 w 316"/>
                  <a:gd name="T3" fmla="*/ 0 h 71"/>
                  <a:gd name="T4" fmla="*/ 0 w 316"/>
                  <a:gd name="T5" fmla="*/ 29 h 71"/>
                  <a:gd name="T6" fmla="*/ 0 w 316"/>
                  <a:gd name="T7" fmla="*/ 42 h 71"/>
                  <a:gd name="T8" fmla="*/ 29 w 316"/>
                  <a:gd name="T9" fmla="*/ 71 h 71"/>
                  <a:gd name="T10" fmla="*/ 287 w 316"/>
                  <a:gd name="T11" fmla="*/ 71 h 71"/>
                  <a:gd name="T12" fmla="*/ 316 w 316"/>
                  <a:gd name="T13" fmla="*/ 42 h 71"/>
                  <a:gd name="T14" fmla="*/ 316 w 316"/>
                  <a:gd name="T15" fmla="*/ 29 h 71"/>
                  <a:gd name="T16" fmla="*/ 287 w 316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1">
                    <a:moveTo>
                      <a:pt x="2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287" y="71"/>
                      <a:pt x="287" y="71"/>
                      <a:pt x="287" y="71"/>
                    </a:cubicBezTo>
                    <a:cubicBezTo>
                      <a:pt x="303" y="71"/>
                      <a:pt x="316" y="58"/>
                      <a:pt x="316" y="42"/>
                    </a:cubicBezTo>
                    <a:cubicBezTo>
                      <a:pt x="316" y="29"/>
                      <a:pt x="316" y="29"/>
                      <a:pt x="316" y="29"/>
                    </a:cubicBezTo>
                    <a:cubicBezTo>
                      <a:pt x="316" y="13"/>
                      <a:pt x="303" y="0"/>
                      <a:pt x="287" y="0"/>
                    </a:cubicBezTo>
                    <a:close/>
                  </a:path>
                </a:pathLst>
              </a:custGeom>
              <a:solidFill>
                <a:schemeClr val="bg1">
                  <a:alpha val="72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5922462" y="5839950"/>
                <a:ext cx="338935" cy="124141"/>
              </a:xfrm>
              <a:custGeom>
                <a:avLst/>
                <a:gdLst>
                  <a:gd name="T0" fmla="*/ 155 w 184"/>
                  <a:gd name="T1" fmla="*/ 0 h 71"/>
                  <a:gd name="T2" fmla="*/ 29 w 184"/>
                  <a:gd name="T3" fmla="*/ 0 h 71"/>
                  <a:gd name="T4" fmla="*/ 0 w 184"/>
                  <a:gd name="T5" fmla="*/ 29 h 71"/>
                  <a:gd name="T6" fmla="*/ 0 w 184"/>
                  <a:gd name="T7" fmla="*/ 42 h 71"/>
                  <a:gd name="T8" fmla="*/ 29 w 184"/>
                  <a:gd name="T9" fmla="*/ 71 h 71"/>
                  <a:gd name="T10" fmla="*/ 155 w 184"/>
                  <a:gd name="T11" fmla="*/ 71 h 71"/>
                  <a:gd name="T12" fmla="*/ 184 w 184"/>
                  <a:gd name="T13" fmla="*/ 42 h 71"/>
                  <a:gd name="T14" fmla="*/ 184 w 184"/>
                  <a:gd name="T15" fmla="*/ 29 h 71"/>
                  <a:gd name="T16" fmla="*/ 155 w 184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71">
                    <a:moveTo>
                      <a:pt x="15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1" y="71"/>
                      <a:pt x="184" y="58"/>
                      <a:pt x="184" y="42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13"/>
                      <a:pt x="171" y="0"/>
                      <a:pt x="155" y="0"/>
                    </a:cubicBezTo>
                    <a:close/>
                  </a:path>
                </a:pathLst>
              </a:custGeom>
              <a:solidFill>
                <a:schemeClr val="bg1">
                  <a:alpha val="72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" name="Freeform 10"/>
              <p:cNvSpPr>
                <a:spLocks noEditPoints="1"/>
              </p:cNvSpPr>
              <p:nvPr/>
            </p:nvSpPr>
            <p:spPr bwMode="auto">
              <a:xfrm>
                <a:off x="5260810" y="3516522"/>
                <a:ext cx="1667103" cy="2557414"/>
              </a:xfrm>
              <a:custGeom>
                <a:avLst/>
                <a:gdLst>
                  <a:gd name="T0" fmla="*/ 774 w 906"/>
                  <a:gd name="T1" fmla="*/ 136 h 1391"/>
                  <a:gd name="T2" fmla="*/ 482 w 906"/>
                  <a:gd name="T3" fmla="*/ 1 h 1391"/>
                  <a:gd name="T4" fmla="*/ 481 w 906"/>
                  <a:gd name="T5" fmla="*/ 1 h 1391"/>
                  <a:gd name="T6" fmla="*/ 425 w 906"/>
                  <a:gd name="T7" fmla="*/ 1 h 1391"/>
                  <a:gd name="T8" fmla="*/ 424 w 906"/>
                  <a:gd name="T9" fmla="*/ 1 h 1391"/>
                  <a:gd name="T10" fmla="*/ 132 w 906"/>
                  <a:gd name="T11" fmla="*/ 136 h 1391"/>
                  <a:gd name="T12" fmla="*/ 52 w 906"/>
                  <a:gd name="T13" fmla="*/ 671 h 1391"/>
                  <a:gd name="T14" fmla="*/ 221 w 906"/>
                  <a:gd name="T15" fmla="*/ 915 h 1391"/>
                  <a:gd name="T16" fmla="*/ 216 w 906"/>
                  <a:gd name="T17" fmla="*/ 1060 h 1391"/>
                  <a:gd name="T18" fmla="*/ 221 w 906"/>
                  <a:gd name="T19" fmla="*/ 1105 h 1391"/>
                  <a:gd name="T20" fmla="*/ 216 w 906"/>
                  <a:gd name="T21" fmla="*/ 1149 h 1391"/>
                  <a:gd name="T22" fmla="*/ 232 w 906"/>
                  <a:gd name="T23" fmla="*/ 1212 h 1391"/>
                  <a:gd name="T24" fmla="*/ 299 w 906"/>
                  <a:gd name="T25" fmla="*/ 1313 h 1391"/>
                  <a:gd name="T26" fmla="*/ 516 w 906"/>
                  <a:gd name="T27" fmla="*/ 1391 h 1391"/>
                  <a:gd name="T28" fmla="*/ 673 w 906"/>
                  <a:gd name="T29" fmla="*/ 1225 h 1391"/>
                  <a:gd name="T30" fmla="*/ 673 w 906"/>
                  <a:gd name="T31" fmla="*/ 1203 h 1391"/>
                  <a:gd name="T32" fmla="*/ 690 w 906"/>
                  <a:gd name="T33" fmla="*/ 1136 h 1391"/>
                  <a:gd name="T34" fmla="*/ 690 w 906"/>
                  <a:gd name="T35" fmla="*/ 1074 h 1391"/>
                  <a:gd name="T36" fmla="*/ 678 w 906"/>
                  <a:gd name="T37" fmla="*/ 1015 h 1391"/>
                  <a:gd name="T38" fmla="*/ 754 w 906"/>
                  <a:gd name="T39" fmla="*/ 801 h 1391"/>
                  <a:gd name="T40" fmla="*/ 903 w 906"/>
                  <a:gd name="T41" fmla="*/ 457 h 1391"/>
                  <a:gd name="T42" fmla="*/ 728 w 906"/>
                  <a:gd name="T43" fmla="*/ 775 h 1391"/>
                  <a:gd name="T44" fmla="*/ 639 w 906"/>
                  <a:gd name="T45" fmla="*/ 1024 h 1391"/>
                  <a:gd name="T46" fmla="*/ 653 w 906"/>
                  <a:gd name="T47" fmla="*/ 1074 h 1391"/>
                  <a:gd name="T48" fmla="*/ 653 w 906"/>
                  <a:gd name="T49" fmla="*/ 1136 h 1391"/>
                  <a:gd name="T50" fmla="*/ 633 w 906"/>
                  <a:gd name="T51" fmla="*/ 1192 h 1391"/>
                  <a:gd name="T52" fmla="*/ 636 w 906"/>
                  <a:gd name="T53" fmla="*/ 1225 h 1391"/>
                  <a:gd name="T54" fmla="*/ 570 w 906"/>
                  <a:gd name="T55" fmla="*/ 1280 h 1391"/>
                  <a:gd name="T56" fmla="*/ 571 w 906"/>
                  <a:gd name="T57" fmla="*/ 1299 h 1391"/>
                  <a:gd name="T58" fmla="*/ 390 w 906"/>
                  <a:gd name="T59" fmla="*/ 1354 h 1391"/>
                  <a:gd name="T60" fmla="*/ 335 w 906"/>
                  <a:gd name="T61" fmla="*/ 1286 h 1391"/>
                  <a:gd name="T62" fmla="*/ 324 w 906"/>
                  <a:gd name="T63" fmla="*/ 1280 h 1391"/>
                  <a:gd name="T64" fmla="*/ 269 w 906"/>
                  <a:gd name="T65" fmla="*/ 1212 h 1391"/>
                  <a:gd name="T66" fmla="*/ 253 w 906"/>
                  <a:gd name="T67" fmla="*/ 1149 h 1391"/>
                  <a:gd name="T68" fmla="*/ 263 w 906"/>
                  <a:gd name="T69" fmla="*/ 1105 h 1391"/>
                  <a:gd name="T70" fmla="*/ 253 w 906"/>
                  <a:gd name="T71" fmla="*/ 1060 h 1391"/>
                  <a:gd name="T72" fmla="*/ 258 w 906"/>
                  <a:gd name="T73" fmla="*/ 913 h 1391"/>
                  <a:gd name="T74" fmla="*/ 85 w 906"/>
                  <a:gd name="T75" fmla="*/ 655 h 1391"/>
                  <a:gd name="T76" fmla="*/ 158 w 906"/>
                  <a:gd name="T77" fmla="*/ 161 h 1391"/>
                  <a:gd name="T78" fmla="*/ 453 w 906"/>
                  <a:gd name="T79" fmla="*/ 37 h 1391"/>
                  <a:gd name="T80" fmla="*/ 747 w 906"/>
                  <a:gd name="T81" fmla="*/ 161 h 1391"/>
                  <a:gd name="T82" fmla="*/ 820 w 906"/>
                  <a:gd name="T83" fmla="*/ 655 h 1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6" h="1391">
                    <a:moveTo>
                      <a:pt x="903" y="457"/>
                    </a:moveTo>
                    <a:cubicBezTo>
                      <a:pt x="903" y="335"/>
                      <a:pt x="857" y="221"/>
                      <a:pt x="774" y="136"/>
                    </a:cubicBezTo>
                    <a:cubicBezTo>
                      <a:pt x="735" y="96"/>
                      <a:pt x="690" y="64"/>
                      <a:pt x="640" y="41"/>
                    </a:cubicBezTo>
                    <a:cubicBezTo>
                      <a:pt x="590" y="18"/>
                      <a:pt x="537" y="5"/>
                      <a:pt x="482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79" y="1"/>
                      <a:pt x="461" y="0"/>
                      <a:pt x="453" y="0"/>
                    </a:cubicBezTo>
                    <a:cubicBezTo>
                      <a:pt x="444" y="0"/>
                      <a:pt x="427" y="1"/>
                      <a:pt x="425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368" y="5"/>
                      <a:pt x="315" y="18"/>
                      <a:pt x="265" y="41"/>
                    </a:cubicBezTo>
                    <a:cubicBezTo>
                      <a:pt x="215" y="64"/>
                      <a:pt x="171" y="96"/>
                      <a:pt x="132" y="136"/>
                    </a:cubicBezTo>
                    <a:cubicBezTo>
                      <a:pt x="49" y="221"/>
                      <a:pt x="3" y="335"/>
                      <a:pt x="2" y="457"/>
                    </a:cubicBezTo>
                    <a:cubicBezTo>
                      <a:pt x="1" y="477"/>
                      <a:pt x="0" y="567"/>
                      <a:pt x="52" y="671"/>
                    </a:cubicBezTo>
                    <a:cubicBezTo>
                      <a:pt x="80" y="729"/>
                      <a:pt x="120" y="769"/>
                      <a:pt x="152" y="801"/>
                    </a:cubicBezTo>
                    <a:cubicBezTo>
                      <a:pt x="193" y="842"/>
                      <a:pt x="218" y="867"/>
                      <a:pt x="221" y="915"/>
                    </a:cubicBezTo>
                    <a:cubicBezTo>
                      <a:pt x="221" y="927"/>
                      <a:pt x="224" y="981"/>
                      <a:pt x="228" y="1015"/>
                    </a:cubicBezTo>
                    <a:cubicBezTo>
                      <a:pt x="220" y="1029"/>
                      <a:pt x="216" y="1044"/>
                      <a:pt x="216" y="1060"/>
                    </a:cubicBezTo>
                    <a:cubicBezTo>
                      <a:pt x="216" y="1074"/>
                      <a:pt x="216" y="1074"/>
                      <a:pt x="216" y="1074"/>
                    </a:cubicBezTo>
                    <a:cubicBezTo>
                      <a:pt x="216" y="1084"/>
                      <a:pt x="218" y="1095"/>
                      <a:pt x="221" y="1105"/>
                    </a:cubicBezTo>
                    <a:cubicBezTo>
                      <a:pt x="218" y="1115"/>
                      <a:pt x="216" y="1125"/>
                      <a:pt x="216" y="1136"/>
                    </a:cubicBezTo>
                    <a:cubicBezTo>
                      <a:pt x="216" y="1149"/>
                      <a:pt x="216" y="1149"/>
                      <a:pt x="216" y="1149"/>
                    </a:cubicBezTo>
                    <a:cubicBezTo>
                      <a:pt x="216" y="1169"/>
                      <a:pt x="222" y="1187"/>
                      <a:pt x="233" y="1203"/>
                    </a:cubicBezTo>
                    <a:cubicBezTo>
                      <a:pt x="232" y="1206"/>
                      <a:pt x="232" y="1209"/>
                      <a:pt x="232" y="1212"/>
                    </a:cubicBezTo>
                    <a:cubicBezTo>
                      <a:pt x="232" y="1225"/>
                      <a:pt x="232" y="1225"/>
                      <a:pt x="232" y="1225"/>
                    </a:cubicBezTo>
                    <a:cubicBezTo>
                      <a:pt x="232" y="1267"/>
                      <a:pt x="261" y="1303"/>
                      <a:pt x="299" y="1313"/>
                    </a:cubicBezTo>
                    <a:cubicBezTo>
                      <a:pt x="306" y="1357"/>
                      <a:pt x="344" y="1391"/>
                      <a:pt x="390" y="1391"/>
                    </a:cubicBezTo>
                    <a:cubicBezTo>
                      <a:pt x="516" y="1391"/>
                      <a:pt x="516" y="1391"/>
                      <a:pt x="516" y="1391"/>
                    </a:cubicBezTo>
                    <a:cubicBezTo>
                      <a:pt x="562" y="1391"/>
                      <a:pt x="600" y="1357"/>
                      <a:pt x="606" y="1313"/>
                    </a:cubicBezTo>
                    <a:cubicBezTo>
                      <a:pt x="645" y="1303"/>
                      <a:pt x="673" y="1267"/>
                      <a:pt x="673" y="1225"/>
                    </a:cubicBezTo>
                    <a:cubicBezTo>
                      <a:pt x="673" y="1212"/>
                      <a:pt x="673" y="1212"/>
                      <a:pt x="673" y="1212"/>
                    </a:cubicBezTo>
                    <a:cubicBezTo>
                      <a:pt x="673" y="1209"/>
                      <a:pt x="673" y="1206"/>
                      <a:pt x="673" y="1203"/>
                    </a:cubicBezTo>
                    <a:cubicBezTo>
                      <a:pt x="684" y="1187"/>
                      <a:pt x="690" y="1169"/>
                      <a:pt x="690" y="1149"/>
                    </a:cubicBezTo>
                    <a:cubicBezTo>
                      <a:pt x="690" y="1136"/>
                      <a:pt x="690" y="1136"/>
                      <a:pt x="690" y="1136"/>
                    </a:cubicBezTo>
                    <a:cubicBezTo>
                      <a:pt x="690" y="1125"/>
                      <a:pt x="688" y="1115"/>
                      <a:pt x="684" y="1105"/>
                    </a:cubicBezTo>
                    <a:cubicBezTo>
                      <a:pt x="688" y="1095"/>
                      <a:pt x="690" y="1084"/>
                      <a:pt x="690" y="1074"/>
                    </a:cubicBezTo>
                    <a:cubicBezTo>
                      <a:pt x="690" y="1060"/>
                      <a:pt x="690" y="1060"/>
                      <a:pt x="690" y="1060"/>
                    </a:cubicBezTo>
                    <a:cubicBezTo>
                      <a:pt x="690" y="1044"/>
                      <a:pt x="686" y="1029"/>
                      <a:pt x="678" y="1015"/>
                    </a:cubicBezTo>
                    <a:cubicBezTo>
                      <a:pt x="681" y="981"/>
                      <a:pt x="684" y="927"/>
                      <a:pt x="685" y="915"/>
                    </a:cubicBezTo>
                    <a:cubicBezTo>
                      <a:pt x="687" y="867"/>
                      <a:pt x="712" y="842"/>
                      <a:pt x="754" y="801"/>
                    </a:cubicBezTo>
                    <a:cubicBezTo>
                      <a:pt x="786" y="769"/>
                      <a:pt x="826" y="729"/>
                      <a:pt x="853" y="671"/>
                    </a:cubicBezTo>
                    <a:cubicBezTo>
                      <a:pt x="906" y="567"/>
                      <a:pt x="904" y="477"/>
                      <a:pt x="903" y="457"/>
                    </a:cubicBezTo>
                    <a:close/>
                    <a:moveTo>
                      <a:pt x="820" y="655"/>
                    </a:moveTo>
                    <a:cubicBezTo>
                      <a:pt x="795" y="708"/>
                      <a:pt x="759" y="743"/>
                      <a:pt x="728" y="775"/>
                    </a:cubicBezTo>
                    <a:cubicBezTo>
                      <a:pt x="685" y="817"/>
                      <a:pt x="651" y="850"/>
                      <a:pt x="648" y="913"/>
                    </a:cubicBezTo>
                    <a:cubicBezTo>
                      <a:pt x="648" y="922"/>
                      <a:pt x="644" y="996"/>
                      <a:pt x="639" y="1024"/>
                    </a:cubicBezTo>
                    <a:cubicBezTo>
                      <a:pt x="648" y="1034"/>
                      <a:pt x="653" y="1047"/>
                      <a:pt x="653" y="1060"/>
                    </a:cubicBezTo>
                    <a:cubicBezTo>
                      <a:pt x="653" y="1074"/>
                      <a:pt x="653" y="1074"/>
                      <a:pt x="653" y="1074"/>
                    </a:cubicBezTo>
                    <a:cubicBezTo>
                      <a:pt x="653" y="1085"/>
                      <a:pt x="649" y="1096"/>
                      <a:pt x="643" y="1105"/>
                    </a:cubicBezTo>
                    <a:cubicBezTo>
                      <a:pt x="649" y="1114"/>
                      <a:pt x="653" y="1125"/>
                      <a:pt x="653" y="1136"/>
                    </a:cubicBezTo>
                    <a:cubicBezTo>
                      <a:pt x="653" y="1149"/>
                      <a:pt x="653" y="1149"/>
                      <a:pt x="653" y="1149"/>
                    </a:cubicBezTo>
                    <a:cubicBezTo>
                      <a:pt x="653" y="1167"/>
                      <a:pt x="645" y="1182"/>
                      <a:pt x="633" y="1192"/>
                    </a:cubicBezTo>
                    <a:cubicBezTo>
                      <a:pt x="635" y="1198"/>
                      <a:pt x="636" y="1205"/>
                      <a:pt x="636" y="1212"/>
                    </a:cubicBezTo>
                    <a:cubicBezTo>
                      <a:pt x="636" y="1225"/>
                      <a:pt x="636" y="1225"/>
                      <a:pt x="636" y="1225"/>
                    </a:cubicBezTo>
                    <a:cubicBezTo>
                      <a:pt x="636" y="1255"/>
                      <a:pt x="612" y="1280"/>
                      <a:pt x="582" y="1280"/>
                    </a:cubicBezTo>
                    <a:cubicBezTo>
                      <a:pt x="570" y="1280"/>
                      <a:pt x="570" y="1280"/>
                      <a:pt x="570" y="1280"/>
                    </a:cubicBezTo>
                    <a:cubicBezTo>
                      <a:pt x="570" y="1282"/>
                      <a:pt x="571" y="1284"/>
                      <a:pt x="571" y="1286"/>
                    </a:cubicBezTo>
                    <a:cubicBezTo>
                      <a:pt x="571" y="1299"/>
                      <a:pt x="571" y="1299"/>
                      <a:pt x="571" y="1299"/>
                    </a:cubicBezTo>
                    <a:cubicBezTo>
                      <a:pt x="571" y="1329"/>
                      <a:pt x="546" y="1354"/>
                      <a:pt x="516" y="1354"/>
                    </a:cubicBezTo>
                    <a:cubicBezTo>
                      <a:pt x="390" y="1354"/>
                      <a:pt x="390" y="1354"/>
                      <a:pt x="390" y="1354"/>
                    </a:cubicBezTo>
                    <a:cubicBezTo>
                      <a:pt x="360" y="1354"/>
                      <a:pt x="335" y="1329"/>
                      <a:pt x="335" y="1299"/>
                    </a:cubicBezTo>
                    <a:cubicBezTo>
                      <a:pt x="335" y="1286"/>
                      <a:pt x="335" y="1286"/>
                      <a:pt x="335" y="1286"/>
                    </a:cubicBezTo>
                    <a:cubicBezTo>
                      <a:pt x="335" y="1284"/>
                      <a:pt x="335" y="1282"/>
                      <a:pt x="335" y="1280"/>
                    </a:cubicBezTo>
                    <a:cubicBezTo>
                      <a:pt x="324" y="1280"/>
                      <a:pt x="324" y="1280"/>
                      <a:pt x="324" y="1280"/>
                    </a:cubicBezTo>
                    <a:cubicBezTo>
                      <a:pt x="294" y="1280"/>
                      <a:pt x="269" y="1255"/>
                      <a:pt x="269" y="1225"/>
                    </a:cubicBezTo>
                    <a:cubicBezTo>
                      <a:pt x="269" y="1212"/>
                      <a:pt x="269" y="1212"/>
                      <a:pt x="269" y="1212"/>
                    </a:cubicBezTo>
                    <a:cubicBezTo>
                      <a:pt x="269" y="1205"/>
                      <a:pt x="270" y="1198"/>
                      <a:pt x="273" y="1192"/>
                    </a:cubicBezTo>
                    <a:cubicBezTo>
                      <a:pt x="261" y="1182"/>
                      <a:pt x="253" y="1167"/>
                      <a:pt x="253" y="1149"/>
                    </a:cubicBezTo>
                    <a:cubicBezTo>
                      <a:pt x="253" y="1136"/>
                      <a:pt x="253" y="1136"/>
                      <a:pt x="253" y="1136"/>
                    </a:cubicBezTo>
                    <a:cubicBezTo>
                      <a:pt x="253" y="1125"/>
                      <a:pt x="256" y="1114"/>
                      <a:pt x="263" y="1105"/>
                    </a:cubicBezTo>
                    <a:cubicBezTo>
                      <a:pt x="256" y="1096"/>
                      <a:pt x="253" y="1085"/>
                      <a:pt x="253" y="1074"/>
                    </a:cubicBezTo>
                    <a:cubicBezTo>
                      <a:pt x="253" y="1060"/>
                      <a:pt x="253" y="1060"/>
                      <a:pt x="253" y="1060"/>
                    </a:cubicBezTo>
                    <a:cubicBezTo>
                      <a:pt x="253" y="1047"/>
                      <a:pt x="258" y="1034"/>
                      <a:pt x="266" y="1024"/>
                    </a:cubicBezTo>
                    <a:cubicBezTo>
                      <a:pt x="262" y="996"/>
                      <a:pt x="258" y="922"/>
                      <a:pt x="258" y="913"/>
                    </a:cubicBezTo>
                    <a:cubicBezTo>
                      <a:pt x="254" y="850"/>
                      <a:pt x="220" y="817"/>
                      <a:pt x="178" y="775"/>
                    </a:cubicBezTo>
                    <a:cubicBezTo>
                      <a:pt x="146" y="743"/>
                      <a:pt x="110" y="708"/>
                      <a:pt x="85" y="655"/>
                    </a:cubicBezTo>
                    <a:cubicBezTo>
                      <a:pt x="35" y="555"/>
                      <a:pt x="39" y="470"/>
                      <a:pt x="39" y="458"/>
                    </a:cubicBezTo>
                    <a:cubicBezTo>
                      <a:pt x="40" y="346"/>
                      <a:pt x="82" y="240"/>
                      <a:pt x="158" y="161"/>
                    </a:cubicBezTo>
                    <a:cubicBezTo>
                      <a:pt x="230" y="88"/>
                      <a:pt x="324" y="45"/>
                      <a:pt x="426" y="38"/>
                    </a:cubicBezTo>
                    <a:cubicBezTo>
                      <a:pt x="426" y="38"/>
                      <a:pt x="445" y="37"/>
                      <a:pt x="453" y="37"/>
                    </a:cubicBezTo>
                    <a:cubicBezTo>
                      <a:pt x="461" y="37"/>
                      <a:pt x="479" y="38"/>
                      <a:pt x="479" y="38"/>
                    </a:cubicBezTo>
                    <a:cubicBezTo>
                      <a:pt x="581" y="45"/>
                      <a:pt x="676" y="88"/>
                      <a:pt x="747" y="161"/>
                    </a:cubicBezTo>
                    <a:cubicBezTo>
                      <a:pt x="824" y="240"/>
                      <a:pt x="866" y="346"/>
                      <a:pt x="866" y="458"/>
                    </a:cubicBezTo>
                    <a:cubicBezTo>
                      <a:pt x="867" y="470"/>
                      <a:pt x="871" y="555"/>
                      <a:pt x="820" y="655"/>
                    </a:cubicBezTo>
                    <a:close/>
                  </a:path>
                </a:pathLst>
              </a:custGeom>
              <a:solidFill>
                <a:schemeClr val="bg1">
                  <a:alpha val="72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705153" y="3973362"/>
            <a:ext cx="771927" cy="770306"/>
          </a:xfrm>
          <a:custGeom>
            <a:avLst/>
            <a:gdLst>
              <a:gd name="T0" fmla="*/ 392 w 420"/>
              <a:gd name="T1" fmla="*/ 182 h 419"/>
              <a:gd name="T2" fmla="*/ 384 w 420"/>
              <a:gd name="T3" fmla="*/ 150 h 419"/>
              <a:gd name="T4" fmla="*/ 371 w 420"/>
              <a:gd name="T5" fmla="*/ 120 h 419"/>
              <a:gd name="T6" fmla="*/ 352 w 420"/>
              <a:gd name="T7" fmla="*/ 93 h 419"/>
              <a:gd name="T8" fmla="*/ 329 w 420"/>
              <a:gd name="T9" fmla="*/ 69 h 419"/>
              <a:gd name="T10" fmla="*/ 302 w 420"/>
              <a:gd name="T11" fmla="*/ 50 h 419"/>
              <a:gd name="T12" fmla="*/ 272 w 420"/>
              <a:gd name="T13" fmla="*/ 36 h 419"/>
              <a:gd name="T14" fmla="*/ 240 w 420"/>
              <a:gd name="T15" fmla="*/ 28 h 419"/>
              <a:gd name="T16" fmla="*/ 207 w 420"/>
              <a:gd name="T17" fmla="*/ 26 h 419"/>
              <a:gd name="T18" fmla="*/ 175 w 420"/>
              <a:gd name="T19" fmla="*/ 29 h 419"/>
              <a:gd name="T20" fmla="*/ 143 w 420"/>
              <a:gd name="T21" fmla="*/ 38 h 419"/>
              <a:gd name="T22" fmla="*/ 103 w 420"/>
              <a:gd name="T23" fmla="*/ 29 h 419"/>
              <a:gd name="T24" fmla="*/ 73 w 420"/>
              <a:gd name="T25" fmla="*/ 51 h 419"/>
              <a:gd name="T26" fmla="*/ 47 w 420"/>
              <a:gd name="T27" fmla="*/ 78 h 419"/>
              <a:gd name="T28" fmla="*/ 26 w 420"/>
              <a:gd name="T29" fmla="*/ 109 h 419"/>
              <a:gd name="T30" fmla="*/ 11 w 420"/>
              <a:gd name="T31" fmla="*/ 144 h 419"/>
              <a:gd name="T32" fmla="*/ 3 w 420"/>
              <a:gd name="T33" fmla="*/ 180 h 419"/>
              <a:gd name="T34" fmla="*/ 1 w 420"/>
              <a:gd name="T35" fmla="*/ 218 h 419"/>
              <a:gd name="T36" fmla="*/ 5 w 420"/>
              <a:gd name="T37" fmla="*/ 255 h 419"/>
              <a:gd name="T38" fmla="*/ 17 w 420"/>
              <a:gd name="T39" fmla="*/ 291 h 419"/>
              <a:gd name="T40" fmla="*/ 34 w 420"/>
              <a:gd name="T41" fmla="*/ 324 h 419"/>
              <a:gd name="T42" fmla="*/ 58 w 420"/>
              <a:gd name="T43" fmla="*/ 353 h 419"/>
              <a:gd name="T44" fmla="*/ 86 w 420"/>
              <a:gd name="T45" fmla="*/ 378 h 419"/>
              <a:gd name="T46" fmla="*/ 118 w 420"/>
              <a:gd name="T47" fmla="*/ 398 h 419"/>
              <a:gd name="T48" fmla="*/ 153 w 420"/>
              <a:gd name="T49" fmla="*/ 411 h 419"/>
              <a:gd name="T50" fmla="*/ 190 w 420"/>
              <a:gd name="T51" fmla="*/ 418 h 419"/>
              <a:gd name="T52" fmla="*/ 228 w 420"/>
              <a:gd name="T53" fmla="*/ 419 h 419"/>
              <a:gd name="T54" fmla="*/ 265 w 420"/>
              <a:gd name="T55" fmla="*/ 412 h 419"/>
              <a:gd name="T56" fmla="*/ 294 w 420"/>
              <a:gd name="T57" fmla="*/ 402 h 419"/>
              <a:gd name="T58" fmla="*/ 319 w 420"/>
              <a:gd name="T59" fmla="*/ 389 h 419"/>
              <a:gd name="T60" fmla="*/ 349 w 420"/>
              <a:gd name="T61" fmla="*/ 366 h 419"/>
              <a:gd name="T62" fmla="*/ 375 w 420"/>
              <a:gd name="T63" fmla="*/ 339 h 419"/>
              <a:gd name="T64" fmla="*/ 396 w 420"/>
              <a:gd name="T65" fmla="*/ 307 h 419"/>
              <a:gd name="T66" fmla="*/ 410 w 420"/>
              <a:gd name="T67" fmla="*/ 273 h 419"/>
              <a:gd name="T68" fmla="*/ 418 w 420"/>
              <a:gd name="T69" fmla="*/ 236 h 419"/>
              <a:gd name="T70" fmla="*/ 363 w 420"/>
              <a:gd name="T71" fmla="*/ 140 h 419"/>
              <a:gd name="T72" fmla="*/ 363 w 420"/>
              <a:gd name="T73" fmla="*/ 140 h 419"/>
              <a:gd name="T74" fmla="*/ 216 w 420"/>
              <a:gd name="T75" fmla="*/ 178 h 419"/>
              <a:gd name="T76" fmla="*/ 204 w 420"/>
              <a:gd name="T77" fmla="*/ 195 h 419"/>
              <a:gd name="T78" fmla="*/ 211 w 420"/>
              <a:gd name="T79" fmla="*/ 178 h 419"/>
              <a:gd name="T80" fmla="*/ 141 w 420"/>
              <a:gd name="T81" fmla="*/ 57 h 419"/>
              <a:gd name="T82" fmla="*/ 141 w 420"/>
              <a:gd name="T83" fmla="*/ 57 h 419"/>
              <a:gd name="T84" fmla="*/ 44 w 420"/>
              <a:gd name="T85" fmla="*/ 189 h 419"/>
              <a:gd name="T86" fmla="*/ 180 w 420"/>
              <a:gd name="T87" fmla="*/ 220 h 419"/>
              <a:gd name="T88" fmla="*/ 182 w 420"/>
              <a:gd name="T89" fmla="*/ 225 h 419"/>
              <a:gd name="T90" fmla="*/ 189 w 420"/>
              <a:gd name="T91" fmla="*/ 376 h 419"/>
              <a:gd name="T92" fmla="*/ 189 w 420"/>
              <a:gd name="T93" fmla="*/ 376 h 419"/>
              <a:gd name="T94" fmla="*/ 275 w 420"/>
              <a:gd name="T95" fmla="*/ 364 h 419"/>
              <a:gd name="T96" fmla="*/ 235 w 420"/>
              <a:gd name="T97" fmla="*/ 230 h 419"/>
              <a:gd name="T98" fmla="*/ 237 w 420"/>
              <a:gd name="T99" fmla="*/ 227 h 419"/>
              <a:gd name="T100" fmla="*/ 377 w 420"/>
              <a:gd name="T101" fmla="*/ 226 h 419"/>
              <a:gd name="T102" fmla="*/ 377 w 420"/>
              <a:gd name="T103" fmla="*/ 226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20" h="419">
                <a:moveTo>
                  <a:pt x="394" y="203"/>
                </a:moveTo>
                <a:cubicBezTo>
                  <a:pt x="420" y="198"/>
                  <a:pt x="420" y="198"/>
                  <a:pt x="420" y="198"/>
                </a:cubicBezTo>
                <a:cubicBezTo>
                  <a:pt x="419" y="193"/>
                  <a:pt x="419" y="187"/>
                  <a:pt x="418" y="182"/>
                </a:cubicBezTo>
                <a:cubicBezTo>
                  <a:pt x="392" y="182"/>
                  <a:pt x="392" y="182"/>
                  <a:pt x="392" y="182"/>
                </a:cubicBezTo>
                <a:cubicBezTo>
                  <a:pt x="392" y="178"/>
                  <a:pt x="391" y="174"/>
                  <a:pt x="390" y="170"/>
                </a:cubicBezTo>
                <a:cubicBezTo>
                  <a:pt x="414" y="161"/>
                  <a:pt x="414" y="161"/>
                  <a:pt x="414" y="161"/>
                </a:cubicBezTo>
                <a:cubicBezTo>
                  <a:pt x="413" y="156"/>
                  <a:pt x="412" y="150"/>
                  <a:pt x="410" y="145"/>
                </a:cubicBezTo>
                <a:cubicBezTo>
                  <a:pt x="384" y="150"/>
                  <a:pt x="384" y="150"/>
                  <a:pt x="384" y="150"/>
                </a:cubicBezTo>
                <a:cubicBezTo>
                  <a:pt x="383" y="146"/>
                  <a:pt x="381" y="142"/>
                  <a:pt x="380" y="139"/>
                </a:cubicBezTo>
                <a:cubicBezTo>
                  <a:pt x="402" y="125"/>
                  <a:pt x="402" y="125"/>
                  <a:pt x="402" y="125"/>
                </a:cubicBezTo>
                <a:cubicBezTo>
                  <a:pt x="400" y="120"/>
                  <a:pt x="398" y="115"/>
                  <a:pt x="395" y="111"/>
                </a:cubicBezTo>
                <a:cubicBezTo>
                  <a:pt x="371" y="120"/>
                  <a:pt x="371" y="120"/>
                  <a:pt x="371" y="120"/>
                </a:cubicBezTo>
                <a:cubicBezTo>
                  <a:pt x="369" y="116"/>
                  <a:pt x="367" y="113"/>
                  <a:pt x="365" y="109"/>
                </a:cubicBezTo>
                <a:cubicBezTo>
                  <a:pt x="384" y="92"/>
                  <a:pt x="384" y="92"/>
                  <a:pt x="384" y="92"/>
                </a:cubicBezTo>
                <a:cubicBezTo>
                  <a:pt x="381" y="88"/>
                  <a:pt x="378" y="83"/>
                  <a:pt x="374" y="79"/>
                </a:cubicBezTo>
                <a:cubicBezTo>
                  <a:pt x="352" y="93"/>
                  <a:pt x="352" y="93"/>
                  <a:pt x="352" y="93"/>
                </a:cubicBezTo>
                <a:cubicBezTo>
                  <a:pt x="350" y="89"/>
                  <a:pt x="347" y="86"/>
                  <a:pt x="344" y="83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57" y="59"/>
                  <a:pt x="353" y="55"/>
                  <a:pt x="349" y="52"/>
                </a:cubicBezTo>
                <a:cubicBezTo>
                  <a:pt x="329" y="69"/>
                  <a:pt x="329" y="69"/>
                  <a:pt x="329" y="69"/>
                </a:cubicBezTo>
                <a:cubicBezTo>
                  <a:pt x="326" y="66"/>
                  <a:pt x="323" y="64"/>
                  <a:pt x="320" y="62"/>
                </a:cubicBezTo>
                <a:cubicBezTo>
                  <a:pt x="332" y="39"/>
                  <a:pt x="332" y="39"/>
                  <a:pt x="332" y="39"/>
                </a:cubicBezTo>
                <a:cubicBezTo>
                  <a:pt x="327" y="36"/>
                  <a:pt x="323" y="33"/>
                  <a:pt x="318" y="30"/>
                </a:cubicBezTo>
                <a:cubicBezTo>
                  <a:pt x="302" y="50"/>
                  <a:pt x="302" y="50"/>
                  <a:pt x="302" y="50"/>
                </a:cubicBezTo>
                <a:cubicBezTo>
                  <a:pt x="299" y="48"/>
                  <a:pt x="295" y="46"/>
                  <a:pt x="291" y="44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4" y="17"/>
                  <a:pt x="289" y="15"/>
                  <a:pt x="284" y="13"/>
                </a:cubicBezTo>
                <a:cubicBezTo>
                  <a:pt x="272" y="36"/>
                  <a:pt x="272" y="36"/>
                  <a:pt x="272" y="36"/>
                </a:cubicBezTo>
                <a:cubicBezTo>
                  <a:pt x="268" y="35"/>
                  <a:pt x="265" y="34"/>
                  <a:pt x="261" y="33"/>
                </a:cubicBezTo>
                <a:cubicBezTo>
                  <a:pt x="264" y="7"/>
                  <a:pt x="264" y="7"/>
                  <a:pt x="264" y="7"/>
                </a:cubicBezTo>
                <a:cubicBezTo>
                  <a:pt x="259" y="5"/>
                  <a:pt x="254" y="4"/>
                  <a:pt x="248" y="3"/>
                </a:cubicBezTo>
                <a:cubicBezTo>
                  <a:pt x="240" y="28"/>
                  <a:pt x="240" y="28"/>
                  <a:pt x="240" y="28"/>
                </a:cubicBezTo>
                <a:cubicBezTo>
                  <a:pt x="236" y="27"/>
                  <a:pt x="232" y="27"/>
                  <a:pt x="228" y="26"/>
                </a:cubicBezTo>
                <a:cubicBezTo>
                  <a:pt x="227" y="0"/>
                  <a:pt x="227" y="0"/>
                  <a:pt x="227" y="0"/>
                </a:cubicBezTo>
                <a:cubicBezTo>
                  <a:pt x="222" y="0"/>
                  <a:pt x="216" y="0"/>
                  <a:pt x="211" y="0"/>
                </a:cubicBezTo>
                <a:cubicBezTo>
                  <a:pt x="207" y="26"/>
                  <a:pt x="207" y="26"/>
                  <a:pt x="207" y="26"/>
                </a:cubicBezTo>
                <a:cubicBezTo>
                  <a:pt x="203" y="26"/>
                  <a:pt x="199" y="26"/>
                  <a:pt x="195" y="26"/>
                </a:cubicBezTo>
                <a:cubicBezTo>
                  <a:pt x="190" y="1"/>
                  <a:pt x="190" y="1"/>
                  <a:pt x="190" y="1"/>
                </a:cubicBezTo>
                <a:cubicBezTo>
                  <a:pt x="184" y="1"/>
                  <a:pt x="179" y="2"/>
                  <a:pt x="173" y="3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1" y="30"/>
                  <a:pt x="167" y="31"/>
                  <a:pt x="163" y="32"/>
                </a:cubicBezTo>
                <a:cubicBezTo>
                  <a:pt x="153" y="8"/>
                  <a:pt x="153" y="8"/>
                  <a:pt x="153" y="8"/>
                </a:cubicBezTo>
                <a:cubicBezTo>
                  <a:pt x="148" y="9"/>
                  <a:pt x="142" y="11"/>
                  <a:pt x="137" y="13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9"/>
                  <a:pt x="139" y="40"/>
                  <a:pt x="136" y="41"/>
                </a:cubicBezTo>
                <a:cubicBezTo>
                  <a:pt x="135" y="42"/>
                  <a:pt x="134" y="42"/>
                  <a:pt x="132" y="43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3" y="24"/>
                  <a:pt x="108" y="26"/>
                  <a:pt x="103" y="29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0" y="55"/>
                  <a:pt x="107" y="57"/>
                  <a:pt x="104" y="60"/>
                </a:cubicBezTo>
                <a:cubicBezTo>
                  <a:pt x="86" y="41"/>
                  <a:pt x="86" y="41"/>
                  <a:pt x="86" y="41"/>
                </a:cubicBezTo>
                <a:cubicBezTo>
                  <a:pt x="81" y="44"/>
                  <a:pt x="77" y="47"/>
                  <a:pt x="73" y="51"/>
                </a:cubicBezTo>
                <a:cubicBezTo>
                  <a:pt x="87" y="73"/>
                  <a:pt x="87" y="73"/>
                  <a:pt x="87" y="73"/>
                </a:cubicBezTo>
                <a:cubicBezTo>
                  <a:pt x="84" y="75"/>
                  <a:pt x="81" y="78"/>
                  <a:pt x="79" y="81"/>
                </a:cubicBezTo>
                <a:cubicBezTo>
                  <a:pt x="58" y="66"/>
                  <a:pt x="58" y="66"/>
                  <a:pt x="58" y="66"/>
                </a:cubicBezTo>
                <a:cubicBezTo>
                  <a:pt x="54" y="70"/>
                  <a:pt x="50" y="74"/>
                  <a:pt x="47" y="78"/>
                </a:cubicBezTo>
                <a:cubicBezTo>
                  <a:pt x="65" y="97"/>
                  <a:pt x="65" y="97"/>
                  <a:pt x="65" y="97"/>
                </a:cubicBezTo>
                <a:cubicBezTo>
                  <a:pt x="62" y="100"/>
                  <a:pt x="60" y="103"/>
                  <a:pt x="58" y="106"/>
                </a:cubicBezTo>
                <a:cubicBezTo>
                  <a:pt x="34" y="95"/>
                  <a:pt x="34" y="95"/>
                  <a:pt x="34" y="95"/>
                </a:cubicBezTo>
                <a:cubicBezTo>
                  <a:pt x="31" y="100"/>
                  <a:pt x="29" y="104"/>
                  <a:pt x="26" y="109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5" y="128"/>
                  <a:pt x="44" y="132"/>
                  <a:pt x="42" y="135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33"/>
                  <a:pt x="13" y="138"/>
                  <a:pt x="11" y="144"/>
                </a:cubicBezTo>
                <a:cubicBezTo>
                  <a:pt x="35" y="155"/>
                  <a:pt x="35" y="155"/>
                  <a:pt x="35" y="155"/>
                </a:cubicBezTo>
                <a:cubicBezTo>
                  <a:pt x="33" y="159"/>
                  <a:pt x="32" y="162"/>
                  <a:pt x="31" y="166"/>
                </a:cubicBezTo>
                <a:cubicBezTo>
                  <a:pt x="5" y="164"/>
                  <a:pt x="5" y="164"/>
                  <a:pt x="5" y="164"/>
                </a:cubicBezTo>
                <a:cubicBezTo>
                  <a:pt x="4" y="169"/>
                  <a:pt x="3" y="175"/>
                  <a:pt x="3" y="180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7" y="191"/>
                  <a:pt x="27" y="195"/>
                  <a:pt x="26" y="199"/>
                </a:cubicBezTo>
                <a:cubicBezTo>
                  <a:pt x="1" y="201"/>
                  <a:pt x="1" y="201"/>
                  <a:pt x="1" y="201"/>
                </a:cubicBezTo>
                <a:cubicBezTo>
                  <a:pt x="0" y="207"/>
                  <a:pt x="0" y="212"/>
                  <a:pt x="1" y="218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7" y="224"/>
                  <a:pt x="27" y="228"/>
                  <a:pt x="28" y="232"/>
                </a:cubicBezTo>
                <a:cubicBezTo>
                  <a:pt x="2" y="239"/>
                  <a:pt x="2" y="239"/>
                  <a:pt x="2" y="239"/>
                </a:cubicBezTo>
                <a:cubicBezTo>
                  <a:pt x="3" y="244"/>
                  <a:pt x="4" y="249"/>
                  <a:pt x="5" y="255"/>
                </a:cubicBezTo>
                <a:cubicBezTo>
                  <a:pt x="31" y="252"/>
                  <a:pt x="31" y="252"/>
                  <a:pt x="31" y="252"/>
                </a:cubicBezTo>
                <a:cubicBezTo>
                  <a:pt x="32" y="256"/>
                  <a:pt x="33" y="260"/>
                  <a:pt x="34" y="264"/>
                </a:cubicBezTo>
                <a:cubicBezTo>
                  <a:pt x="11" y="275"/>
                  <a:pt x="11" y="275"/>
                  <a:pt x="11" y="275"/>
                </a:cubicBezTo>
                <a:cubicBezTo>
                  <a:pt x="13" y="280"/>
                  <a:pt x="15" y="286"/>
                  <a:pt x="17" y="291"/>
                </a:cubicBezTo>
                <a:cubicBezTo>
                  <a:pt x="42" y="284"/>
                  <a:pt x="42" y="284"/>
                  <a:pt x="42" y="284"/>
                </a:cubicBezTo>
                <a:cubicBezTo>
                  <a:pt x="43" y="287"/>
                  <a:pt x="45" y="291"/>
                  <a:pt x="47" y="295"/>
                </a:cubicBezTo>
                <a:cubicBezTo>
                  <a:pt x="26" y="310"/>
                  <a:pt x="26" y="310"/>
                  <a:pt x="26" y="310"/>
                </a:cubicBezTo>
                <a:cubicBezTo>
                  <a:pt x="29" y="315"/>
                  <a:pt x="31" y="319"/>
                  <a:pt x="34" y="32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60" y="316"/>
                  <a:pt x="62" y="319"/>
                  <a:pt x="65" y="322"/>
                </a:cubicBezTo>
                <a:cubicBezTo>
                  <a:pt x="47" y="341"/>
                  <a:pt x="47" y="341"/>
                  <a:pt x="47" y="341"/>
                </a:cubicBezTo>
                <a:cubicBezTo>
                  <a:pt x="50" y="345"/>
                  <a:pt x="54" y="349"/>
                  <a:pt x="58" y="353"/>
                </a:cubicBezTo>
                <a:cubicBezTo>
                  <a:pt x="79" y="338"/>
                  <a:pt x="79" y="338"/>
                  <a:pt x="79" y="338"/>
                </a:cubicBezTo>
                <a:cubicBezTo>
                  <a:pt x="81" y="341"/>
                  <a:pt x="84" y="344"/>
                  <a:pt x="87" y="347"/>
                </a:cubicBezTo>
                <a:cubicBezTo>
                  <a:pt x="73" y="368"/>
                  <a:pt x="73" y="368"/>
                  <a:pt x="73" y="368"/>
                </a:cubicBezTo>
                <a:cubicBezTo>
                  <a:pt x="77" y="372"/>
                  <a:pt x="81" y="375"/>
                  <a:pt x="86" y="378"/>
                </a:cubicBezTo>
                <a:cubicBezTo>
                  <a:pt x="104" y="360"/>
                  <a:pt x="104" y="360"/>
                  <a:pt x="104" y="360"/>
                </a:cubicBezTo>
                <a:cubicBezTo>
                  <a:pt x="107" y="362"/>
                  <a:pt x="110" y="364"/>
                  <a:pt x="114" y="366"/>
                </a:cubicBezTo>
                <a:cubicBezTo>
                  <a:pt x="104" y="390"/>
                  <a:pt x="104" y="390"/>
                  <a:pt x="104" y="390"/>
                </a:cubicBezTo>
                <a:cubicBezTo>
                  <a:pt x="108" y="393"/>
                  <a:pt x="113" y="395"/>
                  <a:pt x="118" y="398"/>
                </a:cubicBezTo>
                <a:cubicBezTo>
                  <a:pt x="132" y="376"/>
                  <a:pt x="132" y="376"/>
                  <a:pt x="132" y="376"/>
                </a:cubicBezTo>
                <a:cubicBezTo>
                  <a:pt x="136" y="378"/>
                  <a:pt x="140" y="379"/>
                  <a:pt x="143" y="381"/>
                </a:cubicBezTo>
                <a:cubicBezTo>
                  <a:pt x="138" y="406"/>
                  <a:pt x="138" y="406"/>
                  <a:pt x="138" y="406"/>
                </a:cubicBezTo>
                <a:cubicBezTo>
                  <a:pt x="143" y="408"/>
                  <a:pt x="148" y="410"/>
                  <a:pt x="153" y="411"/>
                </a:cubicBezTo>
                <a:cubicBezTo>
                  <a:pt x="163" y="387"/>
                  <a:pt x="163" y="387"/>
                  <a:pt x="163" y="387"/>
                </a:cubicBezTo>
                <a:cubicBezTo>
                  <a:pt x="167" y="388"/>
                  <a:pt x="171" y="389"/>
                  <a:pt x="175" y="390"/>
                </a:cubicBezTo>
                <a:cubicBezTo>
                  <a:pt x="174" y="416"/>
                  <a:pt x="174" y="416"/>
                  <a:pt x="174" y="416"/>
                </a:cubicBezTo>
                <a:cubicBezTo>
                  <a:pt x="179" y="417"/>
                  <a:pt x="185" y="418"/>
                  <a:pt x="190" y="418"/>
                </a:cubicBezTo>
                <a:cubicBezTo>
                  <a:pt x="196" y="393"/>
                  <a:pt x="196" y="393"/>
                  <a:pt x="196" y="393"/>
                </a:cubicBezTo>
                <a:cubicBezTo>
                  <a:pt x="200" y="393"/>
                  <a:pt x="204" y="394"/>
                  <a:pt x="208" y="394"/>
                </a:cubicBezTo>
                <a:cubicBezTo>
                  <a:pt x="212" y="419"/>
                  <a:pt x="212" y="419"/>
                  <a:pt x="212" y="419"/>
                </a:cubicBezTo>
                <a:cubicBezTo>
                  <a:pt x="217" y="419"/>
                  <a:pt x="222" y="419"/>
                  <a:pt x="228" y="419"/>
                </a:cubicBezTo>
                <a:cubicBezTo>
                  <a:pt x="229" y="393"/>
                  <a:pt x="229" y="393"/>
                  <a:pt x="229" y="393"/>
                </a:cubicBezTo>
                <a:cubicBezTo>
                  <a:pt x="233" y="392"/>
                  <a:pt x="237" y="392"/>
                  <a:pt x="241" y="391"/>
                </a:cubicBezTo>
                <a:cubicBezTo>
                  <a:pt x="249" y="416"/>
                  <a:pt x="249" y="416"/>
                  <a:pt x="249" y="416"/>
                </a:cubicBezTo>
                <a:cubicBezTo>
                  <a:pt x="254" y="415"/>
                  <a:pt x="260" y="413"/>
                  <a:pt x="265" y="412"/>
                </a:cubicBezTo>
                <a:cubicBezTo>
                  <a:pt x="261" y="386"/>
                  <a:pt x="261" y="386"/>
                  <a:pt x="261" y="386"/>
                </a:cubicBezTo>
                <a:cubicBezTo>
                  <a:pt x="265" y="385"/>
                  <a:pt x="269" y="384"/>
                  <a:pt x="273" y="382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88" y="404"/>
                  <a:pt x="291" y="403"/>
                  <a:pt x="294" y="402"/>
                </a:cubicBezTo>
                <a:cubicBezTo>
                  <a:pt x="296" y="401"/>
                  <a:pt x="298" y="400"/>
                  <a:pt x="300" y="399"/>
                </a:cubicBezTo>
                <a:cubicBezTo>
                  <a:pt x="292" y="374"/>
                  <a:pt x="292" y="374"/>
                  <a:pt x="292" y="374"/>
                </a:cubicBezTo>
                <a:cubicBezTo>
                  <a:pt x="296" y="372"/>
                  <a:pt x="299" y="371"/>
                  <a:pt x="303" y="368"/>
                </a:cubicBezTo>
                <a:cubicBezTo>
                  <a:pt x="319" y="389"/>
                  <a:pt x="319" y="389"/>
                  <a:pt x="319" y="389"/>
                </a:cubicBezTo>
                <a:cubicBezTo>
                  <a:pt x="324" y="386"/>
                  <a:pt x="328" y="383"/>
                  <a:pt x="333" y="380"/>
                </a:cubicBezTo>
                <a:cubicBezTo>
                  <a:pt x="320" y="357"/>
                  <a:pt x="320" y="357"/>
                  <a:pt x="320" y="357"/>
                </a:cubicBezTo>
                <a:cubicBezTo>
                  <a:pt x="324" y="355"/>
                  <a:pt x="327" y="352"/>
                  <a:pt x="330" y="349"/>
                </a:cubicBezTo>
                <a:cubicBezTo>
                  <a:pt x="349" y="366"/>
                  <a:pt x="349" y="366"/>
                  <a:pt x="349" y="366"/>
                </a:cubicBezTo>
                <a:cubicBezTo>
                  <a:pt x="354" y="363"/>
                  <a:pt x="357" y="359"/>
                  <a:pt x="361" y="355"/>
                </a:cubicBezTo>
                <a:cubicBezTo>
                  <a:pt x="345" y="335"/>
                  <a:pt x="345" y="335"/>
                  <a:pt x="345" y="335"/>
                </a:cubicBezTo>
                <a:cubicBezTo>
                  <a:pt x="348" y="332"/>
                  <a:pt x="350" y="329"/>
                  <a:pt x="353" y="326"/>
                </a:cubicBezTo>
                <a:cubicBezTo>
                  <a:pt x="375" y="339"/>
                  <a:pt x="375" y="339"/>
                  <a:pt x="375" y="339"/>
                </a:cubicBezTo>
                <a:cubicBezTo>
                  <a:pt x="379" y="335"/>
                  <a:pt x="382" y="330"/>
                  <a:pt x="385" y="326"/>
                </a:cubicBezTo>
                <a:cubicBezTo>
                  <a:pt x="365" y="309"/>
                  <a:pt x="365" y="309"/>
                  <a:pt x="365" y="309"/>
                </a:cubicBezTo>
                <a:cubicBezTo>
                  <a:pt x="367" y="305"/>
                  <a:pt x="369" y="302"/>
                  <a:pt x="371" y="298"/>
                </a:cubicBezTo>
                <a:cubicBezTo>
                  <a:pt x="396" y="307"/>
                  <a:pt x="396" y="307"/>
                  <a:pt x="396" y="307"/>
                </a:cubicBezTo>
                <a:cubicBezTo>
                  <a:pt x="398" y="303"/>
                  <a:pt x="401" y="298"/>
                  <a:pt x="403" y="293"/>
                </a:cubicBezTo>
                <a:cubicBezTo>
                  <a:pt x="380" y="279"/>
                  <a:pt x="380" y="279"/>
                  <a:pt x="380" y="279"/>
                </a:cubicBezTo>
                <a:cubicBezTo>
                  <a:pt x="382" y="276"/>
                  <a:pt x="383" y="272"/>
                  <a:pt x="385" y="268"/>
                </a:cubicBezTo>
                <a:cubicBezTo>
                  <a:pt x="410" y="273"/>
                  <a:pt x="410" y="273"/>
                  <a:pt x="410" y="273"/>
                </a:cubicBezTo>
                <a:cubicBezTo>
                  <a:pt x="412" y="267"/>
                  <a:pt x="413" y="262"/>
                  <a:pt x="415" y="257"/>
                </a:cubicBezTo>
                <a:cubicBezTo>
                  <a:pt x="390" y="248"/>
                  <a:pt x="390" y="248"/>
                  <a:pt x="390" y="248"/>
                </a:cubicBezTo>
                <a:cubicBezTo>
                  <a:pt x="391" y="244"/>
                  <a:pt x="392" y="240"/>
                  <a:pt x="392" y="236"/>
                </a:cubicBezTo>
                <a:cubicBezTo>
                  <a:pt x="418" y="236"/>
                  <a:pt x="418" y="236"/>
                  <a:pt x="418" y="236"/>
                </a:cubicBezTo>
                <a:cubicBezTo>
                  <a:pt x="419" y="230"/>
                  <a:pt x="419" y="225"/>
                  <a:pt x="420" y="220"/>
                </a:cubicBezTo>
                <a:cubicBezTo>
                  <a:pt x="394" y="215"/>
                  <a:pt x="394" y="215"/>
                  <a:pt x="394" y="215"/>
                </a:cubicBezTo>
                <a:cubicBezTo>
                  <a:pt x="394" y="211"/>
                  <a:pt x="394" y="207"/>
                  <a:pt x="394" y="203"/>
                </a:cubicBezTo>
                <a:close/>
                <a:moveTo>
                  <a:pt x="363" y="140"/>
                </a:moveTo>
                <a:cubicBezTo>
                  <a:pt x="238" y="195"/>
                  <a:pt x="238" y="195"/>
                  <a:pt x="238" y="195"/>
                </a:cubicBezTo>
                <a:cubicBezTo>
                  <a:pt x="237" y="191"/>
                  <a:pt x="234" y="188"/>
                  <a:pt x="231" y="185"/>
                </a:cubicBezTo>
                <a:cubicBezTo>
                  <a:pt x="312" y="76"/>
                  <a:pt x="312" y="76"/>
                  <a:pt x="312" y="76"/>
                </a:cubicBezTo>
                <a:cubicBezTo>
                  <a:pt x="333" y="92"/>
                  <a:pt x="351" y="114"/>
                  <a:pt x="363" y="140"/>
                </a:cubicBezTo>
                <a:close/>
                <a:moveTo>
                  <a:pt x="231" y="43"/>
                </a:moveTo>
                <a:cubicBezTo>
                  <a:pt x="259" y="47"/>
                  <a:pt x="285" y="57"/>
                  <a:pt x="308" y="73"/>
                </a:cubicBezTo>
                <a:cubicBezTo>
                  <a:pt x="227" y="183"/>
                  <a:pt x="227" y="183"/>
                  <a:pt x="227" y="183"/>
                </a:cubicBezTo>
                <a:cubicBezTo>
                  <a:pt x="224" y="181"/>
                  <a:pt x="220" y="179"/>
                  <a:pt x="216" y="178"/>
                </a:cubicBezTo>
                <a:lnTo>
                  <a:pt x="231" y="43"/>
                </a:lnTo>
                <a:close/>
                <a:moveTo>
                  <a:pt x="217" y="224"/>
                </a:moveTo>
                <a:cubicBezTo>
                  <a:pt x="209" y="228"/>
                  <a:pt x="199" y="224"/>
                  <a:pt x="196" y="216"/>
                </a:cubicBezTo>
                <a:cubicBezTo>
                  <a:pt x="192" y="208"/>
                  <a:pt x="196" y="199"/>
                  <a:pt x="204" y="195"/>
                </a:cubicBezTo>
                <a:cubicBezTo>
                  <a:pt x="212" y="192"/>
                  <a:pt x="221" y="195"/>
                  <a:pt x="225" y="203"/>
                </a:cubicBezTo>
                <a:cubicBezTo>
                  <a:pt x="228" y="211"/>
                  <a:pt x="225" y="221"/>
                  <a:pt x="217" y="224"/>
                </a:cubicBezTo>
                <a:close/>
                <a:moveTo>
                  <a:pt x="227" y="43"/>
                </a:moveTo>
                <a:cubicBezTo>
                  <a:pt x="211" y="178"/>
                  <a:pt x="211" y="178"/>
                  <a:pt x="211" y="178"/>
                </a:cubicBezTo>
                <a:cubicBezTo>
                  <a:pt x="208" y="178"/>
                  <a:pt x="204" y="178"/>
                  <a:pt x="200" y="180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72" y="44"/>
                  <a:pt x="200" y="40"/>
                  <a:pt x="227" y="43"/>
                </a:cubicBezTo>
                <a:close/>
                <a:moveTo>
                  <a:pt x="141" y="57"/>
                </a:moveTo>
                <a:cubicBezTo>
                  <a:pt x="195" y="181"/>
                  <a:pt x="195" y="181"/>
                  <a:pt x="195" y="181"/>
                </a:cubicBezTo>
                <a:cubicBezTo>
                  <a:pt x="192" y="183"/>
                  <a:pt x="189" y="186"/>
                  <a:pt x="186" y="189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93" y="87"/>
                  <a:pt x="114" y="69"/>
                  <a:pt x="141" y="57"/>
                </a:cubicBezTo>
                <a:close/>
                <a:moveTo>
                  <a:pt x="74" y="112"/>
                </a:moveTo>
                <a:cubicBezTo>
                  <a:pt x="183" y="193"/>
                  <a:pt x="183" y="193"/>
                  <a:pt x="183" y="193"/>
                </a:cubicBezTo>
                <a:cubicBezTo>
                  <a:pt x="181" y="196"/>
                  <a:pt x="180" y="200"/>
                  <a:pt x="179" y="204"/>
                </a:cubicBezTo>
                <a:cubicBezTo>
                  <a:pt x="44" y="189"/>
                  <a:pt x="44" y="189"/>
                  <a:pt x="44" y="189"/>
                </a:cubicBezTo>
                <a:cubicBezTo>
                  <a:pt x="47" y="161"/>
                  <a:pt x="58" y="135"/>
                  <a:pt x="74" y="112"/>
                </a:cubicBezTo>
                <a:close/>
                <a:moveTo>
                  <a:pt x="43" y="193"/>
                </a:moveTo>
                <a:cubicBezTo>
                  <a:pt x="178" y="208"/>
                  <a:pt x="178" y="208"/>
                  <a:pt x="178" y="208"/>
                </a:cubicBezTo>
                <a:cubicBezTo>
                  <a:pt x="178" y="212"/>
                  <a:pt x="179" y="216"/>
                  <a:pt x="180" y="220"/>
                </a:cubicBezTo>
                <a:cubicBezTo>
                  <a:pt x="56" y="275"/>
                  <a:pt x="56" y="275"/>
                  <a:pt x="56" y="275"/>
                </a:cubicBezTo>
                <a:cubicBezTo>
                  <a:pt x="44" y="248"/>
                  <a:pt x="41" y="220"/>
                  <a:pt x="43" y="193"/>
                </a:cubicBezTo>
                <a:close/>
                <a:moveTo>
                  <a:pt x="57" y="279"/>
                </a:moveTo>
                <a:cubicBezTo>
                  <a:pt x="182" y="225"/>
                  <a:pt x="182" y="225"/>
                  <a:pt x="182" y="225"/>
                </a:cubicBezTo>
                <a:cubicBezTo>
                  <a:pt x="184" y="228"/>
                  <a:pt x="187" y="231"/>
                  <a:pt x="190" y="234"/>
                </a:cubicBezTo>
                <a:cubicBezTo>
                  <a:pt x="109" y="343"/>
                  <a:pt x="109" y="343"/>
                  <a:pt x="109" y="343"/>
                </a:cubicBezTo>
                <a:cubicBezTo>
                  <a:pt x="87" y="327"/>
                  <a:pt x="69" y="305"/>
                  <a:pt x="57" y="279"/>
                </a:cubicBezTo>
                <a:close/>
                <a:moveTo>
                  <a:pt x="189" y="376"/>
                </a:moveTo>
                <a:cubicBezTo>
                  <a:pt x="162" y="373"/>
                  <a:pt x="135" y="362"/>
                  <a:pt x="113" y="346"/>
                </a:cubicBezTo>
                <a:cubicBezTo>
                  <a:pt x="193" y="237"/>
                  <a:pt x="193" y="237"/>
                  <a:pt x="193" y="237"/>
                </a:cubicBezTo>
                <a:cubicBezTo>
                  <a:pt x="197" y="239"/>
                  <a:pt x="200" y="240"/>
                  <a:pt x="204" y="241"/>
                </a:cubicBezTo>
                <a:lnTo>
                  <a:pt x="189" y="376"/>
                </a:lnTo>
                <a:close/>
                <a:moveTo>
                  <a:pt x="194" y="377"/>
                </a:moveTo>
                <a:cubicBezTo>
                  <a:pt x="209" y="242"/>
                  <a:pt x="209" y="242"/>
                  <a:pt x="209" y="242"/>
                </a:cubicBezTo>
                <a:cubicBezTo>
                  <a:pt x="213" y="242"/>
                  <a:pt x="217" y="241"/>
                  <a:pt x="221" y="240"/>
                </a:cubicBezTo>
                <a:cubicBezTo>
                  <a:pt x="275" y="364"/>
                  <a:pt x="275" y="364"/>
                  <a:pt x="275" y="364"/>
                </a:cubicBezTo>
                <a:cubicBezTo>
                  <a:pt x="249" y="376"/>
                  <a:pt x="221" y="379"/>
                  <a:pt x="194" y="377"/>
                </a:cubicBezTo>
                <a:close/>
                <a:moveTo>
                  <a:pt x="280" y="362"/>
                </a:moveTo>
                <a:cubicBezTo>
                  <a:pt x="225" y="238"/>
                  <a:pt x="225" y="238"/>
                  <a:pt x="225" y="238"/>
                </a:cubicBezTo>
                <a:cubicBezTo>
                  <a:pt x="229" y="236"/>
                  <a:pt x="232" y="233"/>
                  <a:pt x="235" y="230"/>
                </a:cubicBezTo>
                <a:cubicBezTo>
                  <a:pt x="344" y="311"/>
                  <a:pt x="344" y="311"/>
                  <a:pt x="344" y="311"/>
                </a:cubicBezTo>
                <a:cubicBezTo>
                  <a:pt x="328" y="333"/>
                  <a:pt x="306" y="350"/>
                  <a:pt x="280" y="362"/>
                </a:cubicBezTo>
                <a:close/>
                <a:moveTo>
                  <a:pt x="347" y="307"/>
                </a:moveTo>
                <a:cubicBezTo>
                  <a:pt x="237" y="227"/>
                  <a:pt x="237" y="227"/>
                  <a:pt x="237" y="227"/>
                </a:cubicBezTo>
                <a:cubicBezTo>
                  <a:pt x="239" y="223"/>
                  <a:pt x="241" y="219"/>
                  <a:pt x="242" y="215"/>
                </a:cubicBezTo>
                <a:cubicBezTo>
                  <a:pt x="377" y="230"/>
                  <a:pt x="377" y="230"/>
                  <a:pt x="377" y="230"/>
                </a:cubicBezTo>
                <a:cubicBezTo>
                  <a:pt x="373" y="258"/>
                  <a:pt x="363" y="285"/>
                  <a:pt x="347" y="307"/>
                </a:cubicBezTo>
                <a:close/>
                <a:moveTo>
                  <a:pt x="377" y="226"/>
                </a:moveTo>
                <a:cubicBezTo>
                  <a:pt x="242" y="211"/>
                  <a:pt x="242" y="211"/>
                  <a:pt x="242" y="211"/>
                </a:cubicBezTo>
                <a:cubicBezTo>
                  <a:pt x="242" y="207"/>
                  <a:pt x="242" y="203"/>
                  <a:pt x="240" y="199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76" y="171"/>
                  <a:pt x="380" y="199"/>
                  <a:pt x="377" y="226"/>
                </a:cubicBezTo>
                <a:close/>
              </a:path>
            </a:pathLst>
          </a:custGeom>
          <a:solidFill>
            <a:schemeClr val="bg1">
              <a:alpha val="72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362184" y="3841665"/>
            <a:ext cx="1080000" cy="0"/>
          </a:xfrm>
          <a:prstGeom prst="line">
            <a:avLst/>
          </a:prstGeom>
          <a:ln w="22225">
            <a:solidFill>
              <a:schemeClr val="bg1">
                <a:alpha val="52000"/>
              </a:schemeClr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931257" y="3578752"/>
            <a:ext cx="2433237" cy="509671"/>
            <a:chOff x="1931257" y="3578752"/>
            <a:chExt cx="2433237" cy="509671"/>
          </a:xfrm>
        </p:grpSpPr>
        <p:sp>
          <p:nvSpPr>
            <p:cNvPr id="33" name="矩形 32"/>
            <p:cNvSpPr/>
            <p:nvPr/>
          </p:nvSpPr>
          <p:spPr>
            <a:xfrm>
              <a:off x="1933567" y="3578752"/>
              <a:ext cx="2430927" cy="493515"/>
            </a:xfrm>
            <a:prstGeom prst="rect">
              <a:avLst/>
            </a:prstGeom>
            <a:gradFill>
              <a:gsLst>
                <a:gs pos="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</a:gsLst>
              <a:lin ang="54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142356" y="3625454"/>
              <a:ext cx="20283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</a:t>
              </a:r>
              <a:r>
                <a:rPr lang="zh-CN" altLang="en-US" sz="2000" dirty="0" smtClean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文字</a:t>
              </a:r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931257" y="3594908"/>
              <a:ext cx="2430927" cy="493515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4362184" y="4871745"/>
            <a:ext cx="1080000" cy="0"/>
          </a:xfrm>
          <a:prstGeom prst="line">
            <a:avLst/>
          </a:prstGeom>
          <a:ln w="22225">
            <a:solidFill>
              <a:schemeClr val="bg1">
                <a:alpha val="52000"/>
              </a:schemeClr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931257" y="4608832"/>
            <a:ext cx="2433237" cy="509671"/>
            <a:chOff x="1931257" y="4608832"/>
            <a:chExt cx="2433237" cy="509671"/>
          </a:xfrm>
        </p:grpSpPr>
        <p:sp>
          <p:nvSpPr>
            <p:cNvPr id="46" name="矩形 45"/>
            <p:cNvSpPr/>
            <p:nvPr/>
          </p:nvSpPr>
          <p:spPr>
            <a:xfrm>
              <a:off x="1933567" y="4608832"/>
              <a:ext cx="2430927" cy="493515"/>
            </a:xfrm>
            <a:prstGeom prst="rect">
              <a:avLst/>
            </a:prstGeom>
            <a:gradFill>
              <a:gsLst>
                <a:gs pos="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</a:gsLst>
              <a:lin ang="54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142356" y="4655534"/>
              <a:ext cx="20283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</a:t>
              </a:r>
              <a:r>
                <a:rPr lang="zh-CN" altLang="en-US" sz="2000" dirty="0" smtClean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文字</a:t>
              </a:r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931257" y="4624988"/>
              <a:ext cx="2430927" cy="493515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 flipH="1">
            <a:off x="6746724" y="3841665"/>
            <a:ext cx="1080000" cy="0"/>
          </a:xfrm>
          <a:prstGeom prst="line">
            <a:avLst/>
          </a:prstGeom>
          <a:ln w="22225">
            <a:solidFill>
              <a:schemeClr val="bg1">
                <a:alpha val="52000"/>
              </a:schemeClr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7827506" y="3578752"/>
            <a:ext cx="2433237" cy="509671"/>
            <a:chOff x="7802516" y="3818373"/>
            <a:chExt cx="2433237" cy="509671"/>
          </a:xfrm>
        </p:grpSpPr>
        <p:sp>
          <p:nvSpPr>
            <p:cNvPr id="51" name="矩形 50"/>
            <p:cNvSpPr/>
            <p:nvPr/>
          </p:nvSpPr>
          <p:spPr>
            <a:xfrm>
              <a:off x="7804826" y="3818373"/>
              <a:ext cx="2430927" cy="493515"/>
            </a:xfrm>
            <a:prstGeom prst="rect">
              <a:avLst/>
            </a:prstGeom>
            <a:gradFill>
              <a:gsLst>
                <a:gs pos="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</a:gsLst>
              <a:lin ang="54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013615" y="3865075"/>
              <a:ext cx="20283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</a:t>
              </a:r>
              <a:r>
                <a:rPr lang="zh-CN" altLang="en-US" sz="2000" dirty="0" smtClean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文字</a:t>
              </a:r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802516" y="3834529"/>
              <a:ext cx="2430927" cy="493515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H="1">
            <a:off x="6733087" y="4871745"/>
            <a:ext cx="1080000" cy="0"/>
          </a:xfrm>
          <a:prstGeom prst="line">
            <a:avLst/>
          </a:prstGeom>
          <a:ln w="22225">
            <a:solidFill>
              <a:schemeClr val="bg1">
                <a:alpha val="52000"/>
              </a:schemeClr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7813869" y="4608832"/>
            <a:ext cx="2433237" cy="509671"/>
            <a:chOff x="7802516" y="3818373"/>
            <a:chExt cx="2433237" cy="509671"/>
          </a:xfrm>
        </p:grpSpPr>
        <p:sp>
          <p:nvSpPr>
            <p:cNvPr id="59" name="矩形 58"/>
            <p:cNvSpPr/>
            <p:nvPr/>
          </p:nvSpPr>
          <p:spPr>
            <a:xfrm>
              <a:off x="7804826" y="3818373"/>
              <a:ext cx="2430927" cy="493515"/>
            </a:xfrm>
            <a:prstGeom prst="rect">
              <a:avLst/>
            </a:prstGeom>
            <a:gradFill>
              <a:gsLst>
                <a:gs pos="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</a:gsLst>
              <a:lin ang="54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013615" y="3865075"/>
              <a:ext cx="20283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在此处添加</a:t>
              </a:r>
              <a:r>
                <a:rPr lang="zh-CN" altLang="en-US" sz="2000" dirty="0" smtClean="0">
                  <a:ln w="0">
                    <a:noFill/>
                  </a:ln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文字</a:t>
              </a:r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802516" y="3834529"/>
              <a:ext cx="2430927" cy="493515"/>
            </a:xfrm>
            <a:prstGeom prst="rect">
              <a:avLst/>
            </a:prstGeom>
            <a:solidFill>
              <a:schemeClr val="bg1">
                <a:alpha val="19000"/>
              </a:schemeClr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ln w="0">
                  <a:noFill/>
                </a:ln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31257" y="1612953"/>
            <a:ext cx="8327176" cy="1408949"/>
            <a:chOff x="1931257" y="1612953"/>
            <a:chExt cx="8327176" cy="1408949"/>
          </a:xfrm>
        </p:grpSpPr>
        <p:sp>
          <p:nvSpPr>
            <p:cNvPr id="73" name="文本框 72"/>
            <p:cNvSpPr txBox="1"/>
            <p:nvPr/>
          </p:nvSpPr>
          <p:spPr>
            <a:xfrm>
              <a:off x="1931257" y="1612953"/>
              <a:ext cx="8327176" cy="412934"/>
            </a:xfrm>
            <a:prstGeom prst="rect">
              <a:avLst/>
            </a:prstGeom>
            <a:gradFill>
              <a:gsLst>
                <a:gs pos="5000">
                  <a:srgbClr val="FFFFFF">
                    <a:alpha val="16000"/>
                  </a:srgbClr>
                </a:gs>
                <a:gs pos="0">
                  <a:schemeClr val="bg1">
                    <a:alpha val="52000"/>
                  </a:schemeClr>
                </a:gs>
                <a:gs pos="62000">
                  <a:schemeClr val="bg1">
                    <a:alpha val="0"/>
                  </a:schemeClr>
                </a:gs>
              </a:gsLst>
              <a:lin ang="5400000" scaled="0"/>
            </a:gradFill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endParaRPr lang="zh-CN" alt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538522" y="1894157"/>
              <a:ext cx="7114957" cy="1127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您的内容打在这里，或者通过您的内容打在这里，或者您的内容打在这里，或者您的内容打在这里。</a:t>
              </a:r>
            </a:p>
            <a:p>
              <a:pPr algn="just">
                <a:lnSpc>
                  <a:spcPct val="125000"/>
                </a:lnSpc>
              </a:pPr>
              <a:endParaRPr lang="zh-CN" altLang="en-US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201650" y="7046832"/>
            <a:ext cx="1540588" cy="352765"/>
            <a:chOff x="1828801" y="2447927"/>
            <a:chExt cx="6946756" cy="1590673"/>
          </a:xfrm>
          <a:solidFill>
            <a:schemeClr val="bg1">
              <a:alpha val="0"/>
            </a:schemeClr>
          </a:solidFill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497913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6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4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4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5453364" y="3703925"/>
              <a:ext cx="382485" cy="294617"/>
            </a:xfrm>
            <a:custGeom>
              <a:avLst/>
              <a:gdLst>
                <a:gd name="T0" fmla="*/ 64 w 296"/>
                <a:gd name="T1" fmla="*/ 228 h 228"/>
                <a:gd name="T2" fmla="*/ 0 w 296"/>
                <a:gd name="T3" fmla="*/ 0 h 228"/>
                <a:gd name="T4" fmla="*/ 24 w 296"/>
                <a:gd name="T5" fmla="*/ 0 h 228"/>
                <a:gd name="T6" fmla="*/ 78 w 296"/>
                <a:gd name="T7" fmla="*/ 204 h 228"/>
                <a:gd name="T8" fmla="*/ 135 w 296"/>
                <a:gd name="T9" fmla="*/ 0 h 228"/>
                <a:gd name="T10" fmla="*/ 163 w 296"/>
                <a:gd name="T11" fmla="*/ 0 h 228"/>
                <a:gd name="T12" fmla="*/ 218 w 296"/>
                <a:gd name="T13" fmla="*/ 204 h 228"/>
                <a:gd name="T14" fmla="*/ 272 w 296"/>
                <a:gd name="T15" fmla="*/ 0 h 228"/>
                <a:gd name="T16" fmla="*/ 296 w 296"/>
                <a:gd name="T17" fmla="*/ 0 h 228"/>
                <a:gd name="T18" fmla="*/ 230 w 296"/>
                <a:gd name="T19" fmla="*/ 228 h 228"/>
                <a:gd name="T20" fmla="*/ 206 w 296"/>
                <a:gd name="T21" fmla="*/ 228 h 228"/>
                <a:gd name="T22" fmla="*/ 149 w 296"/>
                <a:gd name="T23" fmla="*/ 29 h 228"/>
                <a:gd name="T24" fmla="*/ 90 w 296"/>
                <a:gd name="T25" fmla="*/ 228 h 228"/>
                <a:gd name="T26" fmla="*/ 64 w 296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28">
                  <a:moveTo>
                    <a:pt x="64" y="228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3" y="0"/>
                  </a:lnTo>
                  <a:lnTo>
                    <a:pt x="218" y="204"/>
                  </a:lnTo>
                  <a:lnTo>
                    <a:pt x="272" y="0"/>
                  </a:lnTo>
                  <a:lnTo>
                    <a:pt x="296" y="0"/>
                  </a:lnTo>
                  <a:lnTo>
                    <a:pt x="230" y="228"/>
                  </a:lnTo>
                  <a:lnTo>
                    <a:pt x="206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5927593" y="3703925"/>
              <a:ext cx="381193" cy="294617"/>
            </a:xfrm>
            <a:custGeom>
              <a:avLst/>
              <a:gdLst>
                <a:gd name="T0" fmla="*/ 64 w 295"/>
                <a:gd name="T1" fmla="*/ 228 h 228"/>
                <a:gd name="T2" fmla="*/ 0 w 295"/>
                <a:gd name="T3" fmla="*/ 0 h 228"/>
                <a:gd name="T4" fmla="*/ 23 w 295"/>
                <a:gd name="T5" fmla="*/ 0 h 228"/>
                <a:gd name="T6" fmla="*/ 78 w 295"/>
                <a:gd name="T7" fmla="*/ 204 h 228"/>
                <a:gd name="T8" fmla="*/ 135 w 295"/>
                <a:gd name="T9" fmla="*/ 0 h 228"/>
                <a:gd name="T10" fmla="*/ 161 w 295"/>
                <a:gd name="T11" fmla="*/ 0 h 228"/>
                <a:gd name="T12" fmla="*/ 217 w 295"/>
                <a:gd name="T13" fmla="*/ 204 h 228"/>
                <a:gd name="T14" fmla="*/ 272 w 295"/>
                <a:gd name="T15" fmla="*/ 0 h 228"/>
                <a:gd name="T16" fmla="*/ 295 w 295"/>
                <a:gd name="T17" fmla="*/ 0 h 228"/>
                <a:gd name="T18" fmla="*/ 229 w 295"/>
                <a:gd name="T19" fmla="*/ 228 h 228"/>
                <a:gd name="T20" fmla="*/ 203 w 295"/>
                <a:gd name="T21" fmla="*/ 228 h 228"/>
                <a:gd name="T22" fmla="*/ 149 w 295"/>
                <a:gd name="T23" fmla="*/ 29 h 228"/>
                <a:gd name="T24" fmla="*/ 90 w 295"/>
                <a:gd name="T25" fmla="*/ 228 h 228"/>
                <a:gd name="T26" fmla="*/ 64 w 295"/>
                <a:gd name="T2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228">
                  <a:moveTo>
                    <a:pt x="64" y="22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78" y="204"/>
                  </a:lnTo>
                  <a:lnTo>
                    <a:pt x="135" y="0"/>
                  </a:lnTo>
                  <a:lnTo>
                    <a:pt x="161" y="0"/>
                  </a:lnTo>
                  <a:lnTo>
                    <a:pt x="217" y="204"/>
                  </a:lnTo>
                  <a:lnTo>
                    <a:pt x="272" y="0"/>
                  </a:lnTo>
                  <a:lnTo>
                    <a:pt x="295" y="0"/>
                  </a:lnTo>
                  <a:lnTo>
                    <a:pt x="229" y="228"/>
                  </a:lnTo>
                  <a:lnTo>
                    <a:pt x="203" y="228"/>
                  </a:lnTo>
                  <a:lnTo>
                    <a:pt x="149" y="29"/>
                  </a:lnTo>
                  <a:lnTo>
                    <a:pt x="90" y="228"/>
                  </a:lnTo>
                  <a:lnTo>
                    <a:pt x="6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640957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6554301" y="3703925"/>
              <a:ext cx="277819" cy="294617"/>
            </a:xfrm>
            <a:custGeom>
              <a:avLst/>
              <a:gdLst>
                <a:gd name="T0" fmla="*/ 94 w 215"/>
                <a:gd name="T1" fmla="*/ 228 h 228"/>
                <a:gd name="T2" fmla="*/ 94 w 215"/>
                <a:gd name="T3" fmla="*/ 133 h 228"/>
                <a:gd name="T4" fmla="*/ 0 w 215"/>
                <a:gd name="T5" fmla="*/ 0 h 228"/>
                <a:gd name="T6" fmla="*/ 28 w 215"/>
                <a:gd name="T7" fmla="*/ 0 h 228"/>
                <a:gd name="T8" fmla="*/ 106 w 215"/>
                <a:gd name="T9" fmla="*/ 114 h 228"/>
                <a:gd name="T10" fmla="*/ 186 w 215"/>
                <a:gd name="T11" fmla="*/ 0 h 228"/>
                <a:gd name="T12" fmla="*/ 215 w 215"/>
                <a:gd name="T13" fmla="*/ 0 h 228"/>
                <a:gd name="T14" fmla="*/ 118 w 215"/>
                <a:gd name="T15" fmla="*/ 133 h 228"/>
                <a:gd name="T16" fmla="*/ 118 w 215"/>
                <a:gd name="T17" fmla="*/ 228 h 228"/>
                <a:gd name="T18" fmla="*/ 94 w 215"/>
                <a:gd name="T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28">
                  <a:moveTo>
                    <a:pt x="94" y="228"/>
                  </a:moveTo>
                  <a:lnTo>
                    <a:pt x="94" y="13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06" y="114"/>
                  </a:lnTo>
                  <a:lnTo>
                    <a:pt x="186" y="0"/>
                  </a:lnTo>
                  <a:lnTo>
                    <a:pt x="215" y="0"/>
                  </a:lnTo>
                  <a:lnTo>
                    <a:pt x="118" y="133"/>
                  </a:lnTo>
                  <a:lnTo>
                    <a:pt x="118" y="228"/>
                  </a:lnTo>
                  <a:lnTo>
                    <a:pt x="9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5" name="Freeform 13"/>
            <p:cNvSpPr>
              <a:spLocks noEditPoints="1"/>
            </p:cNvSpPr>
            <p:nvPr/>
          </p:nvSpPr>
          <p:spPr bwMode="auto">
            <a:xfrm>
              <a:off x="6919987" y="3703925"/>
              <a:ext cx="284279" cy="294617"/>
            </a:xfrm>
            <a:custGeom>
              <a:avLst/>
              <a:gdLst>
                <a:gd name="T0" fmla="*/ 0 w 220"/>
                <a:gd name="T1" fmla="*/ 228 h 228"/>
                <a:gd name="T2" fmla="*/ 97 w 220"/>
                <a:gd name="T3" fmla="*/ 0 h 228"/>
                <a:gd name="T4" fmla="*/ 123 w 220"/>
                <a:gd name="T5" fmla="*/ 0 h 228"/>
                <a:gd name="T6" fmla="*/ 220 w 220"/>
                <a:gd name="T7" fmla="*/ 228 h 228"/>
                <a:gd name="T8" fmla="*/ 194 w 220"/>
                <a:gd name="T9" fmla="*/ 228 h 228"/>
                <a:gd name="T10" fmla="*/ 164 w 220"/>
                <a:gd name="T11" fmla="*/ 159 h 228"/>
                <a:gd name="T12" fmla="*/ 55 w 220"/>
                <a:gd name="T13" fmla="*/ 159 h 228"/>
                <a:gd name="T14" fmla="*/ 26 w 220"/>
                <a:gd name="T15" fmla="*/ 228 h 228"/>
                <a:gd name="T16" fmla="*/ 0 w 220"/>
                <a:gd name="T17" fmla="*/ 228 h 228"/>
                <a:gd name="T18" fmla="*/ 112 w 220"/>
                <a:gd name="T19" fmla="*/ 24 h 228"/>
                <a:gd name="T20" fmla="*/ 62 w 220"/>
                <a:gd name="T21" fmla="*/ 143 h 228"/>
                <a:gd name="T22" fmla="*/ 159 w 220"/>
                <a:gd name="T23" fmla="*/ 143 h 228"/>
                <a:gd name="T24" fmla="*/ 112 w 220"/>
                <a:gd name="T25" fmla="*/ 2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228">
                  <a:moveTo>
                    <a:pt x="0" y="228"/>
                  </a:moveTo>
                  <a:lnTo>
                    <a:pt x="97" y="0"/>
                  </a:lnTo>
                  <a:lnTo>
                    <a:pt x="123" y="0"/>
                  </a:lnTo>
                  <a:lnTo>
                    <a:pt x="220" y="228"/>
                  </a:lnTo>
                  <a:lnTo>
                    <a:pt x="194" y="228"/>
                  </a:lnTo>
                  <a:lnTo>
                    <a:pt x="164" y="159"/>
                  </a:lnTo>
                  <a:lnTo>
                    <a:pt x="55" y="159"/>
                  </a:lnTo>
                  <a:lnTo>
                    <a:pt x="26" y="228"/>
                  </a:lnTo>
                  <a:lnTo>
                    <a:pt x="0" y="228"/>
                  </a:lnTo>
                  <a:close/>
                  <a:moveTo>
                    <a:pt x="112" y="24"/>
                  </a:moveTo>
                  <a:lnTo>
                    <a:pt x="62" y="143"/>
                  </a:lnTo>
                  <a:lnTo>
                    <a:pt x="159" y="143"/>
                  </a:lnTo>
                  <a:lnTo>
                    <a:pt x="1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7311518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3 w 185"/>
                <a:gd name="T7" fmla="*/ 195 h 230"/>
                <a:gd name="T8" fmla="*/ 163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3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3" y="195"/>
                  </a:lnTo>
                  <a:lnTo>
                    <a:pt x="163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3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7672035" y="3706510"/>
              <a:ext cx="174445" cy="301078"/>
            </a:xfrm>
            <a:custGeom>
              <a:avLst/>
              <a:gdLst>
                <a:gd name="T0" fmla="*/ 0 w 57"/>
                <a:gd name="T1" fmla="*/ 83 h 98"/>
                <a:gd name="T2" fmla="*/ 0 w 57"/>
                <a:gd name="T3" fmla="*/ 74 h 98"/>
                <a:gd name="T4" fmla="*/ 26 w 57"/>
                <a:gd name="T5" fmla="*/ 90 h 98"/>
                <a:gd name="T6" fmla="*/ 47 w 57"/>
                <a:gd name="T7" fmla="*/ 66 h 98"/>
                <a:gd name="T8" fmla="*/ 47 w 57"/>
                <a:gd name="T9" fmla="*/ 0 h 98"/>
                <a:gd name="T10" fmla="*/ 57 w 57"/>
                <a:gd name="T11" fmla="*/ 0 h 98"/>
                <a:gd name="T12" fmla="*/ 57 w 57"/>
                <a:gd name="T13" fmla="*/ 65 h 98"/>
                <a:gd name="T14" fmla="*/ 28 w 57"/>
                <a:gd name="T15" fmla="*/ 98 h 98"/>
                <a:gd name="T16" fmla="*/ 0 w 57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8">
                  <a:moveTo>
                    <a:pt x="0" y="83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85"/>
                    <a:pt x="15" y="90"/>
                    <a:pt x="26" y="90"/>
                  </a:cubicBezTo>
                  <a:cubicBezTo>
                    <a:pt x="40" y="91"/>
                    <a:pt x="47" y="83"/>
                    <a:pt x="47" y="6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87"/>
                    <a:pt x="47" y="98"/>
                    <a:pt x="28" y="98"/>
                  </a:cubicBezTo>
                  <a:cubicBezTo>
                    <a:pt x="16" y="98"/>
                    <a:pt x="6" y="93"/>
                    <a:pt x="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8" name="Rectangle 16"/>
            <p:cNvSpPr>
              <a:spLocks noChangeArrowheads="1"/>
            </p:cNvSpPr>
            <p:nvPr/>
          </p:nvSpPr>
          <p:spPr bwMode="auto">
            <a:xfrm>
              <a:off x="7969236" y="3949439"/>
              <a:ext cx="40058" cy="374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8124298" y="3701341"/>
              <a:ext cx="259728" cy="303663"/>
            </a:xfrm>
            <a:custGeom>
              <a:avLst/>
              <a:gdLst>
                <a:gd name="T0" fmla="*/ 84 w 85"/>
                <a:gd name="T1" fmla="*/ 29 h 99"/>
                <a:gd name="T2" fmla="*/ 73 w 85"/>
                <a:gd name="T3" fmla="*/ 29 h 99"/>
                <a:gd name="T4" fmla="*/ 44 w 85"/>
                <a:gd name="T5" fmla="*/ 6 h 99"/>
                <a:gd name="T6" fmla="*/ 10 w 85"/>
                <a:gd name="T7" fmla="*/ 50 h 99"/>
                <a:gd name="T8" fmla="*/ 47 w 85"/>
                <a:gd name="T9" fmla="*/ 92 h 99"/>
                <a:gd name="T10" fmla="*/ 85 w 85"/>
                <a:gd name="T11" fmla="*/ 66 h 99"/>
                <a:gd name="T12" fmla="*/ 85 w 85"/>
                <a:gd name="T13" fmla="*/ 77 h 99"/>
                <a:gd name="T14" fmla="*/ 44 w 85"/>
                <a:gd name="T15" fmla="*/ 99 h 99"/>
                <a:gd name="T16" fmla="*/ 0 w 85"/>
                <a:gd name="T17" fmla="*/ 50 h 99"/>
                <a:gd name="T18" fmla="*/ 44 w 85"/>
                <a:gd name="T19" fmla="*/ 0 h 99"/>
                <a:gd name="T20" fmla="*/ 84 w 85"/>
                <a:gd name="T21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9">
                  <a:moveTo>
                    <a:pt x="84" y="29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0" y="15"/>
                    <a:pt x="60" y="7"/>
                    <a:pt x="44" y="6"/>
                  </a:cubicBezTo>
                  <a:cubicBezTo>
                    <a:pt x="23" y="9"/>
                    <a:pt x="11" y="23"/>
                    <a:pt x="10" y="50"/>
                  </a:cubicBezTo>
                  <a:cubicBezTo>
                    <a:pt x="11" y="77"/>
                    <a:pt x="23" y="91"/>
                    <a:pt x="47" y="92"/>
                  </a:cubicBezTo>
                  <a:cubicBezTo>
                    <a:pt x="64" y="92"/>
                    <a:pt x="76" y="84"/>
                    <a:pt x="85" y="6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77" y="92"/>
                    <a:pt x="63" y="99"/>
                    <a:pt x="44" y="99"/>
                  </a:cubicBezTo>
                  <a:cubicBezTo>
                    <a:pt x="16" y="97"/>
                    <a:pt x="1" y="81"/>
                    <a:pt x="0" y="50"/>
                  </a:cubicBezTo>
                  <a:cubicBezTo>
                    <a:pt x="1" y="18"/>
                    <a:pt x="16" y="1"/>
                    <a:pt x="44" y="0"/>
                  </a:cubicBezTo>
                  <a:cubicBezTo>
                    <a:pt x="65" y="0"/>
                    <a:pt x="78" y="10"/>
                    <a:pt x="8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0" name="Freeform 18"/>
            <p:cNvSpPr>
              <a:spLocks/>
            </p:cNvSpPr>
            <p:nvPr/>
          </p:nvSpPr>
          <p:spPr bwMode="auto">
            <a:xfrm>
              <a:off x="8506783" y="3703925"/>
              <a:ext cx="239054" cy="297201"/>
            </a:xfrm>
            <a:custGeom>
              <a:avLst/>
              <a:gdLst>
                <a:gd name="T0" fmla="*/ 0 w 185"/>
                <a:gd name="T1" fmla="*/ 230 h 230"/>
                <a:gd name="T2" fmla="*/ 0 w 185"/>
                <a:gd name="T3" fmla="*/ 0 h 230"/>
                <a:gd name="T4" fmla="*/ 24 w 185"/>
                <a:gd name="T5" fmla="*/ 0 h 230"/>
                <a:gd name="T6" fmla="*/ 161 w 185"/>
                <a:gd name="T7" fmla="*/ 195 h 230"/>
                <a:gd name="T8" fmla="*/ 161 w 185"/>
                <a:gd name="T9" fmla="*/ 0 h 230"/>
                <a:gd name="T10" fmla="*/ 185 w 185"/>
                <a:gd name="T11" fmla="*/ 0 h 230"/>
                <a:gd name="T12" fmla="*/ 185 w 185"/>
                <a:gd name="T13" fmla="*/ 230 h 230"/>
                <a:gd name="T14" fmla="*/ 161 w 185"/>
                <a:gd name="T15" fmla="*/ 230 h 230"/>
                <a:gd name="T16" fmla="*/ 24 w 185"/>
                <a:gd name="T17" fmla="*/ 36 h 230"/>
                <a:gd name="T18" fmla="*/ 24 w 185"/>
                <a:gd name="T19" fmla="*/ 230 h 230"/>
                <a:gd name="T20" fmla="*/ 0 w 185"/>
                <a:gd name="T21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0">
                  <a:moveTo>
                    <a:pt x="0" y="23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161" y="195"/>
                  </a:lnTo>
                  <a:lnTo>
                    <a:pt x="161" y="0"/>
                  </a:lnTo>
                  <a:lnTo>
                    <a:pt x="185" y="0"/>
                  </a:lnTo>
                  <a:lnTo>
                    <a:pt x="185" y="230"/>
                  </a:lnTo>
                  <a:lnTo>
                    <a:pt x="161" y="230"/>
                  </a:lnTo>
                  <a:lnTo>
                    <a:pt x="24" y="36"/>
                  </a:lnTo>
                  <a:lnTo>
                    <a:pt x="24" y="230"/>
                  </a:lnTo>
                  <a:lnTo>
                    <a:pt x="0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1" name="Freeform 19"/>
            <p:cNvSpPr>
              <a:spLocks/>
            </p:cNvSpPr>
            <p:nvPr/>
          </p:nvSpPr>
          <p:spPr bwMode="auto">
            <a:xfrm>
              <a:off x="4931324" y="2485400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2" name="Freeform 20"/>
            <p:cNvSpPr>
              <a:spLocks/>
            </p:cNvSpPr>
            <p:nvPr/>
          </p:nvSpPr>
          <p:spPr bwMode="auto">
            <a:xfrm>
              <a:off x="4931324" y="2933786"/>
              <a:ext cx="255851" cy="118880"/>
            </a:xfrm>
            <a:custGeom>
              <a:avLst/>
              <a:gdLst>
                <a:gd name="T0" fmla="*/ 0 w 198"/>
                <a:gd name="T1" fmla="*/ 0 h 92"/>
                <a:gd name="T2" fmla="*/ 198 w 198"/>
                <a:gd name="T3" fmla="*/ 0 h 92"/>
                <a:gd name="T4" fmla="*/ 198 w 198"/>
                <a:gd name="T5" fmla="*/ 92 h 92"/>
                <a:gd name="T6" fmla="*/ 0 w 198"/>
                <a:gd name="T7" fmla="*/ 92 h 92"/>
                <a:gd name="T8" fmla="*/ 0 w 198"/>
                <a:gd name="T9" fmla="*/ 0 h 92"/>
                <a:gd name="T10" fmla="*/ 0 w 198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92">
                  <a:moveTo>
                    <a:pt x="0" y="0"/>
                  </a:moveTo>
                  <a:lnTo>
                    <a:pt x="198" y="0"/>
                  </a:lnTo>
                  <a:lnTo>
                    <a:pt x="198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5860400" y="2979012"/>
              <a:ext cx="861884" cy="595695"/>
            </a:xfrm>
            <a:custGeom>
              <a:avLst/>
              <a:gdLst>
                <a:gd name="T0" fmla="*/ 227 w 282"/>
                <a:gd name="T1" fmla="*/ 0 h 194"/>
                <a:gd name="T2" fmla="*/ 282 w 282"/>
                <a:gd name="T3" fmla="*/ 0 h 194"/>
                <a:gd name="T4" fmla="*/ 269 w 282"/>
                <a:gd name="T5" fmla="*/ 16 h 194"/>
                <a:gd name="T6" fmla="*/ 257 w 282"/>
                <a:gd name="T7" fmla="*/ 29 h 194"/>
                <a:gd name="T8" fmla="*/ 229 w 282"/>
                <a:gd name="T9" fmla="*/ 51 h 194"/>
                <a:gd name="T10" fmla="*/ 229 w 282"/>
                <a:gd name="T11" fmla="*/ 75 h 194"/>
                <a:gd name="T12" fmla="*/ 222 w 282"/>
                <a:gd name="T13" fmla="*/ 128 h 194"/>
                <a:gd name="T14" fmla="*/ 172 w 282"/>
                <a:gd name="T15" fmla="*/ 182 h 194"/>
                <a:gd name="T16" fmla="*/ 128 w 282"/>
                <a:gd name="T17" fmla="*/ 192 h 194"/>
                <a:gd name="T18" fmla="*/ 64 w 282"/>
                <a:gd name="T19" fmla="*/ 192 h 194"/>
                <a:gd name="T20" fmla="*/ 28 w 282"/>
                <a:gd name="T21" fmla="*/ 182 h 194"/>
                <a:gd name="T22" fmla="*/ 0 w 282"/>
                <a:gd name="T23" fmla="*/ 131 h 194"/>
                <a:gd name="T24" fmla="*/ 38 w 282"/>
                <a:gd name="T25" fmla="*/ 131 h 194"/>
                <a:gd name="T26" fmla="*/ 54 w 282"/>
                <a:gd name="T27" fmla="*/ 154 h 194"/>
                <a:gd name="T28" fmla="*/ 128 w 282"/>
                <a:gd name="T29" fmla="*/ 158 h 194"/>
                <a:gd name="T30" fmla="*/ 180 w 282"/>
                <a:gd name="T31" fmla="*/ 125 h 194"/>
                <a:gd name="T32" fmla="*/ 190 w 282"/>
                <a:gd name="T33" fmla="*/ 72 h 194"/>
                <a:gd name="T34" fmla="*/ 128 w 282"/>
                <a:gd name="T35" fmla="*/ 85 h 194"/>
                <a:gd name="T36" fmla="*/ 128 w 282"/>
                <a:gd name="T37" fmla="*/ 45 h 194"/>
                <a:gd name="T38" fmla="*/ 184 w 282"/>
                <a:gd name="T39" fmla="*/ 31 h 194"/>
                <a:gd name="T40" fmla="*/ 215 w 282"/>
                <a:gd name="T41" fmla="*/ 11 h 194"/>
                <a:gd name="T42" fmla="*/ 227 w 282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4">
                  <a:moveTo>
                    <a:pt x="22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5" y="21"/>
                    <a:pt x="260" y="25"/>
                    <a:pt x="257" y="29"/>
                  </a:cubicBezTo>
                  <a:cubicBezTo>
                    <a:pt x="250" y="34"/>
                    <a:pt x="241" y="42"/>
                    <a:pt x="229" y="51"/>
                  </a:cubicBezTo>
                  <a:cubicBezTo>
                    <a:pt x="229" y="63"/>
                    <a:pt x="229" y="71"/>
                    <a:pt x="229" y="75"/>
                  </a:cubicBezTo>
                  <a:cubicBezTo>
                    <a:pt x="229" y="97"/>
                    <a:pt x="227" y="115"/>
                    <a:pt x="222" y="128"/>
                  </a:cubicBezTo>
                  <a:cubicBezTo>
                    <a:pt x="212" y="153"/>
                    <a:pt x="190" y="174"/>
                    <a:pt x="172" y="182"/>
                  </a:cubicBezTo>
                  <a:cubicBezTo>
                    <a:pt x="160" y="190"/>
                    <a:pt x="138" y="191"/>
                    <a:pt x="128" y="192"/>
                  </a:cubicBezTo>
                  <a:cubicBezTo>
                    <a:pt x="117" y="194"/>
                    <a:pt x="77" y="194"/>
                    <a:pt x="64" y="192"/>
                  </a:cubicBezTo>
                  <a:cubicBezTo>
                    <a:pt x="61" y="191"/>
                    <a:pt x="39" y="189"/>
                    <a:pt x="28" y="182"/>
                  </a:cubicBezTo>
                  <a:cubicBezTo>
                    <a:pt x="13" y="173"/>
                    <a:pt x="1" y="142"/>
                    <a:pt x="0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1" y="139"/>
                    <a:pt x="47" y="150"/>
                    <a:pt x="54" y="154"/>
                  </a:cubicBezTo>
                  <a:cubicBezTo>
                    <a:pt x="66" y="162"/>
                    <a:pt x="105" y="161"/>
                    <a:pt x="128" y="158"/>
                  </a:cubicBezTo>
                  <a:cubicBezTo>
                    <a:pt x="150" y="156"/>
                    <a:pt x="171" y="142"/>
                    <a:pt x="180" y="125"/>
                  </a:cubicBezTo>
                  <a:cubicBezTo>
                    <a:pt x="186" y="113"/>
                    <a:pt x="190" y="95"/>
                    <a:pt x="190" y="72"/>
                  </a:cubicBezTo>
                  <a:cubicBezTo>
                    <a:pt x="173" y="78"/>
                    <a:pt x="152" y="82"/>
                    <a:pt x="128" y="8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50" y="43"/>
                    <a:pt x="169" y="38"/>
                    <a:pt x="184" y="31"/>
                  </a:cubicBezTo>
                  <a:cubicBezTo>
                    <a:pt x="193" y="28"/>
                    <a:pt x="203" y="21"/>
                    <a:pt x="215" y="11"/>
                  </a:cubicBezTo>
                  <a:lnTo>
                    <a:pt x="2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6978135" y="2466018"/>
              <a:ext cx="1797422" cy="1102229"/>
            </a:xfrm>
            <a:custGeom>
              <a:avLst/>
              <a:gdLst>
                <a:gd name="T0" fmla="*/ 255 w 588"/>
                <a:gd name="T1" fmla="*/ 0 h 359"/>
                <a:gd name="T2" fmla="*/ 527 w 588"/>
                <a:gd name="T3" fmla="*/ 0 h 359"/>
                <a:gd name="T4" fmla="*/ 571 w 588"/>
                <a:gd name="T5" fmla="*/ 14 h 359"/>
                <a:gd name="T6" fmla="*/ 588 w 588"/>
                <a:gd name="T7" fmla="*/ 56 h 359"/>
                <a:gd name="T8" fmla="*/ 588 w 588"/>
                <a:gd name="T9" fmla="*/ 304 h 359"/>
                <a:gd name="T10" fmla="*/ 573 w 588"/>
                <a:gd name="T11" fmla="*/ 342 h 359"/>
                <a:gd name="T12" fmla="*/ 531 w 588"/>
                <a:gd name="T13" fmla="*/ 358 h 359"/>
                <a:gd name="T14" fmla="*/ 497 w 588"/>
                <a:gd name="T15" fmla="*/ 358 h 359"/>
                <a:gd name="T16" fmla="*/ 497 w 588"/>
                <a:gd name="T17" fmla="*/ 359 h 359"/>
                <a:gd name="T18" fmla="*/ 141 w 588"/>
                <a:gd name="T19" fmla="*/ 359 h 359"/>
                <a:gd name="T20" fmla="*/ 141 w 588"/>
                <a:gd name="T21" fmla="*/ 359 h 359"/>
                <a:gd name="T22" fmla="*/ 117 w 588"/>
                <a:gd name="T23" fmla="*/ 359 h 359"/>
                <a:gd name="T24" fmla="*/ 86 w 588"/>
                <a:gd name="T25" fmla="*/ 350 h 359"/>
                <a:gd name="T26" fmla="*/ 75 w 588"/>
                <a:gd name="T27" fmla="*/ 327 h 359"/>
                <a:gd name="T28" fmla="*/ 75 w 588"/>
                <a:gd name="T29" fmla="*/ 304 h 359"/>
                <a:gd name="T30" fmla="*/ 75 w 588"/>
                <a:gd name="T31" fmla="*/ 304 h 359"/>
                <a:gd name="T32" fmla="*/ 75 w 588"/>
                <a:gd name="T33" fmla="*/ 230 h 359"/>
                <a:gd name="T34" fmla="*/ 34 w 588"/>
                <a:gd name="T35" fmla="*/ 202 h 359"/>
                <a:gd name="T36" fmla="*/ 17 w 588"/>
                <a:gd name="T37" fmla="*/ 187 h 359"/>
                <a:gd name="T38" fmla="*/ 0 w 588"/>
                <a:gd name="T39" fmla="*/ 167 h 359"/>
                <a:gd name="T40" fmla="*/ 55 w 588"/>
                <a:gd name="T41" fmla="*/ 167 h 359"/>
                <a:gd name="T42" fmla="*/ 68 w 588"/>
                <a:gd name="T43" fmla="*/ 178 h 359"/>
                <a:gd name="T44" fmla="*/ 103 w 588"/>
                <a:gd name="T45" fmla="*/ 200 h 359"/>
                <a:gd name="T46" fmla="*/ 155 w 588"/>
                <a:gd name="T47" fmla="*/ 212 h 359"/>
                <a:gd name="T48" fmla="*/ 155 w 588"/>
                <a:gd name="T49" fmla="*/ 252 h 359"/>
                <a:gd name="T50" fmla="*/ 114 w 588"/>
                <a:gd name="T51" fmla="*/ 246 h 359"/>
                <a:gd name="T52" fmla="*/ 114 w 588"/>
                <a:gd name="T53" fmla="*/ 303 h 359"/>
                <a:gd name="T54" fmla="*/ 114 w 588"/>
                <a:gd name="T55" fmla="*/ 303 h 359"/>
                <a:gd name="T56" fmla="*/ 115 w 588"/>
                <a:gd name="T57" fmla="*/ 312 h 359"/>
                <a:gd name="T58" fmla="*/ 119 w 588"/>
                <a:gd name="T59" fmla="*/ 320 h 359"/>
                <a:gd name="T60" fmla="*/ 130 w 588"/>
                <a:gd name="T61" fmla="*/ 323 h 359"/>
                <a:gd name="T62" fmla="*/ 138 w 588"/>
                <a:gd name="T63" fmla="*/ 324 h 359"/>
                <a:gd name="T64" fmla="*/ 495 w 588"/>
                <a:gd name="T65" fmla="*/ 324 h 359"/>
                <a:gd name="T66" fmla="*/ 495 w 588"/>
                <a:gd name="T67" fmla="*/ 324 h 359"/>
                <a:gd name="T68" fmla="*/ 525 w 588"/>
                <a:gd name="T69" fmla="*/ 323 h 359"/>
                <a:gd name="T70" fmla="*/ 542 w 588"/>
                <a:gd name="T71" fmla="*/ 314 h 359"/>
                <a:gd name="T72" fmla="*/ 548 w 588"/>
                <a:gd name="T73" fmla="*/ 299 h 359"/>
                <a:gd name="T74" fmla="*/ 548 w 588"/>
                <a:gd name="T75" fmla="*/ 65 h 359"/>
                <a:gd name="T76" fmla="*/ 521 w 588"/>
                <a:gd name="T77" fmla="*/ 39 h 359"/>
                <a:gd name="T78" fmla="*/ 264 w 588"/>
                <a:gd name="T79" fmla="*/ 39 h 359"/>
                <a:gd name="T80" fmla="*/ 237 w 588"/>
                <a:gd name="T81" fmla="*/ 65 h 359"/>
                <a:gd name="T82" fmla="*/ 237 w 588"/>
                <a:gd name="T83" fmla="*/ 300 h 359"/>
                <a:gd name="T84" fmla="*/ 198 w 588"/>
                <a:gd name="T85" fmla="*/ 300 h 359"/>
                <a:gd name="T86" fmla="*/ 198 w 588"/>
                <a:gd name="T87" fmla="*/ 54 h 359"/>
                <a:gd name="T88" fmla="*/ 213 w 588"/>
                <a:gd name="T89" fmla="*/ 15 h 359"/>
                <a:gd name="T90" fmla="*/ 255 w 588"/>
                <a:gd name="T9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8" h="359">
                  <a:moveTo>
                    <a:pt x="255" y="0"/>
                  </a:moveTo>
                  <a:cubicBezTo>
                    <a:pt x="527" y="0"/>
                    <a:pt x="527" y="0"/>
                    <a:pt x="527" y="0"/>
                  </a:cubicBezTo>
                  <a:cubicBezTo>
                    <a:pt x="546" y="0"/>
                    <a:pt x="560" y="4"/>
                    <a:pt x="571" y="14"/>
                  </a:cubicBezTo>
                  <a:cubicBezTo>
                    <a:pt x="582" y="24"/>
                    <a:pt x="588" y="38"/>
                    <a:pt x="588" y="56"/>
                  </a:cubicBezTo>
                  <a:cubicBezTo>
                    <a:pt x="588" y="304"/>
                    <a:pt x="588" y="304"/>
                    <a:pt x="588" y="304"/>
                  </a:cubicBezTo>
                  <a:cubicBezTo>
                    <a:pt x="588" y="319"/>
                    <a:pt x="583" y="332"/>
                    <a:pt x="573" y="342"/>
                  </a:cubicBezTo>
                  <a:cubicBezTo>
                    <a:pt x="563" y="353"/>
                    <a:pt x="549" y="358"/>
                    <a:pt x="531" y="358"/>
                  </a:cubicBezTo>
                  <a:cubicBezTo>
                    <a:pt x="497" y="358"/>
                    <a:pt x="497" y="358"/>
                    <a:pt x="497" y="358"/>
                  </a:cubicBezTo>
                  <a:cubicBezTo>
                    <a:pt x="497" y="359"/>
                    <a:pt x="497" y="359"/>
                    <a:pt x="497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3" y="359"/>
                    <a:pt x="93" y="356"/>
                    <a:pt x="86" y="350"/>
                  </a:cubicBezTo>
                  <a:cubicBezTo>
                    <a:pt x="78" y="343"/>
                    <a:pt x="75" y="336"/>
                    <a:pt x="75" y="327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230"/>
                    <a:pt x="75" y="230"/>
                    <a:pt x="75" y="230"/>
                  </a:cubicBezTo>
                  <a:cubicBezTo>
                    <a:pt x="58" y="221"/>
                    <a:pt x="44" y="212"/>
                    <a:pt x="34" y="202"/>
                  </a:cubicBezTo>
                  <a:cubicBezTo>
                    <a:pt x="29" y="198"/>
                    <a:pt x="23" y="193"/>
                    <a:pt x="17" y="18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81" y="188"/>
                    <a:pt x="92" y="195"/>
                    <a:pt x="103" y="200"/>
                  </a:cubicBezTo>
                  <a:cubicBezTo>
                    <a:pt x="116" y="205"/>
                    <a:pt x="133" y="209"/>
                    <a:pt x="155" y="212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40" y="251"/>
                    <a:pt x="127" y="249"/>
                    <a:pt x="114" y="246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115" y="315"/>
                    <a:pt x="116" y="318"/>
                    <a:pt x="119" y="320"/>
                  </a:cubicBezTo>
                  <a:cubicBezTo>
                    <a:pt x="121" y="322"/>
                    <a:pt x="125" y="323"/>
                    <a:pt x="130" y="323"/>
                  </a:cubicBezTo>
                  <a:cubicBezTo>
                    <a:pt x="138" y="324"/>
                    <a:pt x="138" y="324"/>
                    <a:pt x="138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495" y="324"/>
                    <a:pt x="495" y="324"/>
                    <a:pt x="495" y="324"/>
                  </a:cubicBezTo>
                  <a:cubicBezTo>
                    <a:pt x="508" y="323"/>
                    <a:pt x="514" y="324"/>
                    <a:pt x="525" y="323"/>
                  </a:cubicBezTo>
                  <a:cubicBezTo>
                    <a:pt x="531" y="323"/>
                    <a:pt x="539" y="318"/>
                    <a:pt x="542" y="314"/>
                  </a:cubicBezTo>
                  <a:cubicBezTo>
                    <a:pt x="546" y="310"/>
                    <a:pt x="547" y="306"/>
                    <a:pt x="548" y="299"/>
                  </a:cubicBezTo>
                  <a:cubicBezTo>
                    <a:pt x="548" y="221"/>
                    <a:pt x="548" y="143"/>
                    <a:pt x="548" y="65"/>
                  </a:cubicBezTo>
                  <a:cubicBezTo>
                    <a:pt x="548" y="47"/>
                    <a:pt x="539" y="39"/>
                    <a:pt x="521" y="39"/>
                  </a:cubicBezTo>
                  <a:cubicBezTo>
                    <a:pt x="264" y="39"/>
                    <a:pt x="264" y="39"/>
                    <a:pt x="264" y="39"/>
                  </a:cubicBezTo>
                  <a:cubicBezTo>
                    <a:pt x="246" y="39"/>
                    <a:pt x="237" y="47"/>
                    <a:pt x="237" y="65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39"/>
                    <a:pt x="203" y="26"/>
                    <a:pt x="213" y="15"/>
                  </a:cubicBezTo>
                  <a:cubicBezTo>
                    <a:pt x="224" y="5"/>
                    <a:pt x="237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6" name="Freeform 23"/>
            <p:cNvSpPr>
              <a:spLocks noEditPoints="1"/>
            </p:cNvSpPr>
            <p:nvPr/>
          </p:nvSpPr>
          <p:spPr bwMode="auto">
            <a:xfrm>
              <a:off x="6260975" y="2466018"/>
              <a:ext cx="1191389" cy="512996"/>
            </a:xfrm>
            <a:custGeom>
              <a:avLst/>
              <a:gdLst>
                <a:gd name="T0" fmla="*/ 213 w 390"/>
                <a:gd name="T1" fmla="*/ 127 h 167"/>
                <a:gd name="T2" fmla="*/ 342 w 390"/>
                <a:gd name="T3" fmla="*/ 127 h 167"/>
                <a:gd name="T4" fmla="*/ 351 w 390"/>
                <a:gd name="T5" fmla="*/ 104 h 167"/>
                <a:gd name="T6" fmla="*/ 39 w 390"/>
                <a:gd name="T7" fmla="*/ 103 h 167"/>
                <a:gd name="T8" fmla="*/ 43 w 390"/>
                <a:gd name="T9" fmla="*/ 127 h 167"/>
                <a:gd name="T10" fmla="*/ 174 w 390"/>
                <a:gd name="T11" fmla="*/ 127 h 167"/>
                <a:gd name="T12" fmla="*/ 39 w 390"/>
                <a:gd name="T13" fmla="*/ 104 h 167"/>
                <a:gd name="T14" fmla="*/ 39 w 390"/>
                <a:gd name="T15" fmla="*/ 103 h 167"/>
                <a:gd name="T16" fmla="*/ 247 w 390"/>
                <a:gd name="T17" fmla="*/ 39 h 167"/>
                <a:gd name="T18" fmla="*/ 213 w 390"/>
                <a:gd name="T19" fmla="*/ 64 h 167"/>
                <a:gd name="T20" fmla="*/ 351 w 390"/>
                <a:gd name="T21" fmla="*/ 51 h 167"/>
                <a:gd name="T22" fmla="*/ 337 w 390"/>
                <a:gd name="T23" fmla="*/ 39 h 167"/>
                <a:gd name="T24" fmla="*/ 326 w 390"/>
                <a:gd name="T25" fmla="*/ 39 h 167"/>
                <a:gd name="T26" fmla="*/ 77 w 390"/>
                <a:gd name="T27" fmla="*/ 39 h 167"/>
                <a:gd name="T28" fmla="*/ 57 w 390"/>
                <a:gd name="T29" fmla="*/ 39 h 167"/>
                <a:gd name="T30" fmla="*/ 39 w 390"/>
                <a:gd name="T31" fmla="*/ 54 h 167"/>
                <a:gd name="T32" fmla="*/ 39 w 390"/>
                <a:gd name="T33" fmla="*/ 64 h 167"/>
                <a:gd name="T34" fmla="*/ 174 w 390"/>
                <a:gd name="T35" fmla="*/ 64 h 167"/>
                <a:gd name="T36" fmla="*/ 144 w 390"/>
                <a:gd name="T37" fmla="*/ 39 h 167"/>
                <a:gd name="T38" fmla="*/ 77 w 390"/>
                <a:gd name="T39" fmla="*/ 39 h 167"/>
                <a:gd name="T40" fmla="*/ 77 w 390"/>
                <a:gd name="T41" fmla="*/ 39 h 167"/>
                <a:gd name="T42" fmla="*/ 77 w 390"/>
                <a:gd name="T43" fmla="*/ 0 h 167"/>
                <a:gd name="T44" fmla="*/ 77 w 390"/>
                <a:gd name="T45" fmla="*/ 4 h 167"/>
                <a:gd name="T46" fmla="*/ 144 w 390"/>
                <a:gd name="T47" fmla="*/ 0 h 167"/>
                <a:gd name="T48" fmla="*/ 247 w 390"/>
                <a:gd name="T49" fmla="*/ 0 h 167"/>
                <a:gd name="T50" fmla="*/ 326 w 390"/>
                <a:gd name="T51" fmla="*/ 0 h 167"/>
                <a:gd name="T52" fmla="*/ 379 w 390"/>
                <a:gd name="T53" fmla="*/ 10 h 167"/>
                <a:gd name="T54" fmla="*/ 390 w 390"/>
                <a:gd name="T55" fmla="*/ 125 h 167"/>
                <a:gd name="T56" fmla="*/ 367 w 390"/>
                <a:gd name="T57" fmla="*/ 165 h 167"/>
                <a:gd name="T58" fmla="*/ 326 w 390"/>
                <a:gd name="T59" fmla="*/ 167 h 167"/>
                <a:gd name="T60" fmla="*/ 247 w 390"/>
                <a:gd name="T61" fmla="*/ 167 h 167"/>
                <a:gd name="T62" fmla="*/ 144 w 390"/>
                <a:gd name="T63" fmla="*/ 167 h 167"/>
                <a:gd name="T64" fmla="*/ 77 w 390"/>
                <a:gd name="T65" fmla="*/ 166 h 167"/>
                <a:gd name="T66" fmla="*/ 77 w 390"/>
                <a:gd name="T67" fmla="*/ 167 h 167"/>
                <a:gd name="T68" fmla="*/ 25 w 390"/>
                <a:gd name="T69" fmla="*/ 165 h 167"/>
                <a:gd name="T70" fmla="*/ 0 w 390"/>
                <a:gd name="T71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167">
                  <a:moveTo>
                    <a:pt x="213" y="104"/>
                  </a:moveTo>
                  <a:cubicBezTo>
                    <a:pt x="213" y="127"/>
                    <a:pt x="213" y="127"/>
                    <a:pt x="213" y="127"/>
                  </a:cubicBezTo>
                  <a:cubicBezTo>
                    <a:pt x="340" y="127"/>
                    <a:pt x="340" y="127"/>
                    <a:pt x="340" y="127"/>
                  </a:cubicBezTo>
                  <a:cubicBezTo>
                    <a:pt x="342" y="127"/>
                    <a:pt x="342" y="127"/>
                    <a:pt x="342" y="127"/>
                  </a:cubicBezTo>
                  <a:cubicBezTo>
                    <a:pt x="348" y="125"/>
                    <a:pt x="351" y="121"/>
                    <a:pt x="351" y="114"/>
                  </a:cubicBezTo>
                  <a:cubicBezTo>
                    <a:pt x="351" y="104"/>
                    <a:pt x="351" y="104"/>
                    <a:pt x="351" y="104"/>
                  </a:cubicBezTo>
                  <a:cubicBezTo>
                    <a:pt x="213" y="104"/>
                    <a:pt x="213" y="104"/>
                    <a:pt x="213" y="104"/>
                  </a:cubicBezTo>
                  <a:close/>
                  <a:moveTo>
                    <a:pt x="39" y="103"/>
                  </a:moveTo>
                  <a:cubicBezTo>
                    <a:pt x="39" y="118"/>
                    <a:pt x="39" y="118"/>
                    <a:pt x="39" y="118"/>
                  </a:cubicBezTo>
                  <a:cubicBezTo>
                    <a:pt x="39" y="122"/>
                    <a:pt x="40" y="125"/>
                    <a:pt x="43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247" y="39"/>
                  </a:moveTo>
                  <a:cubicBezTo>
                    <a:pt x="247" y="39"/>
                    <a:pt x="247" y="39"/>
                    <a:pt x="247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351" y="64"/>
                    <a:pt x="351" y="64"/>
                    <a:pt x="351" y="64"/>
                  </a:cubicBezTo>
                  <a:cubicBezTo>
                    <a:pt x="351" y="51"/>
                    <a:pt x="351" y="51"/>
                    <a:pt x="351" y="51"/>
                  </a:cubicBezTo>
                  <a:cubicBezTo>
                    <a:pt x="351" y="48"/>
                    <a:pt x="350" y="45"/>
                    <a:pt x="348" y="42"/>
                  </a:cubicBezTo>
                  <a:cubicBezTo>
                    <a:pt x="345" y="40"/>
                    <a:pt x="342" y="39"/>
                    <a:pt x="337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247" y="39"/>
                    <a:pt x="247" y="39"/>
                    <a:pt x="247" y="39"/>
                  </a:cubicBezTo>
                  <a:close/>
                  <a:moveTo>
                    <a:pt x="77" y="39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9" y="39"/>
                    <a:pt x="44" y="40"/>
                    <a:pt x="42" y="42"/>
                  </a:cubicBezTo>
                  <a:cubicBezTo>
                    <a:pt x="40" y="45"/>
                    <a:pt x="39" y="48"/>
                    <a:pt x="39" y="5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lose/>
                  <a:moveTo>
                    <a:pt x="4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63" y="0"/>
                    <a:pt x="373" y="3"/>
                    <a:pt x="379" y="10"/>
                  </a:cubicBezTo>
                  <a:cubicBezTo>
                    <a:pt x="387" y="17"/>
                    <a:pt x="390" y="25"/>
                    <a:pt x="390" y="34"/>
                  </a:cubicBezTo>
                  <a:cubicBezTo>
                    <a:pt x="390" y="125"/>
                    <a:pt x="390" y="125"/>
                    <a:pt x="390" y="125"/>
                  </a:cubicBezTo>
                  <a:cubicBezTo>
                    <a:pt x="390" y="139"/>
                    <a:pt x="387" y="150"/>
                    <a:pt x="379" y="157"/>
                  </a:cubicBezTo>
                  <a:cubicBezTo>
                    <a:pt x="376" y="161"/>
                    <a:pt x="372" y="163"/>
                    <a:pt x="367" y="165"/>
                  </a:cubicBezTo>
                  <a:cubicBezTo>
                    <a:pt x="355" y="167"/>
                    <a:pt x="355" y="167"/>
                    <a:pt x="355" y="167"/>
                  </a:cubicBezTo>
                  <a:cubicBezTo>
                    <a:pt x="326" y="167"/>
                    <a:pt x="326" y="167"/>
                    <a:pt x="326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144" y="167"/>
                    <a:pt x="144" y="167"/>
                    <a:pt x="144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8" y="160"/>
                    <a:pt x="0" y="149"/>
                    <a:pt x="0" y="1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3"/>
                    <a:pt x="1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7" name="Freeform 24"/>
            <p:cNvSpPr>
              <a:spLocks/>
            </p:cNvSpPr>
            <p:nvPr/>
          </p:nvSpPr>
          <p:spPr bwMode="auto">
            <a:xfrm>
              <a:off x="3680494" y="3059127"/>
              <a:ext cx="624123" cy="537547"/>
            </a:xfrm>
            <a:custGeom>
              <a:avLst/>
              <a:gdLst>
                <a:gd name="T0" fmla="*/ 183 w 204"/>
                <a:gd name="T1" fmla="*/ 0 h 175"/>
                <a:gd name="T2" fmla="*/ 191 w 204"/>
                <a:gd name="T3" fmla="*/ 22 h 175"/>
                <a:gd name="T4" fmla="*/ 203 w 204"/>
                <a:gd name="T5" fmla="*/ 114 h 175"/>
                <a:gd name="T6" fmla="*/ 198 w 204"/>
                <a:gd name="T7" fmla="*/ 165 h 175"/>
                <a:gd name="T8" fmla="*/ 196 w 204"/>
                <a:gd name="T9" fmla="*/ 175 h 175"/>
                <a:gd name="T10" fmla="*/ 186 w 204"/>
                <a:gd name="T11" fmla="*/ 169 h 175"/>
                <a:gd name="T12" fmla="*/ 27 w 204"/>
                <a:gd name="T13" fmla="*/ 117 h 175"/>
                <a:gd name="T14" fmla="*/ 0 w 204"/>
                <a:gd name="T15" fmla="*/ 113 h 175"/>
                <a:gd name="T16" fmla="*/ 14 w 204"/>
                <a:gd name="T17" fmla="*/ 96 h 175"/>
                <a:gd name="T18" fmla="*/ 158 w 204"/>
                <a:gd name="T19" fmla="*/ 6 h 175"/>
                <a:gd name="T20" fmla="*/ 183 w 204"/>
                <a:gd name="T2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75">
                  <a:moveTo>
                    <a:pt x="183" y="0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9" y="51"/>
                    <a:pt x="204" y="82"/>
                    <a:pt x="203" y="114"/>
                  </a:cubicBezTo>
                  <a:cubicBezTo>
                    <a:pt x="203" y="132"/>
                    <a:pt x="201" y="149"/>
                    <a:pt x="198" y="165"/>
                  </a:cubicBezTo>
                  <a:cubicBezTo>
                    <a:pt x="196" y="175"/>
                    <a:pt x="196" y="175"/>
                    <a:pt x="196" y="175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37" y="145"/>
                    <a:pt x="84" y="127"/>
                    <a:pt x="27" y="11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52" y="54"/>
                    <a:pt x="102" y="22"/>
                    <a:pt x="158" y="6"/>
                  </a:cubicBez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3592626" y="2543548"/>
              <a:ext cx="602155" cy="613786"/>
            </a:xfrm>
            <a:custGeom>
              <a:avLst/>
              <a:gdLst>
                <a:gd name="T0" fmla="*/ 52 w 197"/>
                <a:gd name="T1" fmla="*/ 0 h 200"/>
                <a:gd name="T2" fmla="*/ 76 w 197"/>
                <a:gd name="T3" fmla="*/ 12 h 200"/>
                <a:gd name="T4" fmla="*/ 183 w 197"/>
                <a:gd name="T5" fmla="*/ 113 h 200"/>
                <a:gd name="T6" fmla="*/ 197 w 197"/>
                <a:gd name="T7" fmla="*/ 137 h 200"/>
                <a:gd name="T8" fmla="*/ 194 w 197"/>
                <a:gd name="T9" fmla="*/ 139 h 200"/>
                <a:gd name="T10" fmla="*/ 8 w 197"/>
                <a:gd name="T11" fmla="*/ 200 h 200"/>
                <a:gd name="T12" fmla="*/ 0 w 197"/>
                <a:gd name="T13" fmla="*/ 200 h 200"/>
                <a:gd name="T14" fmla="*/ 0 w 197"/>
                <a:gd name="T15" fmla="*/ 196 h 200"/>
                <a:gd name="T16" fmla="*/ 49 w 197"/>
                <a:gd name="T17" fmla="*/ 4 h 200"/>
                <a:gd name="T18" fmla="*/ 52 w 197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0">
                  <a:moveTo>
                    <a:pt x="52" y="0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119" y="37"/>
                    <a:pt x="156" y="71"/>
                    <a:pt x="183" y="113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39" y="173"/>
                    <a:pt x="76" y="194"/>
                    <a:pt x="8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" y="127"/>
                    <a:pt x="19" y="62"/>
                    <a:pt x="49" y="4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9" name="Freeform 26"/>
            <p:cNvSpPr>
              <a:spLocks/>
            </p:cNvSpPr>
            <p:nvPr/>
          </p:nvSpPr>
          <p:spPr bwMode="auto">
            <a:xfrm>
              <a:off x="1828801" y="3445489"/>
              <a:ext cx="3080555" cy="593111"/>
            </a:xfrm>
            <a:custGeom>
              <a:avLst/>
              <a:gdLst>
                <a:gd name="T0" fmla="*/ 511 w 1008"/>
                <a:gd name="T1" fmla="*/ 0 h 193"/>
                <a:gd name="T2" fmla="*/ 944 w 1008"/>
                <a:gd name="T3" fmla="*/ 147 h 193"/>
                <a:gd name="T4" fmla="*/ 989 w 1008"/>
                <a:gd name="T5" fmla="*/ 178 h 193"/>
                <a:gd name="T6" fmla="*/ 990 w 1008"/>
                <a:gd name="T7" fmla="*/ 178 h 193"/>
                <a:gd name="T8" fmla="*/ 995 w 1008"/>
                <a:gd name="T9" fmla="*/ 181 h 193"/>
                <a:gd name="T10" fmla="*/ 1007 w 1008"/>
                <a:gd name="T11" fmla="*/ 192 h 193"/>
                <a:gd name="T12" fmla="*/ 991 w 1008"/>
                <a:gd name="T13" fmla="*/ 189 h 193"/>
                <a:gd name="T14" fmla="*/ 989 w 1008"/>
                <a:gd name="T15" fmla="*/ 188 h 193"/>
                <a:gd name="T16" fmla="*/ 989 w 1008"/>
                <a:gd name="T17" fmla="*/ 188 h 193"/>
                <a:gd name="T18" fmla="*/ 503 w 1008"/>
                <a:gd name="T19" fmla="*/ 101 h 193"/>
                <a:gd name="T20" fmla="*/ 17 w 1008"/>
                <a:gd name="T21" fmla="*/ 188 h 193"/>
                <a:gd name="T22" fmla="*/ 17 w 1008"/>
                <a:gd name="T23" fmla="*/ 188 h 193"/>
                <a:gd name="T24" fmla="*/ 16 w 1008"/>
                <a:gd name="T25" fmla="*/ 188 h 193"/>
                <a:gd name="T26" fmla="*/ 0 w 1008"/>
                <a:gd name="T27" fmla="*/ 191 h 193"/>
                <a:gd name="T28" fmla="*/ 3 w 1008"/>
                <a:gd name="T29" fmla="*/ 188 h 193"/>
                <a:gd name="T30" fmla="*/ 6 w 1008"/>
                <a:gd name="T31" fmla="*/ 185 h 193"/>
                <a:gd name="T32" fmla="*/ 6 w 1008"/>
                <a:gd name="T33" fmla="*/ 185 h 193"/>
                <a:gd name="T34" fmla="*/ 62 w 1008"/>
                <a:gd name="T35" fmla="*/ 147 h 193"/>
                <a:gd name="T36" fmla="*/ 511 w 1008"/>
                <a:gd name="T3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8" h="193">
                  <a:moveTo>
                    <a:pt x="511" y="0"/>
                  </a:moveTo>
                  <a:cubicBezTo>
                    <a:pt x="668" y="0"/>
                    <a:pt x="810" y="63"/>
                    <a:pt x="944" y="147"/>
                  </a:cubicBezTo>
                  <a:cubicBezTo>
                    <a:pt x="989" y="178"/>
                    <a:pt x="989" y="178"/>
                    <a:pt x="989" y="178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995" y="181"/>
                    <a:pt x="995" y="181"/>
                    <a:pt x="995" y="181"/>
                  </a:cubicBezTo>
                  <a:cubicBezTo>
                    <a:pt x="1003" y="187"/>
                    <a:pt x="1008" y="191"/>
                    <a:pt x="1007" y="192"/>
                  </a:cubicBezTo>
                  <a:cubicBezTo>
                    <a:pt x="1006" y="193"/>
                    <a:pt x="1001" y="192"/>
                    <a:pt x="991" y="189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989" y="188"/>
                    <a:pt x="989" y="188"/>
                    <a:pt x="989" y="188"/>
                  </a:cubicBezTo>
                  <a:cubicBezTo>
                    <a:pt x="839" y="132"/>
                    <a:pt x="675" y="101"/>
                    <a:pt x="503" y="101"/>
                  </a:cubicBezTo>
                  <a:cubicBezTo>
                    <a:pt x="330" y="101"/>
                    <a:pt x="166" y="132"/>
                    <a:pt x="17" y="188"/>
                  </a:cubicBezTo>
                  <a:cubicBezTo>
                    <a:pt x="17" y="188"/>
                    <a:pt x="17" y="188"/>
                    <a:pt x="17" y="188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6" y="192"/>
                    <a:pt x="1" y="193"/>
                    <a:pt x="0" y="191"/>
                  </a:cubicBezTo>
                  <a:cubicBezTo>
                    <a:pt x="0" y="191"/>
                    <a:pt x="1" y="189"/>
                    <a:pt x="3" y="188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197" y="63"/>
                    <a:pt x="35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3053787" y="2447927"/>
              <a:ext cx="615077" cy="617662"/>
            </a:xfrm>
            <a:custGeom>
              <a:avLst/>
              <a:gdLst>
                <a:gd name="T0" fmla="*/ 0 w 201"/>
                <a:gd name="T1" fmla="*/ 21 h 201"/>
                <a:gd name="T2" fmla="*/ 26 w 201"/>
                <a:gd name="T3" fmla="*/ 13 h 201"/>
                <a:gd name="T4" fmla="*/ 174 w 201"/>
                <a:gd name="T5" fmla="*/ 11 h 201"/>
                <a:gd name="T6" fmla="*/ 201 w 201"/>
                <a:gd name="T7" fmla="*/ 18 h 201"/>
                <a:gd name="T8" fmla="*/ 200 w 201"/>
                <a:gd name="T9" fmla="*/ 22 h 201"/>
                <a:gd name="T10" fmla="*/ 108 w 201"/>
                <a:gd name="T11" fmla="*/ 195 h 201"/>
                <a:gd name="T12" fmla="*/ 102 w 201"/>
                <a:gd name="T13" fmla="*/ 201 h 201"/>
                <a:gd name="T14" fmla="*/ 100 w 201"/>
                <a:gd name="T15" fmla="*/ 198 h 201"/>
                <a:gd name="T16" fmla="*/ 2 w 201"/>
                <a:gd name="T17" fmla="*/ 26 h 201"/>
                <a:gd name="T18" fmla="*/ 0 w 201"/>
                <a:gd name="T19" fmla="*/ 2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0" y="21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75" y="0"/>
                    <a:pt x="125" y="0"/>
                    <a:pt x="174" y="1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83" y="84"/>
                    <a:pt x="153" y="144"/>
                    <a:pt x="108" y="195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0" y="198"/>
                    <a:pt x="100" y="198"/>
                    <a:pt x="100" y="198"/>
                  </a:cubicBezTo>
                  <a:cubicBezTo>
                    <a:pt x="52" y="147"/>
                    <a:pt x="20" y="88"/>
                    <a:pt x="2" y="26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1" name="Freeform 28"/>
            <p:cNvSpPr>
              <a:spLocks/>
            </p:cNvSpPr>
            <p:nvPr/>
          </p:nvSpPr>
          <p:spPr bwMode="auto">
            <a:xfrm>
              <a:off x="2540792" y="2546133"/>
              <a:ext cx="608617" cy="611201"/>
            </a:xfrm>
            <a:custGeom>
              <a:avLst/>
              <a:gdLst>
                <a:gd name="T0" fmla="*/ 0 w 199"/>
                <a:gd name="T1" fmla="*/ 141 h 199"/>
                <a:gd name="T2" fmla="*/ 13 w 199"/>
                <a:gd name="T3" fmla="*/ 117 h 199"/>
                <a:gd name="T4" fmla="*/ 118 w 199"/>
                <a:gd name="T5" fmla="*/ 13 h 199"/>
                <a:gd name="T6" fmla="*/ 143 w 199"/>
                <a:gd name="T7" fmla="*/ 0 h 199"/>
                <a:gd name="T8" fmla="*/ 145 w 199"/>
                <a:gd name="T9" fmla="*/ 3 h 199"/>
                <a:gd name="T10" fmla="*/ 199 w 199"/>
                <a:gd name="T11" fmla="*/ 191 h 199"/>
                <a:gd name="T12" fmla="*/ 199 w 199"/>
                <a:gd name="T13" fmla="*/ 199 h 199"/>
                <a:gd name="T14" fmla="*/ 195 w 199"/>
                <a:gd name="T15" fmla="*/ 199 h 199"/>
                <a:gd name="T16" fmla="*/ 5 w 199"/>
                <a:gd name="T17" fmla="*/ 144 h 199"/>
                <a:gd name="T18" fmla="*/ 0 w 199"/>
                <a:gd name="T19" fmla="*/ 14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0" y="141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40" y="74"/>
                    <a:pt x="76" y="39"/>
                    <a:pt x="118" y="1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76" y="59"/>
                    <a:pt x="196" y="123"/>
                    <a:pt x="199" y="191"/>
                  </a:cubicBezTo>
                  <a:cubicBezTo>
                    <a:pt x="199" y="199"/>
                    <a:pt x="199" y="199"/>
                    <a:pt x="199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26" y="196"/>
                    <a:pt x="61" y="176"/>
                    <a:pt x="5" y="144"/>
                  </a:cubicBez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2" name="Freeform 29"/>
            <p:cNvSpPr>
              <a:spLocks/>
            </p:cNvSpPr>
            <p:nvPr/>
          </p:nvSpPr>
          <p:spPr bwMode="auto">
            <a:xfrm>
              <a:off x="2440002" y="3061712"/>
              <a:ext cx="620246" cy="534962"/>
            </a:xfrm>
            <a:custGeom>
              <a:avLst/>
              <a:gdLst>
                <a:gd name="T0" fmla="*/ 20 w 203"/>
                <a:gd name="T1" fmla="*/ 0 h 174"/>
                <a:gd name="T2" fmla="*/ 12 w 203"/>
                <a:gd name="T3" fmla="*/ 21 h 174"/>
                <a:gd name="T4" fmla="*/ 0 w 203"/>
                <a:gd name="T5" fmla="*/ 114 h 174"/>
                <a:gd name="T6" fmla="*/ 5 w 203"/>
                <a:gd name="T7" fmla="*/ 165 h 174"/>
                <a:gd name="T8" fmla="*/ 7 w 203"/>
                <a:gd name="T9" fmla="*/ 174 h 174"/>
                <a:gd name="T10" fmla="*/ 17 w 203"/>
                <a:gd name="T11" fmla="*/ 169 h 174"/>
                <a:gd name="T12" fmla="*/ 176 w 203"/>
                <a:gd name="T13" fmla="*/ 117 h 174"/>
                <a:gd name="T14" fmla="*/ 203 w 203"/>
                <a:gd name="T15" fmla="*/ 113 h 174"/>
                <a:gd name="T16" fmla="*/ 189 w 203"/>
                <a:gd name="T17" fmla="*/ 96 h 174"/>
                <a:gd name="T18" fmla="*/ 45 w 203"/>
                <a:gd name="T19" fmla="*/ 5 h 174"/>
                <a:gd name="T20" fmla="*/ 20 w 203"/>
                <a:gd name="T2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74">
                  <a:moveTo>
                    <a:pt x="20" y="0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4" y="51"/>
                    <a:pt x="0" y="82"/>
                    <a:pt x="0" y="114"/>
                  </a:cubicBezTo>
                  <a:cubicBezTo>
                    <a:pt x="0" y="131"/>
                    <a:pt x="2" y="148"/>
                    <a:pt x="5" y="165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66" y="144"/>
                    <a:pt x="120" y="126"/>
                    <a:pt x="176" y="117"/>
                  </a:cubicBezTo>
                  <a:cubicBezTo>
                    <a:pt x="203" y="113"/>
                    <a:pt x="203" y="113"/>
                    <a:pt x="203" y="113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51" y="54"/>
                    <a:pt x="101" y="22"/>
                    <a:pt x="45" y="5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4931324" y="2466018"/>
              <a:ext cx="1191389" cy="1102229"/>
            </a:xfrm>
            <a:custGeom>
              <a:avLst/>
              <a:gdLst>
                <a:gd name="T0" fmla="*/ 267 w 390"/>
                <a:gd name="T1" fmla="*/ 258 h 359"/>
                <a:gd name="T2" fmla="*/ 341 w 390"/>
                <a:gd name="T3" fmla="*/ 258 h 359"/>
                <a:gd name="T4" fmla="*/ 350 w 390"/>
                <a:gd name="T5" fmla="*/ 235 h 359"/>
                <a:gd name="T6" fmla="*/ 147 w 390"/>
                <a:gd name="T7" fmla="*/ 235 h 359"/>
                <a:gd name="T8" fmla="*/ 152 w 390"/>
                <a:gd name="T9" fmla="*/ 258 h 359"/>
                <a:gd name="T10" fmla="*/ 228 w 390"/>
                <a:gd name="T11" fmla="*/ 258 h 359"/>
                <a:gd name="T12" fmla="*/ 147 w 390"/>
                <a:gd name="T13" fmla="*/ 235 h 359"/>
                <a:gd name="T14" fmla="*/ 301 w 390"/>
                <a:gd name="T15" fmla="*/ 170 h 359"/>
                <a:gd name="T16" fmla="*/ 267 w 390"/>
                <a:gd name="T17" fmla="*/ 195 h 359"/>
                <a:gd name="T18" fmla="*/ 350 w 390"/>
                <a:gd name="T19" fmla="*/ 182 h 359"/>
                <a:gd name="T20" fmla="*/ 336 w 390"/>
                <a:gd name="T21" fmla="*/ 170 h 359"/>
                <a:gd name="T22" fmla="*/ 325 w 390"/>
                <a:gd name="T23" fmla="*/ 170 h 359"/>
                <a:gd name="T24" fmla="*/ 186 w 390"/>
                <a:gd name="T25" fmla="*/ 170 h 359"/>
                <a:gd name="T26" fmla="*/ 166 w 390"/>
                <a:gd name="T27" fmla="*/ 170 h 359"/>
                <a:gd name="T28" fmla="*/ 147 w 390"/>
                <a:gd name="T29" fmla="*/ 185 h 359"/>
                <a:gd name="T30" fmla="*/ 228 w 390"/>
                <a:gd name="T31" fmla="*/ 195 h 359"/>
                <a:gd name="T32" fmla="*/ 198 w 390"/>
                <a:gd name="T33" fmla="*/ 170 h 359"/>
                <a:gd name="T34" fmla="*/ 186 w 390"/>
                <a:gd name="T35" fmla="*/ 170 h 359"/>
                <a:gd name="T36" fmla="*/ 163 w 390"/>
                <a:gd name="T37" fmla="*/ 54 h 359"/>
                <a:gd name="T38" fmla="*/ 147 w 390"/>
                <a:gd name="T39" fmla="*/ 74 h 359"/>
                <a:gd name="T40" fmla="*/ 351 w 390"/>
                <a:gd name="T41" fmla="*/ 65 h 359"/>
                <a:gd name="T42" fmla="*/ 225 w 390"/>
                <a:gd name="T43" fmla="*/ 0 h 359"/>
                <a:gd name="T44" fmla="*/ 265 w 390"/>
                <a:gd name="T45" fmla="*/ 14 h 359"/>
                <a:gd name="T46" fmla="*/ 377 w 390"/>
                <a:gd name="T47" fmla="*/ 25 h 359"/>
                <a:gd name="T48" fmla="*/ 390 w 390"/>
                <a:gd name="T49" fmla="*/ 75 h 359"/>
                <a:gd name="T50" fmla="*/ 269 w 390"/>
                <a:gd name="T51" fmla="*/ 113 h 359"/>
                <a:gd name="T52" fmla="*/ 301 w 390"/>
                <a:gd name="T53" fmla="*/ 131 h 359"/>
                <a:gd name="T54" fmla="*/ 325 w 390"/>
                <a:gd name="T55" fmla="*/ 131 h 359"/>
                <a:gd name="T56" fmla="*/ 353 w 390"/>
                <a:gd name="T57" fmla="*/ 131 h 359"/>
                <a:gd name="T58" fmla="*/ 378 w 390"/>
                <a:gd name="T59" fmla="*/ 141 h 359"/>
                <a:gd name="T60" fmla="*/ 390 w 390"/>
                <a:gd name="T61" fmla="*/ 256 h 359"/>
                <a:gd name="T62" fmla="*/ 367 w 390"/>
                <a:gd name="T63" fmla="*/ 296 h 359"/>
                <a:gd name="T64" fmla="*/ 350 w 390"/>
                <a:gd name="T65" fmla="*/ 298 h 359"/>
                <a:gd name="T66" fmla="*/ 301 w 390"/>
                <a:gd name="T67" fmla="*/ 298 h 359"/>
                <a:gd name="T68" fmla="*/ 198 w 390"/>
                <a:gd name="T69" fmla="*/ 298 h 359"/>
                <a:gd name="T70" fmla="*/ 196 w 390"/>
                <a:gd name="T71" fmla="*/ 298 h 359"/>
                <a:gd name="T72" fmla="*/ 194 w 390"/>
                <a:gd name="T73" fmla="*/ 304 h 359"/>
                <a:gd name="T74" fmla="*/ 170 w 390"/>
                <a:gd name="T75" fmla="*/ 345 h 359"/>
                <a:gd name="T76" fmla="*/ 123 w 390"/>
                <a:gd name="T77" fmla="*/ 359 h 359"/>
                <a:gd name="T78" fmla="*/ 0 w 390"/>
                <a:gd name="T79" fmla="*/ 359 h 359"/>
                <a:gd name="T80" fmla="*/ 123 w 390"/>
                <a:gd name="T81" fmla="*/ 324 h 359"/>
                <a:gd name="T82" fmla="*/ 148 w 390"/>
                <a:gd name="T83" fmla="*/ 302 h 359"/>
                <a:gd name="T84" fmla="*/ 134 w 390"/>
                <a:gd name="T85" fmla="*/ 296 h 359"/>
                <a:gd name="T86" fmla="*/ 108 w 390"/>
                <a:gd name="T87" fmla="*/ 170 h 359"/>
                <a:gd name="T88" fmla="*/ 148 w 390"/>
                <a:gd name="T89" fmla="*/ 131 h 359"/>
                <a:gd name="T90" fmla="*/ 186 w 390"/>
                <a:gd name="T91" fmla="*/ 131 h 359"/>
                <a:gd name="T92" fmla="*/ 198 w 390"/>
                <a:gd name="T93" fmla="*/ 131 h 359"/>
                <a:gd name="T94" fmla="*/ 230 w 390"/>
                <a:gd name="T95" fmla="*/ 113 h 359"/>
                <a:gd name="T96" fmla="*/ 108 w 390"/>
                <a:gd name="T97" fmla="*/ 75 h 359"/>
                <a:gd name="T98" fmla="*/ 108 w 390"/>
                <a:gd name="T99" fmla="*/ 54 h 359"/>
                <a:gd name="T100" fmla="*/ 152 w 390"/>
                <a:gd name="T101" fmla="*/ 14 h 359"/>
                <a:gd name="T102" fmla="*/ 225 w 390"/>
                <a:gd name="T10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90" h="359">
                  <a:moveTo>
                    <a:pt x="267" y="235"/>
                  </a:moveTo>
                  <a:cubicBezTo>
                    <a:pt x="267" y="258"/>
                    <a:pt x="267" y="258"/>
                    <a:pt x="267" y="258"/>
                  </a:cubicBezTo>
                  <a:cubicBezTo>
                    <a:pt x="339" y="258"/>
                    <a:pt x="339" y="258"/>
                    <a:pt x="339" y="258"/>
                  </a:cubicBezTo>
                  <a:cubicBezTo>
                    <a:pt x="341" y="258"/>
                    <a:pt x="341" y="258"/>
                    <a:pt x="341" y="258"/>
                  </a:cubicBezTo>
                  <a:cubicBezTo>
                    <a:pt x="347" y="257"/>
                    <a:pt x="350" y="252"/>
                    <a:pt x="350" y="245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267" y="235"/>
                    <a:pt x="267" y="235"/>
                    <a:pt x="267" y="235"/>
                  </a:cubicBezTo>
                  <a:close/>
                  <a:moveTo>
                    <a:pt x="147" y="235"/>
                  </a:moveTo>
                  <a:cubicBezTo>
                    <a:pt x="147" y="249"/>
                    <a:pt x="147" y="249"/>
                    <a:pt x="147" y="249"/>
                  </a:cubicBezTo>
                  <a:cubicBezTo>
                    <a:pt x="147" y="254"/>
                    <a:pt x="149" y="257"/>
                    <a:pt x="152" y="258"/>
                  </a:cubicBezTo>
                  <a:cubicBezTo>
                    <a:pt x="154" y="258"/>
                    <a:pt x="154" y="258"/>
                    <a:pt x="154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147" y="235"/>
                    <a:pt x="147" y="235"/>
                    <a:pt x="147" y="235"/>
                  </a:cubicBezTo>
                  <a:close/>
                  <a:moveTo>
                    <a:pt x="301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267" y="170"/>
                    <a:pt x="267" y="170"/>
                    <a:pt x="267" y="170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350" y="195"/>
                    <a:pt x="350" y="195"/>
                    <a:pt x="350" y="195"/>
                  </a:cubicBezTo>
                  <a:cubicBezTo>
                    <a:pt x="350" y="182"/>
                    <a:pt x="350" y="182"/>
                    <a:pt x="350" y="182"/>
                  </a:cubicBezTo>
                  <a:cubicBezTo>
                    <a:pt x="350" y="179"/>
                    <a:pt x="349" y="176"/>
                    <a:pt x="347" y="173"/>
                  </a:cubicBezTo>
                  <a:cubicBezTo>
                    <a:pt x="345" y="171"/>
                    <a:pt x="341" y="170"/>
                    <a:pt x="336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01" y="170"/>
                    <a:pt x="301" y="170"/>
                    <a:pt x="301" y="17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166" y="170"/>
                    <a:pt x="166" y="170"/>
                    <a:pt x="166" y="170"/>
                  </a:cubicBezTo>
                  <a:cubicBezTo>
                    <a:pt x="158" y="170"/>
                    <a:pt x="153" y="171"/>
                    <a:pt x="151" y="173"/>
                  </a:cubicBezTo>
                  <a:cubicBezTo>
                    <a:pt x="149" y="176"/>
                    <a:pt x="147" y="179"/>
                    <a:pt x="147" y="18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70"/>
                    <a:pt x="228" y="170"/>
                    <a:pt x="22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332" y="53"/>
                  </a:moveTo>
                  <a:cubicBezTo>
                    <a:pt x="163" y="54"/>
                    <a:pt x="163" y="54"/>
                    <a:pt x="163" y="54"/>
                  </a:cubicBezTo>
                  <a:cubicBezTo>
                    <a:pt x="153" y="54"/>
                    <a:pt x="148" y="58"/>
                    <a:pt x="148" y="66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51" y="57"/>
                    <a:pt x="344" y="53"/>
                    <a:pt x="332" y="53"/>
                  </a:cubicBezTo>
                  <a:close/>
                  <a:moveTo>
                    <a:pt x="22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333" y="14"/>
                    <a:pt x="333" y="14"/>
                    <a:pt x="333" y="14"/>
                  </a:cubicBezTo>
                  <a:cubicBezTo>
                    <a:pt x="355" y="14"/>
                    <a:pt x="369" y="18"/>
                    <a:pt x="377" y="25"/>
                  </a:cubicBezTo>
                  <a:cubicBezTo>
                    <a:pt x="385" y="32"/>
                    <a:pt x="389" y="41"/>
                    <a:pt x="389" y="51"/>
                  </a:cubicBezTo>
                  <a:cubicBezTo>
                    <a:pt x="390" y="75"/>
                    <a:pt x="390" y="75"/>
                    <a:pt x="390" y="75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269" y="113"/>
                    <a:pt x="269" y="113"/>
                    <a:pt x="269" y="113"/>
                  </a:cubicBezTo>
                  <a:cubicBezTo>
                    <a:pt x="269" y="131"/>
                    <a:pt x="269" y="131"/>
                    <a:pt x="269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01" y="131"/>
                    <a:pt x="301" y="131"/>
                    <a:pt x="301" y="131"/>
                  </a:cubicBezTo>
                  <a:cubicBezTo>
                    <a:pt x="325" y="131"/>
                    <a:pt x="325" y="131"/>
                    <a:pt x="325" y="131"/>
                  </a:cubicBezTo>
                  <a:cubicBezTo>
                    <a:pt x="349" y="131"/>
                    <a:pt x="349" y="131"/>
                    <a:pt x="349" y="131"/>
                  </a:cubicBezTo>
                  <a:cubicBezTo>
                    <a:pt x="349" y="131"/>
                    <a:pt x="349" y="131"/>
                    <a:pt x="353" y="131"/>
                  </a:cubicBezTo>
                  <a:cubicBezTo>
                    <a:pt x="357" y="131"/>
                    <a:pt x="363" y="132"/>
                    <a:pt x="366" y="133"/>
                  </a:cubicBezTo>
                  <a:cubicBezTo>
                    <a:pt x="369" y="134"/>
                    <a:pt x="375" y="137"/>
                    <a:pt x="378" y="141"/>
                  </a:cubicBezTo>
                  <a:cubicBezTo>
                    <a:pt x="386" y="148"/>
                    <a:pt x="390" y="156"/>
                    <a:pt x="390" y="165"/>
                  </a:cubicBezTo>
                  <a:cubicBezTo>
                    <a:pt x="390" y="256"/>
                    <a:pt x="390" y="256"/>
                    <a:pt x="390" y="256"/>
                  </a:cubicBezTo>
                  <a:cubicBezTo>
                    <a:pt x="390" y="270"/>
                    <a:pt x="386" y="281"/>
                    <a:pt x="378" y="288"/>
                  </a:cubicBezTo>
                  <a:cubicBezTo>
                    <a:pt x="375" y="292"/>
                    <a:pt x="371" y="294"/>
                    <a:pt x="367" y="296"/>
                  </a:cubicBezTo>
                  <a:cubicBezTo>
                    <a:pt x="354" y="298"/>
                    <a:pt x="354" y="298"/>
                    <a:pt x="354" y="298"/>
                  </a:cubicBezTo>
                  <a:cubicBezTo>
                    <a:pt x="350" y="298"/>
                    <a:pt x="350" y="298"/>
                    <a:pt x="350" y="298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301" y="298"/>
                    <a:pt x="301" y="298"/>
                    <a:pt x="301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8" y="298"/>
                    <a:pt x="198" y="298"/>
                    <a:pt x="198" y="298"/>
                  </a:cubicBezTo>
                  <a:cubicBezTo>
                    <a:pt x="196" y="298"/>
                    <a:pt x="196" y="298"/>
                    <a:pt x="196" y="298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4" y="304"/>
                    <a:pt x="194" y="304"/>
                    <a:pt x="194" y="304"/>
                  </a:cubicBezTo>
                  <a:cubicBezTo>
                    <a:pt x="193" y="308"/>
                    <a:pt x="193" y="308"/>
                    <a:pt x="193" y="308"/>
                  </a:cubicBezTo>
                  <a:cubicBezTo>
                    <a:pt x="189" y="321"/>
                    <a:pt x="180" y="336"/>
                    <a:pt x="170" y="345"/>
                  </a:cubicBezTo>
                  <a:cubicBezTo>
                    <a:pt x="161" y="352"/>
                    <a:pt x="150" y="359"/>
                    <a:pt x="128" y="359"/>
                  </a:cubicBezTo>
                  <a:cubicBezTo>
                    <a:pt x="127" y="359"/>
                    <a:pt x="123" y="359"/>
                    <a:pt x="123" y="359"/>
                  </a:cubicBezTo>
                  <a:cubicBezTo>
                    <a:pt x="122" y="359"/>
                    <a:pt x="122" y="359"/>
                    <a:pt x="122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23" y="324"/>
                    <a:pt x="127" y="324"/>
                    <a:pt x="130" y="322"/>
                  </a:cubicBezTo>
                  <a:cubicBezTo>
                    <a:pt x="136" y="318"/>
                    <a:pt x="144" y="311"/>
                    <a:pt x="148" y="302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134" y="296"/>
                    <a:pt x="134" y="296"/>
                    <a:pt x="134" y="296"/>
                  </a:cubicBezTo>
                  <a:cubicBezTo>
                    <a:pt x="117" y="292"/>
                    <a:pt x="108" y="280"/>
                    <a:pt x="108" y="262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50"/>
                    <a:pt x="117" y="138"/>
                    <a:pt x="133" y="133"/>
                  </a:cubicBezTo>
                  <a:cubicBezTo>
                    <a:pt x="133" y="133"/>
                    <a:pt x="141" y="131"/>
                    <a:pt x="148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30" y="113"/>
                    <a:pt x="230" y="113"/>
                    <a:pt x="230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42"/>
                    <a:pt x="112" y="32"/>
                    <a:pt x="120" y="25"/>
                  </a:cubicBezTo>
                  <a:cubicBezTo>
                    <a:pt x="127" y="18"/>
                    <a:pt x="138" y="14"/>
                    <a:pt x="152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5" y="0"/>
                    <a:pt x="225" y="0"/>
                    <a:pt x="2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7748274" y="2666305"/>
              <a:ext cx="404452" cy="721036"/>
            </a:xfrm>
            <a:custGeom>
              <a:avLst/>
              <a:gdLst>
                <a:gd name="T0" fmla="*/ 0 w 132"/>
                <a:gd name="T1" fmla="*/ 0 h 235"/>
                <a:gd name="T2" fmla="*/ 37 w 132"/>
                <a:gd name="T3" fmla="*/ 0 h 235"/>
                <a:gd name="T4" fmla="*/ 41 w 132"/>
                <a:gd name="T5" fmla="*/ 15 h 235"/>
                <a:gd name="T6" fmla="*/ 41 w 132"/>
                <a:gd name="T7" fmla="*/ 15 h 235"/>
                <a:gd name="T8" fmla="*/ 49 w 132"/>
                <a:gd name="T9" fmla="*/ 43 h 235"/>
                <a:gd name="T10" fmla="*/ 65 w 132"/>
                <a:gd name="T11" fmla="*/ 101 h 235"/>
                <a:gd name="T12" fmla="*/ 90 w 132"/>
                <a:gd name="T13" fmla="*/ 15 h 235"/>
                <a:gd name="T14" fmla="*/ 90 w 132"/>
                <a:gd name="T15" fmla="*/ 15 h 235"/>
                <a:gd name="T16" fmla="*/ 95 w 132"/>
                <a:gd name="T17" fmla="*/ 0 h 235"/>
                <a:gd name="T18" fmla="*/ 132 w 132"/>
                <a:gd name="T19" fmla="*/ 0 h 235"/>
                <a:gd name="T20" fmla="*/ 129 w 132"/>
                <a:gd name="T21" fmla="*/ 10 h 235"/>
                <a:gd name="T22" fmla="*/ 127 w 132"/>
                <a:gd name="T23" fmla="*/ 15 h 235"/>
                <a:gd name="T24" fmla="*/ 128 w 132"/>
                <a:gd name="T25" fmla="*/ 15 h 235"/>
                <a:gd name="T26" fmla="*/ 112 w 132"/>
                <a:gd name="T27" fmla="*/ 72 h 235"/>
                <a:gd name="T28" fmla="*/ 85 w 132"/>
                <a:gd name="T29" fmla="*/ 143 h 235"/>
                <a:gd name="T30" fmla="*/ 127 w 132"/>
                <a:gd name="T31" fmla="*/ 191 h 235"/>
                <a:gd name="T32" fmla="*/ 127 w 132"/>
                <a:gd name="T33" fmla="*/ 235 h 235"/>
                <a:gd name="T34" fmla="*/ 66 w 132"/>
                <a:gd name="T35" fmla="*/ 177 h 235"/>
                <a:gd name="T36" fmla="*/ 38 w 132"/>
                <a:gd name="T37" fmla="*/ 209 h 235"/>
                <a:gd name="T38" fmla="*/ 4 w 132"/>
                <a:gd name="T39" fmla="*/ 235 h 235"/>
                <a:gd name="T40" fmla="*/ 4 w 132"/>
                <a:gd name="T41" fmla="*/ 189 h 235"/>
                <a:gd name="T42" fmla="*/ 46 w 132"/>
                <a:gd name="T43" fmla="*/ 144 h 235"/>
                <a:gd name="T44" fmla="*/ 24 w 132"/>
                <a:gd name="T45" fmla="*/ 86 h 235"/>
                <a:gd name="T46" fmla="*/ 4 w 132"/>
                <a:gd name="T47" fmla="*/ 15 h 235"/>
                <a:gd name="T48" fmla="*/ 4 w 132"/>
                <a:gd name="T49" fmla="*/ 15 h 235"/>
                <a:gd name="T50" fmla="*/ 0 w 132"/>
                <a:gd name="T5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69"/>
                    <a:pt x="61" y="88"/>
                    <a:pt x="65" y="101"/>
                  </a:cubicBezTo>
                  <a:cubicBezTo>
                    <a:pt x="71" y="85"/>
                    <a:pt x="80" y="56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1" y="3"/>
                    <a:pt x="130" y="6"/>
                    <a:pt x="129" y="10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4" y="26"/>
                    <a:pt x="119" y="45"/>
                    <a:pt x="112" y="72"/>
                  </a:cubicBezTo>
                  <a:cubicBezTo>
                    <a:pt x="104" y="100"/>
                    <a:pt x="95" y="124"/>
                    <a:pt x="85" y="143"/>
                  </a:cubicBezTo>
                  <a:cubicBezTo>
                    <a:pt x="97" y="160"/>
                    <a:pt x="111" y="176"/>
                    <a:pt x="127" y="191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07" y="223"/>
                    <a:pt x="86" y="203"/>
                    <a:pt x="66" y="177"/>
                  </a:cubicBezTo>
                  <a:cubicBezTo>
                    <a:pt x="56" y="190"/>
                    <a:pt x="47" y="201"/>
                    <a:pt x="38" y="209"/>
                  </a:cubicBezTo>
                  <a:cubicBezTo>
                    <a:pt x="30" y="216"/>
                    <a:pt x="19" y="225"/>
                    <a:pt x="4" y="235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23" y="174"/>
                    <a:pt x="37" y="159"/>
                    <a:pt x="46" y="144"/>
                  </a:cubicBezTo>
                  <a:cubicBezTo>
                    <a:pt x="37" y="123"/>
                    <a:pt x="29" y="104"/>
                    <a:pt x="24" y="8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auto">
            <a:xfrm>
              <a:off x="8186322" y="2666305"/>
              <a:ext cx="405744" cy="721036"/>
            </a:xfrm>
            <a:custGeom>
              <a:avLst/>
              <a:gdLst>
                <a:gd name="T0" fmla="*/ 0 w 133"/>
                <a:gd name="T1" fmla="*/ 0 h 235"/>
                <a:gd name="T2" fmla="*/ 37 w 133"/>
                <a:gd name="T3" fmla="*/ 0 h 235"/>
                <a:gd name="T4" fmla="*/ 42 w 133"/>
                <a:gd name="T5" fmla="*/ 15 h 235"/>
                <a:gd name="T6" fmla="*/ 42 w 133"/>
                <a:gd name="T7" fmla="*/ 15 h 235"/>
                <a:gd name="T8" fmla="*/ 66 w 133"/>
                <a:gd name="T9" fmla="*/ 103 h 235"/>
                <a:gd name="T10" fmla="*/ 80 w 133"/>
                <a:gd name="T11" fmla="*/ 53 h 235"/>
                <a:gd name="T12" fmla="*/ 91 w 133"/>
                <a:gd name="T13" fmla="*/ 15 h 235"/>
                <a:gd name="T14" fmla="*/ 91 w 133"/>
                <a:gd name="T15" fmla="*/ 15 h 235"/>
                <a:gd name="T16" fmla="*/ 95 w 133"/>
                <a:gd name="T17" fmla="*/ 0 h 235"/>
                <a:gd name="T18" fmla="*/ 133 w 133"/>
                <a:gd name="T19" fmla="*/ 0 h 235"/>
                <a:gd name="T20" fmla="*/ 130 w 133"/>
                <a:gd name="T21" fmla="*/ 10 h 235"/>
                <a:gd name="T22" fmla="*/ 128 w 133"/>
                <a:gd name="T23" fmla="*/ 15 h 235"/>
                <a:gd name="T24" fmla="*/ 128 w 133"/>
                <a:gd name="T25" fmla="*/ 15 h 235"/>
                <a:gd name="T26" fmla="*/ 120 w 133"/>
                <a:gd name="T27" fmla="*/ 46 h 235"/>
                <a:gd name="T28" fmla="*/ 113 w 133"/>
                <a:gd name="T29" fmla="*/ 70 h 235"/>
                <a:gd name="T30" fmla="*/ 101 w 133"/>
                <a:gd name="T31" fmla="*/ 107 h 235"/>
                <a:gd name="T32" fmla="*/ 86 w 133"/>
                <a:gd name="T33" fmla="*/ 143 h 235"/>
                <a:gd name="T34" fmla="*/ 105 w 133"/>
                <a:gd name="T35" fmla="*/ 168 h 235"/>
                <a:gd name="T36" fmla="*/ 128 w 133"/>
                <a:gd name="T37" fmla="*/ 190 h 235"/>
                <a:gd name="T38" fmla="*/ 128 w 133"/>
                <a:gd name="T39" fmla="*/ 190 h 235"/>
                <a:gd name="T40" fmla="*/ 128 w 133"/>
                <a:gd name="T41" fmla="*/ 235 h 235"/>
                <a:gd name="T42" fmla="*/ 128 w 133"/>
                <a:gd name="T43" fmla="*/ 235 h 235"/>
                <a:gd name="T44" fmla="*/ 88 w 133"/>
                <a:gd name="T45" fmla="*/ 202 h 235"/>
                <a:gd name="T46" fmla="*/ 66 w 133"/>
                <a:gd name="T47" fmla="*/ 177 h 235"/>
                <a:gd name="T48" fmla="*/ 4 w 133"/>
                <a:gd name="T49" fmla="*/ 235 h 235"/>
                <a:gd name="T50" fmla="*/ 4 w 133"/>
                <a:gd name="T51" fmla="*/ 234 h 235"/>
                <a:gd name="T52" fmla="*/ 4 w 133"/>
                <a:gd name="T53" fmla="*/ 190 h 235"/>
                <a:gd name="T54" fmla="*/ 4 w 133"/>
                <a:gd name="T55" fmla="*/ 190 h 235"/>
                <a:gd name="T56" fmla="*/ 28 w 133"/>
                <a:gd name="T57" fmla="*/ 167 h 235"/>
                <a:gd name="T58" fmla="*/ 46 w 133"/>
                <a:gd name="T59" fmla="*/ 143 h 235"/>
                <a:gd name="T60" fmla="*/ 32 w 133"/>
                <a:gd name="T61" fmla="*/ 108 h 235"/>
                <a:gd name="T62" fmla="*/ 23 w 133"/>
                <a:gd name="T63" fmla="*/ 82 h 235"/>
                <a:gd name="T64" fmla="*/ 21 w 133"/>
                <a:gd name="T65" fmla="*/ 74 h 235"/>
                <a:gd name="T66" fmla="*/ 20 w 133"/>
                <a:gd name="T67" fmla="*/ 71 h 235"/>
                <a:gd name="T68" fmla="*/ 19 w 133"/>
                <a:gd name="T69" fmla="*/ 69 h 235"/>
                <a:gd name="T70" fmla="*/ 18 w 133"/>
                <a:gd name="T71" fmla="*/ 64 h 235"/>
                <a:gd name="T72" fmla="*/ 16 w 133"/>
                <a:gd name="T73" fmla="*/ 56 h 235"/>
                <a:gd name="T74" fmla="*/ 16 w 133"/>
                <a:gd name="T75" fmla="*/ 56 h 235"/>
                <a:gd name="T76" fmla="*/ 15 w 133"/>
                <a:gd name="T77" fmla="*/ 55 h 235"/>
                <a:gd name="T78" fmla="*/ 11 w 133"/>
                <a:gd name="T79" fmla="*/ 37 h 235"/>
                <a:gd name="T80" fmla="*/ 5 w 133"/>
                <a:gd name="T81" fmla="*/ 15 h 235"/>
                <a:gd name="T82" fmla="*/ 4 w 133"/>
                <a:gd name="T83" fmla="*/ 15 h 235"/>
                <a:gd name="T84" fmla="*/ 0 w 133"/>
                <a:gd name="T8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3" h="235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9" y="45"/>
                    <a:pt x="57" y="74"/>
                    <a:pt x="66" y="103"/>
                  </a:cubicBezTo>
                  <a:cubicBezTo>
                    <a:pt x="66" y="102"/>
                    <a:pt x="71" y="85"/>
                    <a:pt x="80" y="53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2" y="3"/>
                    <a:pt x="131" y="6"/>
                    <a:pt x="130" y="10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55"/>
                    <a:pt x="115" y="63"/>
                    <a:pt x="113" y="70"/>
                  </a:cubicBezTo>
                  <a:cubicBezTo>
                    <a:pt x="109" y="82"/>
                    <a:pt x="105" y="94"/>
                    <a:pt x="101" y="107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2" y="175"/>
                    <a:pt x="119" y="183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15" y="226"/>
                    <a:pt x="101" y="216"/>
                    <a:pt x="88" y="202"/>
                  </a:cubicBezTo>
                  <a:cubicBezTo>
                    <a:pt x="79" y="192"/>
                    <a:pt x="71" y="184"/>
                    <a:pt x="66" y="177"/>
                  </a:cubicBezTo>
                  <a:cubicBezTo>
                    <a:pt x="48" y="201"/>
                    <a:pt x="27" y="220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13" y="182"/>
                    <a:pt x="21" y="175"/>
                    <a:pt x="28" y="167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28" y="98"/>
                    <a:pt x="25" y="89"/>
                    <a:pt x="23" y="82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5860400" y="3382172"/>
              <a:ext cx="195119" cy="186074"/>
            </a:xfrm>
            <a:custGeom>
              <a:avLst/>
              <a:gdLst>
                <a:gd name="T0" fmla="*/ 64 w 64"/>
                <a:gd name="T1" fmla="*/ 61 h 61"/>
                <a:gd name="T2" fmla="*/ 28 w 64"/>
                <a:gd name="T3" fmla="*/ 51 h 61"/>
                <a:gd name="T4" fmla="*/ 0 w 64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61">
                  <a:moveTo>
                    <a:pt x="64" y="61"/>
                  </a:moveTo>
                  <a:cubicBezTo>
                    <a:pt x="61" y="60"/>
                    <a:pt x="39" y="58"/>
                    <a:pt x="28" y="51"/>
                  </a:cubicBezTo>
                  <a:cubicBezTo>
                    <a:pt x="12" y="42"/>
                    <a:pt x="1" y="1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75365" y="230658"/>
            <a:ext cx="981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anose="020B0806030902050204" pitchFamily="34" charset="0"/>
                <a:ea typeface="I.Ngaan" panose="02000500000000000000" pitchFamily="2" charset="-122"/>
                <a:sym typeface="Microsoft JhengHei UI" panose="020B0604030504040204" pitchFamily="34" charset="-12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I.Ngaan" panose="02000500000000000000" pitchFamily="2" charset="-122"/>
              <a:sym typeface="Microsoft JhengHei UI" panose="020B0604030504040204" pitchFamily="34" charset="-12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493413" y="213860"/>
            <a:ext cx="4250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在</a:t>
            </a:r>
            <a:r>
              <a:rPr lang="zh-CN" altLang="en-US" sz="28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这</a:t>
            </a:r>
            <a:r>
              <a:rPr lang="zh-CN" altLang="en-US" sz="2800" b="1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里输入章节标题</a:t>
            </a:r>
            <a:endParaRPr lang="zh-CN" altLang="en-US" sz="2800" b="1" dirty="0">
              <a:solidFill>
                <a:schemeClr val="bg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592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8" dur="1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BF471C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</TotalTime>
  <Words>1332</Words>
  <Application>Microsoft Office PowerPoint</Application>
  <PresentationFormat>宽屏</PresentationFormat>
  <Paragraphs>130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I.Ngaan</vt:lpstr>
      <vt:lpstr>Microsoft JhengHei UI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</dc:title>
  <dc:creator>东方之P</dc:creator>
  <cp:keywords>51PPT模板网</cp:keywords>
  <dc:description>www.51pptmoban.com</dc:description>
  <cp:lastModifiedBy>YANGs</cp:lastModifiedBy>
  <cp:revision>1379</cp:revision>
  <dcterms:created xsi:type="dcterms:W3CDTF">2015-07-22T06:21:02Z</dcterms:created>
  <dcterms:modified xsi:type="dcterms:W3CDTF">2020-07-16T13:31:35Z</dcterms:modified>
</cp:coreProperties>
</file>