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58" r:id="rId4"/>
    <p:sldId id="257" r:id="rId5"/>
    <p:sldId id="260" r:id="rId6"/>
    <p:sldId id="259" r:id="rId7"/>
    <p:sldId id="261" r:id="rId8"/>
    <p:sldId id="265" r:id="rId9"/>
    <p:sldId id="264" r:id="rId10"/>
    <p:sldId id="266" r:id="rId11"/>
    <p:sldId id="267" r:id="rId12"/>
    <p:sldId id="268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228C609-F0AF-4110-AA1E-C3CCF20A9570}">
          <p14:sldIdLst>
            <p14:sldId id="269"/>
            <p14:sldId id="256"/>
            <p14:sldId id="258"/>
            <p14:sldId id="257"/>
            <p14:sldId id="260"/>
            <p14:sldId id="259"/>
            <p14:sldId id="261"/>
            <p14:sldId id="265"/>
            <p14:sldId id="264"/>
            <p14:sldId id="266"/>
            <p14:sldId id="267"/>
          </p14:sldIdLst>
        </p14:section>
        <p14:section name="作者信息" id="{4C5F4C18-2ED4-476A-8A9E-6D07196B2BDB}">
          <p14:sldIdLst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5F4"/>
    <a:srgbClr val="F5F6F9"/>
    <a:srgbClr val="426459"/>
    <a:srgbClr val="50644B"/>
    <a:srgbClr val="F2F5F5"/>
    <a:srgbClr val="F3F3E9"/>
    <a:srgbClr val="CFD0A8"/>
    <a:srgbClr val="F2F7FC"/>
    <a:srgbClr val="D6E6F6"/>
    <a:srgbClr val="E3EE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58" y="158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49A88-76C7-4913-BF65-FE4CC2FB2243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6FE43-F34A-4F00-9D52-62E5E7EA1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30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46FE43-F34A-4F00-9D52-62E5E7EA1D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26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46FE43-F34A-4F00-9D52-62E5E7EA1D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80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312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:a16="http://schemas.microsoft.com/office/drawing/2014/main" xmlns="" id="{A141597D-6F0F-439B-9D45-55280EA9DB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7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microsoft.com/office/2007/relationships/hdphoto" Target="../media/hdphoto9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F978F8B6-44EE-4038-AF5D-3C0DFA0DD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9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0DBE2532-612D-45BF-904F-8083B0A2FB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 descr="图片包含 游戏机, 花, 画&#10;&#10;描述已自动生成">
            <a:extLst>
              <a:ext uri="{FF2B5EF4-FFF2-40B4-BE49-F238E27FC236}">
                <a16:creationId xmlns:a16="http://schemas.microsoft.com/office/drawing/2014/main" xmlns="" id="{74884A25-8552-4ECB-9AE9-73D90F5B60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189"/>
          <a:stretch/>
        </p:blipFill>
        <p:spPr>
          <a:xfrm rot="16200000">
            <a:off x="8708045" y="-1421185"/>
            <a:ext cx="1100510" cy="3942880"/>
          </a:xfrm>
          <a:custGeom>
            <a:avLst/>
            <a:gdLst>
              <a:gd name="connsiteX0" fmla="*/ 1100510 w 1100510"/>
              <a:gd name="connsiteY0" fmla="*/ 0 h 3942880"/>
              <a:gd name="connsiteX1" fmla="*/ 1100510 w 1100510"/>
              <a:gd name="connsiteY1" fmla="*/ 1725346 h 3942880"/>
              <a:gd name="connsiteX2" fmla="*/ 1093366 w 1100510"/>
              <a:gd name="connsiteY2" fmla="*/ 1725470 h 3942880"/>
              <a:gd name="connsiteX3" fmla="*/ 1007641 w 1100510"/>
              <a:gd name="connsiteY3" fmla="*/ 1892157 h 3942880"/>
              <a:gd name="connsiteX4" fmla="*/ 1079079 w 1100510"/>
              <a:gd name="connsiteY4" fmla="*/ 2020745 h 3942880"/>
              <a:gd name="connsiteX5" fmla="*/ 1100510 w 1100510"/>
              <a:gd name="connsiteY5" fmla="*/ 1999780 h 3942880"/>
              <a:gd name="connsiteX6" fmla="*/ 1100510 w 1100510"/>
              <a:gd name="connsiteY6" fmla="*/ 3942880 h 3942880"/>
              <a:gd name="connsiteX7" fmla="*/ 0 w 1100510"/>
              <a:gd name="connsiteY7" fmla="*/ 3942880 h 3942880"/>
              <a:gd name="connsiteX8" fmla="*/ 0 w 1100510"/>
              <a:gd name="connsiteY8" fmla="*/ 0 h 394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0510" h="3942880">
                <a:moveTo>
                  <a:pt x="1100510" y="0"/>
                </a:moveTo>
                <a:lnTo>
                  <a:pt x="1100510" y="1725346"/>
                </a:lnTo>
                <a:lnTo>
                  <a:pt x="1093366" y="1725470"/>
                </a:lnTo>
                <a:cubicBezTo>
                  <a:pt x="1061616" y="1742932"/>
                  <a:pt x="1010022" y="1842945"/>
                  <a:pt x="1007641" y="1892157"/>
                </a:cubicBezTo>
                <a:cubicBezTo>
                  <a:pt x="1005260" y="1941369"/>
                  <a:pt x="1047329" y="2033842"/>
                  <a:pt x="1079079" y="2020745"/>
                </a:cubicBezTo>
                <a:lnTo>
                  <a:pt x="1100510" y="1999780"/>
                </a:lnTo>
                <a:lnTo>
                  <a:pt x="1100510" y="3942880"/>
                </a:lnTo>
                <a:lnTo>
                  <a:pt x="0" y="3942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CB3C365-2F42-4E51-92B0-6CD88685CC64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937997E-7024-46AD-9036-978D15B87659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D93CE4A-CE89-4E1E-9628-ABE1F081BE52}"/>
              </a:ext>
            </a:extLst>
          </p:cNvPr>
          <p:cNvSpPr txBox="1">
            <a:spLocks/>
          </p:cNvSpPr>
          <p:nvPr/>
        </p:nvSpPr>
        <p:spPr>
          <a:xfrm>
            <a:off x="883285" y="1870501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581BF0-6415-43EC-AFAA-771DC2E84552}"/>
              </a:ext>
            </a:extLst>
          </p:cNvPr>
          <p:cNvSpPr txBox="1">
            <a:spLocks/>
          </p:cNvSpPr>
          <p:nvPr/>
        </p:nvSpPr>
        <p:spPr>
          <a:xfrm>
            <a:off x="386080" y="1870501"/>
            <a:ext cx="457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 01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6F91374-2AE3-4EF0-82A2-6224E70722BA}"/>
              </a:ext>
            </a:extLst>
          </p:cNvPr>
          <p:cNvSpPr txBox="1">
            <a:spLocks/>
          </p:cNvSpPr>
          <p:nvPr/>
        </p:nvSpPr>
        <p:spPr>
          <a:xfrm>
            <a:off x="386080" y="4832002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V 05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8C7891D-FF48-48B7-A567-D9C0AD89DEE5}"/>
              </a:ext>
            </a:extLst>
          </p:cNvPr>
          <p:cNvSpPr txBox="1">
            <a:spLocks/>
          </p:cNvSpPr>
          <p:nvPr/>
        </p:nvSpPr>
        <p:spPr>
          <a:xfrm>
            <a:off x="883285" y="4832002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646B287-3A3D-4997-ADCA-1D8FAEC563B3}"/>
              </a:ext>
            </a:extLst>
          </p:cNvPr>
          <p:cNvSpPr txBox="1">
            <a:spLocks/>
          </p:cNvSpPr>
          <p:nvPr/>
        </p:nvSpPr>
        <p:spPr>
          <a:xfrm>
            <a:off x="386080" y="2610876"/>
            <a:ext cx="519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 02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0EB95B0-4933-4CE8-8F98-D9A3CFDE4A4C}"/>
              </a:ext>
            </a:extLst>
          </p:cNvPr>
          <p:cNvSpPr txBox="1">
            <a:spLocks/>
          </p:cNvSpPr>
          <p:nvPr/>
        </p:nvSpPr>
        <p:spPr>
          <a:xfrm>
            <a:off x="883285" y="261087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AE54052-E31D-4896-A670-2A1F80826CCD}"/>
              </a:ext>
            </a:extLst>
          </p:cNvPr>
          <p:cNvSpPr txBox="1">
            <a:spLocks/>
          </p:cNvSpPr>
          <p:nvPr/>
        </p:nvSpPr>
        <p:spPr>
          <a:xfrm>
            <a:off x="386080" y="3351251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III 03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0AA3B2E-B65D-4594-9506-DD648D921DE7}"/>
              </a:ext>
            </a:extLst>
          </p:cNvPr>
          <p:cNvSpPr txBox="1">
            <a:spLocks/>
          </p:cNvSpPr>
          <p:nvPr/>
        </p:nvSpPr>
        <p:spPr>
          <a:xfrm>
            <a:off x="883285" y="3351251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1289B3-6323-4850-9493-305F9B98B4C6}"/>
              </a:ext>
            </a:extLst>
          </p:cNvPr>
          <p:cNvSpPr txBox="1">
            <a:spLocks/>
          </p:cNvSpPr>
          <p:nvPr/>
        </p:nvSpPr>
        <p:spPr>
          <a:xfrm>
            <a:off x="386080" y="40916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IV 04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453BEED-8D00-4BCC-BC53-213789374D52}"/>
              </a:ext>
            </a:extLst>
          </p:cNvPr>
          <p:cNvSpPr txBox="1">
            <a:spLocks/>
          </p:cNvSpPr>
          <p:nvPr/>
        </p:nvSpPr>
        <p:spPr>
          <a:xfrm>
            <a:off x="883285" y="40916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pic>
        <p:nvPicPr>
          <p:cNvPr id="40" name="图片 39" descr="图片包含 花, 游戏机, 桌子, 花瓶&#10;&#10;描述已自动生成">
            <a:extLst>
              <a:ext uri="{FF2B5EF4-FFF2-40B4-BE49-F238E27FC236}">
                <a16:creationId xmlns:a16="http://schemas.microsoft.com/office/drawing/2014/main" xmlns="" id="{066D9DE0-1304-4846-A652-3831EBB1BE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864" y="0"/>
            <a:ext cx="3048000" cy="456544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8068923-A02D-42ED-9610-C5FA8AF0961F}"/>
              </a:ext>
            </a:extLst>
          </p:cNvPr>
          <p:cNvSpPr txBox="1">
            <a:spLocks/>
          </p:cNvSpPr>
          <p:nvPr/>
        </p:nvSpPr>
        <p:spPr>
          <a:xfrm>
            <a:off x="4711700" y="985847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66B7329C-7C34-4432-909F-E80BC6439207}"/>
              </a:ext>
            </a:extLst>
          </p:cNvPr>
          <p:cNvCxnSpPr>
            <a:cxnSpLocks/>
          </p:cNvCxnSpPr>
          <p:nvPr/>
        </p:nvCxnSpPr>
        <p:spPr>
          <a:xfrm>
            <a:off x="4832717" y="1356151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8763C35-81C4-46CE-8626-DDB90390C4B0}"/>
              </a:ext>
            </a:extLst>
          </p:cNvPr>
          <p:cNvSpPr txBox="1">
            <a:spLocks/>
          </p:cNvSpPr>
          <p:nvPr/>
        </p:nvSpPr>
        <p:spPr>
          <a:xfrm>
            <a:off x="4711700" y="1546724"/>
            <a:ext cx="7226300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98843C-8D25-4F41-BE2A-C99CE3604E9A}"/>
              </a:ext>
            </a:extLst>
          </p:cNvPr>
          <p:cNvSpPr txBox="1">
            <a:spLocks/>
          </p:cNvSpPr>
          <p:nvPr/>
        </p:nvSpPr>
        <p:spPr>
          <a:xfrm>
            <a:off x="4711700" y="2243269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B78F9EF2-C056-440E-9FAE-ED1A0BE3EEB2}"/>
              </a:ext>
            </a:extLst>
          </p:cNvPr>
          <p:cNvCxnSpPr>
            <a:cxnSpLocks/>
          </p:cNvCxnSpPr>
          <p:nvPr/>
        </p:nvCxnSpPr>
        <p:spPr>
          <a:xfrm>
            <a:off x="6216881" y="2397157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D05BF71A-38AB-4D58-B0A8-01C4B1E43F3B}"/>
              </a:ext>
            </a:extLst>
          </p:cNvPr>
          <p:cNvCxnSpPr>
            <a:cxnSpLocks/>
          </p:cNvCxnSpPr>
          <p:nvPr/>
        </p:nvCxnSpPr>
        <p:spPr>
          <a:xfrm>
            <a:off x="4832717" y="3066523"/>
            <a:ext cx="7359283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 descr="图片包含 花, 游戏机, 桌子, 花瓶&#10;&#10;描述已自动生成">
            <a:extLst>
              <a:ext uri="{FF2B5EF4-FFF2-40B4-BE49-F238E27FC236}">
                <a16:creationId xmlns:a16="http://schemas.microsoft.com/office/drawing/2014/main" xmlns="" id="{C2E02ABE-DEB2-484F-AA35-D4AA7AA28E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9" t="13148" r="25399" b="13148"/>
          <a:stretch/>
        </p:blipFill>
        <p:spPr>
          <a:xfrm>
            <a:off x="3543299" y="3581999"/>
            <a:ext cx="2336802" cy="2336802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6DE9740-D55B-482D-B0E5-E3357F878322}"/>
              </a:ext>
            </a:extLst>
          </p:cNvPr>
          <p:cNvSpPr txBox="1">
            <a:spLocks/>
          </p:cNvSpPr>
          <p:nvPr/>
        </p:nvSpPr>
        <p:spPr>
          <a:xfrm>
            <a:off x="6121401" y="3967801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F7B4E3B8-B0DB-4481-AA9D-944DF7FD48BE}"/>
              </a:ext>
            </a:extLst>
          </p:cNvPr>
          <p:cNvCxnSpPr>
            <a:cxnSpLocks/>
          </p:cNvCxnSpPr>
          <p:nvPr/>
        </p:nvCxnSpPr>
        <p:spPr>
          <a:xfrm>
            <a:off x="6242418" y="4338105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B19EF63-E461-46F1-B5E1-78CB31077FDC}"/>
              </a:ext>
            </a:extLst>
          </p:cNvPr>
          <p:cNvSpPr txBox="1">
            <a:spLocks/>
          </p:cNvSpPr>
          <p:nvPr/>
        </p:nvSpPr>
        <p:spPr>
          <a:xfrm>
            <a:off x="6121401" y="4528678"/>
            <a:ext cx="581659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1A2AC42-7974-466A-80B0-E6C8F7FAEF65}"/>
              </a:ext>
            </a:extLst>
          </p:cNvPr>
          <p:cNvSpPr txBox="1">
            <a:spLocks/>
          </p:cNvSpPr>
          <p:nvPr/>
        </p:nvSpPr>
        <p:spPr>
          <a:xfrm>
            <a:off x="6121401" y="5225223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0DF88BE7-79D1-450E-874E-F6578C2CB0F4}"/>
              </a:ext>
            </a:extLst>
          </p:cNvPr>
          <p:cNvCxnSpPr>
            <a:cxnSpLocks/>
          </p:cNvCxnSpPr>
          <p:nvPr/>
        </p:nvCxnSpPr>
        <p:spPr>
          <a:xfrm>
            <a:off x="7626582" y="5379111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图片 67" descr="图片包含 花, 小, 桌子, 花瓶&#10;&#10;描述已自动生成">
            <a:extLst>
              <a:ext uri="{FF2B5EF4-FFF2-40B4-BE49-F238E27FC236}">
                <a16:creationId xmlns:a16="http://schemas.microsoft.com/office/drawing/2014/main" xmlns="" id="{E4F975DB-76AE-4797-B878-05C266AFBC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7" b="62596"/>
          <a:stretch/>
        </p:blipFill>
        <p:spPr>
          <a:xfrm>
            <a:off x="10628042" y="5778070"/>
            <a:ext cx="1563958" cy="1079930"/>
          </a:xfrm>
          <a:prstGeom prst="rect">
            <a:avLst/>
          </a:pr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B1F8AF5B-BE0A-4518-9C99-CF35B3F1FC2B}"/>
              </a:ext>
            </a:extLst>
          </p:cNvPr>
          <p:cNvSpPr txBox="1">
            <a:spLocks/>
          </p:cNvSpPr>
          <p:nvPr/>
        </p:nvSpPr>
        <p:spPr>
          <a:xfrm>
            <a:off x="386080" y="5778070"/>
            <a:ext cx="3576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175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69C9F0-8D43-422C-9E5B-70DBCD23CC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户外, 草, 水, 河&#10;&#10;描述已自动生成">
            <a:extLst>
              <a:ext uri="{FF2B5EF4-FFF2-40B4-BE49-F238E27FC236}">
                <a16:creationId xmlns:a16="http://schemas.microsoft.com/office/drawing/2014/main" xmlns="" id="{092C4D21-415E-44E3-9010-223C8233D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3" b="23770"/>
          <a:stretch/>
        </p:blipFill>
        <p:spPr>
          <a:xfrm>
            <a:off x="546100" y="1917567"/>
            <a:ext cx="11099800" cy="3295650"/>
          </a:xfrm>
          <a:prstGeom prst="roundRect">
            <a:avLst>
              <a:gd name="adj" fmla="val 3950"/>
            </a:avLst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767CF05-D558-4C61-AB8E-7509D327E1A4}"/>
              </a:ext>
            </a:extLst>
          </p:cNvPr>
          <p:cNvSpPr txBox="1">
            <a:spLocks/>
          </p:cNvSpPr>
          <p:nvPr/>
        </p:nvSpPr>
        <p:spPr>
          <a:xfrm>
            <a:off x="4711700" y="5856873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C712FBD-3899-451E-AA8A-E903C84684D0}"/>
              </a:ext>
            </a:extLst>
          </p:cNvPr>
          <p:cNvCxnSpPr>
            <a:cxnSpLocks/>
          </p:cNvCxnSpPr>
          <p:nvPr/>
        </p:nvCxnSpPr>
        <p:spPr>
          <a:xfrm>
            <a:off x="4507230" y="5651500"/>
            <a:ext cx="317754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7FA3ACC-3DE8-4793-A41E-7599EDDBA798}"/>
              </a:ext>
            </a:extLst>
          </p:cNvPr>
          <p:cNvCxnSpPr>
            <a:cxnSpLocks/>
          </p:cNvCxnSpPr>
          <p:nvPr/>
        </p:nvCxnSpPr>
        <p:spPr>
          <a:xfrm>
            <a:off x="4507230" y="6400800"/>
            <a:ext cx="317754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3C8F3AA-0766-4382-8699-6C70A1BA619F}"/>
              </a:ext>
            </a:extLst>
          </p:cNvPr>
          <p:cNvSpPr txBox="1">
            <a:spLocks/>
          </p:cNvSpPr>
          <p:nvPr/>
        </p:nvSpPr>
        <p:spPr>
          <a:xfrm>
            <a:off x="4711700" y="711200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 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BF6006C-97D8-44FF-A0DA-DD5DA6C9965A}"/>
              </a:ext>
            </a:extLst>
          </p:cNvPr>
          <p:cNvSpPr txBox="1">
            <a:spLocks/>
          </p:cNvSpPr>
          <p:nvPr/>
        </p:nvSpPr>
        <p:spPr>
          <a:xfrm>
            <a:off x="1054100" y="1281661"/>
            <a:ext cx="1008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 pellentesque habitant 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51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53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28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4DE4065-2774-4B92-8C29-111B057C9C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户外, 草, 水, 河&#10;&#10;描述已自动生成">
            <a:extLst>
              <a:ext uri="{FF2B5EF4-FFF2-40B4-BE49-F238E27FC236}">
                <a16:creationId xmlns:a16="http://schemas.microsoft.com/office/drawing/2014/main" xmlns="" id="{092C4D21-415E-44E3-9010-223C8233D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3" b="23770"/>
          <a:stretch/>
        </p:blipFill>
        <p:spPr>
          <a:xfrm>
            <a:off x="546100" y="1917567"/>
            <a:ext cx="11099800" cy="3295650"/>
          </a:xfrm>
          <a:prstGeom prst="roundRect">
            <a:avLst>
              <a:gd name="adj" fmla="val 3950"/>
            </a:avLst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767CF05-D558-4C61-AB8E-7509D327E1A4}"/>
              </a:ext>
            </a:extLst>
          </p:cNvPr>
          <p:cNvSpPr txBox="1">
            <a:spLocks/>
          </p:cNvSpPr>
          <p:nvPr/>
        </p:nvSpPr>
        <p:spPr>
          <a:xfrm>
            <a:off x="4711700" y="5856873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C712FBD-3899-451E-AA8A-E903C84684D0}"/>
              </a:ext>
            </a:extLst>
          </p:cNvPr>
          <p:cNvCxnSpPr>
            <a:cxnSpLocks/>
          </p:cNvCxnSpPr>
          <p:nvPr/>
        </p:nvCxnSpPr>
        <p:spPr>
          <a:xfrm>
            <a:off x="4507230" y="5651500"/>
            <a:ext cx="317754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7FA3ACC-3DE8-4793-A41E-7599EDDBA798}"/>
              </a:ext>
            </a:extLst>
          </p:cNvPr>
          <p:cNvCxnSpPr>
            <a:cxnSpLocks/>
          </p:cNvCxnSpPr>
          <p:nvPr/>
        </p:nvCxnSpPr>
        <p:spPr>
          <a:xfrm>
            <a:off x="4507230" y="6400800"/>
            <a:ext cx="317754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3C8F3AA-0766-4382-8699-6C70A1BA619F}"/>
              </a:ext>
            </a:extLst>
          </p:cNvPr>
          <p:cNvSpPr txBox="1">
            <a:spLocks/>
          </p:cNvSpPr>
          <p:nvPr/>
        </p:nvSpPr>
        <p:spPr>
          <a:xfrm>
            <a:off x="4711700" y="711200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 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BF6006C-97D8-44FF-A0DA-DD5DA6C9965A}"/>
              </a:ext>
            </a:extLst>
          </p:cNvPr>
          <p:cNvSpPr txBox="1">
            <a:spLocks/>
          </p:cNvSpPr>
          <p:nvPr/>
        </p:nvSpPr>
        <p:spPr>
          <a:xfrm>
            <a:off x="1054100" y="1281661"/>
            <a:ext cx="1008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 pellentesque habitant 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505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3BE725A-CE15-4BFD-BC3A-32BCCFE27D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C3D40C7A-65AF-4D0E-ABDF-221D0F7DC08D}"/>
              </a:ext>
            </a:extLst>
          </p:cNvPr>
          <p:cNvCxnSpPr>
            <a:cxnSpLocks/>
          </p:cNvCxnSpPr>
          <p:nvPr/>
        </p:nvCxnSpPr>
        <p:spPr>
          <a:xfrm>
            <a:off x="0" y="745992"/>
            <a:ext cx="121920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9874E79-7521-461E-BBCD-8451B3F76F3E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E9C8775-138E-4195-A526-59AAD7C06874}"/>
              </a:ext>
            </a:extLst>
          </p:cNvPr>
          <p:cNvSpPr txBox="1">
            <a:spLocks/>
          </p:cNvSpPr>
          <p:nvPr/>
        </p:nvSpPr>
        <p:spPr>
          <a:xfrm>
            <a:off x="2920425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0EB840E-FAF0-4220-9DCE-8A185CBACC39}"/>
              </a:ext>
            </a:extLst>
          </p:cNvPr>
          <p:cNvSpPr txBox="1">
            <a:spLocks/>
          </p:cNvSpPr>
          <p:nvPr/>
        </p:nvSpPr>
        <p:spPr>
          <a:xfrm>
            <a:off x="2423220" y="263426"/>
            <a:ext cx="457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 01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38E120E-42FB-48E5-B818-FB6DF7E0D930}"/>
              </a:ext>
            </a:extLst>
          </p:cNvPr>
          <p:cNvSpPr txBox="1">
            <a:spLocks/>
          </p:cNvSpPr>
          <p:nvPr/>
        </p:nvSpPr>
        <p:spPr>
          <a:xfrm>
            <a:off x="10028056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V 05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9DB2254-841D-4F81-B247-881BAA2EFDC2}"/>
              </a:ext>
            </a:extLst>
          </p:cNvPr>
          <p:cNvSpPr txBox="1">
            <a:spLocks/>
          </p:cNvSpPr>
          <p:nvPr/>
        </p:nvSpPr>
        <p:spPr>
          <a:xfrm>
            <a:off x="10525261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D9C2E3C-0534-42EA-B40D-9D8BF61CD90E}"/>
              </a:ext>
            </a:extLst>
          </p:cNvPr>
          <p:cNvSpPr txBox="1">
            <a:spLocks/>
          </p:cNvSpPr>
          <p:nvPr/>
        </p:nvSpPr>
        <p:spPr>
          <a:xfrm>
            <a:off x="4324429" y="263426"/>
            <a:ext cx="519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 02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9755EC5-F731-4522-BFE3-61FCB30B4AB1}"/>
              </a:ext>
            </a:extLst>
          </p:cNvPr>
          <p:cNvSpPr txBox="1">
            <a:spLocks/>
          </p:cNvSpPr>
          <p:nvPr/>
        </p:nvSpPr>
        <p:spPr>
          <a:xfrm>
            <a:off x="4821634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E8F7BEB-6436-4E57-A83C-CF5816D108D6}"/>
              </a:ext>
            </a:extLst>
          </p:cNvPr>
          <p:cNvSpPr txBox="1">
            <a:spLocks/>
          </p:cNvSpPr>
          <p:nvPr/>
        </p:nvSpPr>
        <p:spPr>
          <a:xfrm>
            <a:off x="6225638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III 03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939432E-F7CE-4082-AF47-85A9C2E3EB99}"/>
              </a:ext>
            </a:extLst>
          </p:cNvPr>
          <p:cNvSpPr txBox="1">
            <a:spLocks/>
          </p:cNvSpPr>
          <p:nvPr/>
        </p:nvSpPr>
        <p:spPr>
          <a:xfrm>
            <a:off x="6722843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6FA8737-B5E1-4590-BA45-3BF6999F4806}"/>
              </a:ext>
            </a:extLst>
          </p:cNvPr>
          <p:cNvSpPr txBox="1">
            <a:spLocks/>
          </p:cNvSpPr>
          <p:nvPr/>
        </p:nvSpPr>
        <p:spPr>
          <a:xfrm>
            <a:off x="8126847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IV 04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90A3368-4A80-4237-A5A8-45FF3DEFF6D7}"/>
              </a:ext>
            </a:extLst>
          </p:cNvPr>
          <p:cNvSpPr txBox="1">
            <a:spLocks/>
          </p:cNvSpPr>
          <p:nvPr/>
        </p:nvSpPr>
        <p:spPr>
          <a:xfrm>
            <a:off x="8624052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87FC635-96DB-47C8-86F2-7A39D6990CC6}"/>
              </a:ext>
            </a:extLst>
          </p:cNvPr>
          <p:cNvSpPr txBox="1">
            <a:spLocks/>
          </p:cNvSpPr>
          <p:nvPr/>
        </p:nvSpPr>
        <p:spPr>
          <a:xfrm>
            <a:off x="4711700" y="1479276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0D590CB1-1B70-4EBC-BD65-D2F92F35DDE0}"/>
              </a:ext>
            </a:extLst>
          </p:cNvPr>
          <p:cNvCxnSpPr>
            <a:cxnSpLocks/>
          </p:cNvCxnSpPr>
          <p:nvPr/>
        </p:nvCxnSpPr>
        <p:spPr>
          <a:xfrm>
            <a:off x="5753582" y="1874038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 descr="图片包含 桌子, 室内, 花, 花瓶&#10;&#10;描述已自动生成">
            <a:extLst>
              <a:ext uri="{FF2B5EF4-FFF2-40B4-BE49-F238E27FC236}">
                <a16:creationId xmlns:a16="http://schemas.microsoft.com/office/drawing/2014/main" xmlns="" id="{B9961A18-9963-49A7-AF17-6CE5F7822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360" y="2116134"/>
            <a:ext cx="3066422" cy="2257396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9CE6EF0B-FABA-425C-B392-8E5569B6E5E9}"/>
              </a:ext>
            </a:extLst>
          </p:cNvPr>
          <p:cNvSpPr txBox="1">
            <a:spLocks/>
          </p:cNvSpPr>
          <p:nvPr/>
        </p:nvSpPr>
        <p:spPr>
          <a:xfrm>
            <a:off x="570790" y="2462233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42CDD38E-526A-4364-9162-2F042ADF7D34}"/>
              </a:ext>
            </a:extLst>
          </p:cNvPr>
          <p:cNvCxnSpPr>
            <a:cxnSpLocks/>
          </p:cNvCxnSpPr>
          <p:nvPr/>
        </p:nvCxnSpPr>
        <p:spPr>
          <a:xfrm>
            <a:off x="691807" y="2832537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9C0B84A0-5BD0-4437-8AEF-F15DC01478DE}"/>
              </a:ext>
            </a:extLst>
          </p:cNvPr>
          <p:cNvSpPr txBox="1">
            <a:spLocks/>
          </p:cNvSpPr>
          <p:nvPr/>
        </p:nvSpPr>
        <p:spPr>
          <a:xfrm>
            <a:off x="570790" y="3023110"/>
            <a:ext cx="3163877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EEA4352-3F45-4A4F-A82C-50DADAE153D3}"/>
              </a:ext>
            </a:extLst>
          </p:cNvPr>
          <p:cNvSpPr txBox="1">
            <a:spLocks/>
          </p:cNvSpPr>
          <p:nvPr/>
        </p:nvSpPr>
        <p:spPr>
          <a:xfrm>
            <a:off x="570790" y="3719655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4E75CEC4-9E57-4CE7-9AC3-B65067AF946E}"/>
              </a:ext>
            </a:extLst>
          </p:cNvPr>
          <p:cNvCxnSpPr>
            <a:cxnSpLocks/>
          </p:cNvCxnSpPr>
          <p:nvPr/>
        </p:nvCxnSpPr>
        <p:spPr>
          <a:xfrm>
            <a:off x="2075971" y="3873543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 descr="图片包含 花瓶, 花, 桌子, 游戏机&#10;&#10;描述已自动生成">
            <a:extLst>
              <a:ext uri="{FF2B5EF4-FFF2-40B4-BE49-F238E27FC236}">
                <a16:creationId xmlns:a16="http://schemas.microsoft.com/office/drawing/2014/main" xmlns="" id="{9A4C224F-8820-47AB-A9F4-48573C7DB6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788" y="3550227"/>
            <a:ext cx="3066422" cy="2348277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A43C9BF-B26B-4350-BD14-466F9EF12CCC}"/>
              </a:ext>
            </a:extLst>
          </p:cNvPr>
          <p:cNvSpPr txBox="1">
            <a:spLocks/>
          </p:cNvSpPr>
          <p:nvPr/>
        </p:nvSpPr>
        <p:spPr>
          <a:xfrm>
            <a:off x="5814218" y="3941766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6D63604-43BA-4CF6-81B1-8D8350B78434}"/>
              </a:ext>
            </a:extLst>
          </p:cNvPr>
          <p:cNvCxnSpPr>
            <a:cxnSpLocks/>
          </p:cNvCxnSpPr>
          <p:nvPr/>
        </p:nvCxnSpPr>
        <p:spPr>
          <a:xfrm>
            <a:off x="5935235" y="4312070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94525E2-B1CC-4542-A29E-02C59F78BAE4}"/>
              </a:ext>
            </a:extLst>
          </p:cNvPr>
          <p:cNvSpPr txBox="1">
            <a:spLocks/>
          </p:cNvSpPr>
          <p:nvPr/>
        </p:nvSpPr>
        <p:spPr>
          <a:xfrm>
            <a:off x="5814218" y="4502643"/>
            <a:ext cx="3163877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F9CFDCE-1790-4D8D-A6CC-36DB80F726F4}"/>
              </a:ext>
            </a:extLst>
          </p:cNvPr>
          <p:cNvSpPr txBox="1">
            <a:spLocks/>
          </p:cNvSpPr>
          <p:nvPr/>
        </p:nvSpPr>
        <p:spPr>
          <a:xfrm>
            <a:off x="5814218" y="5199188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8322D48B-7675-4A70-92FE-CFC1E8963B13}"/>
              </a:ext>
            </a:extLst>
          </p:cNvPr>
          <p:cNvCxnSpPr>
            <a:cxnSpLocks/>
          </p:cNvCxnSpPr>
          <p:nvPr/>
        </p:nvCxnSpPr>
        <p:spPr>
          <a:xfrm>
            <a:off x="7319399" y="5353076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DBF60C5-C109-42AE-90DE-BDC9214C521D}"/>
              </a:ext>
            </a:extLst>
          </p:cNvPr>
          <p:cNvSpPr txBox="1">
            <a:spLocks/>
          </p:cNvSpPr>
          <p:nvPr/>
        </p:nvSpPr>
        <p:spPr>
          <a:xfrm>
            <a:off x="6783418" y="2877928"/>
            <a:ext cx="4837792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D4564AD-F881-4382-865B-0A412D4F149E}"/>
              </a:ext>
            </a:extLst>
          </p:cNvPr>
          <p:cNvSpPr txBox="1">
            <a:spLocks/>
          </p:cNvSpPr>
          <p:nvPr/>
        </p:nvSpPr>
        <p:spPr>
          <a:xfrm>
            <a:off x="570790" y="5057001"/>
            <a:ext cx="4837792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72A5BD8-0083-4E96-89C8-57048FC541F2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54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FD81D04-C8E0-45CD-8F94-0AFBD461A5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 descr="图片包含 花, 游戏机, 体育, 桌子&#10;&#10;描述已自动生成">
            <a:extLst>
              <a:ext uri="{FF2B5EF4-FFF2-40B4-BE49-F238E27FC236}">
                <a16:creationId xmlns:a16="http://schemas.microsoft.com/office/drawing/2014/main" xmlns="" id="{58206BC8-DD7B-438A-8B41-63E63520B5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 b="4074"/>
          <a:stretch/>
        </p:blipFill>
        <p:spPr>
          <a:xfrm>
            <a:off x="0" y="279400"/>
            <a:ext cx="4400585" cy="6578600"/>
          </a:xfrm>
          <a:prstGeom prst="rect">
            <a:avLst/>
          </a:prstGeom>
        </p:spPr>
      </p:pic>
      <p:pic>
        <p:nvPicPr>
          <p:cNvPr id="52" name="图片 51" descr="图片包含 游戏机, 玻璃, 食物&#10;&#10;描述已自动生成">
            <a:extLst>
              <a:ext uri="{FF2B5EF4-FFF2-40B4-BE49-F238E27FC236}">
                <a16:creationId xmlns:a16="http://schemas.microsoft.com/office/drawing/2014/main" xmlns="" id="{D6B8B9FF-9409-4717-9A97-0B505B193C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"/>
          <a:stretch/>
        </p:blipFill>
        <p:spPr>
          <a:xfrm>
            <a:off x="8012329" y="0"/>
            <a:ext cx="4179671" cy="5854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79B655-F6BC-4798-8868-2FA141655C68}"/>
              </a:ext>
            </a:extLst>
          </p:cNvPr>
          <p:cNvSpPr txBox="1">
            <a:spLocks/>
          </p:cNvSpPr>
          <p:nvPr/>
        </p:nvSpPr>
        <p:spPr>
          <a:xfrm>
            <a:off x="4711700" y="704576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16F8D76-7A4C-4C6C-9B65-47D511871727}"/>
              </a:ext>
            </a:extLst>
          </p:cNvPr>
          <p:cNvSpPr txBox="1">
            <a:spLocks/>
          </p:cNvSpPr>
          <p:nvPr/>
        </p:nvSpPr>
        <p:spPr>
          <a:xfrm>
            <a:off x="4325121" y="1587726"/>
            <a:ext cx="422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6E2F9F3-2155-4A01-A4D5-D6DFD04B1BBC}"/>
              </a:ext>
            </a:extLst>
          </p:cNvPr>
          <p:cNvSpPr txBox="1">
            <a:spLocks/>
          </p:cNvSpPr>
          <p:nvPr/>
        </p:nvSpPr>
        <p:spPr>
          <a:xfrm>
            <a:off x="3589791" y="1587726"/>
            <a:ext cx="457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 01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79D2036-4CCA-4E30-84A5-47CF8F7327ED}"/>
              </a:ext>
            </a:extLst>
          </p:cNvPr>
          <p:cNvSpPr txBox="1">
            <a:spLocks/>
          </p:cNvSpPr>
          <p:nvPr/>
        </p:nvSpPr>
        <p:spPr>
          <a:xfrm>
            <a:off x="3589791" y="4395827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V 05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95026A4-6506-46B4-B779-F4F71D3FC1E1}"/>
              </a:ext>
            </a:extLst>
          </p:cNvPr>
          <p:cNvSpPr txBox="1">
            <a:spLocks/>
          </p:cNvSpPr>
          <p:nvPr/>
        </p:nvSpPr>
        <p:spPr>
          <a:xfrm>
            <a:off x="4325121" y="4395827"/>
            <a:ext cx="422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5BBB6D5-FE9C-4AAF-9484-D04BF8C77347}"/>
              </a:ext>
            </a:extLst>
          </p:cNvPr>
          <p:cNvSpPr txBox="1">
            <a:spLocks/>
          </p:cNvSpPr>
          <p:nvPr/>
        </p:nvSpPr>
        <p:spPr>
          <a:xfrm>
            <a:off x="3589791" y="2289751"/>
            <a:ext cx="519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 02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48ABF98-E24A-4164-97A0-BB81254B63F5}"/>
              </a:ext>
            </a:extLst>
          </p:cNvPr>
          <p:cNvSpPr txBox="1">
            <a:spLocks/>
          </p:cNvSpPr>
          <p:nvPr/>
        </p:nvSpPr>
        <p:spPr>
          <a:xfrm>
            <a:off x="4325121" y="2289751"/>
            <a:ext cx="422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D11B4FB-E641-49BE-8BD9-28F10A9F4926}"/>
              </a:ext>
            </a:extLst>
          </p:cNvPr>
          <p:cNvSpPr txBox="1">
            <a:spLocks/>
          </p:cNvSpPr>
          <p:nvPr/>
        </p:nvSpPr>
        <p:spPr>
          <a:xfrm>
            <a:off x="3589791" y="299177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III 03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B5A50E5-A3CE-41EA-8E16-2F1BE9EE3B57}"/>
              </a:ext>
            </a:extLst>
          </p:cNvPr>
          <p:cNvSpPr txBox="1">
            <a:spLocks/>
          </p:cNvSpPr>
          <p:nvPr/>
        </p:nvSpPr>
        <p:spPr>
          <a:xfrm>
            <a:off x="4325121" y="2991776"/>
            <a:ext cx="422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2E981AA-FE8F-4463-B8B9-6AD3BEF63C54}"/>
              </a:ext>
            </a:extLst>
          </p:cNvPr>
          <p:cNvSpPr txBox="1">
            <a:spLocks/>
          </p:cNvSpPr>
          <p:nvPr/>
        </p:nvSpPr>
        <p:spPr>
          <a:xfrm>
            <a:off x="3589791" y="3693801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IV 04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810EC5C-85CD-471B-BEBA-62379FEF9B53}"/>
              </a:ext>
            </a:extLst>
          </p:cNvPr>
          <p:cNvSpPr txBox="1">
            <a:spLocks/>
          </p:cNvSpPr>
          <p:nvPr/>
        </p:nvSpPr>
        <p:spPr>
          <a:xfrm>
            <a:off x="4325121" y="3693801"/>
            <a:ext cx="422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6B4EAD7-7958-4A06-B400-B6C6FA6AA27B}"/>
              </a:ext>
            </a:extLst>
          </p:cNvPr>
          <p:cNvCxnSpPr>
            <a:cxnSpLocks/>
          </p:cNvCxnSpPr>
          <p:nvPr/>
        </p:nvCxnSpPr>
        <p:spPr>
          <a:xfrm>
            <a:off x="3639593" y="2077238"/>
            <a:ext cx="496261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EFA4C4C-380E-417B-8F19-E595E4EB986C}"/>
              </a:ext>
            </a:extLst>
          </p:cNvPr>
          <p:cNvCxnSpPr>
            <a:cxnSpLocks/>
          </p:cNvCxnSpPr>
          <p:nvPr/>
        </p:nvCxnSpPr>
        <p:spPr>
          <a:xfrm>
            <a:off x="3639593" y="2779263"/>
            <a:ext cx="496261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BBAAE12-010A-4221-9E8A-35759D09C5D0}"/>
              </a:ext>
            </a:extLst>
          </p:cNvPr>
          <p:cNvCxnSpPr>
            <a:cxnSpLocks/>
          </p:cNvCxnSpPr>
          <p:nvPr/>
        </p:nvCxnSpPr>
        <p:spPr>
          <a:xfrm>
            <a:off x="3639593" y="3481288"/>
            <a:ext cx="496261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48C054CA-744D-49C6-8523-256729471D64}"/>
              </a:ext>
            </a:extLst>
          </p:cNvPr>
          <p:cNvCxnSpPr>
            <a:cxnSpLocks/>
          </p:cNvCxnSpPr>
          <p:nvPr/>
        </p:nvCxnSpPr>
        <p:spPr>
          <a:xfrm>
            <a:off x="3639593" y="4183313"/>
            <a:ext cx="496261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646A130-8525-45FB-9760-495763D24FDF}"/>
              </a:ext>
            </a:extLst>
          </p:cNvPr>
          <p:cNvSpPr txBox="1">
            <a:spLocks/>
          </p:cNvSpPr>
          <p:nvPr/>
        </p:nvSpPr>
        <p:spPr>
          <a:xfrm>
            <a:off x="1054100" y="5470436"/>
            <a:ext cx="1008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 pellentesque habitant 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E5ABF71-7109-4D12-862E-403DDB83C255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941B009-55D4-434D-8392-B4B6995EB8CC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4" name="图片 3" descr="图片包含 花, 小, 桌子, 花瓶&#10;&#10;描述已自动生成">
            <a:extLst>
              <a:ext uri="{FF2B5EF4-FFF2-40B4-BE49-F238E27FC236}">
                <a16:creationId xmlns:a16="http://schemas.microsoft.com/office/drawing/2014/main" xmlns="" id="{2616D971-DCD4-45A0-8AF8-829C52A44A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7" b="62596"/>
          <a:stretch/>
        </p:blipFill>
        <p:spPr>
          <a:xfrm>
            <a:off x="10628042" y="5778070"/>
            <a:ext cx="1563958" cy="107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0E163F-30BB-4B2B-96B2-456287A7DA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79E0134-9173-4B1E-A1CB-CF586BDF6E0E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1C747F0-A81A-4E6D-8C4D-0FE13BDC26AF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301E20D-8F2F-4D23-BCC4-6674F121AB98}"/>
              </a:ext>
            </a:extLst>
          </p:cNvPr>
          <p:cNvSpPr txBox="1">
            <a:spLocks/>
          </p:cNvSpPr>
          <p:nvPr/>
        </p:nvSpPr>
        <p:spPr>
          <a:xfrm>
            <a:off x="4711700" y="857654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6AAFE9C-CE3D-445D-8934-249FBB426271}"/>
              </a:ext>
            </a:extLst>
          </p:cNvPr>
          <p:cNvCxnSpPr>
            <a:cxnSpLocks/>
          </p:cNvCxnSpPr>
          <p:nvPr/>
        </p:nvCxnSpPr>
        <p:spPr>
          <a:xfrm>
            <a:off x="5753582" y="1252416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游戏机, 食物&#10;&#10;描述已自动生成">
            <a:extLst>
              <a:ext uri="{FF2B5EF4-FFF2-40B4-BE49-F238E27FC236}">
                <a16:creationId xmlns:a16="http://schemas.microsoft.com/office/drawing/2014/main" xmlns="" id="{2968199A-A7AD-4FE6-8135-B9C6CDD90EE8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6" b="16616"/>
          <a:stretch/>
        </p:blipFill>
        <p:spPr>
          <a:xfrm>
            <a:off x="5015231" y="2277655"/>
            <a:ext cx="2161538" cy="2161538"/>
          </a:xfrm>
          <a:prstGeom prst="rect">
            <a:avLst/>
          </a:prstGeom>
        </p:spPr>
      </p:pic>
      <p:pic>
        <p:nvPicPr>
          <p:cNvPr id="15" name="图片 14" descr="图片包含 游戏机, 动物, 虫, 画&#10;&#10;描述已自动生成">
            <a:extLst>
              <a:ext uri="{FF2B5EF4-FFF2-40B4-BE49-F238E27FC236}">
                <a16:creationId xmlns:a16="http://schemas.microsoft.com/office/drawing/2014/main" xmlns="" id="{B8DB49CD-6FAC-4542-B2BF-1F366A572B60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56" b="3289"/>
          <a:stretch/>
        </p:blipFill>
        <p:spPr>
          <a:xfrm>
            <a:off x="1154573" y="2277655"/>
            <a:ext cx="2161538" cy="2161538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17" name="图片 16" descr="图片包含 游戏机, 花, 食物&#10;&#10;描述已自动生成">
            <a:extLst>
              <a:ext uri="{FF2B5EF4-FFF2-40B4-BE49-F238E27FC236}">
                <a16:creationId xmlns:a16="http://schemas.microsoft.com/office/drawing/2014/main" xmlns="" id="{5595E015-087F-4BF4-9B95-43C62CB483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6" b="16626"/>
          <a:stretch/>
        </p:blipFill>
        <p:spPr>
          <a:xfrm>
            <a:off x="8875889" y="2277655"/>
            <a:ext cx="2161538" cy="2161538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1C45FDD-EA85-4A0F-A8A8-2901C0D0F3D9}"/>
              </a:ext>
            </a:extLst>
          </p:cNvPr>
          <p:cNvSpPr txBox="1">
            <a:spLocks/>
          </p:cNvSpPr>
          <p:nvPr/>
        </p:nvSpPr>
        <p:spPr>
          <a:xfrm>
            <a:off x="1031415" y="4597611"/>
            <a:ext cx="2407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7ECAA3B-B865-42DE-BA70-89352FFF595A}"/>
              </a:ext>
            </a:extLst>
          </p:cNvPr>
          <p:cNvCxnSpPr>
            <a:cxnSpLocks/>
          </p:cNvCxnSpPr>
          <p:nvPr/>
        </p:nvCxnSpPr>
        <p:spPr>
          <a:xfrm>
            <a:off x="1965342" y="4992373"/>
            <a:ext cx="5400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DC4B1A8-140E-48D5-8BBB-B8EB19A80456}"/>
              </a:ext>
            </a:extLst>
          </p:cNvPr>
          <p:cNvSpPr txBox="1">
            <a:spLocks/>
          </p:cNvSpPr>
          <p:nvPr/>
        </p:nvSpPr>
        <p:spPr>
          <a:xfrm>
            <a:off x="825500" y="5156124"/>
            <a:ext cx="281968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4806F40-176E-4B6B-BFE6-C923EC20F7A7}"/>
              </a:ext>
            </a:extLst>
          </p:cNvPr>
          <p:cNvSpPr txBox="1">
            <a:spLocks/>
          </p:cNvSpPr>
          <p:nvPr/>
        </p:nvSpPr>
        <p:spPr>
          <a:xfrm>
            <a:off x="4892073" y="4597611"/>
            <a:ext cx="2407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5744B45-ED0B-4FC7-A2AE-E32A24DE15C7}"/>
              </a:ext>
            </a:extLst>
          </p:cNvPr>
          <p:cNvCxnSpPr>
            <a:cxnSpLocks/>
          </p:cNvCxnSpPr>
          <p:nvPr/>
        </p:nvCxnSpPr>
        <p:spPr>
          <a:xfrm>
            <a:off x="5826000" y="4992373"/>
            <a:ext cx="5400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715CADD-81F3-410F-ADA1-9D3CF6F63603}"/>
              </a:ext>
            </a:extLst>
          </p:cNvPr>
          <p:cNvSpPr txBox="1">
            <a:spLocks/>
          </p:cNvSpPr>
          <p:nvPr/>
        </p:nvSpPr>
        <p:spPr>
          <a:xfrm>
            <a:off x="4686158" y="5156124"/>
            <a:ext cx="281968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8E27FAD-9F7E-42BA-B1D2-93B13DF91CAD}"/>
              </a:ext>
            </a:extLst>
          </p:cNvPr>
          <p:cNvSpPr txBox="1">
            <a:spLocks/>
          </p:cNvSpPr>
          <p:nvPr/>
        </p:nvSpPr>
        <p:spPr>
          <a:xfrm>
            <a:off x="8752731" y="4597611"/>
            <a:ext cx="2407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FEE8A71-7637-45FE-A202-CE9CB82AE0F8}"/>
              </a:ext>
            </a:extLst>
          </p:cNvPr>
          <p:cNvCxnSpPr>
            <a:cxnSpLocks/>
          </p:cNvCxnSpPr>
          <p:nvPr/>
        </p:nvCxnSpPr>
        <p:spPr>
          <a:xfrm>
            <a:off x="9686658" y="4992373"/>
            <a:ext cx="5400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145168E-931D-4E78-82F1-B27181365709}"/>
              </a:ext>
            </a:extLst>
          </p:cNvPr>
          <p:cNvSpPr txBox="1">
            <a:spLocks/>
          </p:cNvSpPr>
          <p:nvPr/>
        </p:nvSpPr>
        <p:spPr>
          <a:xfrm>
            <a:off x="8546816" y="5156124"/>
            <a:ext cx="281968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D6EF418C-B997-4E92-95BE-6B28C8ED82BC}"/>
              </a:ext>
            </a:extLst>
          </p:cNvPr>
          <p:cNvSpPr txBox="1">
            <a:spLocks/>
          </p:cNvSpPr>
          <p:nvPr/>
        </p:nvSpPr>
        <p:spPr>
          <a:xfrm>
            <a:off x="1054100" y="1491211"/>
            <a:ext cx="1008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96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889A5D-444A-44C6-9D72-655AE7D68D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图片 151" descr="图片包含 游戏机, 花, 画&#10;&#10;描述已自动生成">
            <a:extLst>
              <a:ext uri="{FF2B5EF4-FFF2-40B4-BE49-F238E27FC236}">
                <a16:creationId xmlns:a16="http://schemas.microsoft.com/office/drawing/2014/main" xmlns="" id="{4CF77F68-00CC-4079-8E67-81475E93C3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189"/>
          <a:stretch/>
        </p:blipFill>
        <p:spPr>
          <a:xfrm rot="16200000">
            <a:off x="5545745" y="-1421185"/>
            <a:ext cx="1100510" cy="3942880"/>
          </a:xfrm>
          <a:custGeom>
            <a:avLst/>
            <a:gdLst>
              <a:gd name="connsiteX0" fmla="*/ 1100510 w 1100510"/>
              <a:gd name="connsiteY0" fmla="*/ 0 h 3942880"/>
              <a:gd name="connsiteX1" fmla="*/ 1100510 w 1100510"/>
              <a:gd name="connsiteY1" fmla="*/ 1725346 h 3942880"/>
              <a:gd name="connsiteX2" fmla="*/ 1093366 w 1100510"/>
              <a:gd name="connsiteY2" fmla="*/ 1725470 h 3942880"/>
              <a:gd name="connsiteX3" fmla="*/ 1007641 w 1100510"/>
              <a:gd name="connsiteY3" fmla="*/ 1892157 h 3942880"/>
              <a:gd name="connsiteX4" fmla="*/ 1079079 w 1100510"/>
              <a:gd name="connsiteY4" fmla="*/ 2020745 h 3942880"/>
              <a:gd name="connsiteX5" fmla="*/ 1100510 w 1100510"/>
              <a:gd name="connsiteY5" fmla="*/ 1999780 h 3942880"/>
              <a:gd name="connsiteX6" fmla="*/ 1100510 w 1100510"/>
              <a:gd name="connsiteY6" fmla="*/ 3942880 h 3942880"/>
              <a:gd name="connsiteX7" fmla="*/ 0 w 1100510"/>
              <a:gd name="connsiteY7" fmla="*/ 3942880 h 3942880"/>
              <a:gd name="connsiteX8" fmla="*/ 0 w 1100510"/>
              <a:gd name="connsiteY8" fmla="*/ 0 h 394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0510" h="3942880">
                <a:moveTo>
                  <a:pt x="1100510" y="0"/>
                </a:moveTo>
                <a:lnTo>
                  <a:pt x="1100510" y="1725346"/>
                </a:lnTo>
                <a:lnTo>
                  <a:pt x="1093366" y="1725470"/>
                </a:lnTo>
                <a:cubicBezTo>
                  <a:pt x="1061616" y="1742932"/>
                  <a:pt x="1010022" y="1842945"/>
                  <a:pt x="1007641" y="1892157"/>
                </a:cubicBezTo>
                <a:cubicBezTo>
                  <a:pt x="1005260" y="1941369"/>
                  <a:pt x="1047329" y="2033842"/>
                  <a:pt x="1079079" y="2020745"/>
                </a:cubicBezTo>
                <a:lnTo>
                  <a:pt x="1100510" y="1999780"/>
                </a:lnTo>
                <a:lnTo>
                  <a:pt x="1100510" y="3942880"/>
                </a:lnTo>
                <a:lnTo>
                  <a:pt x="0" y="39428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7" name="图片 136" descr="图片包含 游戏机, 项链, 毛巾, 花&#10;&#10;描述已自动生成">
            <a:extLst>
              <a:ext uri="{FF2B5EF4-FFF2-40B4-BE49-F238E27FC236}">
                <a16:creationId xmlns:a16="http://schemas.microsoft.com/office/drawing/2014/main" xmlns="" id="{715CBD89-EE3B-4B7E-BE16-23DC23A72C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47" t="31894" r="33044" b="26992"/>
          <a:stretch/>
        </p:blipFill>
        <p:spPr>
          <a:xfrm>
            <a:off x="2048394" y="5003559"/>
            <a:ext cx="1803582" cy="1262502"/>
          </a:xfrm>
          <a:prstGeom prst="rect">
            <a:avLst/>
          </a:prstGeom>
        </p:spPr>
      </p:pic>
      <p:pic>
        <p:nvPicPr>
          <p:cNvPr id="129" name="图片 128" descr="图片包含 游戏机, 项链, 花, 消防栓&#10;&#10;描述已自动生成">
            <a:extLst>
              <a:ext uri="{FF2B5EF4-FFF2-40B4-BE49-F238E27FC236}">
                <a16:creationId xmlns:a16="http://schemas.microsoft.com/office/drawing/2014/main" xmlns="" id="{C4DB0900-A962-474B-B09B-4A61F194F6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4"/>
          <a:stretch/>
        </p:blipFill>
        <p:spPr>
          <a:xfrm>
            <a:off x="8357445" y="803239"/>
            <a:ext cx="3834555" cy="497525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F497A8-5665-4157-8ADA-BD923F03465F}"/>
              </a:ext>
            </a:extLst>
          </p:cNvPr>
          <p:cNvSpPr txBox="1">
            <a:spLocks/>
          </p:cNvSpPr>
          <p:nvPr/>
        </p:nvSpPr>
        <p:spPr>
          <a:xfrm>
            <a:off x="883285" y="1870501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5A2D55A-A524-455F-901D-EDDB05747FAF}"/>
              </a:ext>
            </a:extLst>
          </p:cNvPr>
          <p:cNvSpPr txBox="1">
            <a:spLocks/>
          </p:cNvSpPr>
          <p:nvPr/>
        </p:nvSpPr>
        <p:spPr>
          <a:xfrm>
            <a:off x="386080" y="1870501"/>
            <a:ext cx="457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 01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572A1A-40B1-49BB-9304-50D75F0DEA44}"/>
              </a:ext>
            </a:extLst>
          </p:cNvPr>
          <p:cNvSpPr txBox="1">
            <a:spLocks/>
          </p:cNvSpPr>
          <p:nvPr/>
        </p:nvSpPr>
        <p:spPr>
          <a:xfrm>
            <a:off x="386080" y="4832002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V 05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E527330-B719-41A2-BB4C-30B10B6619A7}"/>
              </a:ext>
            </a:extLst>
          </p:cNvPr>
          <p:cNvSpPr txBox="1">
            <a:spLocks/>
          </p:cNvSpPr>
          <p:nvPr/>
        </p:nvSpPr>
        <p:spPr>
          <a:xfrm>
            <a:off x="883285" y="4832002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6E5AB54-0CB4-4921-9690-3DA5C7282A23}"/>
              </a:ext>
            </a:extLst>
          </p:cNvPr>
          <p:cNvSpPr txBox="1">
            <a:spLocks/>
          </p:cNvSpPr>
          <p:nvPr/>
        </p:nvSpPr>
        <p:spPr>
          <a:xfrm>
            <a:off x="386080" y="2610876"/>
            <a:ext cx="519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 02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98EF12A-CDFB-45EF-A8F0-DBA9A3D7531F}"/>
              </a:ext>
            </a:extLst>
          </p:cNvPr>
          <p:cNvSpPr txBox="1">
            <a:spLocks/>
          </p:cNvSpPr>
          <p:nvPr/>
        </p:nvSpPr>
        <p:spPr>
          <a:xfrm>
            <a:off x="883285" y="261087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95BA6C3-9CE9-45BD-8338-D5560F486A89}"/>
              </a:ext>
            </a:extLst>
          </p:cNvPr>
          <p:cNvSpPr txBox="1">
            <a:spLocks/>
          </p:cNvSpPr>
          <p:nvPr/>
        </p:nvSpPr>
        <p:spPr>
          <a:xfrm>
            <a:off x="386080" y="3351251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III 03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F12403E-F9FE-4E85-A452-7509285297BA}"/>
              </a:ext>
            </a:extLst>
          </p:cNvPr>
          <p:cNvSpPr txBox="1">
            <a:spLocks/>
          </p:cNvSpPr>
          <p:nvPr/>
        </p:nvSpPr>
        <p:spPr>
          <a:xfrm>
            <a:off x="883285" y="3351251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9EE6B92-B9F4-46E5-8958-D3A3697D628F}"/>
              </a:ext>
            </a:extLst>
          </p:cNvPr>
          <p:cNvSpPr txBox="1">
            <a:spLocks/>
          </p:cNvSpPr>
          <p:nvPr/>
        </p:nvSpPr>
        <p:spPr>
          <a:xfrm>
            <a:off x="386080" y="40916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IV 04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B96B5A7-DC8F-40D6-AC57-F2CFED23FBD6}"/>
              </a:ext>
            </a:extLst>
          </p:cNvPr>
          <p:cNvSpPr txBox="1">
            <a:spLocks/>
          </p:cNvSpPr>
          <p:nvPr/>
        </p:nvSpPr>
        <p:spPr>
          <a:xfrm>
            <a:off x="883285" y="40916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BDE0DE2-5B80-41BD-8B28-FCA0648BBE96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0D1209C-7570-4B99-BB86-8BE12A6FCAAE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713AA582-5087-47BA-9F7C-9529DDFB0650}"/>
              </a:ext>
            </a:extLst>
          </p:cNvPr>
          <p:cNvCxnSpPr>
            <a:cxnSpLocks/>
          </p:cNvCxnSpPr>
          <p:nvPr/>
        </p:nvCxnSpPr>
        <p:spPr>
          <a:xfrm>
            <a:off x="10744200" y="4077725"/>
            <a:ext cx="14478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CAED0015-880F-4332-B9FC-1CCBD1BF3E15}"/>
              </a:ext>
            </a:extLst>
          </p:cNvPr>
          <p:cNvCxnSpPr>
            <a:cxnSpLocks/>
          </p:cNvCxnSpPr>
          <p:nvPr/>
        </p:nvCxnSpPr>
        <p:spPr>
          <a:xfrm>
            <a:off x="2349500" y="4077725"/>
            <a:ext cx="76454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DAA3FA3-14F4-4E44-922A-B1492F681E51}"/>
              </a:ext>
            </a:extLst>
          </p:cNvPr>
          <p:cNvSpPr txBox="1">
            <a:spLocks/>
          </p:cNvSpPr>
          <p:nvPr/>
        </p:nvSpPr>
        <p:spPr>
          <a:xfrm>
            <a:off x="3185138" y="629786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A6E1AA0C-9655-4E94-950F-F3770DBDCAB6}"/>
              </a:ext>
            </a:extLst>
          </p:cNvPr>
          <p:cNvCxnSpPr>
            <a:cxnSpLocks/>
          </p:cNvCxnSpPr>
          <p:nvPr/>
        </p:nvCxnSpPr>
        <p:spPr>
          <a:xfrm>
            <a:off x="3306155" y="985331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5CAE710F-D220-4CBB-8309-E5C6A1151127}"/>
              </a:ext>
            </a:extLst>
          </p:cNvPr>
          <p:cNvSpPr txBox="1">
            <a:spLocks/>
          </p:cNvSpPr>
          <p:nvPr/>
        </p:nvSpPr>
        <p:spPr>
          <a:xfrm>
            <a:off x="3185137" y="1456069"/>
            <a:ext cx="840995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779E3D09-C577-490B-A8CA-FEBD12CEC6A5}"/>
              </a:ext>
            </a:extLst>
          </p:cNvPr>
          <p:cNvGrpSpPr/>
          <p:nvPr/>
        </p:nvGrpSpPr>
        <p:grpSpPr>
          <a:xfrm>
            <a:off x="2863669" y="1616889"/>
            <a:ext cx="184331" cy="184331"/>
            <a:chOff x="2863669" y="1616889"/>
            <a:chExt cx="184331" cy="184331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78CE3E53-32C9-48E6-BD0F-BB3D52F071A2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69" y="170905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76EAE91A-0496-496B-8E0F-A7BB6CAA2E6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63669" y="170905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5CC043AF-4A8A-44FC-A0A0-D683994880CD}"/>
              </a:ext>
            </a:extLst>
          </p:cNvPr>
          <p:cNvSpPr txBox="1">
            <a:spLocks/>
          </p:cNvSpPr>
          <p:nvPr/>
        </p:nvSpPr>
        <p:spPr>
          <a:xfrm>
            <a:off x="3185138" y="2334863"/>
            <a:ext cx="4264774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EA55F3FB-59F3-4A91-A365-BDF9B53DCA41}"/>
              </a:ext>
            </a:extLst>
          </p:cNvPr>
          <p:cNvGrpSpPr/>
          <p:nvPr/>
        </p:nvGrpSpPr>
        <p:grpSpPr>
          <a:xfrm>
            <a:off x="2863669" y="2495683"/>
            <a:ext cx="184331" cy="184331"/>
            <a:chOff x="2863669" y="2495683"/>
            <a:chExt cx="184331" cy="184331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01822C62-3613-48A0-BDD2-C37E8B436990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87D5EB15-A165-437B-B1FB-4AA668CDB27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F83142C6-10F1-42C5-BD72-2B6C63E3240D}"/>
              </a:ext>
            </a:extLst>
          </p:cNvPr>
          <p:cNvSpPr txBox="1">
            <a:spLocks/>
          </p:cNvSpPr>
          <p:nvPr/>
        </p:nvSpPr>
        <p:spPr>
          <a:xfrm>
            <a:off x="3132770" y="3213658"/>
            <a:ext cx="6195560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04BC5F39-BE30-4E30-9DF8-0AAB5D1641B2}"/>
              </a:ext>
            </a:extLst>
          </p:cNvPr>
          <p:cNvGrpSpPr/>
          <p:nvPr/>
        </p:nvGrpSpPr>
        <p:grpSpPr>
          <a:xfrm>
            <a:off x="2863670" y="3263679"/>
            <a:ext cx="154302" cy="184331"/>
            <a:chOff x="2863670" y="3263679"/>
            <a:chExt cx="154302" cy="184331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66539F2C-72F2-4DD1-89E5-9278E1DE4C4E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70" y="3355845"/>
              <a:ext cx="154302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ADF68F06-10D8-49B0-83AB-D115C51DC27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48656" y="335584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725C3692-75C7-45DD-8027-0DC3A7340EB2}"/>
              </a:ext>
            </a:extLst>
          </p:cNvPr>
          <p:cNvSpPr txBox="1">
            <a:spLocks/>
          </p:cNvSpPr>
          <p:nvPr/>
        </p:nvSpPr>
        <p:spPr>
          <a:xfrm>
            <a:off x="4604566" y="4680039"/>
            <a:ext cx="379012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4BDA6423-31BC-4F4F-8062-CA8043D0885C}"/>
              </a:ext>
            </a:extLst>
          </p:cNvPr>
          <p:cNvSpPr txBox="1">
            <a:spLocks/>
          </p:cNvSpPr>
          <p:nvPr/>
        </p:nvSpPr>
        <p:spPr>
          <a:xfrm>
            <a:off x="4604566" y="5376584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DBB0A6C5-6018-482D-9299-2E725AB30ADE}"/>
              </a:ext>
            </a:extLst>
          </p:cNvPr>
          <p:cNvCxnSpPr>
            <a:cxnSpLocks/>
          </p:cNvCxnSpPr>
          <p:nvPr/>
        </p:nvCxnSpPr>
        <p:spPr>
          <a:xfrm>
            <a:off x="6109747" y="5530472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B5FF1F82-5DFF-48FD-AEE0-686A761B7434}"/>
              </a:ext>
            </a:extLst>
          </p:cNvPr>
          <p:cNvSpPr txBox="1">
            <a:spLocks/>
          </p:cNvSpPr>
          <p:nvPr/>
        </p:nvSpPr>
        <p:spPr>
          <a:xfrm>
            <a:off x="7480300" y="5391973"/>
            <a:ext cx="42512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982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021BA1-FC7F-4B7B-8611-40170E539D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2205BDE-6029-4DEE-9FE5-9F1A49D67C77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E412043-9AA1-4E01-872D-FA979AA45B28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760E840-F02F-4A29-BE53-36EFEC5651EB}"/>
              </a:ext>
            </a:extLst>
          </p:cNvPr>
          <p:cNvSpPr txBox="1">
            <a:spLocks/>
          </p:cNvSpPr>
          <p:nvPr/>
        </p:nvSpPr>
        <p:spPr>
          <a:xfrm>
            <a:off x="2920425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C36789D-605D-43A4-A299-BDAEEE1EE9A4}"/>
              </a:ext>
            </a:extLst>
          </p:cNvPr>
          <p:cNvSpPr txBox="1">
            <a:spLocks/>
          </p:cNvSpPr>
          <p:nvPr/>
        </p:nvSpPr>
        <p:spPr>
          <a:xfrm>
            <a:off x="2423220" y="263426"/>
            <a:ext cx="457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 01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70E11A3-EEA3-4719-A5A4-6D6D6979AAA2}"/>
              </a:ext>
            </a:extLst>
          </p:cNvPr>
          <p:cNvSpPr txBox="1">
            <a:spLocks/>
          </p:cNvSpPr>
          <p:nvPr/>
        </p:nvSpPr>
        <p:spPr>
          <a:xfrm>
            <a:off x="10028056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V 05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C8282BA-EDB0-4863-9322-BE60C5C0365B}"/>
              </a:ext>
            </a:extLst>
          </p:cNvPr>
          <p:cNvSpPr txBox="1">
            <a:spLocks/>
          </p:cNvSpPr>
          <p:nvPr/>
        </p:nvSpPr>
        <p:spPr>
          <a:xfrm>
            <a:off x="10525261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8272D67-F796-4AB3-BA48-FD54B40FFBCD}"/>
              </a:ext>
            </a:extLst>
          </p:cNvPr>
          <p:cNvSpPr txBox="1">
            <a:spLocks/>
          </p:cNvSpPr>
          <p:nvPr/>
        </p:nvSpPr>
        <p:spPr>
          <a:xfrm>
            <a:off x="4324429" y="263426"/>
            <a:ext cx="519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 02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DA245DB-0151-42FC-BA25-0CD8FA0256E0}"/>
              </a:ext>
            </a:extLst>
          </p:cNvPr>
          <p:cNvSpPr txBox="1">
            <a:spLocks/>
          </p:cNvSpPr>
          <p:nvPr/>
        </p:nvSpPr>
        <p:spPr>
          <a:xfrm>
            <a:off x="4821634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EE4D21A-E639-47E4-9116-C7F0563BE836}"/>
              </a:ext>
            </a:extLst>
          </p:cNvPr>
          <p:cNvSpPr txBox="1">
            <a:spLocks/>
          </p:cNvSpPr>
          <p:nvPr/>
        </p:nvSpPr>
        <p:spPr>
          <a:xfrm>
            <a:off x="6225638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III 03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74ABFE3-B3DE-4461-BEA3-8DE10CF251EC}"/>
              </a:ext>
            </a:extLst>
          </p:cNvPr>
          <p:cNvSpPr txBox="1">
            <a:spLocks/>
          </p:cNvSpPr>
          <p:nvPr/>
        </p:nvSpPr>
        <p:spPr>
          <a:xfrm>
            <a:off x="6722843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CC7F9C0-4768-4DE5-9E8D-845384AFFC84}"/>
              </a:ext>
            </a:extLst>
          </p:cNvPr>
          <p:cNvSpPr txBox="1">
            <a:spLocks/>
          </p:cNvSpPr>
          <p:nvPr/>
        </p:nvSpPr>
        <p:spPr>
          <a:xfrm>
            <a:off x="8126847" y="263426"/>
            <a:ext cx="590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IV 04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8563740-EAE2-4FA9-9B28-2D95AD0A5233}"/>
              </a:ext>
            </a:extLst>
          </p:cNvPr>
          <p:cNvSpPr txBox="1">
            <a:spLocks/>
          </p:cNvSpPr>
          <p:nvPr/>
        </p:nvSpPr>
        <p:spPr>
          <a:xfrm>
            <a:off x="8624052" y="263426"/>
            <a:ext cx="1275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4A8549A9-489F-4B5C-A350-057EEC899CEB}"/>
              </a:ext>
            </a:extLst>
          </p:cNvPr>
          <p:cNvCxnSpPr>
            <a:cxnSpLocks/>
          </p:cNvCxnSpPr>
          <p:nvPr/>
        </p:nvCxnSpPr>
        <p:spPr>
          <a:xfrm>
            <a:off x="0" y="745992"/>
            <a:ext cx="12192000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 descr="图片包含 花, 花瓶, 桌子, 小&#10;&#10;描述已自动生成">
            <a:extLst>
              <a:ext uri="{FF2B5EF4-FFF2-40B4-BE49-F238E27FC236}">
                <a16:creationId xmlns:a16="http://schemas.microsoft.com/office/drawing/2014/main" xmlns="" id="{0A2BE1A0-DBEA-4AA0-B647-3AF6FE471B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10" r="2150" b="21989"/>
          <a:stretch/>
        </p:blipFill>
        <p:spPr>
          <a:xfrm>
            <a:off x="388620" y="1101833"/>
            <a:ext cx="3007291" cy="3032321"/>
          </a:xfrm>
          <a:custGeom>
            <a:avLst/>
            <a:gdLst>
              <a:gd name="connsiteX0" fmla="*/ 0 w 3007291"/>
              <a:gd name="connsiteY0" fmla="*/ 0 h 3032321"/>
              <a:gd name="connsiteX1" fmla="*/ 3007291 w 3007291"/>
              <a:gd name="connsiteY1" fmla="*/ 0 h 3032321"/>
              <a:gd name="connsiteX2" fmla="*/ 3007291 w 3007291"/>
              <a:gd name="connsiteY2" fmla="*/ 2418106 h 3032321"/>
              <a:gd name="connsiteX3" fmla="*/ 2994076 w 3007291"/>
              <a:gd name="connsiteY3" fmla="*/ 2414290 h 3032321"/>
              <a:gd name="connsiteX4" fmla="*/ 2272627 w 3007291"/>
              <a:gd name="connsiteY4" fmla="*/ 3019218 h 3032321"/>
              <a:gd name="connsiteX5" fmla="*/ 1870672 w 3007291"/>
              <a:gd name="connsiteY5" fmla="*/ 2817287 h 3032321"/>
              <a:gd name="connsiteX6" fmla="*/ 838797 w 3007291"/>
              <a:gd name="connsiteY6" fmla="*/ 2668697 h 3032321"/>
              <a:gd name="connsiteX7" fmla="*/ 667982 w 3007291"/>
              <a:gd name="connsiteY7" fmla="*/ 2090847 h 3032321"/>
              <a:gd name="connsiteX8" fmla="*/ 104737 w 3007291"/>
              <a:gd name="connsiteY8" fmla="*/ 1562528 h 3032321"/>
              <a:gd name="connsiteX9" fmla="*/ 11334 w 3007291"/>
              <a:gd name="connsiteY9" fmla="*/ 313004 h 303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07291" h="3032321">
                <a:moveTo>
                  <a:pt x="0" y="0"/>
                </a:moveTo>
                <a:lnTo>
                  <a:pt x="3007291" y="0"/>
                </a:lnTo>
                <a:lnTo>
                  <a:pt x="3007291" y="2418106"/>
                </a:lnTo>
                <a:lnTo>
                  <a:pt x="2994076" y="2414290"/>
                </a:lnTo>
                <a:cubicBezTo>
                  <a:pt x="2831725" y="2413563"/>
                  <a:pt x="2444408" y="2965878"/>
                  <a:pt x="2272627" y="3019218"/>
                </a:cubicBezTo>
                <a:cubicBezTo>
                  <a:pt x="2076306" y="3080178"/>
                  <a:pt x="2067310" y="2914019"/>
                  <a:pt x="1870672" y="2817287"/>
                </a:cubicBezTo>
                <a:cubicBezTo>
                  <a:pt x="1674034" y="2720555"/>
                  <a:pt x="954579" y="2769239"/>
                  <a:pt x="838797" y="2668697"/>
                </a:cubicBezTo>
                <a:cubicBezTo>
                  <a:pt x="723015" y="2568155"/>
                  <a:pt x="832659" y="2236897"/>
                  <a:pt x="667982" y="2090847"/>
                </a:cubicBezTo>
                <a:cubicBezTo>
                  <a:pt x="503305" y="1944797"/>
                  <a:pt x="264651" y="2181865"/>
                  <a:pt x="104737" y="1562528"/>
                </a:cubicBezTo>
                <a:cubicBezTo>
                  <a:pt x="44769" y="1330277"/>
                  <a:pt x="28587" y="840612"/>
                  <a:pt x="11334" y="313004"/>
                </a:cubicBezTo>
                <a:close/>
              </a:path>
            </a:pathLst>
          </a:custGeom>
          <a:effectLst>
            <a:softEdge rad="127000"/>
          </a:effectLst>
        </p:spPr>
      </p:pic>
      <p:pic>
        <p:nvPicPr>
          <p:cNvPr id="70" name="图片 69" descr="图片包含 食物, 桌子, 游戏机, 盘子&#10;&#10;描述已自动生成">
            <a:extLst>
              <a:ext uri="{FF2B5EF4-FFF2-40B4-BE49-F238E27FC236}">
                <a16:creationId xmlns:a16="http://schemas.microsoft.com/office/drawing/2014/main" xmlns="" id="{43AA3B89-8726-4547-A3B7-6AF835F388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6" t="11995" r="21876" b="11995"/>
          <a:stretch/>
        </p:blipFill>
        <p:spPr>
          <a:xfrm>
            <a:off x="9499346" y="3731533"/>
            <a:ext cx="2304034" cy="2304034"/>
          </a:xfrm>
          <a:prstGeom prst="ellipse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2500C50B-6333-4949-898D-340C1D119BA1}"/>
              </a:ext>
            </a:extLst>
          </p:cNvPr>
          <p:cNvSpPr txBox="1">
            <a:spLocks/>
          </p:cNvSpPr>
          <p:nvPr/>
        </p:nvSpPr>
        <p:spPr>
          <a:xfrm>
            <a:off x="3329940" y="1835394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FBB270E5-971A-4A3F-AC13-0C338A8173EA}"/>
              </a:ext>
            </a:extLst>
          </p:cNvPr>
          <p:cNvCxnSpPr>
            <a:cxnSpLocks/>
          </p:cNvCxnSpPr>
          <p:nvPr/>
        </p:nvCxnSpPr>
        <p:spPr>
          <a:xfrm>
            <a:off x="3450957" y="2205698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67C2074A-238C-4285-AE0D-30BBF4D40757}"/>
              </a:ext>
            </a:extLst>
          </p:cNvPr>
          <p:cNvSpPr txBox="1">
            <a:spLocks/>
          </p:cNvSpPr>
          <p:nvPr/>
        </p:nvSpPr>
        <p:spPr>
          <a:xfrm>
            <a:off x="3329940" y="2396271"/>
            <a:ext cx="8473440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EEF295F8-CB8D-4252-8AF6-6D88D2845214}"/>
              </a:ext>
            </a:extLst>
          </p:cNvPr>
          <p:cNvSpPr txBox="1">
            <a:spLocks/>
          </p:cNvSpPr>
          <p:nvPr/>
        </p:nvSpPr>
        <p:spPr>
          <a:xfrm>
            <a:off x="3329940" y="3092816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FDB4AF6A-FE32-4D0A-867E-A855BC1CD88E}"/>
              </a:ext>
            </a:extLst>
          </p:cNvPr>
          <p:cNvCxnSpPr>
            <a:cxnSpLocks/>
          </p:cNvCxnSpPr>
          <p:nvPr/>
        </p:nvCxnSpPr>
        <p:spPr>
          <a:xfrm>
            <a:off x="4835121" y="3246704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AC23255B-D1F5-4195-81C6-08E36ECF3385}"/>
              </a:ext>
            </a:extLst>
          </p:cNvPr>
          <p:cNvSpPr txBox="1">
            <a:spLocks/>
          </p:cNvSpPr>
          <p:nvPr/>
        </p:nvSpPr>
        <p:spPr>
          <a:xfrm>
            <a:off x="6093460" y="4100951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461BA544-858E-46F0-9E83-5BDE345E5C99}"/>
              </a:ext>
            </a:extLst>
          </p:cNvPr>
          <p:cNvCxnSpPr>
            <a:cxnSpLocks/>
          </p:cNvCxnSpPr>
          <p:nvPr/>
        </p:nvCxnSpPr>
        <p:spPr>
          <a:xfrm>
            <a:off x="8517890" y="4471255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5C6F6631-07D4-4DA7-97D4-07225B27EC16}"/>
              </a:ext>
            </a:extLst>
          </p:cNvPr>
          <p:cNvSpPr txBox="1">
            <a:spLocks/>
          </p:cNvSpPr>
          <p:nvPr/>
        </p:nvSpPr>
        <p:spPr>
          <a:xfrm>
            <a:off x="388620" y="4661828"/>
            <a:ext cx="8473440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645A37AC-386A-4274-94A1-242322A81006}"/>
              </a:ext>
            </a:extLst>
          </p:cNvPr>
          <p:cNvSpPr txBox="1">
            <a:spLocks/>
          </p:cNvSpPr>
          <p:nvPr/>
        </p:nvSpPr>
        <p:spPr>
          <a:xfrm>
            <a:off x="7356879" y="5358373"/>
            <a:ext cx="1505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9D499FC4-D987-4C99-BF2A-0D826DB9724D}"/>
              </a:ext>
            </a:extLst>
          </p:cNvPr>
          <p:cNvCxnSpPr>
            <a:cxnSpLocks/>
          </p:cNvCxnSpPr>
          <p:nvPr/>
        </p:nvCxnSpPr>
        <p:spPr>
          <a:xfrm>
            <a:off x="6602424" y="5512261"/>
            <a:ext cx="6848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图片 104" descr="图片包含 花, 水, 游戏机, 男人&#10;&#10;描述已自动生成">
            <a:extLst>
              <a:ext uri="{FF2B5EF4-FFF2-40B4-BE49-F238E27FC236}">
                <a16:creationId xmlns:a16="http://schemas.microsoft.com/office/drawing/2014/main" xmlns="" id="{C0CF563A-0DE9-4CF5-88BF-72E4629846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268"/>
          <a:stretch/>
        </p:blipFill>
        <p:spPr>
          <a:xfrm flipH="1">
            <a:off x="1440180" y="5092853"/>
            <a:ext cx="2634234" cy="176514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D63FE0EE-E584-47F9-B4B1-FD2577AD14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029" y="1722307"/>
            <a:ext cx="1249788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2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5CBFDD9-179E-41B9-86FB-A60D68AD87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花, 桌子&#10;&#10;描述已自动生成">
            <a:extLst>
              <a:ext uri="{FF2B5EF4-FFF2-40B4-BE49-F238E27FC236}">
                <a16:creationId xmlns:a16="http://schemas.microsoft.com/office/drawing/2014/main" xmlns="" id="{3855C670-1E78-44E0-9F0B-3A447D931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0" y="0"/>
            <a:ext cx="5110649" cy="685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28C47A1-F1A2-4C46-B1F5-6DD86AF363A2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0D78923-7CB6-4421-8F30-98715359D4AF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98349C9-22A8-45E1-874D-A456D357741F}"/>
              </a:ext>
            </a:extLst>
          </p:cNvPr>
          <p:cNvCxnSpPr>
            <a:cxnSpLocks/>
          </p:cNvCxnSpPr>
          <p:nvPr/>
        </p:nvCxnSpPr>
        <p:spPr>
          <a:xfrm rot="16200000">
            <a:off x="3132093" y="3429001"/>
            <a:ext cx="496261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90C8DEB-BB7C-4A00-8F01-4DAC76173DE8}"/>
              </a:ext>
            </a:extLst>
          </p:cNvPr>
          <p:cNvSpPr txBox="1">
            <a:spLocks/>
          </p:cNvSpPr>
          <p:nvPr/>
        </p:nvSpPr>
        <p:spPr>
          <a:xfrm>
            <a:off x="6715738" y="1588938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F6C6FE3-09F8-4658-8E81-83D1E4E4C4A6}"/>
              </a:ext>
            </a:extLst>
          </p:cNvPr>
          <p:cNvCxnSpPr>
            <a:cxnSpLocks/>
          </p:cNvCxnSpPr>
          <p:nvPr/>
        </p:nvCxnSpPr>
        <p:spPr>
          <a:xfrm>
            <a:off x="6836755" y="1944483"/>
            <a:ext cx="204470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EC2AE78-E1AD-458E-8993-E768FC026133}"/>
              </a:ext>
            </a:extLst>
          </p:cNvPr>
          <p:cNvSpPr txBox="1">
            <a:spLocks/>
          </p:cNvSpPr>
          <p:nvPr/>
        </p:nvSpPr>
        <p:spPr>
          <a:xfrm>
            <a:off x="6715738" y="2415221"/>
            <a:ext cx="4879355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13266AF-2BAF-49B5-9281-8CEA93C2C0C0}"/>
              </a:ext>
            </a:extLst>
          </p:cNvPr>
          <p:cNvGrpSpPr/>
          <p:nvPr/>
        </p:nvGrpSpPr>
        <p:grpSpPr>
          <a:xfrm>
            <a:off x="6394269" y="2576041"/>
            <a:ext cx="184331" cy="184331"/>
            <a:chOff x="2863669" y="1616889"/>
            <a:chExt cx="184331" cy="184331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90E9838-F6E9-47AD-BEE5-D5C87BC96265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69" y="170905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C70E532B-01B6-46AE-954F-D48D2FAA7B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63669" y="170905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170B97E-DE34-4CEB-A590-2E12F21CC309}"/>
              </a:ext>
            </a:extLst>
          </p:cNvPr>
          <p:cNvSpPr txBox="1">
            <a:spLocks/>
          </p:cNvSpPr>
          <p:nvPr/>
        </p:nvSpPr>
        <p:spPr>
          <a:xfrm>
            <a:off x="6715737" y="3276986"/>
            <a:ext cx="4269763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FC17BEF-49F6-44BC-84D4-CB5E00BFD3B3}"/>
              </a:ext>
            </a:extLst>
          </p:cNvPr>
          <p:cNvGrpSpPr/>
          <p:nvPr/>
        </p:nvGrpSpPr>
        <p:grpSpPr>
          <a:xfrm>
            <a:off x="6394269" y="3437806"/>
            <a:ext cx="184331" cy="184331"/>
            <a:chOff x="2863669" y="2495683"/>
            <a:chExt cx="184331" cy="184331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0432E407-D87B-49DB-A6EB-308EB76C3C3E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83F64598-94C8-4A77-966E-21FC5BD2E91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F4E7296-B2C6-498F-99E0-3D478A0A0F25}"/>
              </a:ext>
            </a:extLst>
          </p:cNvPr>
          <p:cNvSpPr txBox="1">
            <a:spLocks/>
          </p:cNvSpPr>
          <p:nvPr/>
        </p:nvSpPr>
        <p:spPr>
          <a:xfrm>
            <a:off x="6663369" y="4138751"/>
            <a:ext cx="4879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6613478-9FC6-42A7-B8B3-0721FE687901}"/>
              </a:ext>
            </a:extLst>
          </p:cNvPr>
          <p:cNvGrpSpPr/>
          <p:nvPr/>
        </p:nvGrpSpPr>
        <p:grpSpPr>
          <a:xfrm>
            <a:off x="6394269" y="4188772"/>
            <a:ext cx="154302" cy="184331"/>
            <a:chOff x="2863670" y="3263679"/>
            <a:chExt cx="154302" cy="184331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8DD7DA63-85A5-4D15-B73C-D8AD321EF841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70" y="3355845"/>
              <a:ext cx="154302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8701CCB9-7AC0-4B45-82F5-E6948E0A350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48656" y="335584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03E1384-BB35-44DE-BC0E-1824BE3FDD29}"/>
              </a:ext>
            </a:extLst>
          </p:cNvPr>
          <p:cNvSpPr txBox="1">
            <a:spLocks/>
          </p:cNvSpPr>
          <p:nvPr/>
        </p:nvSpPr>
        <p:spPr>
          <a:xfrm>
            <a:off x="6715737" y="4771543"/>
            <a:ext cx="4269763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34D84CA-5B24-465E-B755-9FB01C55E597}"/>
              </a:ext>
            </a:extLst>
          </p:cNvPr>
          <p:cNvGrpSpPr/>
          <p:nvPr/>
        </p:nvGrpSpPr>
        <p:grpSpPr>
          <a:xfrm>
            <a:off x="6394269" y="4932363"/>
            <a:ext cx="184331" cy="184331"/>
            <a:chOff x="2863669" y="2495683"/>
            <a:chExt cx="184331" cy="184331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2AAD008-9405-4325-9787-EFE430D8D881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A26AC658-D6CA-47FB-908B-36ABD7DBC97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63669" y="2587849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F23DA9D-ECBE-4CFD-BA71-E6D4D57FD392}"/>
              </a:ext>
            </a:extLst>
          </p:cNvPr>
          <p:cNvSpPr txBox="1">
            <a:spLocks/>
          </p:cNvSpPr>
          <p:nvPr/>
        </p:nvSpPr>
        <p:spPr>
          <a:xfrm>
            <a:off x="6663369" y="5633310"/>
            <a:ext cx="4879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C2FC500-797C-4367-BBF1-63CDFE15B4F6}"/>
              </a:ext>
            </a:extLst>
          </p:cNvPr>
          <p:cNvGrpSpPr/>
          <p:nvPr/>
        </p:nvGrpSpPr>
        <p:grpSpPr>
          <a:xfrm>
            <a:off x="6394269" y="5683331"/>
            <a:ext cx="154302" cy="184331"/>
            <a:chOff x="2863670" y="3263679"/>
            <a:chExt cx="154302" cy="184331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4D886C00-8326-4A1A-9DED-3483D3A8D7F7}"/>
                </a:ext>
              </a:extLst>
            </p:cNvPr>
            <p:cNvCxnSpPr>
              <a:cxnSpLocks/>
            </p:cNvCxnSpPr>
            <p:nvPr/>
          </p:nvCxnSpPr>
          <p:spPr>
            <a:xfrm>
              <a:off x="2863670" y="3355845"/>
              <a:ext cx="154302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4443E992-E74A-4CBC-A19B-65F0C76B47D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48656" y="3355845"/>
              <a:ext cx="184331" cy="0"/>
            </a:xfrm>
            <a:prstGeom prst="line">
              <a:avLst/>
            </a:prstGeom>
            <a:ln>
              <a:solidFill>
                <a:srgbClr val="426459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F6D68BB-A1EE-41FF-B154-74A20F39E89C}"/>
              </a:ext>
            </a:extLst>
          </p:cNvPr>
          <p:cNvSpPr txBox="1">
            <a:spLocks/>
          </p:cNvSpPr>
          <p:nvPr/>
        </p:nvSpPr>
        <p:spPr>
          <a:xfrm>
            <a:off x="6394269" y="947691"/>
            <a:ext cx="4837792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6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8995566-83C3-49FD-AB73-63055B4BAC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0F5E699-ACBB-4EFA-B56E-EBBD3425D43C}"/>
              </a:ext>
            </a:extLst>
          </p:cNvPr>
          <p:cNvSpPr txBox="1">
            <a:spLocks/>
          </p:cNvSpPr>
          <p:nvPr/>
        </p:nvSpPr>
        <p:spPr>
          <a:xfrm>
            <a:off x="386080" y="263426"/>
            <a:ext cx="1054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2020/07/17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C9E5EB0-B9BC-478C-ACE1-CA287C745DED}"/>
              </a:ext>
            </a:extLst>
          </p:cNvPr>
          <p:cNvSpPr txBox="1">
            <a:spLocks/>
          </p:cNvSpPr>
          <p:nvPr/>
        </p:nvSpPr>
        <p:spPr>
          <a:xfrm>
            <a:off x="4711700" y="6439076"/>
            <a:ext cx="276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DESIGNED BY XIAO —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8" name="图片 7" descr="图片包含 花, 窗户, 桌子, 花瓶&#10;&#10;描述已自动生成">
            <a:extLst>
              <a:ext uri="{FF2B5EF4-FFF2-40B4-BE49-F238E27FC236}">
                <a16:creationId xmlns:a16="http://schemas.microsoft.com/office/drawing/2014/main" xmlns="" id="{D5F255BD-3BFF-470B-AA25-F6C55DD3C5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5" t="5000" r="9935" b="5000"/>
          <a:stretch/>
        </p:blipFill>
        <p:spPr>
          <a:xfrm>
            <a:off x="503503" y="1777719"/>
            <a:ext cx="1667644" cy="1667644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2AFD929-D303-4331-8316-E25391564095}"/>
              </a:ext>
            </a:extLst>
          </p:cNvPr>
          <p:cNvSpPr txBox="1">
            <a:spLocks/>
          </p:cNvSpPr>
          <p:nvPr/>
        </p:nvSpPr>
        <p:spPr>
          <a:xfrm>
            <a:off x="2288465" y="1828942"/>
            <a:ext cx="3307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245993F2-24BF-419D-8322-4D27D19B4F2A}"/>
              </a:ext>
            </a:extLst>
          </p:cNvPr>
          <p:cNvCxnSpPr>
            <a:cxnSpLocks/>
          </p:cNvCxnSpPr>
          <p:nvPr/>
        </p:nvCxnSpPr>
        <p:spPr>
          <a:xfrm>
            <a:off x="2433020" y="2199246"/>
            <a:ext cx="244239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8A317239-9E08-4345-8A22-4BBC9CAA5826}"/>
              </a:ext>
            </a:extLst>
          </p:cNvPr>
          <p:cNvSpPr txBox="1">
            <a:spLocks/>
          </p:cNvSpPr>
          <p:nvPr/>
        </p:nvSpPr>
        <p:spPr>
          <a:xfrm>
            <a:off x="2288465" y="2389819"/>
            <a:ext cx="377924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907FCB2-5BEA-4F21-8D70-4A856E3B197D}"/>
              </a:ext>
            </a:extLst>
          </p:cNvPr>
          <p:cNvSpPr txBox="1">
            <a:spLocks/>
          </p:cNvSpPr>
          <p:nvPr/>
        </p:nvSpPr>
        <p:spPr>
          <a:xfrm>
            <a:off x="2288465" y="3086364"/>
            <a:ext cx="1797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A96E5884-E646-48A8-B4BD-B86F7615BDDB}"/>
              </a:ext>
            </a:extLst>
          </p:cNvPr>
          <p:cNvCxnSpPr>
            <a:cxnSpLocks/>
          </p:cNvCxnSpPr>
          <p:nvPr/>
        </p:nvCxnSpPr>
        <p:spPr>
          <a:xfrm>
            <a:off x="4086403" y="3240252"/>
            <a:ext cx="8180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图片包含 游戏机, 树&#10;&#10;描述已自动生成">
            <a:extLst>
              <a:ext uri="{FF2B5EF4-FFF2-40B4-BE49-F238E27FC236}">
                <a16:creationId xmlns:a16="http://schemas.microsoft.com/office/drawing/2014/main" xmlns="" id="{790E7109-65AE-4894-83EC-8F3A982452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6" t="13008" r="25306" b="13008"/>
          <a:stretch/>
        </p:blipFill>
        <p:spPr>
          <a:xfrm>
            <a:off x="503503" y="4276238"/>
            <a:ext cx="1667644" cy="1667644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6B40D07-B92F-45AF-80FA-08A7A39929F9}"/>
              </a:ext>
            </a:extLst>
          </p:cNvPr>
          <p:cNvSpPr txBox="1">
            <a:spLocks/>
          </p:cNvSpPr>
          <p:nvPr/>
        </p:nvSpPr>
        <p:spPr>
          <a:xfrm>
            <a:off x="2288465" y="4327461"/>
            <a:ext cx="3307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B8699D3A-D73A-4732-B3EB-1CF85372EF8A}"/>
              </a:ext>
            </a:extLst>
          </p:cNvPr>
          <p:cNvCxnSpPr>
            <a:cxnSpLocks/>
          </p:cNvCxnSpPr>
          <p:nvPr/>
        </p:nvCxnSpPr>
        <p:spPr>
          <a:xfrm>
            <a:off x="2433020" y="4697765"/>
            <a:ext cx="244239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31CB33B-9EDE-406B-8507-AE5A3CC99D55}"/>
              </a:ext>
            </a:extLst>
          </p:cNvPr>
          <p:cNvSpPr txBox="1">
            <a:spLocks/>
          </p:cNvSpPr>
          <p:nvPr/>
        </p:nvSpPr>
        <p:spPr>
          <a:xfrm>
            <a:off x="2288465" y="4888338"/>
            <a:ext cx="377924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8A1025E4-997C-4975-B6B3-F7FB749737F6}"/>
              </a:ext>
            </a:extLst>
          </p:cNvPr>
          <p:cNvSpPr txBox="1">
            <a:spLocks/>
          </p:cNvSpPr>
          <p:nvPr/>
        </p:nvSpPr>
        <p:spPr>
          <a:xfrm>
            <a:off x="2288465" y="5584883"/>
            <a:ext cx="1797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1302915A-DB02-408E-A149-A07BA63D2982}"/>
              </a:ext>
            </a:extLst>
          </p:cNvPr>
          <p:cNvCxnSpPr>
            <a:cxnSpLocks/>
          </p:cNvCxnSpPr>
          <p:nvPr/>
        </p:nvCxnSpPr>
        <p:spPr>
          <a:xfrm>
            <a:off x="4086403" y="5738771"/>
            <a:ext cx="8180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图片包含 游戏机, 花, 桌子&#10;&#10;描述已自动生成">
            <a:extLst>
              <a:ext uri="{FF2B5EF4-FFF2-40B4-BE49-F238E27FC236}">
                <a16:creationId xmlns:a16="http://schemas.microsoft.com/office/drawing/2014/main" xmlns="" id="{D72008C6-5BE6-4883-ADCA-4BF14DB93B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93" t="10556" r="15093" b="10556"/>
          <a:stretch/>
        </p:blipFill>
        <p:spPr>
          <a:xfrm>
            <a:off x="6124287" y="1777719"/>
            <a:ext cx="1667644" cy="1667644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EEE3398A-769A-4D48-ADCE-4EDFBFC56E7D}"/>
              </a:ext>
            </a:extLst>
          </p:cNvPr>
          <p:cNvSpPr txBox="1">
            <a:spLocks/>
          </p:cNvSpPr>
          <p:nvPr/>
        </p:nvSpPr>
        <p:spPr>
          <a:xfrm>
            <a:off x="7909249" y="1828942"/>
            <a:ext cx="3307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3FAD482F-2336-4F7E-899A-4B180364EE29}"/>
              </a:ext>
            </a:extLst>
          </p:cNvPr>
          <p:cNvCxnSpPr>
            <a:cxnSpLocks/>
          </p:cNvCxnSpPr>
          <p:nvPr/>
        </p:nvCxnSpPr>
        <p:spPr>
          <a:xfrm>
            <a:off x="8053804" y="2199246"/>
            <a:ext cx="244239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6C1364B-E064-4B46-A57D-20BBCAC44B6B}"/>
              </a:ext>
            </a:extLst>
          </p:cNvPr>
          <p:cNvSpPr txBox="1">
            <a:spLocks/>
          </p:cNvSpPr>
          <p:nvPr/>
        </p:nvSpPr>
        <p:spPr>
          <a:xfrm>
            <a:off x="7909249" y="2389819"/>
            <a:ext cx="377924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5940CC1-F21F-4232-A52D-22C469B1D1D1}"/>
              </a:ext>
            </a:extLst>
          </p:cNvPr>
          <p:cNvSpPr txBox="1">
            <a:spLocks/>
          </p:cNvSpPr>
          <p:nvPr/>
        </p:nvSpPr>
        <p:spPr>
          <a:xfrm>
            <a:off x="7909249" y="3086364"/>
            <a:ext cx="1797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3EADAC83-364A-496C-880B-187A5956D2F7}"/>
              </a:ext>
            </a:extLst>
          </p:cNvPr>
          <p:cNvCxnSpPr>
            <a:cxnSpLocks/>
          </p:cNvCxnSpPr>
          <p:nvPr/>
        </p:nvCxnSpPr>
        <p:spPr>
          <a:xfrm>
            <a:off x="9707187" y="3240252"/>
            <a:ext cx="8180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图片包含 树, 男人, 游戏机, 水&#10;&#10;描述已自动生成">
            <a:extLst>
              <a:ext uri="{FF2B5EF4-FFF2-40B4-BE49-F238E27FC236}">
                <a16:creationId xmlns:a16="http://schemas.microsoft.com/office/drawing/2014/main" xmlns="" id="{C8FDCBE0-48D7-4B2D-86CB-F947296BC3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2" t="26296" r="14492" b="26296"/>
          <a:stretch/>
        </p:blipFill>
        <p:spPr>
          <a:xfrm>
            <a:off x="6124287" y="4276238"/>
            <a:ext cx="1667644" cy="1667644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F32E47E6-17BC-4412-A121-592E2443C2A9}"/>
              </a:ext>
            </a:extLst>
          </p:cNvPr>
          <p:cNvSpPr txBox="1">
            <a:spLocks/>
          </p:cNvSpPr>
          <p:nvPr/>
        </p:nvSpPr>
        <p:spPr>
          <a:xfrm>
            <a:off x="7909249" y="4327461"/>
            <a:ext cx="3307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16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2918ADBD-8227-4871-AD86-B874A2177E05}"/>
              </a:ext>
            </a:extLst>
          </p:cNvPr>
          <p:cNvCxnSpPr>
            <a:cxnSpLocks/>
          </p:cNvCxnSpPr>
          <p:nvPr/>
        </p:nvCxnSpPr>
        <p:spPr>
          <a:xfrm>
            <a:off x="8053804" y="4697765"/>
            <a:ext cx="244239" cy="0"/>
          </a:xfrm>
          <a:prstGeom prst="line">
            <a:avLst/>
          </a:prstGeom>
          <a:ln w="25400"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9A9E809A-4FC2-463A-9CCC-D1A4C6A1C02D}"/>
              </a:ext>
            </a:extLst>
          </p:cNvPr>
          <p:cNvSpPr txBox="1">
            <a:spLocks/>
          </p:cNvSpPr>
          <p:nvPr/>
        </p:nvSpPr>
        <p:spPr>
          <a:xfrm>
            <a:off x="7909249" y="4888338"/>
            <a:ext cx="3779249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malesuada fames ac turpis egestas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6CD72B1E-60BE-4422-B29E-8173CF1E53B2}"/>
              </a:ext>
            </a:extLst>
          </p:cNvPr>
          <p:cNvSpPr txBox="1">
            <a:spLocks/>
          </p:cNvSpPr>
          <p:nvPr/>
        </p:nvSpPr>
        <p:spPr>
          <a:xfrm>
            <a:off x="7909249" y="5584883"/>
            <a:ext cx="1797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Supporters Say</a:t>
            </a:r>
            <a:endParaRPr lang="zh-CN" altLang="en-US" sz="14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293999D0-9EF6-49A7-980D-C73F761CFAE7}"/>
              </a:ext>
            </a:extLst>
          </p:cNvPr>
          <p:cNvCxnSpPr>
            <a:cxnSpLocks/>
          </p:cNvCxnSpPr>
          <p:nvPr/>
        </p:nvCxnSpPr>
        <p:spPr>
          <a:xfrm>
            <a:off x="9707187" y="5738771"/>
            <a:ext cx="818036" cy="0"/>
          </a:xfrm>
          <a:prstGeom prst="line">
            <a:avLst/>
          </a:prstGeom>
          <a:ln>
            <a:solidFill>
              <a:srgbClr val="426459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44547B00-31F4-4F6E-81F9-A317BF582AD5}"/>
              </a:ext>
            </a:extLst>
          </p:cNvPr>
          <p:cNvSpPr txBox="1">
            <a:spLocks/>
          </p:cNvSpPr>
          <p:nvPr/>
        </p:nvSpPr>
        <p:spPr>
          <a:xfrm>
            <a:off x="1054100" y="875261"/>
            <a:ext cx="1008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42645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</a:t>
            </a:r>
            <a:endParaRPr lang="zh-CN" altLang="en-US" sz="1200">
              <a:solidFill>
                <a:srgbClr val="42645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37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672</Words>
  <Application>Microsoft Office PowerPoint</Application>
  <PresentationFormat>宽屏</PresentationFormat>
  <Paragraphs>138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..黑体UI-韩语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 模板网</cp:keywords>
  <dc:description>www. 51pptm oban.com</dc:description>
  <cp:lastModifiedBy>YANGs</cp:lastModifiedBy>
  <cp:revision>29</cp:revision>
  <dcterms:created xsi:type="dcterms:W3CDTF">2020-07-16T01:15:32Z</dcterms:created>
  <dcterms:modified xsi:type="dcterms:W3CDTF">2020-07-19T07:17:54Z</dcterms:modified>
</cp:coreProperties>
</file>