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3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85" r:id="rId5"/>
    <p:sldId id="260" r:id="rId6"/>
    <p:sldId id="263" r:id="rId7"/>
    <p:sldId id="262" r:id="rId8"/>
    <p:sldId id="261" r:id="rId9"/>
    <p:sldId id="265" r:id="rId10"/>
    <p:sldId id="266" r:id="rId11"/>
    <p:sldId id="267" r:id="rId12"/>
    <p:sldId id="268" r:id="rId13"/>
    <p:sldId id="270" r:id="rId14"/>
    <p:sldId id="271" r:id="rId15"/>
    <p:sldId id="272" r:id="rId16"/>
    <p:sldId id="273" r:id="rId17"/>
    <p:sldId id="275" r:id="rId18"/>
    <p:sldId id="276" r:id="rId19"/>
    <p:sldId id="277" r:id="rId20"/>
    <p:sldId id="278" r:id="rId21"/>
    <p:sldId id="280" r:id="rId22"/>
    <p:sldId id="281" r:id="rId23"/>
    <p:sldId id="282" r:id="rId24"/>
    <p:sldId id="283" r:id="rId25"/>
    <p:sldId id="284" r:id="rId26"/>
    <p:sldId id="286" r:id="rId27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C7AB"/>
    <a:srgbClr val="7CBB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31" d="100"/>
          <a:sy n="131" d="100"/>
        </p:scale>
        <p:origin x="28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0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C92346-B83A-42B3-9EB2-F6EAF231125A}" type="datetimeFigureOut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F12646-107E-4EAD-9573-39087FBC26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776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8777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3068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7870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765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9134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9083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74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6679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8420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43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870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0541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4486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8914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8884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4889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8141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0015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21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810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7476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3746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8600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0671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887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0DFA8-A606-4BEB-BCAF-BBC7638E2D98}" type="datetimeFigureOut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18487-0B25-4B43-81C1-C08ED27924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739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0DFA8-A606-4BEB-BCAF-BBC7638E2D98}" type="datetimeFigureOut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18487-0B25-4B43-81C1-C08ED27924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475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0DFA8-A606-4BEB-BCAF-BBC7638E2D98}" type="datetimeFigureOut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18487-0B25-4B43-81C1-C08ED27924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6333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E3D3-4C71-4BD4-AD5A-985E55C27FD1}" type="datetimeFigureOut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52AD2-CA5D-4B54-9E77-EBD7962E501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2" name="Oval 9"/>
          <p:cNvSpPr>
            <a:spLocks noChangeArrowheads="1"/>
          </p:cNvSpPr>
          <p:nvPr userDrawn="1"/>
        </p:nvSpPr>
        <p:spPr bwMode="auto">
          <a:xfrm>
            <a:off x="5256185" y="-244950"/>
            <a:ext cx="414268" cy="415053"/>
          </a:xfrm>
          <a:prstGeom prst="ellipse">
            <a:avLst/>
          </a:prstGeom>
          <a:solidFill>
            <a:schemeClr val="accent5">
              <a:alpha val="7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10"/>
          <p:cNvSpPr>
            <a:spLocks noChangeArrowheads="1"/>
          </p:cNvSpPr>
          <p:nvPr userDrawn="1"/>
        </p:nvSpPr>
        <p:spPr bwMode="auto">
          <a:xfrm>
            <a:off x="4212506" y="-217909"/>
            <a:ext cx="576113" cy="574257"/>
          </a:xfrm>
          <a:prstGeom prst="ellipse">
            <a:avLst/>
          </a:prstGeom>
          <a:solidFill>
            <a:schemeClr val="accent6">
              <a:alpha val="7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11"/>
          <p:cNvSpPr>
            <a:spLocks noChangeArrowheads="1"/>
          </p:cNvSpPr>
          <p:nvPr userDrawn="1"/>
        </p:nvSpPr>
        <p:spPr bwMode="auto">
          <a:xfrm>
            <a:off x="3861263" y="-218108"/>
            <a:ext cx="413762" cy="412834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Oval 13"/>
          <p:cNvSpPr>
            <a:spLocks noChangeArrowheads="1"/>
          </p:cNvSpPr>
          <p:nvPr userDrawn="1"/>
        </p:nvSpPr>
        <p:spPr bwMode="auto">
          <a:xfrm>
            <a:off x="5457713" y="205810"/>
            <a:ext cx="86278" cy="87205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Oval 14"/>
          <p:cNvSpPr>
            <a:spLocks noChangeArrowheads="1"/>
          </p:cNvSpPr>
          <p:nvPr userDrawn="1"/>
        </p:nvSpPr>
        <p:spPr bwMode="auto">
          <a:xfrm>
            <a:off x="3172053" y="45654"/>
            <a:ext cx="85350" cy="85350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6"/>
          <p:cNvSpPr>
            <a:spLocks/>
          </p:cNvSpPr>
          <p:nvPr userDrawn="1"/>
        </p:nvSpPr>
        <p:spPr bwMode="auto">
          <a:xfrm>
            <a:off x="4638329" y="-153075"/>
            <a:ext cx="376653" cy="377581"/>
          </a:xfrm>
          <a:custGeom>
            <a:avLst/>
            <a:gdLst>
              <a:gd name="T0" fmla="*/ 201 w 203"/>
              <a:gd name="T1" fmla="*/ 98 h 203"/>
              <a:gd name="T2" fmla="*/ 105 w 203"/>
              <a:gd name="T3" fmla="*/ 201 h 203"/>
              <a:gd name="T4" fmla="*/ 1 w 203"/>
              <a:gd name="T5" fmla="*/ 105 h 203"/>
              <a:gd name="T6" fmla="*/ 98 w 203"/>
              <a:gd name="T7" fmla="*/ 1 h 203"/>
              <a:gd name="T8" fmla="*/ 201 w 203"/>
              <a:gd name="T9" fmla="*/ 9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" h="203">
                <a:moveTo>
                  <a:pt x="201" y="98"/>
                </a:moveTo>
                <a:cubicBezTo>
                  <a:pt x="203" y="153"/>
                  <a:pt x="160" y="200"/>
                  <a:pt x="105" y="201"/>
                </a:cubicBezTo>
                <a:cubicBezTo>
                  <a:pt x="49" y="203"/>
                  <a:pt x="3" y="160"/>
                  <a:pt x="1" y="105"/>
                </a:cubicBezTo>
                <a:cubicBezTo>
                  <a:pt x="0" y="49"/>
                  <a:pt x="43" y="3"/>
                  <a:pt x="98" y="1"/>
                </a:cubicBezTo>
                <a:cubicBezTo>
                  <a:pt x="153" y="0"/>
                  <a:pt x="200" y="43"/>
                  <a:pt x="201" y="98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Oval 17"/>
          <p:cNvSpPr>
            <a:spLocks noChangeArrowheads="1"/>
          </p:cNvSpPr>
          <p:nvPr userDrawn="1"/>
        </p:nvSpPr>
        <p:spPr bwMode="auto">
          <a:xfrm>
            <a:off x="3790756" y="170728"/>
            <a:ext cx="141013" cy="143796"/>
          </a:xfrm>
          <a:prstGeom prst="ellipse">
            <a:avLst/>
          </a:prstGeom>
          <a:solidFill>
            <a:srgbClr val="00A0E9">
              <a:alpha val="7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19"/>
          <p:cNvSpPr>
            <a:spLocks noChangeArrowheads="1"/>
          </p:cNvSpPr>
          <p:nvPr userDrawn="1"/>
        </p:nvSpPr>
        <p:spPr bwMode="auto">
          <a:xfrm>
            <a:off x="3412525" y="-117915"/>
            <a:ext cx="312641" cy="312641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20"/>
          <p:cNvSpPr>
            <a:spLocks noChangeArrowheads="1"/>
          </p:cNvSpPr>
          <p:nvPr userDrawn="1"/>
        </p:nvSpPr>
        <p:spPr bwMode="auto">
          <a:xfrm>
            <a:off x="5076056" y="-49264"/>
            <a:ext cx="312641" cy="314496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Oval 21"/>
          <p:cNvSpPr>
            <a:spLocks noChangeArrowheads="1"/>
          </p:cNvSpPr>
          <p:nvPr userDrawn="1"/>
        </p:nvSpPr>
        <p:spPr bwMode="auto">
          <a:xfrm>
            <a:off x="5801903" y="-38099"/>
            <a:ext cx="99390" cy="99388"/>
          </a:xfrm>
          <a:prstGeom prst="ellipse">
            <a:avLst/>
          </a:prstGeom>
          <a:solidFill>
            <a:schemeClr val="accent6">
              <a:alpha val="7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Oval 11"/>
          <p:cNvSpPr>
            <a:spLocks noChangeArrowheads="1"/>
          </p:cNvSpPr>
          <p:nvPr userDrawn="1"/>
        </p:nvSpPr>
        <p:spPr bwMode="auto">
          <a:xfrm>
            <a:off x="4398383" y="194726"/>
            <a:ext cx="249471" cy="248912"/>
          </a:xfrm>
          <a:prstGeom prst="ellipse">
            <a:avLst/>
          </a:prstGeom>
          <a:solidFill>
            <a:srgbClr val="00A0E9">
              <a:alpha val="7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868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0DFA8-A606-4BEB-BCAF-BBC7638E2D98}" type="datetimeFigureOut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18487-0B25-4B43-81C1-C08ED27924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93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0DFA8-A606-4BEB-BCAF-BBC7638E2D98}" type="datetimeFigureOut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18487-0B25-4B43-81C1-C08ED27924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039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0DFA8-A606-4BEB-BCAF-BBC7638E2D98}" type="datetimeFigureOut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18487-0B25-4B43-81C1-C08ED27924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1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0DFA8-A606-4BEB-BCAF-BBC7638E2D98}" type="datetimeFigureOut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18487-0B25-4B43-81C1-C08ED27924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323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0DFA8-A606-4BEB-BCAF-BBC7638E2D98}" type="datetimeFigureOut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18487-0B25-4B43-81C1-C08ED27924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58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/>
        </p:nvGrpSpPr>
        <p:grpSpPr>
          <a:xfrm>
            <a:off x="18284" y="4783"/>
            <a:ext cx="9125716" cy="5143500"/>
            <a:chOff x="22179" y="0"/>
            <a:chExt cx="7335823" cy="3810532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79" y="0"/>
              <a:ext cx="3810532" cy="381053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00"/>
            <a:stretch/>
          </p:blipFill>
          <p:spPr>
            <a:xfrm>
              <a:off x="3779912" y="0"/>
              <a:ext cx="3578090" cy="3810532"/>
            </a:xfrm>
            <a:prstGeom prst="rect">
              <a:avLst/>
            </a:prstGeom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0DFA8-A606-4BEB-BCAF-BBC7638E2D98}" type="datetimeFigureOut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18487-0B25-4B43-81C1-C08ED27924A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6" b="42601"/>
          <a:stretch/>
        </p:blipFill>
        <p:spPr>
          <a:xfrm rot="10800000" flipH="1">
            <a:off x="0" y="4783"/>
            <a:ext cx="1259632" cy="91679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6" b="42601"/>
          <a:stretch/>
        </p:blipFill>
        <p:spPr>
          <a:xfrm flipH="1">
            <a:off x="6870762" y="3488974"/>
            <a:ext cx="2273238" cy="165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587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0DFA8-A606-4BEB-BCAF-BBC7638E2D98}" type="datetimeFigureOut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18487-0B25-4B43-81C1-C08ED27924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76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0DFA8-A606-4BEB-BCAF-BBC7638E2D98}" type="datetimeFigureOut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18487-0B25-4B43-81C1-C08ED27924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758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0DFA8-A606-4BEB-BCAF-BBC7638E2D98}" type="datetimeFigureOut">
              <a:rPr lang="zh-CN" altLang="en-US" smtClean="0"/>
              <a:t>2020/7/20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18487-0B25-4B43-81C1-C08ED27924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331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8284" y="0"/>
            <a:ext cx="9125716" cy="5143500"/>
            <a:chOff x="22179" y="0"/>
            <a:chExt cx="7335823" cy="381053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79" y="0"/>
              <a:ext cx="3810532" cy="3810532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00"/>
            <a:stretch/>
          </p:blipFill>
          <p:spPr>
            <a:xfrm>
              <a:off x="3779912" y="0"/>
              <a:ext cx="3578090" cy="3810532"/>
            </a:xfrm>
            <a:prstGeom prst="rect">
              <a:avLst/>
            </a:prstGeom>
          </p:spPr>
        </p:pic>
      </p:grpSp>
      <p:sp>
        <p:nvSpPr>
          <p:cNvPr id="11" name="圆角矩形 10"/>
          <p:cNvSpPr/>
          <p:nvPr/>
        </p:nvSpPr>
        <p:spPr>
          <a:xfrm>
            <a:off x="467544" y="483518"/>
            <a:ext cx="8208912" cy="4176464"/>
          </a:xfrm>
          <a:prstGeom prst="roundRect">
            <a:avLst>
              <a:gd name="adj" fmla="val 0"/>
            </a:avLst>
          </a:prstGeom>
          <a:noFill/>
          <a:ln>
            <a:solidFill>
              <a:srgbClr val="7CBB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6" b="42601"/>
          <a:stretch/>
        </p:blipFill>
        <p:spPr>
          <a:xfrm>
            <a:off x="0" y="2189828"/>
            <a:ext cx="4056355" cy="295232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6" b="42601"/>
          <a:stretch/>
        </p:blipFill>
        <p:spPr>
          <a:xfrm rot="10800000">
            <a:off x="5087645" y="0"/>
            <a:ext cx="4056355" cy="2952328"/>
          </a:xfrm>
          <a:prstGeom prst="rect">
            <a:avLst/>
          </a:prstGeom>
        </p:spPr>
      </p:pic>
      <p:sp>
        <p:nvSpPr>
          <p:cNvPr id="16" name="PA_淘宝店chenying0907 1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94022" y="1583056"/>
            <a:ext cx="615553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srgbClr val="7CBB4D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小清新文艺风工作计划</a:t>
            </a:r>
            <a:endParaRPr lang="en-US" altLang="zh-CN" sz="4800" dirty="0">
              <a:solidFill>
                <a:srgbClr val="7CBB4D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00702" y="2387084"/>
            <a:ext cx="51421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 smtClean="0">
                <a:solidFill>
                  <a:srgbClr val="7CBB4D"/>
                </a:solidFill>
              </a:rPr>
              <a:t> ENTER THE SUBTITLE HERE </a:t>
            </a:r>
            <a:endParaRPr lang="zh-CN" altLang="en-US" dirty="0">
              <a:solidFill>
                <a:srgbClr val="7CBB4D"/>
              </a:solidFill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3643573" y="3096190"/>
            <a:ext cx="1908360" cy="428628"/>
          </a:xfrm>
          <a:prstGeom prst="roundRect">
            <a:avLst>
              <a:gd name="adj" fmla="val 14445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/>
              </a:gs>
            </a:gsLst>
            <a:lin ang="5400000" scaled="1"/>
          </a:gradFill>
          <a:ln w="6350">
            <a:gradFill>
              <a:gsLst>
                <a:gs pos="0">
                  <a:srgbClr val="7CBB4D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109" tIns="30555" rIns="61109" bIns="30555" rtlCol="0" anchor="ctr"/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汇报人：东方之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P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3827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25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1391295" y="1577340"/>
            <a:ext cx="0" cy="1133587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 flipV="1">
            <a:off x="3063722" y="2710927"/>
            <a:ext cx="0" cy="1538015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 flipV="1">
            <a:off x="4734961" y="1577340"/>
            <a:ext cx="0" cy="1133587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 flipV="1">
            <a:off x="6407388" y="2710927"/>
            <a:ext cx="0" cy="1538015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淘宝店chenying0907 14"/>
          <p:cNvSpPr>
            <a:spLocks noEditPoints="1"/>
          </p:cNvSpPr>
          <p:nvPr/>
        </p:nvSpPr>
        <p:spPr bwMode="auto">
          <a:xfrm>
            <a:off x="2805602" y="4069328"/>
            <a:ext cx="179614" cy="179614"/>
          </a:xfrm>
          <a:custGeom>
            <a:avLst/>
            <a:gdLst>
              <a:gd name="T0" fmla="*/ 64 w 75"/>
              <a:gd name="T1" fmla="*/ 11 h 75"/>
              <a:gd name="T2" fmla="*/ 64 w 75"/>
              <a:gd name="T3" fmla="*/ 64 h 75"/>
              <a:gd name="T4" fmla="*/ 11 w 75"/>
              <a:gd name="T5" fmla="*/ 64 h 75"/>
              <a:gd name="T6" fmla="*/ 11 w 75"/>
              <a:gd name="T7" fmla="*/ 11 h 75"/>
              <a:gd name="T8" fmla="*/ 36 w 75"/>
              <a:gd name="T9" fmla="*/ 69 h 75"/>
              <a:gd name="T10" fmla="*/ 36 w 75"/>
              <a:gd name="T11" fmla="*/ 57 h 75"/>
              <a:gd name="T12" fmla="*/ 25 w 75"/>
              <a:gd name="T13" fmla="*/ 60 h 75"/>
              <a:gd name="T14" fmla="*/ 33 w 75"/>
              <a:gd name="T15" fmla="*/ 69 h 75"/>
              <a:gd name="T16" fmla="*/ 60 w 75"/>
              <a:gd name="T17" fmla="*/ 15 h 75"/>
              <a:gd name="T18" fmla="*/ 60 w 75"/>
              <a:gd name="T19" fmla="*/ 14 h 75"/>
              <a:gd name="T20" fmla="*/ 59 w 75"/>
              <a:gd name="T21" fmla="*/ 36 h 75"/>
              <a:gd name="T22" fmla="*/ 60 w 75"/>
              <a:gd name="T23" fmla="*/ 15 h 75"/>
              <a:gd name="T24" fmla="*/ 57 w 75"/>
              <a:gd name="T25" fmla="*/ 12 h 75"/>
              <a:gd name="T26" fmla="*/ 53 w 75"/>
              <a:gd name="T27" fmla="*/ 12 h 75"/>
              <a:gd name="T28" fmla="*/ 57 w 75"/>
              <a:gd name="T29" fmla="*/ 12 h 75"/>
              <a:gd name="T30" fmla="*/ 43 w 75"/>
              <a:gd name="T31" fmla="*/ 6 h 75"/>
              <a:gd name="T32" fmla="*/ 40 w 75"/>
              <a:gd name="T33" fmla="*/ 18 h 75"/>
              <a:gd name="T34" fmla="*/ 51 w 75"/>
              <a:gd name="T35" fmla="*/ 15 h 75"/>
              <a:gd name="T36" fmla="*/ 43 w 75"/>
              <a:gd name="T37" fmla="*/ 6 h 75"/>
              <a:gd name="T38" fmla="*/ 36 w 75"/>
              <a:gd name="T39" fmla="*/ 6 h 75"/>
              <a:gd name="T40" fmla="*/ 26 w 75"/>
              <a:gd name="T41" fmla="*/ 14 h 75"/>
              <a:gd name="T42" fmla="*/ 26 w 75"/>
              <a:gd name="T43" fmla="*/ 16 h 75"/>
              <a:gd name="T44" fmla="*/ 36 w 75"/>
              <a:gd name="T45" fmla="*/ 6 h 75"/>
              <a:gd name="T46" fmla="*/ 25 w 75"/>
              <a:gd name="T47" fmla="*/ 8 h 75"/>
              <a:gd name="T48" fmla="*/ 22 w 75"/>
              <a:gd name="T49" fmla="*/ 14 h 75"/>
              <a:gd name="T50" fmla="*/ 25 w 75"/>
              <a:gd name="T51" fmla="*/ 8 h 75"/>
              <a:gd name="T52" fmla="*/ 16 w 75"/>
              <a:gd name="T53" fmla="*/ 14 h 75"/>
              <a:gd name="T54" fmla="*/ 6 w 75"/>
              <a:gd name="T55" fmla="*/ 36 h 75"/>
              <a:gd name="T56" fmla="*/ 21 w 75"/>
              <a:gd name="T57" fmla="*/ 17 h 75"/>
              <a:gd name="T58" fmla="*/ 6 w 75"/>
              <a:gd name="T59" fmla="*/ 39 h 75"/>
              <a:gd name="T60" fmla="*/ 15 w 75"/>
              <a:gd name="T61" fmla="*/ 60 h 75"/>
              <a:gd name="T62" fmla="*/ 21 w 75"/>
              <a:gd name="T63" fmla="*/ 58 h 75"/>
              <a:gd name="T64" fmla="*/ 6 w 75"/>
              <a:gd name="T65" fmla="*/ 39 h 75"/>
              <a:gd name="T66" fmla="*/ 19 w 75"/>
              <a:gd name="T67" fmla="*/ 63 h 75"/>
              <a:gd name="T68" fmla="*/ 23 w 75"/>
              <a:gd name="T69" fmla="*/ 63 h 75"/>
              <a:gd name="T70" fmla="*/ 19 w 75"/>
              <a:gd name="T71" fmla="*/ 63 h 75"/>
              <a:gd name="T72" fmla="*/ 40 w 75"/>
              <a:gd name="T73" fmla="*/ 69 h 75"/>
              <a:gd name="T74" fmla="*/ 50 w 75"/>
              <a:gd name="T75" fmla="*/ 61 h 75"/>
              <a:gd name="T76" fmla="*/ 49 w 75"/>
              <a:gd name="T77" fmla="*/ 59 h 75"/>
              <a:gd name="T78" fmla="*/ 40 w 75"/>
              <a:gd name="T79" fmla="*/ 69 h 75"/>
              <a:gd name="T80" fmla="*/ 50 w 75"/>
              <a:gd name="T81" fmla="*/ 67 h 75"/>
              <a:gd name="T82" fmla="*/ 54 w 75"/>
              <a:gd name="T83" fmla="*/ 61 h 75"/>
              <a:gd name="T84" fmla="*/ 50 w 75"/>
              <a:gd name="T85" fmla="*/ 67 h 75"/>
              <a:gd name="T86" fmla="*/ 60 w 75"/>
              <a:gd name="T87" fmla="*/ 61 h 75"/>
              <a:gd name="T88" fmla="*/ 70 w 75"/>
              <a:gd name="T89" fmla="*/ 39 h 75"/>
              <a:gd name="T90" fmla="*/ 55 w 75"/>
              <a:gd name="T91" fmla="*/ 58 h 75"/>
              <a:gd name="T92" fmla="*/ 52 w 75"/>
              <a:gd name="T93" fmla="*/ 19 h 75"/>
              <a:gd name="T94" fmla="*/ 51 w 75"/>
              <a:gd name="T95" fmla="*/ 19 h 75"/>
              <a:gd name="T96" fmla="*/ 40 w 75"/>
              <a:gd name="T97" fmla="*/ 36 h 75"/>
              <a:gd name="T98" fmla="*/ 52 w 75"/>
              <a:gd name="T99" fmla="*/ 19 h 75"/>
              <a:gd name="T100" fmla="*/ 36 w 75"/>
              <a:gd name="T101" fmla="*/ 21 h 75"/>
              <a:gd name="T102" fmla="*/ 24 w 75"/>
              <a:gd name="T103" fmla="*/ 19 h 75"/>
              <a:gd name="T104" fmla="*/ 36 w 75"/>
              <a:gd name="T105" fmla="*/ 36 h 75"/>
              <a:gd name="T106" fmla="*/ 36 w 75"/>
              <a:gd name="T107" fmla="*/ 54 h 75"/>
              <a:gd name="T108" fmla="*/ 36 w 75"/>
              <a:gd name="T109" fmla="*/ 39 h 75"/>
              <a:gd name="T110" fmla="*/ 24 w 75"/>
              <a:gd name="T111" fmla="*/ 56 h 75"/>
              <a:gd name="T112" fmla="*/ 36 w 75"/>
              <a:gd name="T113" fmla="*/ 54 h 75"/>
              <a:gd name="T114" fmla="*/ 40 w 75"/>
              <a:gd name="T115" fmla="*/ 54 h 75"/>
              <a:gd name="T116" fmla="*/ 52 w 75"/>
              <a:gd name="T117" fmla="*/ 56 h 75"/>
              <a:gd name="T118" fmla="*/ 40 w 75"/>
              <a:gd name="T119" fmla="*/ 3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5" h="75">
                <a:moveTo>
                  <a:pt x="38" y="0"/>
                </a:moveTo>
                <a:cubicBezTo>
                  <a:pt x="48" y="0"/>
                  <a:pt x="58" y="4"/>
                  <a:pt x="64" y="11"/>
                </a:cubicBezTo>
                <a:cubicBezTo>
                  <a:pt x="71" y="18"/>
                  <a:pt x="75" y="27"/>
                  <a:pt x="75" y="37"/>
                </a:cubicBezTo>
                <a:cubicBezTo>
                  <a:pt x="75" y="48"/>
                  <a:pt x="71" y="57"/>
                  <a:pt x="64" y="64"/>
                </a:cubicBezTo>
                <a:cubicBezTo>
                  <a:pt x="58" y="71"/>
                  <a:pt x="48" y="75"/>
                  <a:pt x="38" y="75"/>
                </a:cubicBezTo>
                <a:cubicBezTo>
                  <a:pt x="27" y="75"/>
                  <a:pt x="18" y="71"/>
                  <a:pt x="11" y="64"/>
                </a:cubicBezTo>
                <a:cubicBezTo>
                  <a:pt x="5" y="57"/>
                  <a:pt x="0" y="48"/>
                  <a:pt x="0" y="37"/>
                </a:cubicBezTo>
                <a:cubicBezTo>
                  <a:pt x="0" y="27"/>
                  <a:pt x="5" y="18"/>
                  <a:pt x="11" y="11"/>
                </a:cubicBezTo>
                <a:cubicBezTo>
                  <a:pt x="18" y="4"/>
                  <a:pt x="27" y="0"/>
                  <a:pt x="38" y="0"/>
                </a:cubicBezTo>
                <a:close/>
                <a:moveTo>
                  <a:pt x="36" y="69"/>
                </a:moveTo>
                <a:cubicBezTo>
                  <a:pt x="36" y="69"/>
                  <a:pt x="36" y="69"/>
                  <a:pt x="36" y="69"/>
                </a:cubicBezTo>
                <a:cubicBezTo>
                  <a:pt x="36" y="57"/>
                  <a:pt x="36" y="57"/>
                  <a:pt x="36" y="57"/>
                </a:cubicBezTo>
                <a:cubicBezTo>
                  <a:pt x="33" y="57"/>
                  <a:pt x="29" y="58"/>
                  <a:pt x="26" y="59"/>
                </a:cubicBezTo>
                <a:cubicBezTo>
                  <a:pt x="26" y="59"/>
                  <a:pt x="25" y="59"/>
                  <a:pt x="25" y="60"/>
                </a:cubicBezTo>
                <a:cubicBezTo>
                  <a:pt x="25" y="60"/>
                  <a:pt x="26" y="61"/>
                  <a:pt x="26" y="61"/>
                </a:cubicBezTo>
                <a:cubicBezTo>
                  <a:pt x="28" y="65"/>
                  <a:pt x="30" y="67"/>
                  <a:pt x="33" y="69"/>
                </a:cubicBezTo>
                <a:cubicBezTo>
                  <a:pt x="34" y="69"/>
                  <a:pt x="35" y="69"/>
                  <a:pt x="36" y="69"/>
                </a:cubicBezTo>
                <a:close/>
                <a:moveTo>
                  <a:pt x="60" y="15"/>
                </a:move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4"/>
                  <a:pt x="60" y="14"/>
                </a:cubicBezTo>
                <a:cubicBezTo>
                  <a:pt x="58" y="15"/>
                  <a:pt x="57" y="16"/>
                  <a:pt x="55" y="17"/>
                </a:cubicBezTo>
                <a:cubicBezTo>
                  <a:pt x="57" y="22"/>
                  <a:pt x="58" y="29"/>
                  <a:pt x="59" y="36"/>
                </a:cubicBezTo>
                <a:cubicBezTo>
                  <a:pt x="70" y="36"/>
                  <a:pt x="70" y="36"/>
                  <a:pt x="70" y="36"/>
                </a:cubicBezTo>
                <a:cubicBezTo>
                  <a:pt x="69" y="28"/>
                  <a:pt x="66" y="20"/>
                  <a:pt x="60" y="15"/>
                </a:cubicBezTo>
                <a:close/>
                <a:moveTo>
                  <a:pt x="57" y="12"/>
                </a:moveTo>
                <a:cubicBezTo>
                  <a:pt x="57" y="12"/>
                  <a:pt x="57" y="12"/>
                  <a:pt x="57" y="12"/>
                </a:cubicBezTo>
                <a:cubicBezTo>
                  <a:pt x="55" y="10"/>
                  <a:pt x="53" y="9"/>
                  <a:pt x="50" y="8"/>
                </a:cubicBezTo>
                <a:cubicBezTo>
                  <a:pt x="51" y="9"/>
                  <a:pt x="52" y="11"/>
                  <a:pt x="53" y="12"/>
                </a:cubicBezTo>
                <a:cubicBezTo>
                  <a:pt x="53" y="13"/>
                  <a:pt x="53" y="13"/>
                  <a:pt x="54" y="14"/>
                </a:cubicBezTo>
                <a:cubicBezTo>
                  <a:pt x="55" y="13"/>
                  <a:pt x="56" y="13"/>
                  <a:pt x="57" y="12"/>
                </a:cubicBezTo>
                <a:close/>
                <a:moveTo>
                  <a:pt x="43" y="6"/>
                </a:moveTo>
                <a:cubicBezTo>
                  <a:pt x="43" y="6"/>
                  <a:pt x="43" y="6"/>
                  <a:pt x="43" y="6"/>
                </a:cubicBezTo>
                <a:cubicBezTo>
                  <a:pt x="42" y="6"/>
                  <a:pt x="41" y="6"/>
                  <a:pt x="40" y="6"/>
                </a:cubicBezTo>
                <a:cubicBezTo>
                  <a:pt x="40" y="18"/>
                  <a:pt x="40" y="18"/>
                  <a:pt x="40" y="18"/>
                </a:cubicBezTo>
                <a:cubicBezTo>
                  <a:pt x="43" y="18"/>
                  <a:pt x="46" y="17"/>
                  <a:pt x="49" y="16"/>
                </a:cubicBezTo>
                <a:cubicBezTo>
                  <a:pt x="50" y="16"/>
                  <a:pt x="50" y="16"/>
                  <a:pt x="51" y="15"/>
                </a:cubicBezTo>
                <a:cubicBezTo>
                  <a:pt x="50" y="15"/>
                  <a:pt x="50" y="14"/>
                  <a:pt x="50" y="14"/>
                </a:cubicBezTo>
                <a:cubicBezTo>
                  <a:pt x="48" y="10"/>
                  <a:pt x="46" y="8"/>
                  <a:pt x="43" y="6"/>
                </a:cubicBezTo>
                <a:close/>
                <a:moveTo>
                  <a:pt x="36" y="6"/>
                </a:moveTo>
                <a:cubicBezTo>
                  <a:pt x="36" y="6"/>
                  <a:pt x="36" y="6"/>
                  <a:pt x="36" y="6"/>
                </a:cubicBezTo>
                <a:cubicBezTo>
                  <a:pt x="35" y="6"/>
                  <a:pt x="34" y="6"/>
                  <a:pt x="33" y="6"/>
                </a:cubicBezTo>
                <a:cubicBezTo>
                  <a:pt x="30" y="8"/>
                  <a:pt x="28" y="10"/>
                  <a:pt x="26" y="14"/>
                </a:cubicBezTo>
                <a:cubicBezTo>
                  <a:pt x="26" y="14"/>
                  <a:pt x="25" y="15"/>
                  <a:pt x="25" y="15"/>
                </a:cubicBezTo>
                <a:cubicBezTo>
                  <a:pt x="25" y="16"/>
                  <a:pt x="26" y="16"/>
                  <a:pt x="26" y="16"/>
                </a:cubicBezTo>
                <a:cubicBezTo>
                  <a:pt x="29" y="17"/>
                  <a:pt x="33" y="18"/>
                  <a:pt x="36" y="18"/>
                </a:cubicBezTo>
                <a:cubicBezTo>
                  <a:pt x="36" y="6"/>
                  <a:pt x="36" y="6"/>
                  <a:pt x="36" y="6"/>
                </a:cubicBezTo>
                <a:close/>
                <a:moveTo>
                  <a:pt x="25" y="8"/>
                </a:moveTo>
                <a:cubicBezTo>
                  <a:pt x="25" y="8"/>
                  <a:pt x="25" y="8"/>
                  <a:pt x="25" y="8"/>
                </a:cubicBezTo>
                <a:cubicBezTo>
                  <a:pt x="23" y="9"/>
                  <a:pt x="21" y="10"/>
                  <a:pt x="19" y="12"/>
                </a:cubicBezTo>
                <a:cubicBezTo>
                  <a:pt x="20" y="13"/>
                  <a:pt x="21" y="13"/>
                  <a:pt x="22" y="14"/>
                </a:cubicBezTo>
                <a:cubicBezTo>
                  <a:pt x="22" y="13"/>
                  <a:pt x="23" y="13"/>
                  <a:pt x="23" y="12"/>
                </a:cubicBezTo>
                <a:cubicBezTo>
                  <a:pt x="24" y="11"/>
                  <a:pt x="24" y="9"/>
                  <a:pt x="25" y="8"/>
                </a:cubicBezTo>
                <a:close/>
                <a:moveTo>
                  <a:pt x="16" y="14"/>
                </a:move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5"/>
                  <a:pt x="15" y="15"/>
                </a:cubicBezTo>
                <a:cubicBezTo>
                  <a:pt x="10" y="20"/>
                  <a:pt x="7" y="28"/>
                  <a:pt x="6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29"/>
                  <a:pt x="19" y="22"/>
                  <a:pt x="21" y="17"/>
                </a:cubicBezTo>
                <a:cubicBezTo>
                  <a:pt x="19" y="16"/>
                  <a:pt x="18" y="15"/>
                  <a:pt x="16" y="14"/>
                </a:cubicBezTo>
                <a:close/>
                <a:moveTo>
                  <a:pt x="6" y="39"/>
                </a:moveTo>
                <a:cubicBezTo>
                  <a:pt x="6" y="39"/>
                  <a:pt x="6" y="39"/>
                  <a:pt x="6" y="39"/>
                </a:cubicBezTo>
                <a:cubicBezTo>
                  <a:pt x="7" y="47"/>
                  <a:pt x="10" y="55"/>
                  <a:pt x="15" y="60"/>
                </a:cubicBezTo>
                <a:cubicBezTo>
                  <a:pt x="16" y="61"/>
                  <a:pt x="16" y="61"/>
                  <a:pt x="16" y="61"/>
                </a:cubicBezTo>
                <a:cubicBezTo>
                  <a:pt x="18" y="60"/>
                  <a:pt x="19" y="59"/>
                  <a:pt x="21" y="58"/>
                </a:cubicBezTo>
                <a:cubicBezTo>
                  <a:pt x="19" y="53"/>
                  <a:pt x="17" y="46"/>
                  <a:pt x="17" y="39"/>
                </a:cubicBezTo>
                <a:cubicBezTo>
                  <a:pt x="6" y="39"/>
                  <a:pt x="6" y="39"/>
                  <a:pt x="6" y="39"/>
                </a:cubicBezTo>
                <a:close/>
                <a:moveTo>
                  <a:pt x="19" y="63"/>
                </a:moveTo>
                <a:cubicBezTo>
                  <a:pt x="19" y="63"/>
                  <a:pt x="19" y="63"/>
                  <a:pt x="19" y="63"/>
                </a:cubicBezTo>
                <a:cubicBezTo>
                  <a:pt x="21" y="64"/>
                  <a:pt x="23" y="66"/>
                  <a:pt x="25" y="67"/>
                </a:cubicBezTo>
                <a:cubicBezTo>
                  <a:pt x="24" y="66"/>
                  <a:pt x="24" y="64"/>
                  <a:pt x="23" y="63"/>
                </a:cubicBezTo>
                <a:cubicBezTo>
                  <a:pt x="23" y="62"/>
                  <a:pt x="22" y="62"/>
                  <a:pt x="22" y="61"/>
                </a:cubicBezTo>
                <a:cubicBezTo>
                  <a:pt x="21" y="62"/>
                  <a:pt x="20" y="62"/>
                  <a:pt x="19" y="63"/>
                </a:cubicBezTo>
                <a:close/>
                <a:moveTo>
                  <a:pt x="40" y="69"/>
                </a:moveTo>
                <a:cubicBezTo>
                  <a:pt x="40" y="69"/>
                  <a:pt x="40" y="69"/>
                  <a:pt x="40" y="69"/>
                </a:cubicBezTo>
                <a:cubicBezTo>
                  <a:pt x="41" y="69"/>
                  <a:pt x="42" y="69"/>
                  <a:pt x="43" y="69"/>
                </a:cubicBezTo>
                <a:cubicBezTo>
                  <a:pt x="46" y="67"/>
                  <a:pt x="48" y="65"/>
                  <a:pt x="50" y="61"/>
                </a:cubicBezTo>
                <a:cubicBezTo>
                  <a:pt x="50" y="61"/>
                  <a:pt x="50" y="60"/>
                  <a:pt x="51" y="60"/>
                </a:cubicBezTo>
                <a:cubicBezTo>
                  <a:pt x="50" y="59"/>
                  <a:pt x="50" y="59"/>
                  <a:pt x="49" y="59"/>
                </a:cubicBezTo>
                <a:cubicBezTo>
                  <a:pt x="46" y="58"/>
                  <a:pt x="43" y="57"/>
                  <a:pt x="40" y="57"/>
                </a:cubicBezTo>
                <a:cubicBezTo>
                  <a:pt x="40" y="69"/>
                  <a:pt x="40" y="69"/>
                  <a:pt x="40" y="69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  <a:cubicBezTo>
                  <a:pt x="53" y="66"/>
                  <a:pt x="55" y="64"/>
                  <a:pt x="57" y="63"/>
                </a:cubicBezTo>
                <a:cubicBezTo>
                  <a:pt x="56" y="62"/>
                  <a:pt x="55" y="62"/>
                  <a:pt x="54" y="61"/>
                </a:cubicBezTo>
                <a:cubicBezTo>
                  <a:pt x="53" y="62"/>
                  <a:pt x="53" y="62"/>
                  <a:pt x="53" y="63"/>
                </a:cubicBezTo>
                <a:cubicBezTo>
                  <a:pt x="52" y="64"/>
                  <a:pt x="51" y="66"/>
                  <a:pt x="50" y="67"/>
                </a:cubicBezTo>
                <a:close/>
                <a:moveTo>
                  <a:pt x="60" y="61"/>
                </a:moveTo>
                <a:cubicBezTo>
                  <a:pt x="60" y="61"/>
                  <a:pt x="60" y="61"/>
                  <a:pt x="60" y="61"/>
                </a:cubicBezTo>
                <a:cubicBezTo>
                  <a:pt x="60" y="60"/>
                  <a:pt x="60" y="60"/>
                  <a:pt x="60" y="60"/>
                </a:cubicBezTo>
                <a:cubicBezTo>
                  <a:pt x="66" y="55"/>
                  <a:pt x="69" y="47"/>
                  <a:pt x="70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46"/>
                  <a:pt x="57" y="53"/>
                  <a:pt x="55" y="58"/>
                </a:cubicBezTo>
                <a:cubicBezTo>
                  <a:pt x="57" y="59"/>
                  <a:pt x="58" y="60"/>
                  <a:pt x="60" y="61"/>
                </a:cubicBezTo>
                <a:close/>
                <a:moveTo>
                  <a:pt x="52" y="19"/>
                </a:moveTo>
                <a:cubicBezTo>
                  <a:pt x="52" y="19"/>
                  <a:pt x="52" y="19"/>
                  <a:pt x="52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47" y="20"/>
                  <a:pt x="43" y="21"/>
                  <a:pt x="40" y="21"/>
                </a:cubicBezTo>
                <a:cubicBezTo>
                  <a:pt x="40" y="36"/>
                  <a:pt x="40" y="36"/>
                  <a:pt x="40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29"/>
                  <a:pt x="54" y="23"/>
                  <a:pt x="52" y="19"/>
                </a:cubicBezTo>
                <a:close/>
                <a:moveTo>
                  <a:pt x="36" y="21"/>
                </a:moveTo>
                <a:cubicBezTo>
                  <a:pt x="36" y="21"/>
                  <a:pt x="36" y="21"/>
                  <a:pt x="36" y="21"/>
                </a:cubicBezTo>
                <a:cubicBezTo>
                  <a:pt x="32" y="21"/>
                  <a:pt x="29" y="20"/>
                  <a:pt x="25" y="19"/>
                </a:cubicBezTo>
                <a:cubicBezTo>
                  <a:pt x="25" y="19"/>
                  <a:pt x="24" y="19"/>
                  <a:pt x="24" y="19"/>
                </a:cubicBezTo>
                <a:cubicBezTo>
                  <a:pt x="22" y="23"/>
                  <a:pt x="21" y="29"/>
                  <a:pt x="21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21"/>
                  <a:pt x="36" y="21"/>
                  <a:pt x="36" y="21"/>
                </a:cubicBezTo>
                <a:close/>
                <a:moveTo>
                  <a:pt x="36" y="54"/>
                </a:moveTo>
                <a:cubicBezTo>
                  <a:pt x="36" y="54"/>
                  <a:pt x="36" y="54"/>
                  <a:pt x="36" y="54"/>
                </a:cubicBezTo>
                <a:cubicBezTo>
                  <a:pt x="36" y="39"/>
                  <a:pt x="36" y="39"/>
                  <a:pt x="36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46"/>
                  <a:pt x="22" y="51"/>
                  <a:pt x="24" y="56"/>
                </a:cubicBezTo>
                <a:cubicBezTo>
                  <a:pt x="24" y="56"/>
                  <a:pt x="25" y="56"/>
                  <a:pt x="25" y="56"/>
                </a:cubicBezTo>
                <a:cubicBezTo>
                  <a:pt x="29" y="55"/>
                  <a:pt x="32" y="54"/>
                  <a:pt x="36" y="54"/>
                </a:cubicBezTo>
                <a:close/>
                <a:moveTo>
                  <a:pt x="40" y="54"/>
                </a:moveTo>
                <a:cubicBezTo>
                  <a:pt x="40" y="54"/>
                  <a:pt x="40" y="54"/>
                  <a:pt x="40" y="54"/>
                </a:cubicBezTo>
                <a:cubicBezTo>
                  <a:pt x="43" y="54"/>
                  <a:pt x="47" y="55"/>
                  <a:pt x="51" y="56"/>
                </a:cubicBezTo>
                <a:cubicBezTo>
                  <a:pt x="51" y="56"/>
                  <a:pt x="51" y="56"/>
                  <a:pt x="52" y="56"/>
                </a:cubicBezTo>
                <a:cubicBezTo>
                  <a:pt x="54" y="51"/>
                  <a:pt x="55" y="46"/>
                  <a:pt x="55" y="39"/>
                </a:cubicBezTo>
                <a:cubicBezTo>
                  <a:pt x="40" y="39"/>
                  <a:pt x="40" y="39"/>
                  <a:pt x="40" y="39"/>
                </a:cubicBezTo>
                <a:cubicBezTo>
                  <a:pt x="40" y="54"/>
                  <a:pt x="40" y="54"/>
                  <a:pt x="40" y="5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淘宝店chenying0907 15"/>
          <p:cNvSpPr>
            <a:spLocks noEditPoints="1"/>
          </p:cNvSpPr>
          <p:nvPr/>
        </p:nvSpPr>
        <p:spPr bwMode="auto">
          <a:xfrm>
            <a:off x="6208742" y="4069328"/>
            <a:ext cx="136792" cy="177235"/>
          </a:xfrm>
          <a:custGeom>
            <a:avLst/>
            <a:gdLst>
              <a:gd name="T0" fmla="*/ 38 w 57"/>
              <a:gd name="T1" fmla="*/ 27 h 74"/>
              <a:gd name="T2" fmla="*/ 29 w 57"/>
              <a:gd name="T3" fmla="*/ 31 h 74"/>
              <a:gd name="T4" fmla="*/ 24 w 57"/>
              <a:gd name="T5" fmla="*/ 30 h 74"/>
              <a:gd name="T6" fmla="*/ 19 w 57"/>
              <a:gd name="T7" fmla="*/ 27 h 74"/>
              <a:gd name="T8" fmla="*/ 17 w 57"/>
              <a:gd name="T9" fmla="*/ 27 h 74"/>
              <a:gd name="T10" fmla="*/ 17 w 57"/>
              <a:gd name="T11" fmla="*/ 30 h 74"/>
              <a:gd name="T12" fmla="*/ 22 w 57"/>
              <a:gd name="T13" fmla="*/ 33 h 74"/>
              <a:gd name="T14" fmla="*/ 29 w 57"/>
              <a:gd name="T15" fmla="*/ 35 h 74"/>
              <a:gd name="T16" fmla="*/ 40 w 57"/>
              <a:gd name="T17" fmla="*/ 30 h 74"/>
              <a:gd name="T18" fmla="*/ 40 w 57"/>
              <a:gd name="T19" fmla="*/ 27 h 74"/>
              <a:gd name="T20" fmla="*/ 38 w 57"/>
              <a:gd name="T21" fmla="*/ 27 h 74"/>
              <a:gd name="T22" fmla="*/ 42 w 57"/>
              <a:gd name="T23" fmla="*/ 65 h 74"/>
              <a:gd name="T24" fmla="*/ 42 w 57"/>
              <a:gd name="T25" fmla="*/ 65 h 74"/>
              <a:gd name="T26" fmla="*/ 15 w 57"/>
              <a:gd name="T27" fmla="*/ 65 h 74"/>
              <a:gd name="T28" fmla="*/ 14 w 57"/>
              <a:gd name="T29" fmla="*/ 67 h 74"/>
              <a:gd name="T30" fmla="*/ 15 w 57"/>
              <a:gd name="T31" fmla="*/ 68 h 74"/>
              <a:gd name="T32" fmla="*/ 42 w 57"/>
              <a:gd name="T33" fmla="*/ 68 h 74"/>
              <a:gd name="T34" fmla="*/ 44 w 57"/>
              <a:gd name="T35" fmla="*/ 67 h 74"/>
              <a:gd name="T36" fmla="*/ 42 w 57"/>
              <a:gd name="T37" fmla="*/ 65 h 74"/>
              <a:gd name="T38" fmla="*/ 57 w 57"/>
              <a:gd name="T39" fmla="*/ 29 h 74"/>
              <a:gd name="T40" fmla="*/ 57 w 57"/>
              <a:gd name="T41" fmla="*/ 29 h 74"/>
              <a:gd name="T42" fmla="*/ 49 w 57"/>
              <a:gd name="T43" fmla="*/ 9 h 74"/>
              <a:gd name="T44" fmla="*/ 29 w 57"/>
              <a:gd name="T45" fmla="*/ 0 h 74"/>
              <a:gd name="T46" fmla="*/ 9 w 57"/>
              <a:gd name="T47" fmla="*/ 9 h 74"/>
              <a:gd name="T48" fmla="*/ 0 w 57"/>
              <a:gd name="T49" fmla="*/ 29 h 74"/>
              <a:gd name="T50" fmla="*/ 4 w 57"/>
              <a:gd name="T51" fmla="*/ 43 h 74"/>
              <a:gd name="T52" fmla="*/ 13 w 57"/>
              <a:gd name="T53" fmla="*/ 52 h 74"/>
              <a:gd name="T54" fmla="*/ 13 w 57"/>
              <a:gd name="T55" fmla="*/ 60 h 74"/>
              <a:gd name="T56" fmla="*/ 15 w 57"/>
              <a:gd name="T57" fmla="*/ 63 h 74"/>
              <a:gd name="T58" fmla="*/ 42 w 57"/>
              <a:gd name="T59" fmla="*/ 63 h 74"/>
              <a:gd name="T60" fmla="*/ 45 w 57"/>
              <a:gd name="T61" fmla="*/ 60 h 74"/>
              <a:gd name="T62" fmla="*/ 45 w 57"/>
              <a:gd name="T63" fmla="*/ 52 h 74"/>
              <a:gd name="T64" fmla="*/ 54 w 57"/>
              <a:gd name="T65" fmla="*/ 43 h 74"/>
              <a:gd name="T66" fmla="*/ 57 w 57"/>
              <a:gd name="T67" fmla="*/ 29 h 74"/>
              <a:gd name="T68" fmla="*/ 49 w 57"/>
              <a:gd name="T69" fmla="*/ 40 h 74"/>
              <a:gd name="T70" fmla="*/ 49 w 57"/>
              <a:gd name="T71" fmla="*/ 40 h 74"/>
              <a:gd name="T72" fmla="*/ 48 w 57"/>
              <a:gd name="T73" fmla="*/ 40 h 74"/>
              <a:gd name="T74" fmla="*/ 40 w 57"/>
              <a:gd name="T75" fmla="*/ 48 h 74"/>
              <a:gd name="T76" fmla="*/ 39 w 57"/>
              <a:gd name="T77" fmla="*/ 51 h 74"/>
              <a:gd name="T78" fmla="*/ 39 w 57"/>
              <a:gd name="T79" fmla="*/ 51 h 74"/>
              <a:gd name="T80" fmla="*/ 39 w 57"/>
              <a:gd name="T81" fmla="*/ 58 h 74"/>
              <a:gd name="T82" fmla="*/ 18 w 57"/>
              <a:gd name="T83" fmla="*/ 58 h 74"/>
              <a:gd name="T84" fmla="*/ 18 w 57"/>
              <a:gd name="T85" fmla="*/ 51 h 74"/>
              <a:gd name="T86" fmla="*/ 17 w 57"/>
              <a:gd name="T87" fmla="*/ 48 h 74"/>
              <a:gd name="T88" fmla="*/ 9 w 57"/>
              <a:gd name="T89" fmla="*/ 40 h 74"/>
              <a:gd name="T90" fmla="*/ 6 w 57"/>
              <a:gd name="T91" fmla="*/ 29 h 74"/>
              <a:gd name="T92" fmla="*/ 13 w 57"/>
              <a:gd name="T93" fmla="*/ 13 h 74"/>
              <a:gd name="T94" fmla="*/ 29 w 57"/>
              <a:gd name="T95" fmla="*/ 6 h 74"/>
              <a:gd name="T96" fmla="*/ 45 w 57"/>
              <a:gd name="T97" fmla="*/ 13 h 74"/>
              <a:gd name="T98" fmla="*/ 51 w 57"/>
              <a:gd name="T99" fmla="*/ 29 h 74"/>
              <a:gd name="T100" fmla="*/ 49 w 57"/>
              <a:gd name="T101" fmla="*/ 40 h 74"/>
              <a:gd name="T102" fmla="*/ 36 w 57"/>
              <a:gd name="T103" fmla="*/ 71 h 74"/>
              <a:gd name="T104" fmla="*/ 36 w 57"/>
              <a:gd name="T105" fmla="*/ 71 h 74"/>
              <a:gd name="T106" fmla="*/ 21 w 57"/>
              <a:gd name="T107" fmla="*/ 71 h 74"/>
              <a:gd name="T108" fmla="*/ 19 w 57"/>
              <a:gd name="T109" fmla="*/ 73 h 74"/>
              <a:gd name="T110" fmla="*/ 21 w 57"/>
              <a:gd name="T111" fmla="*/ 74 h 74"/>
              <a:gd name="T112" fmla="*/ 36 w 57"/>
              <a:gd name="T113" fmla="*/ 74 h 74"/>
              <a:gd name="T114" fmla="*/ 38 w 57"/>
              <a:gd name="T115" fmla="*/ 73 h 74"/>
              <a:gd name="T116" fmla="*/ 36 w 57"/>
              <a:gd name="T117" fmla="*/ 7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7" h="74">
                <a:moveTo>
                  <a:pt x="38" y="27"/>
                </a:moveTo>
                <a:cubicBezTo>
                  <a:pt x="36" y="30"/>
                  <a:pt x="32" y="31"/>
                  <a:pt x="29" y="31"/>
                </a:cubicBezTo>
                <a:cubicBezTo>
                  <a:pt x="27" y="31"/>
                  <a:pt x="25" y="31"/>
                  <a:pt x="24" y="30"/>
                </a:cubicBezTo>
                <a:cubicBezTo>
                  <a:pt x="22" y="30"/>
                  <a:pt x="21" y="29"/>
                  <a:pt x="19" y="27"/>
                </a:cubicBezTo>
                <a:cubicBezTo>
                  <a:pt x="19" y="27"/>
                  <a:pt x="18" y="27"/>
                  <a:pt x="17" y="27"/>
                </a:cubicBezTo>
                <a:cubicBezTo>
                  <a:pt x="16" y="28"/>
                  <a:pt x="16" y="29"/>
                  <a:pt x="17" y="30"/>
                </a:cubicBezTo>
                <a:cubicBezTo>
                  <a:pt x="19" y="31"/>
                  <a:pt x="20" y="33"/>
                  <a:pt x="22" y="33"/>
                </a:cubicBezTo>
                <a:cubicBezTo>
                  <a:pt x="24" y="34"/>
                  <a:pt x="26" y="35"/>
                  <a:pt x="29" y="35"/>
                </a:cubicBezTo>
                <a:cubicBezTo>
                  <a:pt x="33" y="35"/>
                  <a:pt x="37" y="33"/>
                  <a:pt x="40" y="30"/>
                </a:cubicBezTo>
                <a:cubicBezTo>
                  <a:pt x="41" y="29"/>
                  <a:pt x="41" y="28"/>
                  <a:pt x="40" y="27"/>
                </a:cubicBezTo>
                <a:cubicBezTo>
                  <a:pt x="40" y="27"/>
                  <a:pt x="39" y="27"/>
                  <a:pt x="38" y="27"/>
                </a:cubicBezTo>
                <a:close/>
                <a:moveTo>
                  <a:pt x="42" y="65"/>
                </a:moveTo>
                <a:cubicBezTo>
                  <a:pt x="42" y="65"/>
                  <a:pt x="42" y="65"/>
                  <a:pt x="42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4" y="65"/>
                  <a:pt x="14" y="66"/>
                  <a:pt x="14" y="67"/>
                </a:cubicBezTo>
                <a:cubicBezTo>
                  <a:pt x="14" y="68"/>
                  <a:pt x="14" y="68"/>
                  <a:pt x="15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3" y="68"/>
                  <a:pt x="44" y="68"/>
                  <a:pt x="44" y="67"/>
                </a:cubicBezTo>
                <a:cubicBezTo>
                  <a:pt x="44" y="66"/>
                  <a:pt x="43" y="65"/>
                  <a:pt x="42" y="65"/>
                </a:cubicBezTo>
                <a:close/>
                <a:moveTo>
                  <a:pt x="57" y="29"/>
                </a:moveTo>
                <a:cubicBezTo>
                  <a:pt x="57" y="29"/>
                  <a:pt x="57" y="29"/>
                  <a:pt x="57" y="29"/>
                </a:cubicBezTo>
                <a:cubicBezTo>
                  <a:pt x="57" y="21"/>
                  <a:pt x="54" y="14"/>
                  <a:pt x="49" y="9"/>
                </a:cubicBezTo>
                <a:cubicBezTo>
                  <a:pt x="44" y="4"/>
                  <a:pt x="37" y="0"/>
                  <a:pt x="29" y="0"/>
                </a:cubicBezTo>
                <a:cubicBezTo>
                  <a:pt x="21" y="0"/>
                  <a:pt x="14" y="4"/>
                  <a:pt x="9" y="9"/>
                </a:cubicBezTo>
                <a:cubicBezTo>
                  <a:pt x="3" y="14"/>
                  <a:pt x="0" y="21"/>
                  <a:pt x="0" y="29"/>
                </a:cubicBezTo>
                <a:cubicBezTo>
                  <a:pt x="0" y="34"/>
                  <a:pt x="2" y="39"/>
                  <a:pt x="4" y="43"/>
                </a:cubicBezTo>
                <a:cubicBezTo>
                  <a:pt x="6" y="47"/>
                  <a:pt x="9" y="50"/>
                  <a:pt x="13" y="52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2"/>
                  <a:pt x="14" y="63"/>
                  <a:pt x="15" y="63"/>
                </a:cubicBezTo>
                <a:cubicBezTo>
                  <a:pt x="42" y="63"/>
                  <a:pt x="42" y="63"/>
                  <a:pt x="42" y="63"/>
                </a:cubicBezTo>
                <a:cubicBezTo>
                  <a:pt x="44" y="63"/>
                  <a:pt x="45" y="62"/>
                  <a:pt x="45" y="60"/>
                </a:cubicBezTo>
                <a:cubicBezTo>
                  <a:pt x="45" y="52"/>
                  <a:pt x="45" y="52"/>
                  <a:pt x="45" y="52"/>
                </a:cubicBezTo>
                <a:cubicBezTo>
                  <a:pt x="48" y="50"/>
                  <a:pt x="51" y="47"/>
                  <a:pt x="54" y="43"/>
                </a:cubicBezTo>
                <a:cubicBezTo>
                  <a:pt x="56" y="39"/>
                  <a:pt x="57" y="34"/>
                  <a:pt x="57" y="29"/>
                </a:cubicBezTo>
                <a:close/>
                <a:moveTo>
                  <a:pt x="49" y="40"/>
                </a:moveTo>
                <a:cubicBezTo>
                  <a:pt x="49" y="40"/>
                  <a:pt x="49" y="40"/>
                  <a:pt x="49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7" y="44"/>
                  <a:pt x="44" y="46"/>
                  <a:pt x="40" y="48"/>
                </a:cubicBezTo>
                <a:cubicBezTo>
                  <a:pt x="40" y="49"/>
                  <a:pt x="39" y="50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8"/>
                  <a:pt x="39" y="58"/>
                  <a:pt x="39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0"/>
                  <a:pt x="18" y="49"/>
                  <a:pt x="17" y="48"/>
                </a:cubicBezTo>
                <a:cubicBezTo>
                  <a:pt x="13" y="46"/>
                  <a:pt x="11" y="43"/>
                  <a:pt x="9" y="40"/>
                </a:cubicBezTo>
                <a:cubicBezTo>
                  <a:pt x="7" y="37"/>
                  <a:pt x="6" y="33"/>
                  <a:pt x="6" y="29"/>
                </a:cubicBezTo>
                <a:cubicBezTo>
                  <a:pt x="6" y="23"/>
                  <a:pt x="9" y="17"/>
                  <a:pt x="13" y="13"/>
                </a:cubicBezTo>
                <a:cubicBezTo>
                  <a:pt x="17" y="9"/>
                  <a:pt x="22" y="6"/>
                  <a:pt x="29" y="6"/>
                </a:cubicBezTo>
                <a:cubicBezTo>
                  <a:pt x="35" y="6"/>
                  <a:pt x="41" y="9"/>
                  <a:pt x="45" y="13"/>
                </a:cubicBezTo>
                <a:cubicBezTo>
                  <a:pt x="49" y="17"/>
                  <a:pt x="51" y="23"/>
                  <a:pt x="51" y="29"/>
                </a:cubicBezTo>
                <a:cubicBezTo>
                  <a:pt x="51" y="33"/>
                  <a:pt x="50" y="37"/>
                  <a:pt x="49" y="40"/>
                </a:cubicBezTo>
                <a:close/>
                <a:moveTo>
                  <a:pt x="36" y="71"/>
                </a:moveTo>
                <a:cubicBezTo>
                  <a:pt x="36" y="71"/>
                  <a:pt x="36" y="71"/>
                  <a:pt x="36" y="71"/>
                </a:cubicBezTo>
                <a:cubicBezTo>
                  <a:pt x="21" y="71"/>
                  <a:pt x="21" y="71"/>
                  <a:pt x="21" y="71"/>
                </a:cubicBezTo>
                <a:cubicBezTo>
                  <a:pt x="20" y="71"/>
                  <a:pt x="19" y="72"/>
                  <a:pt x="19" y="73"/>
                </a:cubicBezTo>
                <a:cubicBezTo>
                  <a:pt x="19" y="74"/>
                  <a:pt x="20" y="74"/>
                  <a:pt x="21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7" y="74"/>
                  <a:pt x="38" y="74"/>
                  <a:pt x="38" y="73"/>
                </a:cubicBezTo>
                <a:cubicBezTo>
                  <a:pt x="38" y="72"/>
                  <a:pt x="37" y="71"/>
                  <a:pt x="36" y="7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淘宝店chenying0907 16"/>
          <p:cNvSpPr>
            <a:spLocks noEditPoints="1"/>
          </p:cNvSpPr>
          <p:nvPr/>
        </p:nvSpPr>
        <p:spPr bwMode="auto">
          <a:xfrm>
            <a:off x="4532747" y="1577340"/>
            <a:ext cx="130844" cy="179614"/>
          </a:xfrm>
          <a:custGeom>
            <a:avLst/>
            <a:gdLst>
              <a:gd name="T0" fmla="*/ 40 w 55"/>
              <a:gd name="T1" fmla="*/ 5 h 75"/>
              <a:gd name="T2" fmla="*/ 46 w 55"/>
              <a:gd name="T3" fmla="*/ 34 h 75"/>
              <a:gd name="T4" fmla="*/ 40 w 55"/>
              <a:gd name="T5" fmla="*/ 47 h 75"/>
              <a:gd name="T6" fmla="*/ 15 w 55"/>
              <a:gd name="T7" fmla="*/ 47 h 75"/>
              <a:gd name="T8" fmla="*/ 9 w 55"/>
              <a:gd name="T9" fmla="*/ 34 h 75"/>
              <a:gd name="T10" fmla="*/ 15 w 55"/>
              <a:gd name="T11" fmla="*/ 5 h 75"/>
              <a:gd name="T12" fmla="*/ 15 w 55"/>
              <a:gd name="T13" fmla="*/ 24 h 75"/>
              <a:gd name="T14" fmla="*/ 40 w 55"/>
              <a:gd name="T15" fmla="*/ 24 h 75"/>
              <a:gd name="T16" fmla="*/ 36 w 55"/>
              <a:gd name="T17" fmla="*/ 9 h 75"/>
              <a:gd name="T18" fmla="*/ 19 w 55"/>
              <a:gd name="T19" fmla="*/ 9 h 75"/>
              <a:gd name="T20" fmla="*/ 15 w 55"/>
              <a:gd name="T21" fmla="*/ 24 h 75"/>
              <a:gd name="T22" fmla="*/ 40 w 55"/>
              <a:gd name="T23" fmla="*/ 28 h 75"/>
              <a:gd name="T24" fmla="*/ 15 w 55"/>
              <a:gd name="T25" fmla="*/ 34 h 75"/>
              <a:gd name="T26" fmla="*/ 19 w 55"/>
              <a:gd name="T27" fmla="*/ 43 h 75"/>
              <a:gd name="T28" fmla="*/ 36 w 55"/>
              <a:gd name="T29" fmla="*/ 43 h 75"/>
              <a:gd name="T30" fmla="*/ 40 w 55"/>
              <a:gd name="T31" fmla="*/ 28 h 75"/>
              <a:gd name="T32" fmla="*/ 10 w 55"/>
              <a:gd name="T33" fmla="*/ 75 h 75"/>
              <a:gd name="T34" fmla="*/ 27 w 55"/>
              <a:gd name="T35" fmla="*/ 75 h 75"/>
              <a:gd name="T36" fmla="*/ 44 w 55"/>
              <a:gd name="T37" fmla="*/ 75 h 75"/>
              <a:gd name="T38" fmla="*/ 44 w 55"/>
              <a:gd name="T39" fmla="*/ 69 h 75"/>
              <a:gd name="T40" fmla="*/ 30 w 55"/>
              <a:gd name="T41" fmla="*/ 62 h 75"/>
              <a:gd name="T42" fmla="*/ 53 w 55"/>
              <a:gd name="T43" fmla="*/ 45 h 75"/>
              <a:gd name="T44" fmla="*/ 55 w 55"/>
              <a:gd name="T45" fmla="*/ 26 h 75"/>
              <a:gd name="T46" fmla="*/ 49 w 55"/>
              <a:gd name="T47" fmla="*/ 26 h 75"/>
              <a:gd name="T48" fmla="*/ 48 w 55"/>
              <a:gd name="T49" fmla="*/ 43 h 75"/>
              <a:gd name="T50" fmla="*/ 27 w 55"/>
              <a:gd name="T51" fmla="*/ 56 h 75"/>
              <a:gd name="T52" fmla="*/ 12 w 55"/>
              <a:gd name="T53" fmla="*/ 50 h 75"/>
              <a:gd name="T54" fmla="*/ 5 w 55"/>
              <a:gd name="T55" fmla="*/ 34 h 75"/>
              <a:gd name="T56" fmla="*/ 2 w 55"/>
              <a:gd name="T57" fmla="*/ 23 h 75"/>
              <a:gd name="T58" fmla="*/ 0 w 55"/>
              <a:gd name="T59" fmla="*/ 34 h 75"/>
              <a:gd name="T60" fmla="*/ 8 w 55"/>
              <a:gd name="T61" fmla="*/ 54 h 75"/>
              <a:gd name="T62" fmla="*/ 24 w 55"/>
              <a:gd name="T63" fmla="*/ 62 h 75"/>
              <a:gd name="T64" fmla="*/ 10 w 55"/>
              <a:gd name="T65" fmla="*/ 69 h 75"/>
              <a:gd name="T66" fmla="*/ 10 w 55"/>
              <a:gd name="T67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5" h="75">
                <a:moveTo>
                  <a:pt x="27" y="0"/>
                </a:moveTo>
                <a:cubicBezTo>
                  <a:pt x="32" y="0"/>
                  <a:pt x="37" y="2"/>
                  <a:pt x="40" y="5"/>
                </a:cubicBezTo>
                <a:cubicBezTo>
                  <a:pt x="43" y="8"/>
                  <a:pt x="46" y="13"/>
                  <a:pt x="46" y="18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9"/>
                  <a:pt x="43" y="44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37" y="51"/>
                  <a:pt x="32" y="53"/>
                  <a:pt x="27" y="53"/>
                </a:cubicBezTo>
                <a:cubicBezTo>
                  <a:pt x="22" y="53"/>
                  <a:pt x="18" y="51"/>
                  <a:pt x="15" y="47"/>
                </a:cubicBezTo>
                <a:cubicBezTo>
                  <a:pt x="14" y="47"/>
                  <a:pt x="14" y="47"/>
                  <a:pt x="14" y="47"/>
                </a:cubicBezTo>
                <a:cubicBezTo>
                  <a:pt x="11" y="44"/>
                  <a:pt x="9" y="39"/>
                  <a:pt x="9" y="34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3"/>
                  <a:pt x="11" y="8"/>
                  <a:pt x="15" y="5"/>
                </a:cubicBezTo>
                <a:cubicBezTo>
                  <a:pt x="18" y="2"/>
                  <a:pt x="22" y="0"/>
                  <a:pt x="27" y="0"/>
                </a:cubicBezTo>
                <a:close/>
                <a:moveTo>
                  <a:pt x="15" y="24"/>
                </a:moveTo>
                <a:cubicBezTo>
                  <a:pt x="15" y="24"/>
                  <a:pt x="15" y="24"/>
                  <a:pt x="15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4"/>
                  <a:pt x="38" y="11"/>
                  <a:pt x="36" y="9"/>
                </a:cubicBezTo>
                <a:cubicBezTo>
                  <a:pt x="34" y="7"/>
                  <a:pt x="31" y="5"/>
                  <a:pt x="27" y="5"/>
                </a:cubicBezTo>
                <a:cubicBezTo>
                  <a:pt x="24" y="5"/>
                  <a:pt x="21" y="7"/>
                  <a:pt x="19" y="9"/>
                </a:cubicBezTo>
                <a:cubicBezTo>
                  <a:pt x="16" y="11"/>
                  <a:pt x="15" y="14"/>
                  <a:pt x="15" y="18"/>
                </a:cubicBezTo>
                <a:cubicBezTo>
                  <a:pt x="15" y="24"/>
                  <a:pt x="15" y="24"/>
                  <a:pt x="15" y="24"/>
                </a:cubicBezTo>
                <a:close/>
                <a:moveTo>
                  <a:pt x="40" y="28"/>
                </a:moveTo>
                <a:cubicBezTo>
                  <a:pt x="40" y="28"/>
                  <a:pt x="40" y="28"/>
                  <a:pt x="40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8"/>
                  <a:pt x="16" y="41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21" y="45"/>
                  <a:pt x="24" y="47"/>
                  <a:pt x="27" y="47"/>
                </a:cubicBezTo>
                <a:cubicBezTo>
                  <a:pt x="31" y="47"/>
                  <a:pt x="34" y="45"/>
                  <a:pt x="36" y="43"/>
                </a:cubicBezTo>
                <a:cubicBezTo>
                  <a:pt x="38" y="41"/>
                  <a:pt x="40" y="38"/>
                  <a:pt x="40" y="34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10" y="75"/>
                </a:moveTo>
                <a:cubicBezTo>
                  <a:pt x="10" y="75"/>
                  <a:pt x="10" y="75"/>
                  <a:pt x="10" y="75"/>
                </a:cubicBezTo>
                <a:cubicBezTo>
                  <a:pt x="27" y="75"/>
                  <a:pt x="27" y="75"/>
                  <a:pt x="27" y="75"/>
                </a:cubicBezTo>
                <a:cubicBezTo>
                  <a:pt x="27" y="75"/>
                  <a:pt x="27" y="75"/>
                  <a:pt x="27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44" y="75"/>
                  <a:pt x="44" y="75"/>
                  <a:pt x="44" y="75"/>
                </a:cubicBezTo>
                <a:cubicBezTo>
                  <a:pt x="46" y="75"/>
                  <a:pt x="47" y="73"/>
                  <a:pt x="47" y="72"/>
                </a:cubicBezTo>
                <a:cubicBezTo>
                  <a:pt x="47" y="70"/>
                  <a:pt x="46" y="69"/>
                  <a:pt x="44" y="69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62"/>
                  <a:pt x="30" y="62"/>
                  <a:pt x="30" y="62"/>
                </a:cubicBezTo>
                <a:cubicBezTo>
                  <a:pt x="37" y="61"/>
                  <a:pt x="43" y="58"/>
                  <a:pt x="47" y="54"/>
                </a:cubicBezTo>
                <a:cubicBezTo>
                  <a:pt x="50" y="51"/>
                  <a:pt x="52" y="48"/>
                  <a:pt x="53" y="45"/>
                </a:cubicBezTo>
                <a:cubicBezTo>
                  <a:pt x="54" y="42"/>
                  <a:pt x="55" y="38"/>
                  <a:pt x="55" y="34"/>
                </a:cubicBezTo>
                <a:cubicBezTo>
                  <a:pt x="55" y="26"/>
                  <a:pt x="55" y="26"/>
                  <a:pt x="55" y="26"/>
                </a:cubicBezTo>
                <a:cubicBezTo>
                  <a:pt x="55" y="25"/>
                  <a:pt x="54" y="23"/>
                  <a:pt x="52" y="23"/>
                </a:cubicBezTo>
                <a:cubicBezTo>
                  <a:pt x="51" y="23"/>
                  <a:pt x="49" y="25"/>
                  <a:pt x="49" y="26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7"/>
                  <a:pt x="49" y="40"/>
                  <a:pt x="48" y="43"/>
                </a:cubicBezTo>
                <a:cubicBezTo>
                  <a:pt x="47" y="46"/>
                  <a:pt x="45" y="48"/>
                  <a:pt x="43" y="50"/>
                </a:cubicBezTo>
                <a:cubicBezTo>
                  <a:pt x="39" y="54"/>
                  <a:pt x="33" y="56"/>
                  <a:pt x="27" y="56"/>
                </a:cubicBezTo>
                <a:cubicBezTo>
                  <a:pt x="24" y="56"/>
                  <a:pt x="22" y="56"/>
                  <a:pt x="19" y="55"/>
                </a:cubicBezTo>
                <a:cubicBezTo>
                  <a:pt x="16" y="54"/>
                  <a:pt x="14" y="52"/>
                  <a:pt x="12" y="50"/>
                </a:cubicBezTo>
                <a:cubicBezTo>
                  <a:pt x="10" y="48"/>
                  <a:pt x="8" y="46"/>
                  <a:pt x="7" y="43"/>
                </a:cubicBezTo>
                <a:cubicBezTo>
                  <a:pt x="6" y="40"/>
                  <a:pt x="5" y="37"/>
                  <a:pt x="5" y="34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5"/>
                  <a:pt x="4" y="23"/>
                  <a:pt x="2" y="23"/>
                </a:cubicBezTo>
                <a:cubicBezTo>
                  <a:pt x="1" y="23"/>
                  <a:pt x="0" y="25"/>
                  <a:pt x="0" y="2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8"/>
                  <a:pt x="0" y="42"/>
                  <a:pt x="2" y="45"/>
                </a:cubicBezTo>
                <a:cubicBezTo>
                  <a:pt x="3" y="48"/>
                  <a:pt x="5" y="51"/>
                  <a:pt x="8" y="54"/>
                </a:cubicBezTo>
                <a:cubicBezTo>
                  <a:pt x="10" y="57"/>
                  <a:pt x="13" y="59"/>
                  <a:pt x="17" y="60"/>
                </a:cubicBezTo>
                <a:cubicBezTo>
                  <a:pt x="19" y="61"/>
                  <a:pt x="22" y="62"/>
                  <a:pt x="24" y="62"/>
                </a:cubicBezTo>
                <a:cubicBezTo>
                  <a:pt x="24" y="69"/>
                  <a:pt x="24" y="69"/>
                  <a:pt x="24" y="69"/>
                </a:cubicBezTo>
                <a:cubicBezTo>
                  <a:pt x="10" y="69"/>
                  <a:pt x="10" y="69"/>
                  <a:pt x="10" y="69"/>
                </a:cubicBezTo>
                <a:cubicBezTo>
                  <a:pt x="9" y="69"/>
                  <a:pt x="7" y="70"/>
                  <a:pt x="7" y="72"/>
                </a:cubicBezTo>
                <a:cubicBezTo>
                  <a:pt x="7" y="73"/>
                  <a:pt x="9" y="75"/>
                  <a:pt x="10" y="7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淘宝店chenying0907 17"/>
          <p:cNvSpPr>
            <a:spLocks noEditPoints="1"/>
          </p:cNvSpPr>
          <p:nvPr/>
        </p:nvSpPr>
        <p:spPr bwMode="auto">
          <a:xfrm>
            <a:off x="1127227" y="1584477"/>
            <a:ext cx="180803" cy="162961"/>
          </a:xfrm>
          <a:custGeom>
            <a:avLst/>
            <a:gdLst>
              <a:gd name="T0" fmla="*/ 36 w 76"/>
              <a:gd name="T1" fmla="*/ 67 h 68"/>
              <a:gd name="T2" fmla="*/ 8 w 76"/>
              <a:gd name="T3" fmla="*/ 38 h 68"/>
              <a:gd name="T4" fmla="*/ 1 w 76"/>
              <a:gd name="T5" fmla="*/ 28 h 68"/>
              <a:gd name="T6" fmla="*/ 2 w 76"/>
              <a:gd name="T7" fmla="*/ 16 h 68"/>
              <a:gd name="T8" fmla="*/ 8 w 76"/>
              <a:gd name="T9" fmla="*/ 7 h 68"/>
              <a:gd name="T10" fmla="*/ 17 w 76"/>
              <a:gd name="T11" fmla="*/ 1 h 68"/>
              <a:gd name="T12" fmla="*/ 29 w 76"/>
              <a:gd name="T13" fmla="*/ 1 h 68"/>
              <a:gd name="T14" fmla="*/ 38 w 76"/>
              <a:gd name="T15" fmla="*/ 6 h 68"/>
              <a:gd name="T16" fmla="*/ 48 w 76"/>
              <a:gd name="T17" fmla="*/ 1 h 68"/>
              <a:gd name="T18" fmla="*/ 60 w 76"/>
              <a:gd name="T19" fmla="*/ 1 h 68"/>
              <a:gd name="T20" fmla="*/ 69 w 76"/>
              <a:gd name="T21" fmla="*/ 7 h 68"/>
              <a:gd name="T22" fmla="*/ 75 w 76"/>
              <a:gd name="T23" fmla="*/ 16 h 68"/>
              <a:gd name="T24" fmla="*/ 75 w 76"/>
              <a:gd name="T25" fmla="*/ 16 h 68"/>
              <a:gd name="T26" fmla="*/ 75 w 76"/>
              <a:gd name="T27" fmla="*/ 28 h 68"/>
              <a:gd name="T28" fmla="*/ 69 w 76"/>
              <a:gd name="T29" fmla="*/ 38 h 68"/>
              <a:gd name="T30" fmla="*/ 69 w 76"/>
              <a:gd name="T31" fmla="*/ 38 h 68"/>
              <a:gd name="T32" fmla="*/ 40 w 76"/>
              <a:gd name="T33" fmla="*/ 67 h 68"/>
              <a:gd name="T34" fmla="*/ 36 w 76"/>
              <a:gd name="T35" fmla="*/ 67 h 68"/>
              <a:gd name="T36" fmla="*/ 36 w 76"/>
              <a:gd name="T37" fmla="*/ 67 h 68"/>
              <a:gd name="T38" fmla="*/ 42 w 76"/>
              <a:gd name="T39" fmla="*/ 11 h 68"/>
              <a:gd name="T40" fmla="*/ 42 w 76"/>
              <a:gd name="T41" fmla="*/ 11 h 68"/>
              <a:gd name="T42" fmla="*/ 42 w 76"/>
              <a:gd name="T43" fmla="*/ 11 h 68"/>
              <a:gd name="T44" fmla="*/ 32 w 76"/>
              <a:gd name="T45" fmla="*/ 20 h 68"/>
              <a:gd name="T46" fmla="*/ 30 w 76"/>
              <a:gd name="T47" fmla="*/ 20 h 68"/>
              <a:gd name="T48" fmla="*/ 30 w 76"/>
              <a:gd name="T49" fmla="*/ 17 h 68"/>
              <a:gd name="T50" fmla="*/ 36 w 76"/>
              <a:gd name="T51" fmla="*/ 11 h 68"/>
              <a:gd name="T52" fmla="*/ 36 w 76"/>
              <a:gd name="T53" fmla="*/ 11 h 68"/>
              <a:gd name="T54" fmla="*/ 27 w 76"/>
              <a:gd name="T55" fmla="*/ 7 h 68"/>
              <a:gd name="T56" fmla="*/ 19 w 76"/>
              <a:gd name="T57" fmla="*/ 7 h 68"/>
              <a:gd name="T58" fmla="*/ 12 w 76"/>
              <a:gd name="T59" fmla="*/ 11 h 68"/>
              <a:gd name="T60" fmla="*/ 7 w 76"/>
              <a:gd name="T61" fmla="*/ 18 h 68"/>
              <a:gd name="T62" fmla="*/ 7 w 76"/>
              <a:gd name="T63" fmla="*/ 26 h 68"/>
              <a:gd name="T64" fmla="*/ 12 w 76"/>
              <a:gd name="T65" fmla="*/ 34 h 68"/>
              <a:gd name="T66" fmla="*/ 38 w 76"/>
              <a:gd name="T67" fmla="*/ 61 h 68"/>
              <a:gd name="T68" fmla="*/ 65 w 76"/>
              <a:gd name="T69" fmla="*/ 34 h 68"/>
              <a:gd name="T70" fmla="*/ 65 w 76"/>
              <a:gd name="T71" fmla="*/ 34 h 68"/>
              <a:gd name="T72" fmla="*/ 70 w 76"/>
              <a:gd name="T73" fmla="*/ 26 h 68"/>
              <a:gd name="T74" fmla="*/ 69 w 76"/>
              <a:gd name="T75" fmla="*/ 18 h 68"/>
              <a:gd name="T76" fmla="*/ 65 w 76"/>
              <a:gd name="T77" fmla="*/ 11 h 68"/>
              <a:gd name="T78" fmla="*/ 58 w 76"/>
              <a:gd name="T79" fmla="*/ 7 h 68"/>
              <a:gd name="T80" fmla="*/ 49 w 76"/>
              <a:gd name="T81" fmla="*/ 7 h 68"/>
              <a:gd name="T82" fmla="*/ 42 w 76"/>
              <a:gd name="T83" fmla="*/ 1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6" h="68">
                <a:moveTo>
                  <a:pt x="36" y="67"/>
                </a:moveTo>
                <a:cubicBezTo>
                  <a:pt x="8" y="38"/>
                  <a:pt x="8" y="38"/>
                  <a:pt x="8" y="38"/>
                </a:cubicBezTo>
                <a:cubicBezTo>
                  <a:pt x="5" y="35"/>
                  <a:pt x="2" y="32"/>
                  <a:pt x="1" y="28"/>
                </a:cubicBezTo>
                <a:cubicBezTo>
                  <a:pt x="0" y="24"/>
                  <a:pt x="0" y="20"/>
                  <a:pt x="2" y="16"/>
                </a:cubicBezTo>
                <a:cubicBezTo>
                  <a:pt x="3" y="13"/>
                  <a:pt x="5" y="10"/>
                  <a:pt x="8" y="7"/>
                </a:cubicBezTo>
                <a:cubicBezTo>
                  <a:pt x="10" y="4"/>
                  <a:pt x="13" y="2"/>
                  <a:pt x="17" y="1"/>
                </a:cubicBezTo>
                <a:cubicBezTo>
                  <a:pt x="21" y="0"/>
                  <a:pt x="25" y="0"/>
                  <a:pt x="29" y="1"/>
                </a:cubicBezTo>
                <a:cubicBezTo>
                  <a:pt x="32" y="2"/>
                  <a:pt x="35" y="4"/>
                  <a:pt x="38" y="6"/>
                </a:cubicBezTo>
                <a:cubicBezTo>
                  <a:pt x="41" y="4"/>
                  <a:pt x="44" y="2"/>
                  <a:pt x="48" y="1"/>
                </a:cubicBezTo>
                <a:cubicBezTo>
                  <a:pt x="51" y="0"/>
                  <a:pt x="55" y="0"/>
                  <a:pt x="60" y="1"/>
                </a:cubicBezTo>
                <a:cubicBezTo>
                  <a:pt x="63" y="2"/>
                  <a:pt x="66" y="4"/>
                  <a:pt x="69" y="7"/>
                </a:cubicBezTo>
                <a:cubicBezTo>
                  <a:pt x="72" y="10"/>
                  <a:pt x="74" y="13"/>
                  <a:pt x="75" y="16"/>
                </a:cubicBezTo>
                <a:cubicBezTo>
                  <a:pt x="75" y="16"/>
                  <a:pt x="75" y="16"/>
                  <a:pt x="75" y="16"/>
                </a:cubicBezTo>
                <a:cubicBezTo>
                  <a:pt x="76" y="20"/>
                  <a:pt x="76" y="24"/>
                  <a:pt x="75" y="28"/>
                </a:cubicBezTo>
                <a:cubicBezTo>
                  <a:pt x="74" y="32"/>
                  <a:pt x="72" y="35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40" y="67"/>
                  <a:pt x="40" y="67"/>
                  <a:pt x="40" y="67"/>
                </a:cubicBezTo>
                <a:cubicBezTo>
                  <a:pt x="39" y="68"/>
                  <a:pt x="37" y="68"/>
                  <a:pt x="36" y="67"/>
                </a:cubicBezTo>
                <a:cubicBezTo>
                  <a:pt x="36" y="67"/>
                  <a:pt x="36" y="67"/>
                  <a:pt x="36" y="67"/>
                </a:cubicBezTo>
                <a:close/>
                <a:moveTo>
                  <a:pt x="42" y="11"/>
                </a:moveTo>
                <a:cubicBezTo>
                  <a:pt x="42" y="11"/>
                  <a:pt x="42" y="11"/>
                  <a:pt x="42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1" y="20"/>
                  <a:pt x="30" y="20"/>
                </a:cubicBezTo>
                <a:cubicBezTo>
                  <a:pt x="29" y="19"/>
                  <a:pt x="29" y="18"/>
                  <a:pt x="30" y="17"/>
                </a:cubicBezTo>
                <a:cubicBezTo>
                  <a:pt x="36" y="11"/>
                  <a:pt x="36" y="11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3" y="9"/>
                  <a:pt x="30" y="7"/>
                  <a:pt x="27" y="7"/>
                </a:cubicBezTo>
                <a:cubicBezTo>
                  <a:pt x="25" y="6"/>
                  <a:pt x="22" y="6"/>
                  <a:pt x="19" y="7"/>
                </a:cubicBezTo>
                <a:cubicBezTo>
                  <a:pt x="16" y="8"/>
                  <a:pt x="14" y="9"/>
                  <a:pt x="12" y="11"/>
                </a:cubicBezTo>
                <a:cubicBezTo>
                  <a:pt x="10" y="13"/>
                  <a:pt x="8" y="15"/>
                  <a:pt x="7" y="18"/>
                </a:cubicBezTo>
                <a:cubicBezTo>
                  <a:pt x="6" y="21"/>
                  <a:pt x="6" y="24"/>
                  <a:pt x="7" y="26"/>
                </a:cubicBezTo>
                <a:cubicBezTo>
                  <a:pt x="8" y="29"/>
                  <a:pt x="9" y="32"/>
                  <a:pt x="12" y="34"/>
                </a:cubicBezTo>
                <a:cubicBezTo>
                  <a:pt x="38" y="61"/>
                  <a:pt x="38" y="61"/>
                  <a:pt x="38" y="61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7" y="32"/>
                  <a:pt x="69" y="29"/>
                  <a:pt x="70" y="26"/>
                </a:cubicBezTo>
                <a:cubicBezTo>
                  <a:pt x="70" y="24"/>
                  <a:pt x="70" y="21"/>
                  <a:pt x="69" y="18"/>
                </a:cubicBezTo>
                <a:cubicBezTo>
                  <a:pt x="68" y="15"/>
                  <a:pt x="67" y="13"/>
                  <a:pt x="65" y="11"/>
                </a:cubicBezTo>
                <a:cubicBezTo>
                  <a:pt x="63" y="9"/>
                  <a:pt x="60" y="8"/>
                  <a:pt x="58" y="7"/>
                </a:cubicBezTo>
                <a:cubicBezTo>
                  <a:pt x="55" y="6"/>
                  <a:pt x="52" y="6"/>
                  <a:pt x="49" y="7"/>
                </a:cubicBezTo>
                <a:cubicBezTo>
                  <a:pt x="46" y="7"/>
                  <a:pt x="44" y="9"/>
                  <a:pt x="42" y="1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淘宝店chenying0907 6"/>
          <p:cNvSpPr>
            <a:spLocks/>
          </p:cNvSpPr>
          <p:nvPr/>
        </p:nvSpPr>
        <p:spPr bwMode="auto">
          <a:xfrm>
            <a:off x="1391295" y="2710927"/>
            <a:ext cx="1610574" cy="402049"/>
          </a:xfrm>
          <a:custGeom>
            <a:avLst/>
            <a:gdLst>
              <a:gd name="T0" fmla="*/ 592 w 676"/>
              <a:gd name="T1" fmla="*/ 0 h 168"/>
              <a:gd name="T2" fmla="*/ 0 w 676"/>
              <a:gd name="T3" fmla="*/ 0 h 168"/>
              <a:gd name="T4" fmla="*/ 0 w 676"/>
              <a:gd name="T5" fmla="*/ 84 h 168"/>
              <a:gd name="T6" fmla="*/ 84 w 676"/>
              <a:gd name="T7" fmla="*/ 168 h 168"/>
              <a:gd name="T8" fmla="*/ 676 w 676"/>
              <a:gd name="T9" fmla="*/ 168 h 168"/>
              <a:gd name="T10" fmla="*/ 676 w 676"/>
              <a:gd name="T11" fmla="*/ 84 h 168"/>
              <a:gd name="T12" fmla="*/ 592 w 676"/>
              <a:gd name="T1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6" h="168">
                <a:moveTo>
                  <a:pt x="59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31"/>
                  <a:pt x="38" y="168"/>
                  <a:pt x="84" y="168"/>
                </a:cubicBezTo>
                <a:cubicBezTo>
                  <a:pt x="676" y="168"/>
                  <a:pt x="676" y="168"/>
                  <a:pt x="676" y="168"/>
                </a:cubicBezTo>
                <a:cubicBezTo>
                  <a:pt x="676" y="84"/>
                  <a:pt x="676" y="84"/>
                  <a:pt x="676" y="84"/>
                </a:cubicBezTo>
                <a:cubicBezTo>
                  <a:pt x="676" y="38"/>
                  <a:pt x="638" y="0"/>
                  <a:pt x="592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000" dirty="0" smtClean="0">
                <a:solidFill>
                  <a:schemeClr val="bg1"/>
                </a:solidFill>
              </a:rPr>
              <a:t>PROCESS 01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0" name="淘宝店chenying0907 10"/>
          <p:cNvSpPr>
            <a:spLocks/>
          </p:cNvSpPr>
          <p:nvPr/>
        </p:nvSpPr>
        <p:spPr bwMode="auto">
          <a:xfrm>
            <a:off x="4734961" y="2710927"/>
            <a:ext cx="1610574" cy="402049"/>
          </a:xfrm>
          <a:custGeom>
            <a:avLst/>
            <a:gdLst>
              <a:gd name="T0" fmla="*/ 592 w 676"/>
              <a:gd name="T1" fmla="*/ 0 h 168"/>
              <a:gd name="T2" fmla="*/ 0 w 676"/>
              <a:gd name="T3" fmla="*/ 0 h 168"/>
              <a:gd name="T4" fmla="*/ 0 w 676"/>
              <a:gd name="T5" fmla="*/ 84 h 168"/>
              <a:gd name="T6" fmla="*/ 84 w 676"/>
              <a:gd name="T7" fmla="*/ 168 h 168"/>
              <a:gd name="T8" fmla="*/ 676 w 676"/>
              <a:gd name="T9" fmla="*/ 168 h 168"/>
              <a:gd name="T10" fmla="*/ 676 w 676"/>
              <a:gd name="T11" fmla="*/ 84 h 168"/>
              <a:gd name="T12" fmla="*/ 592 w 676"/>
              <a:gd name="T1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6" h="168">
                <a:moveTo>
                  <a:pt x="59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31"/>
                  <a:pt x="38" y="168"/>
                  <a:pt x="84" y="168"/>
                </a:cubicBezTo>
                <a:cubicBezTo>
                  <a:pt x="676" y="168"/>
                  <a:pt x="676" y="168"/>
                  <a:pt x="676" y="168"/>
                </a:cubicBezTo>
                <a:cubicBezTo>
                  <a:pt x="676" y="84"/>
                  <a:pt x="676" y="84"/>
                  <a:pt x="676" y="84"/>
                </a:cubicBezTo>
                <a:cubicBezTo>
                  <a:pt x="676" y="38"/>
                  <a:pt x="639" y="0"/>
                  <a:pt x="592" y="0"/>
                </a:cubicBezTo>
                <a:close/>
              </a:path>
            </a:pathLst>
          </a:cu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</a:rPr>
              <a:t>PROCESS </a:t>
            </a:r>
            <a:r>
              <a:rPr lang="en-US" altLang="zh-CN" sz="1000" dirty="0" smtClean="0">
                <a:solidFill>
                  <a:schemeClr val="bg1"/>
                </a:solidFill>
              </a:rPr>
              <a:t>03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1473112" y="1577340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此处添加标题文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本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1" name="淘宝店chenying0907 20"/>
          <p:cNvSpPr/>
          <p:nvPr/>
        </p:nvSpPr>
        <p:spPr>
          <a:xfrm>
            <a:off x="1473112" y="1784823"/>
            <a:ext cx="1952515" cy="62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4832262" y="1577340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3" name="淘宝店chenying0907 22"/>
          <p:cNvSpPr/>
          <p:nvPr/>
        </p:nvSpPr>
        <p:spPr>
          <a:xfrm>
            <a:off x="4832262" y="1784823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3155862" y="3495040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5" name="淘宝店chenying0907 24"/>
          <p:cNvSpPr/>
          <p:nvPr/>
        </p:nvSpPr>
        <p:spPr>
          <a:xfrm>
            <a:off x="3155862" y="3702523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6515012" y="3495040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7" name="淘宝店chenying0907 26"/>
          <p:cNvSpPr/>
          <p:nvPr/>
        </p:nvSpPr>
        <p:spPr>
          <a:xfrm>
            <a:off x="6515012" y="3702523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淘宝店chenying0907 8"/>
          <p:cNvSpPr>
            <a:spLocks/>
          </p:cNvSpPr>
          <p:nvPr/>
        </p:nvSpPr>
        <p:spPr bwMode="auto">
          <a:xfrm>
            <a:off x="3063722" y="2710927"/>
            <a:ext cx="1609385" cy="402049"/>
          </a:xfrm>
          <a:custGeom>
            <a:avLst/>
            <a:gdLst>
              <a:gd name="T0" fmla="*/ 592 w 676"/>
              <a:gd name="T1" fmla="*/ 0 h 168"/>
              <a:gd name="T2" fmla="*/ 0 w 676"/>
              <a:gd name="T3" fmla="*/ 0 h 168"/>
              <a:gd name="T4" fmla="*/ 0 w 676"/>
              <a:gd name="T5" fmla="*/ 84 h 168"/>
              <a:gd name="T6" fmla="*/ 84 w 676"/>
              <a:gd name="T7" fmla="*/ 168 h 168"/>
              <a:gd name="T8" fmla="*/ 676 w 676"/>
              <a:gd name="T9" fmla="*/ 168 h 168"/>
              <a:gd name="T10" fmla="*/ 676 w 676"/>
              <a:gd name="T11" fmla="*/ 84 h 168"/>
              <a:gd name="T12" fmla="*/ 592 w 676"/>
              <a:gd name="T1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6" h="168">
                <a:moveTo>
                  <a:pt x="59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31"/>
                  <a:pt x="38" y="168"/>
                  <a:pt x="84" y="168"/>
                </a:cubicBezTo>
                <a:cubicBezTo>
                  <a:pt x="676" y="168"/>
                  <a:pt x="676" y="168"/>
                  <a:pt x="676" y="168"/>
                </a:cubicBezTo>
                <a:cubicBezTo>
                  <a:pt x="676" y="84"/>
                  <a:pt x="676" y="84"/>
                  <a:pt x="676" y="84"/>
                </a:cubicBezTo>
                <a:cubicBezTo>
                  <a:pt x="676" y="38"/>
                  <a:pt x="638" y="0"/>
                  <a:pt x="592" y="0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</a:rPr>
              <a:t>PROCESS </a:t>
            </a:r>
            <a:r>
              <a:rPr lang="en-US" altLang="zh-CN" sz="1000" dirty="0" smtClean="0">
                <a:solidFill>
                  <a:schemeClr val="bg1"/>
                </a:solidFill>
              </a:rPr>
              <a:t>02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2" name="淘宝店chenying0907 12"/>
          <p:cNvSpPr>
            <a:spLocks/>
          </p:cNvSpPr>
          <p:nvPr/>
        </p:nvSpPr>
        <p:spPr bwMode="auto">
          <a:xfrm>
            <a:off x="6407388" y="2710927"/>
            <a:ext cx="1609385" cy="402049"/>
          </a:xfrm>
          <a:custGeom>
            <a:avLst/>
            <a:gdLst>
              <a:gd name="T0" fmla="*/ 592 w 676"/>
              <a:gd name="T1" fmla="*/ 0 h 168"/>
              <a:gd name="T2" fmla="*/ 0 w 676"/>
              <a:gd name="T3" fmla="*/ 0 h 168"/>
              <a:gd name="T4" fmla="*/ 0 w 676"/>
              <a:gd name="T5" fmla="*/ 84 h 168"/>
              <a:gd name="T6" fmla="*/ 84 w 676"/>
              <a:gd name="T7" fmla="*/ 168 h 168"/>
              <a:gd name="T8" fmla="*/ 676 w 676"/>
              <a:gd name="T9" fmla="*/ 168 h 168"/>
              <a:gd name="T10" fmla="*/ 676 w 676"/>
              <a:gd name="T11" fmla="*/ 84 h 168"/>
              <a:gd name="T12" fmla="*/ 592 w 676"/>
              <a:gd name="T1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6" h="168">
                <a:moveTo>
                  <a:pt x="59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31"/>
                  <a:pt x="38" y="168"/>
                  <a:pt x="84" y="168"/>
                </a:cubicBezTo>
                <a:cubicBezTo>
                  <a:pt x="676" y="168"/>
                  <a:pt x="676" y="168"/>
                  <a:pt x="676" y="168"/>
                </a:cubicBezTo>
                <a:cubicBezTo>
                  <a:pt x="676" y="84"/>
                  <a:pt x="676" y="84"/>
                  <a:pt x="676" y="84"/>
                </a:cubicBezTo>
                <a:cubicBezTo>
                  <a:pt x="676" y="38"/>
                  <a:pt x="639" y="0"/>
                  <a:pt x="592" y="0"/>
                </a:cubicBezTo>
                <a:close/>
              </a:path>
            </a:pathLst>
          </a:custGeom>
          <a:solidFill>
            <a:schemeClr val="accent4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</a:rPr>
              <a:t>PROCESS </a:t>
            </a:r>
            <a:r>
              <a:rPr lang="en-US" altLang="zh-CN" sz="1000" dirty="0" smtClean="0">
                <a:solidFill>
                  <a:schemeClr val="bg1"/>
                </a:solidFill>
              </a:rPr>
              <a:t>04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8" name="Text Box 42"/>
          <p:cNvSpPr txBox="1">
            <a:spLocks noChangeArrowheads="1"/>
          </p:cNvSpPr>
          <p:nvPr/>
        </p:nvSpPr>
        <p:spPr bwMode="auto">
          <a:xfrm>
            <a:off x="1204224" y="258166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此处输入章节标题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64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750"/>
                            </p:stCondLst>
                            <p:childTnLst>
                              <p:par>
                                <p:cTn id="9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750"/>
                            </p:stCondLst>
                            <p:childTnLst>
                              <p:par>
                                <p:cTn id="1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25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6" grpId="0" animBg="1"/>
      <p:bldP spid="10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8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淘宝店chenying0907 30"/>
          <p:cNvSpPr/>
          <p:nvPr/>
        </p:nvSpPr>
        <p:spPr>
          <a:xfrm>
            <a:off x="4158664" y="2858821"/>
            <a:ext cx="100811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800" b="1" dirty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</a:p>
        </p:txBody>
      </p:sp>
      <p:sp>
        <p:nvSpPr>
          <p:cNvPr id="32" name="淘宝店chenying0907 31"/>
          <p:cNvSpPr/>
          <p:nvPr/>
        </p:nvSpPr>
        <p:spPr>
          <a:xfrm>
            <a:off x="4041013" y="2421747"/>
            <a:ext cx="10284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000" b="1" dirty="0" smtClean="0">
                <a:solidFill>
                  <a:schemeClr val="accent1"/>
                </a:solidFill>
              </a:rPr>
              <a:t>关键词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grpSp>
        <p:nvGrpSpPr>
          <p:cNvPr id="2052" name="组合 2051"/>
          <p:cNvGrpSpPr/>
          <p:nvPr/>
        </p:nvGrpSpPr>
        <p:grpSpPr>
          <a:xfrm>
            <a:off x="4612535" y="1651899"/>
            <a:ext cx="1054647" cy="1052264"/>
            <a:chOff x="4612535" y="1777908"/>
            <a:chExt cx="1054647" cy="1052264"/>
          </a:xfrm>
        </p:grpSpPr>
        <p:sp>
          <p:nvSpPr>
            <p:cNvPr id="17" name="淘宝店chenying0907 18"/>
            <p:cNvSpPr>
              <a:spLocks/>
            </p:cNvSpPr>
            <p:nvPr/>
          </p:nvSpPr>
          <p:spPr bwMode="auto">
            <a:xfrm>
              <a:off x="4612535" y="2034122"/>
              <a:ext cx="796050" cy="796050"/>
            </a:xfrm>
            <a:custGeom>
              <a:avLst/>
              <a:gdLst>
                <a:gd name="T0" fmla="*/ 341 w 341"/>
                <a:gd name="T1" fmla="*/ 339 h 341"/>
                <a:gd name="T2" fmla="*/ 285 w 341"/>
                <a:gd name="T3" fmla="*/ 172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2 h 341"/>
                <a:gd name="T10" fmla="*/ 166 w 341"/>
                <a:gd name="T11" fmla="*/ 68 h 341"/>
                <a:gd name="T12" fmla="*/ 166 w 341"/>
                <a:gd name="T13" fmla="*/ 56 h 341"/>
                <a:gd name="T14" fmla="*/ 166 w 341"/>
                <a:gd name="T15" fmla="*/ 54 h 341"/>
                <a:gd name="T16" fmla="*/ 165 w 341"/>
                <a:gd name="T17" fmla="*/ 54 h 341"/>
                <a:gd name="T18" fmla="*/ 2 w 341"/>
                <a:gd name="T19" fmla="*/ 1 h 341"/>
                <a:gd name="T20" fmla="*/ 0 w 341"/>
                <a:gd name="T21" fmla="*/ 0 h 341"/>
                <a:gd name="T22" fmla="*/ 0 w 341"/>
                <a:gd name="T23" fmla="*/ 81 h 341"/>
                <a:gd name="T24" fmla="*/ 2 w 341"/>
                <a:gd name="T25" fmla="*/ 81 h 341"/>
                <a:gd name="T26" fmla="*/ 260 w 341"/>
                <a:gd name="T27" fmla="*/ 340 h 341"/>
                <a:gd name="T28" fmla="*/ 261 w 341"/>
                <a:gd name="T29" fmla="*/ 341 h 341"/>
                <a:gd name="T30" fmla="*/ 341 w 341"/>
                <a:gd name="T31" fmla="*/ 341 h 341"/>
                <a:gd name="T32" fmla="*/ 341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39"/>
                  </a:moveTo>
                  <a:cubicBezTo>
                    <a:pt x="336" y="280"/>
                    <a:pt x="317" y="222"/>
                    <a:pt x="285" y="172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1"/>
                    <a:pt x="274" y="172"/>
                    <a:pt x="269" y="172"/>
                  </a:cubicBezTo>
                  <a:cubicBezTo>
                    <a:pt x="212" y="172"/>
                    <a:pt x="166" y="125"/>
                    <a:pt x="166" y="68"/>
                  </a:cubicBezTo>
                  <a:cubicBezTo>
                    <a:pt x="166" y="64"/>
                    <a:pt x="166" y="60"/>
                    <a:pt x="166" y="56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16" y="24"/>
                    <a:pt x="60" y="5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38" y="94"/>
                    <a:pt x="247" y="203"/>
                    <a:pt x="260" y="340"/>
                  </a:cubicBezTo>
                  <a:cubicBezTo>
                    <a:pt x="261" y="341"/>
                    <a:pt x="261" y="341"/>
                    <a:pt x="261" y="341"/>
                  </a:cubicBezTo>
                  <a:cubicBezTo>
                    <a:pt x="341" y="341"/>
                    <a:pt x="341" y="341"/>
                    <a:pt x="341" y="341"/>
                  </a:cubicBezTo>
                  <a:lnTo>
                    <a:pt x="341" y="339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淘宝店chenying0907 19"/>
            <p:cNvSpPr>
              <a:spLocks noEditPoints="1"/>
            </p:cNvSpPr>
            <p:nvPr/>
          </p:nvSpPr>
          <p:spPr bwMode="auto">
            <a:xfrm>
              <a:off x="4612535" y="1777908"/>
              <a:ext cx="1054647" cy="1052264"/>
            </a:xfrm>
            <a:custGeom>
              <a:avLst/>
              <a:gdLst>
                <a:gd name="T0" fmla="*/ 452 w 452"/>
                <a:gd name="T1" fmla="*/ 449 h 451"/>
                <a:gd name="T2" fmla="*/ 372 w 452"/>
                <a:gd name="T3" fmla="*/ 212 h 451"/>
                <a:gd name="T4" fmla="*/ 377 w 452"/>
                <a:gd name="T5" fmla="*/ 178 h 451"/>
                <a:gd name="T6" fmla="*/ 269 w 452"/>
                <a:gd name="T7" fmla="*/ 70 h 451"/>
                <a:gd name="T8" fmla="*/ 234 w 452"/>
                <a:gd name="T9" fmla="*/ 76 h 451"/>
                <a:gd name="T10" fmla="*/ 2 w 452"/>
                <a:gd name="T11" fmla="*/ 0 h 451"/>
                <a:gd name="T12" fmla="*/ 0 w 452"/>
                <a:gd name="T13" fmla="*/ 0 h 451"/>
                <a:gd name="T14" fmla="*/ 0 w 452"/>
                <a:gd name="T15" fmla="*/ 191 h 451"/>
                <a:gd name="T16" fmla="*/ 2 w 452"/>
                <a:gd name="T17" fmla="*/ 191 h 451"/>
                <a:gd name="T18" fmla="*/ 260 w 452"/>
                <a:gd name="T19" fmla="*/ 450 h 451"/>
                <a:gd name="T20" fmla="*/ 261 w 452"/>
                <a:gd name="T21" fmla="*/ 451 h 451"/>
                <a:gd name="T22" fmla="*/ 452 w 452"/>
                <a:gd name="T23" fmla="*/ 451 h 451"/>
                <a:gd name="T24" fmla="*/ 452 w 452"/>
                <a:gd name="T25" fmla="*/ 449 h 451"/>
                <a:gd name="T26" fmla="*/ 264 w 452"/>
                <a:gd name="T27" fmla="*/ 447 h 451"/>
                <a:gd name="T28" fmla="*/ 4 w 452"/>
                <a:gd name="T29" fmla="*/ 187 h 451"/>
                <a:gd name="T30" fmla="*/ 4 w 452"/>
                <a:gd name="T31" fmla="*/ 4 h 451"/>
                <a:gd name="T32" fmla="*/ 232 w 452"/>
                <a:gd name="T33" fmla="*/ 80 h 451"/>
                <a:gd name="T34" fmla="*/ 233 w 452"/>
                <a:gd name="T35" fmla="*/ 81 h 451"/>
                <a:gd name="T36" fmla="*/ 234 w 452"/>
                <a:gd name="T37" fmla="*/ 80 h 451"/>
                <a:gd name="T38" fmla="*/ 269 w 452"/>
                <a:gd name="T39" fmla="*/ 74 h 451"/>
                <a:gd name="T40" fmla="*/ 373 w 452"/>
                <a:gd name="T41" fmla="*/ 178 h 451"/>
                <a:gd name="T42" fmla="*/ 368 w 452"/>
                <a:gd name="T43" fmla="*/ 212 h 451"/>
                <a:gd name="T44" fmla="*/ 367 w 452"/>
                <a:gd name="T45" fmla="*/ 213 h 451"/>
                <a:gd name="T46" fmla="*/ 368 w 452"/>
                <a:gd name="T47" fmla="*/ 214 h 451"/>
                <a:gd name="T48" fmla="*/ 447 w 452"/>
                <a:gd name="T49" fmla="*/ 447 h 451"/>
                <a:gd name="T50" fmla="*/ 26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452" y="449"/>
                  </a:moveTo>
                  <a:cubicBezTo>
                    <a:pt x="446" y="365"/>
                    <a:pt x="419" y="283"/>
                    <a:pt x="372" y="212"/>
                  </a:cubicBezTo>
                  <a:cubicBezTo>
                    <a:pt x="375" y="201"/>
                    <a:pt x="377" y="190"/>
                    <a:pt x="377" y="178"/>
                  </a:cubicBezTo>
                  <a:cubicBezTo>
                    <a:pt x="377" y="118"/>
                    <a:pt x="329" y="70"/>
                    <a:pt x="269" y="70"/>
                  </a:cubicBezTo>
                  <a:cubicBezTo>
                    <a:pt x="257" y="70"/>
                    <a:pt x="245" y="72"/>
                    <a:pt x="234" y="76"/>
                  </a:cubicBezTo>
                  <a:cubicBezTo>
                    <a:pt x="165" y="31"/>
                    <a:pt x="84" y="5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2" y="191"/>
                    <a:pt x="2" y="191"/>
                    <a:pt x="2" y="191"/>
                  </a:cubicBezTo>
                  <a:cubicBezTo>
                    <a:pt x="138" y="204"/>
                    <a:pt x="247" y="313"/>
                    <a:pt x="260" y="450"/>
                  </a:cubicBezTo>
                  <a:cubicBezTo>
                    <a:pt x="261" y="451"/>
                    <a:pt x="261" y="451"/>
                    <a:pt x="261" y="451"/>
                  </a:cubicBezTo>
                  <a:cubicBezTo>
                    <a:pt x="452" y="451"/>
                    <a:pt x="452" y="451"/>
                    <a:pt x="452" y="451"/>
                  </a:cubicBezTo>
                  <a:lnTo>
                    <a:pt x="452" y="449"/>
                  </a:lnTo>
                  <a:close/>
                  <a:moveTo>
                    <a:pt x="264" y="447"/>
                  </a:moveTo>
                  <a:cubicBezTo>
                    <a:pt x="250" y="311"/>
                    <a:pt x="141" y="202"/>
                    <a:pt x="4" y="18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5" y="9"/>
                    <a:pt x="164" y="35"/>
                    <a:pt x="232" y="80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46" y="76"/>
                    <a:pt x="257" y="74"/>
                    <a:pt x="269" y="74"/>
                  </a:cubicBezTo>
                  <a:cubicBezTo>
                    <a:pt x="327" y="74"/>
                    <a:pt x="373" y="121"/>
                    <a:pt x="373" y="178"/>
                  </a:cubicBezTo>
                  <a:cubicBezTo>
                    <a:pt x="373" y="189"/>
                    <a:pt x="371" y="201"/>
                    <a:pt x="368" y="212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8" y="214"/>
                    <a:pt x="368" y="214"/>
                    <a:pt x="368" y="214"/>
                  </a:cubicBezTo>
                  <a:cubicBezTo>
                    <a:pt x="414" y="283"/>
                    <a:pt x="442" y="364"/>
                    <a:pt x="447" y="447"/>
                  </a:cubicBezTo>
                  <a:lnTo>
                    <a:pt x="264" y="447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51" name="组合 2050"/>
          <p:cNvGrpSpPr/>
          <p:nvPr/>
        </p:nvGrpSpPr>
        <p:grpSpPr>
          <a:xfrm>
            <a:off x="3447061" y="1651899"/>
            <a:ext cx="1054647" cy="1052264"/>
            <a:chOff x="3447061" y="1777908"/>
            <a:chExt cx="1054647" cy="1052264"/>
          </a:xfrm>
        </p:grpSpPr>
        <p:sp>
          <p:nvSpPr>
            <p:cNvPr id="19" name="淘宝店chenying0907 20"/>
            <p:cNvSpPr>
              <a:spLocks/>
            </p:cNvSpPr>
            <p:nvPr/>
          </p:nvSpPr>
          <p:spPr bwMode="auto">
            <a:xfrm>
              <a:off x="3705658" y="2034122"/>
              <a:ext cx="796050" cy="796050"/>
            </a:xfrm>
            <a:custGeom>
              <a:avLst/>
              <a:gdLst>
                <a:gd name="T0" fmla="*/ 0 w 341"/>
                <a:gd name="T1" fmla="*/ 339 h 341"/>
                <a:gd name="T2" fmla="*/ 56 w 341"/>
                <a:gd name="T3" fmla="*/ 172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2 h 341"/>
                <a:gd name="T10" fmla="*/ 175 w 341"/>
                <a:gd name="T11" fmla="*/ 68 h 341"/>
                <a:gd name="T12" fmla="*/ 174 w 341"/>
                <a:gd name="T13" fmla="*/ 56 h 341"/>
                <a:gd name="T14" fmla="*/ 174 w 341"/>
                <a:gd name="T15" fmla="*/ 54 h 341"/>
                <a:gd name="T16" fmla="*/ 175 w 341"/>
                <a:gd name="T17" fmla="*/ 54 h 341"/>
                <a:gd name="T18" fmla="*/ 339 w 341"/>
                <a:gd name="T19" fmla="*/ 1 h 341"/>
                <a:gd name="T20" fmla="*/ 341 w 341"/>
                <a:gd name="T21" fmla="*/ 0 h 341"/>
                <a:gd name="T22" fmla="*/ 341 w 341"/>
                <a:gd name="T23" fmla="*/ 81 h 341"/>
                <a:gd name="T24" fmla="*/ 339 w 341"/>
                <a:gd name="T25" fmla="*/ 81 h 341"/>
                <a:gd name="T26" fmla="*/ 80 w 341"/>
                <a:gd name="T27" fmla="*/ 340 h 341"/>
                <a:gd name="T28" fmla="*/ 80 w 341"/>
                <a:gd name="T29" fmla="*/ 341 h 341"/>
                <a:gd name="T30" fmla="*/ 0 w 341"/>
                <a:gd name="T31" fmla="*/ 341 h 341"/>
                <a:gd name="T32" fmla="*/ 0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39"/>
                  </a:moveTo>
                  <a:cubicBezTo>
                    <a:pt x="5" y="280"/>
                    <a:pt x="24" y="222"/>
                    <a:pt x="56" y="172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1"/>
                    <a:pt x="67" y="172"/>
                    <a:pt x="71" y="172"/>
                  </a:cubicBezTo>
                  <a:cubicBezTo>
                    <a:pt x="128" y="172"/>
                    <a:pt x="175" y="125"/>
                    <a:pt x="175" y="68"/>
                  </a:cubicBezTo>
                  <a:cubicBezTo>
                    <a:pt x="175" y="64"/>
                    <a:pt x="175" y="60"/>
                    <a:pt x="174" y="56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225" y="24"/>
                    <a:pt x="281" y="5"/>
                    <a:pt x="339" y="1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39" y="81"/>
                    <a:pt x="339" y="81"/>
                    <a:pt x="339" y="81"/>
                  </a:cubicBezTo>
                  <a:cubicBezTo>
                    <a:pt x="203" y="94"/>
                    <a:pt x="94" y="203"/>
                    <a:pt x="80" y="340"/>
                  </a:cubicBezTo>
                  <a:cubicBezTo>
                    <a:pt x="80" y="341"/>
                    <a:pt x="80" y="341"/>
                    <a:pt x="80" y="341"/>
                  </a:cubicBezTo>
                  <a:cubicBezTo>
                    <a:pt x="0" y="341"/>
                    <a:pt x="0" y="341"/>
                    <a:pt x="0" y="341"/>
                  </a:cubicBezTo>
                  <a:lnTo>
                    <a:pt x="0" y="339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淘宝店chenying0907 21"/>
            <p:cNvSpPr>
              <a:spLocks noEditPoints="1"/>
            </p:cNvSpPr>
            <p:nvPr/>
          </p:nvSpPr>
          <p:spPr bwMode="auto">
            <a:xfrm>
              <a:off x="3447061" y="1777908"/>
              <a:ext cx="1054647" cy="1052264"/>
            </a:xfrm>
            <a:custGeom>
              <a:avLst/>
              <a:gdLst>
                <a:gd name="T0" fmla="*/ 0 w 452"/>
                <a:gd name="T1" fmla="*/ 451 h 451"/>
                <a:gd name="T2" fmla="*/ 191 w 452"/>
                <a:gd name="T3" fmla="*/ 451 h 451"/>
                <a:gd name="T4" fmla="*/ 191 w 452"/>
                <a:gd name="T5" fmla="*/ 450 h 451"/>
                <a:gd name="T6" fmla="*/ 450 w 452"/>
                <a:gd name="T7" fmla="*/ 191 h 451"/>
                <a:gd name="T8" fmla="*/ 452 w 452"/>
                <a:gd name="T9" fmla="*/ 191 h 451"/>
                <a:gd name="T10" fmla="*/ 452 w 452"/>
                <a:gd name="T11" fmla="*/ 0 h 451"/>
                <a:gd name="T12" fmla="*/ 450 w 452"/>
                <a:gd name="T13" fmla="*/ 0 h 451"/>
                <a:gd name="T14" fmla="*/ 218 w 452"/>
                <a:gd name="T15" fmla="*/ 76 h 451"/>
                <a:gd name="T16" fmla="*/ 182 w 452"/>
                <a:gd name="T17" fmla="*/ 70 h 451"/>
                <a:gd name="T18" fmla="*/ 74 w 452"/>
                <a:gd name="T19" fmla="*/ 178 h 451"/>
                <a:gd name="T20" fmla="*/ 80 w 452"/>
                <a:gd name="T21" fmla="*/ 212 h 451"/>
                <a:gd name="T22" fmla="*/ 0 w 452"/>
                <a:gd name="T23" fmla="*/ 449 h 451"/>
                <a:gd name="T24" fmla="*/ 0 w 452"/>
                <a:gd name="T25" fmla="*/ 451 h 451"/>
                <a:gd name="T26" fmla="*/ 4 w 452"/>
                <a:gd name="T27" fmla="*/ 447 h 451"/>
                <a:gd name="T28" fmla="*/ 84 w 452"/>
                <a:gd name="T29" fmla="*/ 214 h 451"/>
                <a:gd name="T30" fmla="*/ 84 w 452"/>
                <a:gd name="T31" fmla="*/ 213 h 451"/>
                <a:gd name="T32" fmla="*/ 84 w 452"/>
                <a:gd name="T33" fmla="*/ 212 h 451"/>
                <a:gd name="T34" fmla="*/ 78 w 452"/>
                <a:gd name="T35" fmla="*/ 178 h 451"/>
                <a:gd name="T36" fmla="*/ 182 w 452"/>
                <a:gd name="T37" fmla="*/ 74 h 451"/>
                <a:gd name="T38" fmla="*/ 217 w 452"/>
                <a:gd name="T39" fmla="*/ 80 h 451"/>
                <a:gd name="T40" fmla="*/ 218 w 452"/>
                <a:gd name="T41" fmla="*/ 81 h 451"/>
                <a:gd name="T42" fmla="*/ 219 w 452"/>
                <a:gd name="T43" fmla="*/ 80 h 451"/>
                <a:gd name="T44" fmla="*/ 448 w 452"/>
                <a:gd name="T45" fmla="*/ 4 h 451"/>
                <a:gd name="T46" fmla="*/ 448 w 452"/>
                <a:gd name="T47" fmla="*/ 187 h 451"/>
                <a:gd name="T48" fmla="*/ 188 w 452"/>
                <a:gd name="T49" fmla="*/ 447 h 451"/>
                <a:gd name="T50" fmla="*/ 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0" y="451"/>
                  </a:moveTo>
                  <a:cubicBezTo>
                    <a:pt x="191" y="451"/>
                    <a:pt x="191" y="451"/>
                    <a:pt x="191" y="451"/>
                  </a:cubicBezTo>
                  <a:cubicBezTo>
                    <a:pt x="191" y="450"/>
                    <a:pt x="191" y="450"/>
                    <a:pt x="191" y="450"/>
                  </a:cubicBezTo>
                  <a:cubicBezTo>
                    <a:pt x="205" y="313"/>
                    <a:pt x="314" y="204"/>
                    <a:pt x="450" y="191"/>
                  </a:cubicBezTo>
                  <a:cubicBezTo>
                    <a:pt x="452" y="191"/>
                    <a:pt x="452" y="191"/>
                    <a:pt x="452" y="1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367" y="5"/>
                    <a:pt x="287" y="31"/>
                    <a:pt x="218" y="76"/>
                  </a:cubicBezTo>
                  <a:cubicBezTo>
                    <a:pt x="206" y="72"/>
                    <a:pt x="194" y="70"/>
                    <a:pt x="182" y="70"/>
                  </a:cubicBezTo>
                  <a:cubicBezTo>
                    <a:pt x="123" y="70"/>
                    <a:pt x="74" y="118"/>
                    <a:pt x="74" y="178"/>
                  </a:cubicBezTo>
                  <a:cubicBezTo>
                    <a:pt x="74" y="190"/>
                    <a:pt x="76" y="201"/>
                    <a:pt x="80" y="212"/>
                  </a:cubicBezTo>
                  <a:cubicBezTo>
                    <a:pt x="33" y="283"/>
                    <a:pt x="5" y="365"/>
                    <a:pt x="0" y="449"/>
                  </a:cubicBezTo>
                  <a:lnTo>
                    <a:pt x="0" y="451"/>
                  </a:lnTo>
                  <a:close/>
                  <a:moveTo>
                    <a:pt x="4" y="447"/>
                  </a:moveTo>
                  <a:cubicBezTo>
                    <a:pt x="10" y="364"/>
                    <a:pt x="37" y="283"/>
                    <a:pt x="84" y="214"/>
                  </a:cubicBezTo>
                  <a:cubicBezTo>
                    <a:pt x="84" y="213"/>
                    <a:pt x="84" y="213"/>
                    <a:pt x="84" y="213"/>
                  </a:cubicBezTo>
                  <a:cubicBezTo>
                    <a:pt x="84" y="212"/>
                    <a:pt x="84" y="212"/>
                    <a:pt x="84" y="212"/>
                  </a:cubicBezTo>
                  <a:cubicBezTo>
                    <a:pt x="80" y="201"/>
                    <a:pt x="78" y="189"/>
                    <a:pt x="78" y="178"/>
                  </a:cubicBezTo>
                  <a:cubicBezTo>
                    <a:pt x="78" y="121"/>
                    <a:pt x="125" y="74"/>
                    <a:pt x="182" y="74"/>
                  </a:cubicBezTo>
                  <a:cubicBezTo>
                    <a:pt x="194" y="74"/>
                    <a:pt x="206" y="76"/>
                    <a:pt x="217" y="80"/>
                  </a:cubicBezTo>
                  <a:cubicBezTo>
                    <a:pt x="218" y="81"/>
                    <a:pt x="218" y="81"/>
                    <a:pt x="218" y="81"/>
                  </a:cubicBezTo>
                  <a:cubicBezTo>
                    <a:pt x="219" y="80"/>
                    <a:pt x="219" y="80"/>
                    <a:pt x="219" y="80"/>
                  </a:cubicBezTo>
                  <a:cubicBezTo>
                    <a:pt x="287" y="35"/>
                    <a:pt x="366" y="9"/>
                    <a:pt x="448" y="4"/>
                  </a:cubicBezTo>
                  <a:cubicBezTo>
                    <a:pt x="448" y="187"/>
                    <a:pt x="448" y="187"/>
                    <a:pt x="448" y="187"/>
                  </a:cubicBezTo>
                  <a:cubicBezTo>
                    <a:pt x="311" y="202"/>
                    <a:pt x="202" y="311"/>
                    <a:pt x="188" y="447"/>
                  </a:cubicBezTo>
                  <a:lnTo>
                    <a:pt x="4" y="447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53" name="组合 2052"/>
          <p:cNvGrpSpPr/>
          <p:nvPr/>
        </p:nvGrpSpPr>
        <p:grpSpPr>
          <a:xfrm>
            <a:off x="4612535" y="2816182"/>
            <a:ext cx="1054647" cy="1053455"/>
            <a:chOff x="4612535" y="2942191"/>
            <a:chExt cx="1054647" cy="1053455"/>
          </a:xfrm>
        </p:grpSpPr>
        <p:sp>
          <p:nvSpPr>
            <p:cNvPr id="21" name="淘宝店chenying0907 22"/>
            <p:cNvSpPr>
              <a:spLocks/>
            </p:cNvSpPr>
            <p:nvPr/>
          </p:nvSpPr>
          <p:spPr bwMode="auto">
            <a:xfrm>
              <a:off x="4612535" y="2942191"/>
              <a:ext cx="796050" cy="794859"/>
            </a:xfrm>
            <a:custGeom>
              <a:avLst/>
              <a:gdLst>
                <a:gd name="T0" fmla="*/ 341 w 341"/>
                <a:gd name="T1" fmla="*/ 3 h 341"/>
                <a:gd name="T2" fmla="*/ 285 w 341"/>
                <a:gd name="T3" fmla="*/ 170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0 h 341"/>
                <a:gd name="T10" fmla="*/ 166 w 341"/>
                <a:gd name="T11" fmla="*/ 274 h 341"/>
                <a:gd name="T12" fmla="*/ 166 w 341"/>
                <a:gd name="T13" fmla="*/ 286 h 341"/>
                <a:gd name="T14" fmla="*/ 166 w 341"/>
                <a:gd name="T15" fmla="*/ 287 h 341"/>
                <a:gd name="T16" fmla="*/ 165 w 341"/>
                <a:gd name="T17" fmla="*/ 288 h 341"/>
                <a:gd name="T18" fmla="*/ 2 w 341"/>
                <a:gd name="T19" fmla="*/ 341 h 341"/>
                <a:gd name="T20" fmla="*/ 0 w 341"/>
                <a:gd name="T21" fmla="*/ 341 h 341"/>
                <a:gd name="T22" fmla="*/ 0 w 341"/>
                <a:gd name="T23" fmla="*/ 261 h 341"/>
                <a:gd name="T24" fmla="*/ 2 w 341"/>
                <a:gd name="T25" fmla="*/ 261 h 341"/>
                <a:gd name="T26" fmla="*/ 260 w 341"/>
                <a:gd name="T27" fmla="*/ 2 h 341"/>
                <a:gd name="T28" fmla="*/ 261 w 341"/>
                <a:gd name="T29" fmla="*/ 0 h 341"/>
                <a:gd name="T30" fmla="*/ 341 w 341"/>
                <a:gd name="T31" fmla="*/ 0 h 341"/>
                <a:gd name="T32" fmla="*/ 341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"/>
                  </a:moveTo>
                  <a:cubicBezTo>
                    <a:pt x="336" y="62"/>
                    <a:pt x="317" y="120"/>
                    <a:pt x="285" y="170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0"/>
                    <a:pt x="274" y="170"/>
                    <a:pt x="269" y="170"/>
                  </a:cubicBezTo>
                  <a:cubicBezTo>
                    <a:pt x="212" y="170"/>
                    <a:pt x="166" y="217"/>
                    <a:pt x="166" y="274"/>
                  </a:cubicBezTo>
                  <a:cubicBezTo>
                    <a:pt x="166" y="278"/>
                    <a:pt x="166" y="282"/>
                    <a:pt x="166" y="286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65" y="288"/>
                    <a:pt x="165" y="288"/>
                    <a:pt x="165" y="288"/>
                  </a:cubicBezTo>
                  <a:cubicBezTo>
                    <a:pt x="116" y="318"/>
                    <a:pt x="60" y="337"/>
                    <a:pt x="2" y="341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138" y="247"/>
                    <a:pt x="247" y="138"/>
                    <a:pt x="260" y="2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341" y="0"/>
                    <a:pt x="341" y="0"/>
                    <a:pt x="341" y="0"/>
                  </a:cubicBezTo>
                  <a:lnTo>
                    <a:pt x="341" y="3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淘宝店chenying0907 23"/>
            <p:cNvSpPr>
              <a:spLocks noEditPoints="1"/>
            </p:cNvSpPr>
            <p:nvPr/>
          </p:nvSpPr>
          <p:spPr bwMode="auto">
            <a:xfrm>
              <a:off x="4612535" y="2942191"/>
              <a:ext cx="1054647" cy="1053455"/>
            </a:xfrm>
            <a:custGeom>
              <a:avLst/>
              <a:gdLst>
                <a:gd name="T0" fmla="*/ 452 w 452"/>
                <a:gd name="T1" fmla="*/ 0 h 452"/>
                <a:gd name="T2" fmla="*/ 261 w 452"/>
                <a:gd name="T3" fmla="*/ 0 h 452"/>
                <a:gd name="T4" fmla="*/ 260 w 452"/>
                <a:gd name="T5" fmla="*/ 2 h 452"/>
                <a:gd name="T6" fmla="*/ 2 w 452"/>
                <a:gd name="T7" fmla="*/ 261 h 452"/>
                <a:gd name="T8" fmla="*/ 0 w 452"/>
                <a:gd name="T9" fmla="*/ 261 h 452"/>
                <a:gd name="T10" fmla="*/ 0 w 452"/>
                <a:gd name="T11" fmla="*/ 452 h 452"/>
                <a:gd name="T12" fmla="*/ 2 w 452"/>
                <a:gd name="T13" fmla="*/ 452 h 452"/>
                <a:gd name="T14" fmla="*/ 234 w 452"/>
                <a:gd name="T15" fmla="*/ 376 h 452"/>
                <a:gd name="T16" fmla="*/ 269 w 452"/>
                <a:gd name="T17" fmla="*/ 382 h 452"/>
                <a:gd name="T18" fmla="*/ 377 w 452"/>
                <a:gd name="T19" fmla="*/ 274 h 452"/>
                <a:gd name="T20" fmla="*/ 372 w 452"/>
                <a:gd name="T21" fmla="*/ 240 h 452"/>
                <a:gd name="T22" fmla="*/ 452 w 452"/>
                <a:gd name="T23" fmla="*/ 3 h 452"/>
                <a:gd name="T24" fmla="*/ 452 w 452"/>
                <a:gd name="T25" fmla="*/ 0 h 452"/>
                <a:gd name="T26" fmla="*/ 447 w 452"/>
                <a:gd name="T27" fmla="*/ 4 h 452"/>
                <a:gd name="T28" fmla="*/ 368 w 452"/>
                <a:gd name="T29" fmla="*/ 238 h 452"/>
                <a:gd name="T30" fmla="*/ 367 w 452"/>
                <a:gd name="T31" fmla="*/ 239 h 452"/>
                <a:gd name="T32" fmla="*/ 368 w 452"/>
                <a:gd name="T33" fmla="*/ 240 h 452"/>
                <a:gd name="T34" fmla="*/ 373 w 452"/>
                <a:gd name="T35" fmla="*/ 274 h 452"/>
                <a:gd name="T36" fmla="*/ 269 w 452"/>
                <a:gd name="T37" fmla="*/ 378 h 452"/>
                <a:gd name="T38" fmla="*/ 234 w 452"/>
                <a:gd name="T39" fmla="*/ 372 h 452"/>
                <a:gd name="T40" fmla="*/ 233 w 452"/>
                <a:gd name="T41" fmla="*/ 371 h 452"/>
                <a:gd name="T42" fmla="*/ 232 w 452"/>
                <a:gd name="T43" fmla="*/ 372 h 452"/>
                <a:gd name="T44" fmla="*/ 4 w 452"/>
                <a:gd name="T45" fmla="*/ 448 h 452"/>
                <a:gd name="T46" fmla="*/ 4 w 452"/>
                <a:gd name="T47" fmla="*/ 265 h 452"/>
                <a:gd name="T48" fmla="*/ 264 w 452"/>
                <a:gd name="T49" fmla="*/ 4 h 452"/>
                <a:gd name="T50" fmla="*/ 447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452" y="0"/>
                  </a:moveTo>
                  <a:cubicBezTo>
                    <a:pt x="261" y="0"/>
                    <a:pt x="261" y="0"/>
                    <a:pt x="261" y="0"/>
                  </a:cubicBezTo>
                  <a:cubicBezTo>
                    <a:pt x="260" y="2"/>
                    <a:pt x="260" y="2"/>
                    <a:pt x="260" y="2"/>
                  </a:cubicBezTo>
                  <a:cubicBezTo>
                    <a:pt x="247" y="138"/>
                    <a:pt x="138" y="247"/>
                    <a:pt x="2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2" y="452"/>
                    <a:pt x="2" y="452"/>
                    <a:pt x="2" y="452"/>
                  </a:cubicBezTo>
                  <a:cubicBezTo>
                    <a:pt x="84" y="447"/>
                    <a:pt x="165" y="421"/>
                    <a:pt x="234" y="376"/>
                  </a:cubicBezTo>
                  <a:cubicBezTo>
                    <a:pt x="245" y="380"/>
                    <a:pt x="257" y="382"/>
                    <a:pt x="269" y="382"/>
                  </a:cubicBezTo>
                  <a:cubicBezTo>
                    <a:pt x="329" y="382"/>
                    <a:pt x="377" y="333"/>
                    <a:pt x="377" y="274"/>
                  </a:cubicBezTo>
                  <a:cubicBezTo>
                    <a:pt x="377" y="262"/>
                    <a:pt x="375" y="251"/>
                    <a:pt x="372" y="240"/>
                  </a:cubicBezTo>
                  <a:cubicBezTo>
                    <a:pt x="419" y="169"/>
                    <a:pt x="446" y="87"/>
                    <a:pt x="452" y="3"/>
                  </a:cubicBezTo>
                  <a:lnTo>
                    <a:pt x="452" y="0"/>
                  </a:lnTo>
                  <a:close/>
                  <a:moveTo>
                    <a:pt x="447" y="4"/>
                  </a:moveTo>
                  <a:cubicBezTo>
                    <a:pt x="442" y="88"/>
                    <a:pt x="414" y="169"/>
                    <a:pt x="368" y="238"/>
                  </a:cubicBezTo>
                  <a:cubicBezTo>
                    <a:pt x="367" y="239"/>
                    <a:pt x="367" y="239"/>
                    <a:pt x="367" y="239"/>
                  </a:cubicBezTo>
                  <a:cubicBezTo>
                    <a:pt x="368" y="240"/>
                    <a:pt x="368" y="240"/>
                    <a:pt x="368" y="240"/>
                  </a:cubicBezTo>
                  <a:cubicBezTo>
                    <a:pt x="371" y="251"/>
                    <a:pt x="373" y="262"/>
                    <a:pt x="373" y="274"/>
                  </a:cubicBezTo>
                  <a:cubicBezTo>
                    <a:pt x="373" y="331"/>
                    <a:pt x="327" y="378"/>
                    <a:pt x="269" y="378"/>
                  </a:cubicBezTo>
                  <a:cubicBezTo>
                    <a:pt x="257" y="378"/>
                    <a:pt x="246" y="376"/>
                    <a:pt x="234" y="372"/>
                  </a:cubicBezTo>
                  <a:cubicBezTo>
                    <a:pt x="233" y="371"/>
                    <a:pt x="233" y="371"/>
                    <a:pt x="233" y="371"/>
                  </a:cubicBezTo>
                  <a:cubicBezTo>
                    <a:pt x="232" y="372"/>
                    <a:pt x="232" y="372"/>
                    <a:pt x="232" y="372"/>
                  </a:cubicBezTo>
                  <a:cubicBezTo>
                    <a:pt x="164" y="416"/>
                    <a:pt x="85" y="443"/>
                    <a:pt x="4" y="448"/>
                  </a:cubicBezTo>
                  <a:cubicBezTo>
                    <a:pt x="4" y="265"/>
                    <a:pt x="4" y="265"/>
                    <a:pt x="4" y="265"/>
                  </a:cubicBezTo>
                  <a:cubicBezTo>
                    <a:pt x="141" y="250"/>
                    <a:pt x="250" y="141"/>
                    <a:pt x="264" y="4"/>
                  </a:cubicBezTo>
                  <a:lnTo>
                    <a:pt x="447" y="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54" name="组合 2053"/>
          <p:cNvGrpSpPr/>
          <p:nvPr/>
        </p:nvGrpSpPr>
        <p:grpSpPr>
          <a:xfrm>
            <a:off x="3447061" y="2816182"/>
            <a:ext cx="1054647" cy="1053455"/>
            <a:chOff x="3447061" y="2942191"/>
            <a:chExt cx="1054647" cy="1053455"/>
          </a:xfrm>
        </p:grpSpPr>
        <p:sp>
          <p:nvSpPr>
            <p:cNvPr id="23" name="淘宝店chenying0907 24"/>
            <p:cNvSpPr>
              <a:spLocks/>
            </p:cNvSpPr>
            <p:nvPr/>
          </p:nvSpPr>
          <p:spPr bwMode="auto">
            <a:xfrm>
              <a:off x="3705658" y="2942191"/>
              <a:ext cx="796050" cy="794859"/>
            </a:xfrm>
            <a:custGeom>
              <a:avLst/>
              <a:gdLst>
                <a:gd name="T0" fmla="*/ 0 w 341"/>
                <a:gd name="T1" fmla="*/ 3 h 341"/>
                <a:gd name="T2" fmla="*/ 56 w 341"/>
                <a:gd name="T3" fmla="*/ 170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0 h 341"/>
                <a:gd name="T10" fmla="*/ 175 w 341"/>
                <a:gd name="T11" fmla="*/ 274 h 341"/>
                <a:gd name="T12" fmla="*/ 174 w 341"/>
                <a:gd name="T13" fmla="*/ 286 h 341"/>
                <a:gd name="T14" fmla="*/ 174 w 341"/>
                <a:gd name="T15" fmla="*/ 287 h 341"/>
                <a:gd name="T16" fmla="*/ 175 w 341"/>
                <a:gd name="T17" fmla="*/ 288 h 341"/>
                <a:gd name="T18" fmla="*/ 339 w 341"/>
                <a:gd name="T19" fmla="*/ 341 h 341"/>
                <a:gd name="T20" fmla="*/ 341 w 341"/>
                <a:gd name="T21" fmla="*/ 341 h 341"/>
                <a:gd name="T22" fmla="*/ 341 w 341"/>
                <a:gd name="T23" fmla="*/ 261 h 341"/>
                <a:gd name="T24" fmla="*/ 339 w 341"/>
                <a:gd name="T25" fmla="*/ 261 h 341"/>
                <a:gd name="T26" fmla="*/ 80 w 341"/>
                <a:gd name="T27" fmla="*/ 2 h 341"/>
                <a:gd name="T28" fmla="*/ 80 w 341"/>
                <a:gd name="T29" fmla="*/ 0 h 341"/>
                <a:gd name="T30" fmla="*/ 0 w 341"/>
                <a:gd name="T31" fmla="*/ 0 h 341"/>
                <a:gd name="T32" fmla="*/ 0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"/>
                  </a:moveTo>
                  <a:cubicBezTo>
                    <a:pt x="5" y="62"/>
                    <a:pt x="24" y="120"/>
                    <a:pt x="56" y="170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0"/>
                    <a:pt x="67" y="170"/>
                    <a:pt x="71" y="170"/>
                  </a:cubicBezTo>
                  <a:cubicBezTo>
                    <a:pt x="128" y="170"/>
                    <a:pt x="175" y="217"/>
                    <a:pt x="175" y="274"/>
                  </a:cubicBezTo>
                  <a:cubicBezTo>
                    <a:pt x="175" y="278"/>
                    <a:pt x="175" y="282"/>
                    <a:pt x="174" y="286"/>
                  </a:cubicBezTo>
                  <a:cubicBezTo>
                    <a:pt x="174" y="287"/>
                    <a:pt x="174" y="287"/>
                    <a:pt x="174" y="287"/>
                  </a:cubicBezTo>
                  <a:cubicBezTo>
                    <a:pt x="175" y="288"/>
                    <a:pt x="175" y="288"/>
                    <a:pt x="175" y="288"/>
                  </a:cubicBezTo>
                  <a:cubicBezTo>
                    <a:pt x="225" y="318"/>
                    <a:pt x="281" y="337"/>
                    <a:pt x="339" y="341"/>
                  </a:cubicBezTo>
                  <a:cubicBezTo>
                    <a:pt x="341" y="341"/>
                    <a:pt x="341" y="341"/>
                    <a:pt x="341" y="341"/>
                  </a:cubicBezTo>
                  <a:cubicBezTo>
                    <a:pt x="341" y="261"/>
                    <a:pt x="341" y="261"/>
                    <a:pt x="341" y="261"/>
                  </a:cubicBezTo>
                  <a:cubicBezTo>
                    <a:pt x="339" y="261"/>
                    <a:pt x="339" y="261"/>
                    <a:pt x="339" y="261"/>
                  </a:cubicBezTo>
                  <a:cubicBezTo>
                    <a:pt x="203" y="247"/>
                    <a:pt x="94" y="138"/>
                    <a:pt x="80" y="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淘宝店chenying0907 25"/>
            <p:cNvSpPr>
              <a:spLocks noEditPoints="1"/>
            </p:cNvSpPr>
            <p:nvPr/>
          </p:nvSpPr>
          <p:spPr bwMode="auto">
            <a:xfrm>
              <a:off x="3447061" y="2942191"/>
              <a:ext cx="1054647" cy="1053455"/>
            </a:xfrm>
            <a:custGeom>
              <a:avLst/>
              <a:gdLst>
                <a:gd name="T0" fmla="*/ 0 w 452"/>
                <a:gd name="T1" fmla="*/ 3 h 452"/>
                <a:gd name="T2" fmla="*/ 80 w 452"/>
                <a:gd name="T3" fmla="*/ 240 h 452"/>
                <a:gd name="T4" fmla="*/ 74 w 452"/>
                <a:gd name="T5" fmla="*/ 274 h 452"/>
                <a:gd name="T6" fmla="*/ 182 w 452"/>
                <a:gd name="T7" fmla="*/ 382 h 452"/>
                <a:gd name="T8" fmla="*/ 218 w 452"/>
                <a:gd name="T9" fmla="*/ 376 h 452"/>
                <a:gd name="T10" fmla="*/ 450 w 452"/>
                <a:gd name="T11" fmla="*/ 452 h 452"/>
                <a:gd name="T12" fmla="*/ 452 w 452"/>
                <a:gd name="T13" fmla="*/ 452 h 452"/>
                <a:gd name="T14" fmla="*/ 452 w 452"/>
                <a:gd name="T15" fmla="*/ 261 h 452"/>
                <a:gd name="T16" fmla="*/ 450 w 452"/>
                <a:gd name="T17" fmla="*/ 261 h 452"/>
                <a:gd name="T18" fmla="*/ 191 w 452"/>
                <a:gd name="T19" fmla="*/ 2 h 452"/>
                <a:gd name="T20" fmla="*/ 191 w 452"/>
                <a:gd name="T21" fmla="*/ 0 h 452"/>
                <a:gd name="T22" fmla="*/ 0 w 452"/>
                <a:gd name="T23" fmla="*/ 0 h 452"/>
                <a:gd name="T24" fmla="*/ 0 w 452"/>
                <a:gd name="T25" fmla="*/ 3 h 452"/>
                <a:gd name="T26" fmla="*/ 188 w 452"/>
                <a:gd name="T27" fmla="*/ 4 h 452"/>
                <a:gd name="T28" fmla="*/ 448 w 452"/>
                <a:gd name="T29" fmla="*/ 265 h 452"/>
                <a:gd name="T30" fmla="*/ 448 w 452"/>
                <a:gd name="T31" fmla="*/ 448 h 452"/>
                <a:gd name="T32" fmla="*/ 219 w 452"/>
                <a:gd name="T33" fmla="*/ 372 h 452"/>
                <a:gd name="T34" fmla="*/ 218 w 452"/>
                <a:gd name="T35" fmla="*/ 371 h 452"/>
                <a:gd name="T36" fmla="*/ 217 w 452"/>
                <a:gd name="T37" fmla="*/ 372 h 452"/>
                <a:gd name="T38" fmla="*/ 182 w 452"/>
                <a:gd name="T39" fmla="*/ 378 h 452"/>
                <a:gd name="T40" fmla="*/ 78 w 452"/>
                <a:gd name="T41" fmla="*/ 274 h 452"/>
                <a:gd name="T42" fmla="*/ 84 w 452"/>
                <a:gd name="T43" fmla="*/ 240 h 452"/>
                <a:gd name="T44" fmla="*/ 84 w 452"/>
                <a:gd name="T45" fmla="*/ 239 h 452"/>
                <a:gd name="T46" fmla="*/ 84 w 452"/>
                <a:gd name="T47" fmla="*/ 238 h 452"/>
                <a:gd name="T48" fmla="*/ 4 w 452"/>
                <a:gd name="T49" fmla="*/ 4 h 452"/>
                <a:gd name="T50" fmla="*/ 188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0" y="3"/>
                  </a:moveTo>
                  <a:cubicBezTo>
                    <a:pt x="5" y="87"/>
                    <a:pt x="33" y="169"/>
                    <a:pt x="80" y="240"/>
                  </a:cubicBezTo>
                  <a:cubicBezTo>
                    <a:pt x="76" y="251"/>
                    <a:pt x="74" y="262"/>
                    <a:pt x="74" y="274"/>
                  </a:cubicBezTo>
                  <a:cubicBezTo>
                    <a:pt x="74" y="333"/>
                    <a:pt x="123" y="382"/>
                    <a:pt x="182" y="382"/>
                  </a:cubicBezTo>
                  <a:cubicBezTo>
                    <a:pt x="194" y="382"/>
                    <a:pt x="206" y="380"/>
                    <a:pt x="218" y="376"/>
                  </a:cubicBezTo>
                  <a:cubicBezTo>
                    <a:pt x="287" y="421"/>
                    <a:pt x="367" y="447"/>
                    <a:pt x="450" y="452"/>
                  </a:cubicBezTo>
                  <a:cubicBezTo>
                    <a:pt x="452" y="452"/>
                    <a:pt x="452" y="452"/>
                    <a:pt x="452" y="452"/>
                  </a:cubicBezTo>
                  <a:cubicBezTo>
                    <a:pt x="452" y="261"/>
                    <a:pt x="452" y="261"/>
                    <a:pt x="452" y="261"/>
                  </a:cubicBezTo>
                  <a:cubicBezTo>
                    <a:pt x="450" y="261"/>
                    <a:pt x="450" y="261"/>
                    <a:pt x="450" y="261"/>
                  </a:cubicBezTo>
                  <a:cubicBezTo>
                    <a:pt x="314" y="247"/>
                    <a:pt x="205" y="138"/>
                    <a:pt x="191" y="2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  <a:moveTo>
                    <a:pt x="188" y="4"/>
                  </a:moveTo>
                  <a:cubicBezTo>
                    <a:pt x="202" y="141"/>
                    <a:pt x="311" y="250"/>
                    <a:pt x="448" y="265"/>
                  </a:cubicBezTo>
                  <a:cubicBezTo>
                    <a:pt x="448" y="448"/>
                    <a:pt x="448" y="448"/>
                    <a:pt x="448" y="448"/>
                  </a:cubicBezTo>
                  <a:cubicBezTo>
                    <a:pt x="366" y="443"/>
                    <a:pt x="287" y="416"/>
                    <a:pt x="219" y="372"/>
                  </a:cubicBezTo>
                  <a:cubicBezTo>
                    <a:pt x="218" y="371"/>
                    <a:pt x="218" y="371"/>
                    <a:pt x="218" y="371"/>
                  </a:cubicBezTo>
                  <a:cubicBezTo>
                    <a:pt x="217" y="372"/>
                    <a:pt x="217" y="372"/>
                    <a:pt x="217" y="372"/>
                  </a:cubicBezTo>
                  <a:cubicBezTo>
                    <a:pt x="206" y="376"/>
                    <a:pt x="194" y="378"/>
                    <a:pt x="182" y="378"/>
                  </a:cubicBezTo>
                  <a:cubicBezTo>
                    <a:pt x="125" y="378"/>
                    <a:pt x="78" y="331"/>
                    <a:pt x="78" y="274"/>
                  </a:cubicBezTo>
                  <a:cubicBezTo>
                    <a:pt x="78" y="262"/>
                    <a:pt x="80" y="251"/>
                    <a:pt x="84" y="240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4" y="238"/>
                    <a:pt x="84" y="238"/>
                    <a:pt x="84" y="238"/>
                  </a:cubicBezTo>
                  <a:cubicBezTo>
                    <a:pt x="37" y="169"/>
                    <a:pt x="10" y="88"/>
                    <a:pt x="4" y="4"/>
                  </a:cubicBezTo>
                  <a:lnTo>
                    <a:pt x="188" y="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淘宝店chenying0907 26"/>
          <p:cNvSpPr>
            <a:spLocks noEditPoints="1"/>
          </p:cNvSpPr>
          <p:nvPr/>
        </p:nvSpPr>
        <p:spPr bwMode="auto">
          <a:xfrm>
            <a:off x="5152372" y="3365551"/>
            <a:ext cx="193054" cy="194246"/>
          </a:xfrm>
          <a:custGeom>
            <a:avLst/>
            <a:gdLst>
              <a:gd name="T0" fmla="*/ 52 w 83"/>
              <a:gd name="T1" fmla="*/ 0 h 83"/>
              <a:gd name="T2" fmla="*/ 53 w 83"/>
              <a:gd name="T3" fmla="*/ 0 h 83"/>
              <a:gd name="T4" fmla="*/ 60 w 83"/>
              <a:gd name="T5" fmla="*/ 3 h 83"/>
              <a:gd name="T6" fmla="*/ 56 w 83"/>
              <a:gd name="T7" fmla="*/ 6 h 83"/>
              <a:gd name="T8" fmla="*/ 81 w 83"/>
              <a:gd name="T9" fmla="*/ 75 h 83"/>
              <a:gd name="T10" fmla="*/ 7 w 83"/>
              <a:gd name="T11" fmla="*/ 83 h 83"/>
              <a:gd name="T12" fmla="*/ 2 w 83"/>
              <a:gd name="T13" fmla="*/ 75 h 83"/>
              <a:gd name="T14" fmla="*/ 27 w 83"/>
              <a:gd name="T15" fmla="*/ 6 h 83"/>
              <a:gd name="T16" fmla="*/ 23 w 83"/>
              <a:gd name="T17" fmla="*/ 3 h 83"/>
              <a:gd name="T18" fmla="*/ 30 w 83"/>
              <a:gd name="T19" fmla="*/ 0 h 83"/>
              <a:gd name="T20" fmla="*/ 30 w 83"/>
              <a:gd name="T21" fmla="*/ 0 h 83"/>
              <a:gd name="T22" fmla="*/ 21 w 83"/>
              <a:gd name="T23" fmla="*/ 67 h 83"/>
              <a:gd name="T24" fmla="*/ 19 w 83"/>
              <a:gd name="T25" fmla="*/ 69 h 83"/>
              <a:gd name="T26" fmla="*/ 23 w 83"/>
              <a:gd name="T27" fmla="*/ 69 h 83"/>
              <a:gd name="T28" fmla="*/ 31 w 83"/>
              <a:gd name="T29" fmla="*/ 62 h 83"/>
              <a:gd name="T30" fmla="*/ 29 w 83"/>
              <a:gd name="T31" fmla="*/ 64 h 83"/>
              <a:gd name="T32" fmla="*/ 33 w 83"/>
              <a:gd name="T33" fmla="*/ 64 h 83"/>
              <a:gd name="T34" fmla="*/ 29 w 83"/>
              <a:gd name="T35" fmla="*/ 49 h 83"/>
              <a:gd name="T36" fmla="*/ 27 w 83"/>
              <a:gd name="T37" fmla="*/ 51 h 83"/>
              <a:gd name="T38" fmla="*/ 30 w 83"/>
              <a:gd name="T39" fmla="*/ 51 h 83"/>
              <a:gd name="T40" fmla="*/ 29 w 83"/>
              <a:gd name="T41" fmla="*/ 68 h 83"/>
              <a:gd name="T42" fmla="*/ 26 w 83"/>
              <a:gd name="T43" fmla="*/ 72 h 83"/>
              <a:gd name="T44" fmla="*/ 32 w 83"/>
              <a:gd name="T45" fmla="*/ 72 h 83"/>
              <a:gd name="T46" fmla="*/ 25 w 83"/>
              <a:gd name="T47" fmla="*/ 56 h 83"/>
              <a:gd name="T48" fmla="*/ 22 w 83"/>
              <a:gd name="T49" fmla="*/ 59 h 83"/>
              <a:gd name="T50" fmla="*/ 28 w 83"/>
              <a:gd name="T51" fmla="*/ 59 h 83"/>
              <a:gd name="T52" fmla="*/ 29 w 83"/>
              <a:gd name="T53" fmla="*/ 41 h 83"/>
              <a:gd name="T54" fmla="*/ 54 w 83"/>
              <a:gd name="T55" fmla="*/ 41 h 83"/>
              <a:gd name="T56" fmla="*/ 50 w 83"/>
              <a:gd name="T57" fmla="*/ 33 h 83"/>
              <a:gd name="T58" fmla="*/ 33 w 83"/>
              <a:gd name="T59" fmla="*/ 6 h 83"/>
              <a:gd name="T60" fmla="*/ 33 w 83"/>
              <a:gd name="T61" fmla="*/ 33 h 83"/>
              <a:gd name="T62" fmla="*/ 29 w 83"/>
              <a:gd name="T63" fmla="*/ 41 h 83"/>
              <a:gd name="T64" fmla="*/ 57 w 83"/>
              <a:gd name="T65" fmla="*/ 45 h 83"/>
              <a:gd name="T66" fmla="*/ 8 w 83"/>
              <a:gd name="T67" fmla="*/ 77 h 83"/>
              <a:gd name="T68" fmla="*/ 57 w 83"/>
              <a:gd name="T69" fmla="*/ 45 h 83"/>
              <a:gd name="T70" fmla="*/ 38 w 83"/>
              <a:gd name="T71" fmla="*/ 71 h 83"/>
              <a:gd name="T72" fmla="*/ 47 w 83"/>
              <a:gd name="T73" fmla="*/ 69 h 83"/>
              <a:gd name="T74" fmla="*/ 38 w 83"/>
              <a:gd name="T75" fmla="*/ 67 h 83"/>
              <a:gd name="T76" fmla="*/ 38 w 83"/>
              <a:gd name="T77" fmla="*/ 71 h 83"/>
              <a:gd name="T78" fmla="*/ 40 w 83"/>
              <a:gd name="T79" fmla="*/ 61 h 83"/>
              <a:gd name="T80" fmla="*/ 45 w 83"/>
              <a:gd name="T81" fmla="*/ 59 h 83"/>
              <a:gd name="T82" fmla="*/ 40 w 83"/>
              <a:gd name="T83" fmla="*/ 57 h 83"/>
              <a:gd name="T84" fmla="*/ 40 w 83"/>
              <a:gd name="T85" fmla="*/ 61 h 83"/>
              <a:gd name="T86" fmla="*/ 40 w 83"/>
              <a:gd name="T87" fmla="*/ 40 h 83"/>
              <a:gd name="T88" fmla="*/ 45 w 83"/>
              <a:gd name="T89" fmla="*/ 38 h 83"/>
              <a:gd name="T90" fmla="*/ 40 w 83"/>
              <a:gd name="T91" fmla="*/ 36 h 83"/>
              <a:gd name="T92" fmla="*/ 40 w 83"/>
              <a:gd name="T93" fmla="*/ 40 h 83"/>
              <a:gd name="T94" fmla="*/ 38 w 83"/>
              <a:gd name="T95" fmla="*/ 50 h 83"/>
              <a:gd name="T96" fmla="*/ 47 w 83"/>
              <a:gd name="T97" fmla="*/ 48 h 83"/>
              <a:gd name="T98" fmla="*/ 38 w 83"/>
              <a:gd name="T99" fmla="*/ 46 h 83"/>
              <a:gd name="T100" fmla="*/ 38 w 83"/>
              <a:gd name="T101" fmla="*/ 50 h 83"/>
              <a:gd name="T102" fmla="*/ 38 w 83"/>
              <a:gd name="T103" fmla="*/ 30 h 83"/>
              <a:gd name="T104" fmla="*/ 47 w 83"/>
              <a:gd name="T105" fmla="*/ 28 h 83"/>
              <a:gd name="T106" fmla="*/ 38 w 83"/>
              <a:gd name="T107" fmla="*/ 26 h 83"/>
              <a:gd name="T108" fmla="*/ 38 w 83"/>
              <a:gd name="T109" fmla="*/ 3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3" h="83">
                <a:moveTo>
                  <a:pt x="31" y="0"/>
                </a:moveTo>
                <a:cubicBezTo>
                  <a:pt x="52" y="0"/>
                  <a:pt x="52" y="0"/>
                  <a:pt x="52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0"/>
                  <a:pt x="60" y="1"/>
                  <a:pt x="60" y="3"/>
                </a:cubicBezTo>
                <a:cubicBezTo>
                  <a:pt x="60" y="5"/>
                  <a:pt x="59" y="6"/>
                  <a:pt x="57" y="6"/>
                </a:cubicBezTo>
                <a:cubicBezTo>
                  <a:pt x="56" y="6"/>
                  <a:pt x="56" y="6"/>
                  <a:pt x="56" y="6"/>
                </a:cubicBezTo>
                <a:cubicBezTo>
                  <a:pt x="56" y="32"/>
                  <a:pt x="56" y="32"/>
                  <a:pt x="56" y="32"/>
                </a:cubicBezTo>
                <a:cubicBezTo>
                  <a:pt x="81" y="75"/>
                  <a:pt x="81" y="75"/>
                  <a:pt x="81" y="75"/>
                </a:cubicBezTo>
                <a:cubicBezTo>
                  <a:pt x="83" y="79"/>
                  <a:pt x="80" y="83"/>
                  <a:pt x="76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3" y="83"/>
                  <a:pt x="0" y="79"/>
                  <a:pt x="2" y="75"/>
                </a:cubicBezTo>
                <a:cubicBezTo>
                  <a:pt x="2" y="75"/>
                  <a:pt x="2" y="75"/>
                  <a:pt x="2" y="75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6"/>
                  <a:pt x="27" y="6"/>
                  <a:pt x="27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4" y="6"/>
                  <a:pt x="23" y="5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21" y="67"/>
                </a:moveTo>
                <a:cubicBezTo>
                  <a:pt x="21" y="67"/>
                  <a:pt x="21" y="67"/>
                  <a:pt x="21" y="67"/>
                </a:cubicBezTo>
                <a:cubicBezTo>
                  <a:pt x="20" y="67"/>
                  <a:pt x="19" y="68"/>
                  <a:pt x="19" y="69"/>
                </a:cubicBezTo>
                <a:cubicBezTo>
                  <a:pt x="19" y="70"/>
                  <a:pt x="20" y="71"/>
                  <a:pt x="21" y="71"/>
                </a:cubicBezTo>
                <a:cubicBezTo>
                  <a:pt x="22" y="71"/>
                  <a:pt x="23" y="70"/>
                  <a:pt x="23" y="69"/>
                </a:cubicBezTo>
                <a:cubicBezTo>
                  <a:pt x="23" y="68"/>
                  <a:pt x="22" y="67"/>
                  <a:pt x="21" y="67"/>
                </a:cubicBezTo>
                <a:close/>
                <a:moveTo>
                  <a:pt x="31" y="62"/>
                </a:moveTo>
                <a:cubicBezTo>
                  <a:pt x="31" y="62"/>
                  <a:pt x="31" y="62"/>
                  <a:pt x="31" y="62"/>
                </a:cubicBezTo>
                <a:cubicBezTo>
                  <a:pt x="30" y="62"/>
                  <a:pt x="29" y="63"/>
                  <a:pt x="29" y="64"/>
                </a:cubicBezTo>
                <a:cubicBezTo>
                  <a:pt x="29" y="65"/>
                  <a:pt x="30" y="66"/>
                  <a:pt x="31" y="66"/>
                </a:cubicBezTo>
                <a:cubicBezTo>
                  <a:pt x="33" y="66"/>
                  <a:pt x="33" y="65"/>
                  <a:pt x="33" y="64"/>
                </a:cubicBezTo>
                <a:cubicBezTo>
                  <a:pt x="33" y="63"/>
                  <a:pt x="33" y="62"/>
                  <a:pt x="31" y="62"/>
                </a:cubicBezTo>
                <a:close/>
                <a:moveTo>
                  <a:pt x="29" y="49"/>
                </a:moveTo>
                <a:cubicBezTo>
                  <a:pt x="29" y="49"/>
                  <a:pt x="29" y="49"/>
                  <a:pt x="29" y="49"/>
                </a:cubicBezTo>
                <a:cubicBezTo>
                  <a:pt x="27" y="49"/>
                  <a:pt x="27" y="50"/>
                  <a:pt x="27" y="51"/>
                </a:cubicBezTo>
                <a:cubicBezTo>
                  <a:pt x="27" y="52"/>
                  <a:pt x="27" y="53"/>
                  <a:pt x="29" y="53"/>
                </a:cubicBezTo>
                <a:cubicBezTo>
                  <a:pt x="30" y="53"/>
                  <a:pt x="30" y="52"/>
                  <a:pt x="30" y="51"/>
                </a:cubicBezTo>
                <a:cubicBezTo>
                  <a:pt x="30" y="50"/>
                  <a:pt x="30" y="49"/>
                  <a:pt x="29" y="49"/>
                </a:cubicBezTo>
                <a:close/>
                <a:moveTo>
                  <a:pt x="29" y="68"/>
                </a:moveTo>
                <a:cubicBezTo>
                  <a:pt x="29" y="68"/>
                  <a:pt x="29" y="68"/>
                  <a:pt x="29" y="68"/>
                </a:cubicBezTo>
                <a:cubicBezTo>
                  <a:pt x="27" y="68"/>
                  <a:pt x="26" y="70"/>
                  <a:pt x="26" y="72"/>
                </a:cubicBezTo>
                <a:cubicBezTo>
                  <a:pt x="26" y="73"/>
                  <a:pt x="27" y="75"/>
                  <a:pt x="29" y="75"/>
                </a:cubicBezTo>
                <a:cubicBezTo>
                  <a:pt x="31" y="75"/>
                  <a:pt x="32" y="73"/>
                  <a:pt x="32" y="72"/>
                </a:cubicBezTo>
                <a:cubicBezTo>
                  <a:pt x="32" y="70"/>
                  <a:pt x="31" y="68"/>
                  <a:pt x="29" y="68"/>
                </a:cubicBezTo>
                <a:close/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3" y="56"/>
                  <a:pt x="22" y="57"/>
                  <a:pt x="22" y="59"/>
                </a:cubicBezTo>
                <a:cubicBezTo>
                  <a:pt x="22" y="61"/>
                  <a:pt x="23" y="62"/>
                  <a:pt x="25" y="62"/>
                </a:cubicBezTo>
                <a:cubicBezTo>
                  <a:pt x="27" y="62"/>
                  <a:pt x="28" y="61"/>
                  <a:pt x="28" y="59"/>
                </a:cubicBezTo>
                <a:cubicBezTo>
                  <a:pt x="28" y="57"/>
                  <a:pt x="27" y="56"/>
                  <a:pt x="25" y="56"/>
                </a:cubicBezTo>
                <a:close/>
                <a:moveTo>
                  <a:pt x="29" y="41"/>
                </a:moveTo>
                <a:cubicBezTo>
                  <a:pt x="29" y="41"/>
                  <a:pt x="29" y="41"/>
                  <a:pt x="29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1" y="34"/>
                  <a:pt x="51" y="34"/>
                  <a:pt x="51" y="34"/>
                </a:cubicBezTo>
                <a:cubicBezTo>
                  <a:pt x="50" y="34"/>
                  <a:pt x="50" y="33"/>
                  <a:pt x="50" y="33"/>
                </a:cubicBezTo>
                <a:cubicBezTo>
                  <a:pt x="50" y="6"/>
                  <a:pt x="50" y="6"/>
                  <a:pt x="50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4"/>
                  <a:pt x="33" y="34"/>
                </a:cubicBezTo>
                <a:cubicBezTo>
                  <a:pt x="29" y="41"/>
                  <a:pt x="29" y="41"/>
                  <a:pt x="29" y="41"/>
                </a:cubicBezTo>
                <a:close/>
                <a:moveTo>
                  <a:pt x="57" y="45"/>
                </a:moveTo>
                <a:cubicBezTo>
                  <a:pt x="57" y="45"/>
                  <a:pt x="57" y="45"/>
                  <a:pt x="5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8" y="77"/>
                  <a:pt x="8" y="77"/>
                  <a:pt x="8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57" y="45"/>
                  <a:pt x="57" y="45"/>
                  <a:pt x="57" y="45"/>
                </a:cubicBezTo>
                <a:close/>
                <a:moveTo>
                  <a:pt x="38" y="71"/>
                </a:moveTo>
                <a:cubicBezTo>
                  <a:pt x="38" y="71"/>
                  <a:pt x="38" y="71"/>
                  <a:pt x="38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6" y="71"/>
                  <a:pt x="47" y="70"/>
                  <a:pt x="47" y="69"/>
                </a:cubicBezTo>
                <a:cubicBezTo>
                  <a:pt x="47" y="68"/>
                  <a:pt x="46" y="67"/>
                  <a:pt x="45" y="67"/>
                </a:cubicBezTo>
                <a:cubicBezTo>
                  <a:pt x="38" y="67"/>
                  <a:pt x="38" y="67"/>
                  <a:pt x="38" y="67"/>
                </a:cubicBezTo>
                <a:cubicBezTo>
                  <a:pt x="37" y="67"/>
                  <a:pt x="36" y="68"/>
                  <a:pt x="36" y="69"/>
                </a:cubicBezTo>
                <a:cubicBezTo>
                  <a:pt x="36" y="70"/>
                  <a:pt x="37" y="71"/>
                  <a:pt x="38" y="71"/>
                </a:cubicBezTo>
                <a:close/>
                <a:moveTo>
                  <a:pt x="40" y="61"/>
                </a:move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4" y="61"/>
                  <a:pt x="45" y="60"/>
                  <a:pt x="45" y="59"/>
                </a:cubicBezTo>
                <a:cubicBezTo>
                  <a:pt x="45" y="57"/>
                  <a:pt x="44" y="57"/>
                  <a:pt x="43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39" y="57"/>
                  <a:pt x="38" y="57"/>
                  <a:pt x="38" y="59"/>
                </a:cubicBezTo>
                <a:cubicBezTo>
                  <a:pt x="38" y="60"/>
                  <a:pt x="39" y="61"/>
                  <a:pt x="40" y="61"/>
                </a:cubicBezTo>
                <a:close/>
                <a:moveTo>
                  <a:pt x="40" y="40"/>
                </a:moveTo>
                <a:cubicBezTo>
                  <a:pt x="40" y="40"/>
                  <a:pt x="40" y="40"/>
                  <a:pt x="40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4" y="40"/>
                  <a:pt x="45" y="39"/>
                  <a:pt x="45" y="38"/>
                </a:cubicBezTo>
                <a:cubicBezTo>
                  <a:pt x="45" y="37"/>
                  <a:pt x="44" y="36"/>
                  <a:pt x="43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39" y="36"/>
                  <a:pt x="38" y="37"/>
                  <a:pt x="38" y="38"/>
                </a:cubicBezTo>
                <a:cubicBezTo>
                  <a:pt x="38" y="39"/>
                  <a:pt x="39" y="40"/>
                  <a:pt x="40" y="40"/>
                </a:cubicBezTo>
                <a:close/>
                <a:moveTo>
                  <a:pt x="38" y="50"/>
                </a:moveTo>
                <a:cubicBezTo>
                  <a:pt x="38" y="50"/>
                  <a:pt x="38" y="50"/>
                  <a:pt x="38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6" y="50"/>
                  <a:pt x="47" y="49"/>
                  <a:pt x="47" y="48"/>
                </a:cubicBezTo>
                <a:cubicBezTo>
                  <a:pt x="47" y="47"/>
                  <a:pt x="46" y="46"/>
                  <a:pt x="45" y="46"/>
                </a:cubicBezTo>
                <a:cubicBezTo>
                  <a:pt x="38" y="46"/>
                  <a:pt x="38" y="46"/>
                  <a:pt x="38" y="46"/>
                </a:cubicBezTo>
                <a:cubicBezTo>
                  <a:pt x="37" y="46"/>
                  <a:pt x="36" y="47"/>
                  <a:pt x="36" y="48"/>
                </a:cubicBezTo>
                <a:cubicBezTo>
                  <a:pt x="36" y="49"/>
                  <a:pt x="37" y="50"/>
                  <a:pt x="38" y="50"/>
                </a:cubicBezTo>
                <a:close/>
                <a:moveTo>
                  <a:pt x="38" y="30"/>
                </a:moveTo>
                <a:cubicBezTo>
                  <a:pt x="38" y="30"/>
                  <a:pt x="38" y="30"/>
                  <a:pt x="38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6" y="30"/>
                  <a:pt x="47" y="29"/>
                  <a:pt x="47" y="28"/>
                </a:cubicBezTo>
                <a:cubicBezTo>
                  <a:pt x="47" y="27"/>
                  <a:pt x="46" y="26"/>
                  <a:pt x="45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7" y="26"/>
                  <a:pt x="36" y="27"/>
                  <a:pt x="36" y="28"/>
                </a:cubicBezTo>
                <a:cubicBezTo>
                  <a:pt x="36" y="29"/>
                  <a:pt x="37" y="30"/>
                  <a:pt x="38" y="3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淘宝店chenying0907 27"/>
          <p:cNvSpPr>
            <a:spLocks noEditPoints="1"/>
          </p:cNvSpPr>
          <p:nvPr/>
        </p:nvSpPr>
        <p:spPr bwMode="auto">
          <a:xfrm>
            <a:off x="3766434" y="1980806"/>
            <a:ext cx="196629" cy="165645"/>
          </a:xfrm>
          <a:custGeom>
            <a:avLst/>
            <a:gdLst>
              <a:gd name="T0" fmla="*/ 79 w 84"/>
              <a:gd name="T1" fmla="*/ 7 h 71"/>
              <a:gd name="T2" fmla="*/ 79 w 84"/>
              <a:gd name="T3" fmla="*/ 22 h 71"/>
              <a:gd name="T4" fmla="*/ 81 w 84"/>
              <a:gd name="T5" fmla="*/ 22 h 71"/>
              <a:gd name="T6" fmla="*/ 84 w 84"/>
              <a:gd name="T7" fmla="*/ 25 h 71"/>
              <a:gd name="T8" fmla="*/ 81 w 84"/>
              <a:gd name="T9" fmla="*/ 28 h 71"/>
              <a:gd name="T10" fmla="*/ 73 w 84"/>
              <a:gd name="T11" fmla="*/ 28 h 71"/>
              <a:gd name="T12" fmla="*/ 73 w 84"/>
              <a:gd name="T13" fmla="*/ 43 h 71"/>
              <a:gd name="T14" fmla="*/ 81 w 84"/>
              <a:gd name="T15" fmla="*/ 43 h 71"/>
              <a:gd name="T16" fmla="*/ 84 w 84"/>
              <a:gd name="T17" fmla="*/ 47 h 71"/>
              <a:gd name="T18" fmla="*/ 81 w 84"/>
              <a:gd name="T19" fmla="*/ 50 h 71"/>
              <a:gd name="T20" fmla="*/ 79 w 84"/>
              <a:gd name="T21" fmla="*/ 50 h 71"/>
              <a:gd name="T22" fmla="*/ 79 w 84"/>
              <a:gd name="T23" fmla="*/ 65 h 71"/>
              <a:gd name="T24" fmla="*/ 81 w 84"/>
              <a:gd name="T25" fmla="*/ 65 h 71"/>
              <a:gd name="T26" fmla="*/ 84 w 84"/>
              <a:gd name="T27" fmla="*/ 68 h 71"/>
              <a:gd name="T28" fmla="*/ 81 w 84"/>
              <a:gd name="T29" fmla="*/ 71 h 71"/>
              <a:gd name="T30" fmla="*/ 23 w 84"/>
              <a:gd name="T31" fmla="*/ 71 h 71"/>
              <a:gd name="T32" fmla="*/ 12 w 84"/>
              <a:gd name="T33" fmla="*/ 50 h 71"/>
              <a:gd name="T34" fmla="*/ 4 w 84"/>
              <a:gd name="T35" fmla="*/ 50 h 71"/>
              <a:gd name="T36" fmla="*/ 0 w 84"/>
              <a:gd name="T37" fmla="*/ 47 h 71"/>
              <a:gd name="T38" fmla="*/ 4 w 84"/>
              <a:gd name="T39" fmla="*/ 43 h 71"/>
              <a:gd name="T40" fmla="*/ 6 w 84"/>
              <a:gd name="T41" fmla="*/ 43 h 71"/>
              <a:gd name="T42" fmla="*/ 6 w 84"/>
              <a:gd name="T43" fmla="*/ 28 h 71"/>
              <a:gd name="T44" fmla="*/ 4 w 84"/>
              <a:gd name="T45" fmla="*/ 28 h 71"/>
              <a:gd name="T46" fmla="*/ 0 w 84"/>
              <a:gd name="T47" fmla="*/ 25 h 71"/>
              <a:gd name="T48" fmla="*/ 4 w 84"/>
              <a:gd name="T49" fmla="*/ 22 h 71"/>
              <a:gd name="T50" fmla="*/ 12 w 84"/>
              <a:gd name="T51" fmla="*/ 22 h 71"/>
              <a:gd name="T52" fmla="*/ 23 w 84"/>
              <a:gd name="T53" fmla="*/ 0 h 71"/>
              <a:gd name="T54" fmla="*/ 81 w 84"/>
              <a:gd name="T55" fmla="*/ 0 h 71"/>
              <a:gd name="T56" fmla="*/ 84 w 84"/>
              <a:gd name="T57" fmla="*/ 4 h 71"/>
              <a:gd name="T58" fmla="*/ 81 w 84"/>
              <a:gd name="T59" fmla="*/ 7 h 71"/>
              <a:gd name="T60" fmla="*/ 79 w 84"/>
              <a:gd name="T61" fmla="*/ 7 h 71"/>
              <a:gd name="T62" fmla="*/ 62 w 84"/>
              <a:gd name="T63" fmla="*/ 28 h 71"/>
              <a:gd name="T64" fmla="*/ 62 w 84"/>
              <a:gd name="T65" fmla="*/ 28 h 71"/>
              <a:gd name="T66" fmla="*/ 62 w 84"/>
              <a:gd name="T67" fmla="*/ 28 h 71"/>
              <a:gd name="T68" fmla="*/ 10 w 84"/>
              <a:gd name="T69" fmla="*/ 28 h 71"/>
              <a:gd name="T70" fmla="*/ 10 w 84"/>
              <a:gd name="T71" fmla="*/ 43 h 71"/>
              <a:gd name="T72" fmla="*/ 62 w 84"/>
              <a:gd name="T73" fmla="*/ 43 h 71"/>
              <a:gd name="T74" fmla="*/ 62 w 84"/>
              <a:gd name="T75" fmla="*/ 43 h 71"/>
              <a:gd name="T76" fmla="*/ 66 w 84"/>
              <a:gd name="T77" fmla="*/ 41 h 71"/>
              <a:gd name="T78" fmla="*/ 66 w 84"/>
              <a:gd name="T79" fmla="*/ 31 h 71"/>
              <a:gd name="T80" fmla="*/ 62 w 84"/>
              <a:gd name="T81" fmla="*/ 28 h 71"/>
              <a:gd name="T82" fmla="*/ 75 w 84"/>
              <a:gd name="T83" fmla="*/ 50 h 71"/>
              <a:gd name="T84" fmla="*/ 75 w 84"/>
              <a:gd name="T85" fmla="*/ 50 h 71"/>
              <a:gd name="T86" fmla="*/ 23 w 84"/>
              <a:gd name="T87" fmla="*/ 50 h 71"/>
              <a:gd name="T88" fmla="*/ 18 w 84"/>
              <a:gd name="T89" fmla="*/ 52 h 71"/>
              <a:gd name="T90" fmla="*/ 23 w 84"/>
              <a:gd name="T91" fmla="*/ 65 h 71"/>
              <a:gd name="T92" fmla="*/ 75 w 84"/>
              <a:gd name="T93" fmla="*/ 65 h 71"/>
              <a:gd name="T94" fmla="*/ 75 w 84"/>
              <a:gd name="T95" fmla="*/ 50 h 71"/>
              <a:gd name="T96" fmla="*/ 75 w 84"/>
              <a:gd name="T97" fmla="*/ 22 h 71"/>
              <a:gd name="T98" fmla="*/ 75 w 84"/>
              <a:gd name="T99" fmla="*/ 22 h 71"/>
              <a:gd name="T100" fmla="*/ 75 w 84"/>
              <a:gd name="T101" fmla="*/ 7 h 71"/>
              <a:gd name="T102" fmla="*/ 23 w 84"/>
              <a:gd name="T103" fmla="*/ 7 h 71"/>
              <a:gd name="T104" fmla="*/ 18 w 84"/>
              <a:gd name="T105" fmla="*/ 20 h 71"/>
              <a:gd name="T106" fmla="*/ 23 w 84"/>
              <a:gd name="T107" fmla="*/ 22 h 71"/>
              <a:gd name="T108" fmla="*/ 23 w 84"/>
              <a:gd name="T109" fmla="*/ 22 h 71"/>
              <a:gd name="T110" fmla="*/ 75 w 84"/>
              <a:gd name="T111" fmla="*/ 2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4" h="71">
                <a:moveTo>
                  <a:pt x="79" y="7"/>
                </a:moveTo>
                <a:cubicBezTo>
                  <a:pt x="79" y="22"/>
                  <a:pt x="79" y="22"/>
                  <a:pt x="79" y="22"/>
                </a:cubicBezTo>
                <a:cubicBezTo>
                  <a:pt x="81" y="22"/>
                  <a:pt x="81" y="22"/>
                  <a:pt x="81" y="22"/>
                </a:cubicBezTo>
                <a:cubicBezTo>
                  <a:pt x="83" y="22"/>
                  <a:pt x="84" y="23"/>
                  <a:pt x="84" y="25"/>
                </a:cubicBezTo>
                <a:cubicBezTo>
                  <a:pt x="84" y="27"/>
                  <a:pt x="83" y="28"/>
                  <a:pt x="81" y="28"/>
                </a:cubicBezTo>
                <a:cubicBezTo>
                  <a:pt x="73" y="28"/>
                  <a:pt x="73" y="28"/>
                  <a:pt x="73" y="28"/>
                </a:cubicBezTo>
                <a:cubicBezTo>
                  <a:pt x="76" y="33"/>
                  <a:pt x="76" y="39"/>
                  <a:pt x="73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3" y="43"/>
                  <a:pt x="84" y="45"/>
                  <a:pt x="84" y="47"/>
                </a:cubicBezTo>
                <a:cubicBezTo>
                  <a:pt x="84" y="48"/>
                  <a:pt x="83" y="50"/>
                  <a:pt x="81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9" y="65"/>
                  <a:pt x="79" y="65"/>
                  <a:pt x="79" y="65"/>
                </a:cubicBezTo>
                <a:cubicBezTo>
                  <a:pt x="81" y="65"/>
                  <a:pt x="81" y="65"/>
                  <a:pt x="81" y="65"/>
                </a:cubicBezTo>
                <a:cubicBezTo>
                  <a:pt x="83" y="65"/>
                  <a:pt x="84" y="66"/>
                  <a:pt x="84" y="68"/>
                </a:cubicBezTo>
                <a:cubicBezTo>
                  <a:pt x="84" y="70"/>
                  <a:pt x="83" y="71"/>
                  <a:pt x="81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12" y="71"/>
                  <a:pt x="6" y="59"/>
                  <a:pt x="12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2" y="50"/>
                  <a:pt x="0" y="48"/>
                  <a:pt x="0" y="47"/>
                </a:cubicBezTo>
                <a:cubicBezTo>
                  <a:pt x="0" y="45"/>
                  <a:pt x="2" y="43"/>
                  <a:pt x="4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28"/>
                  <a:pt x="6" y="28"/>
                  <a:pt x="6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8"/>
                  <a:pt x="0" y="27"/>
                  <a:pt x="0" y="25"/>
                </a:cubicBezTo>
                <a:cubicBezTo>
                  <a:pt x="0" y="23"/>
                  <a:pt x="2" y="22"/>
                  <a:pt x="4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6" y="13"/>
                  <a:pt x="12" y="0"/>
                  <a:pt x="23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3" y="0"/>
                  <a:pt x="84" y="2"/>
                  <a:pt x="84" y="4"/>
                </a:cubicBezTo>
                <a:cubicBezTo>
                  <a:pt x="84" y="5"/>
                  <a:pt x="83" y="7"/>
                  <a:pt x="81" y="7"/>
                </a:cubicBezTo>
                <a:cubicBezTo>
                  <a:pt x="79" y="7"/>
                  <a:pt x="79" y="7"/>
                  <a:pt x="79" y="7"/>
                </a:cubicBezTo>
                <a:close/>
                <a:moveTo>
                  <a:pt x="62" y="28"/>
                </a:moveTo>
                <a:cubicBezTo>
                  <a:pt x="62" y="28"/>
                  <a:pt x="62" y="28"/>
                  <a:pt x="62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44" y="28"/>
                  <a:pt x="27" y="28"/>
                  <a:pt x="10" y="28"/>
                </a:cubicBezTo>
                <a:cubicBezTo>
                  <a:pt x="10" y="43"/>
                  <a:pt x="10" y="43"/>
                  <a:pt x="10" y="43"/>
                </a:cubicBezTo>
                <a:cubicBezTo>
                  <a:pt x="27" y="43"/>
                  <a:pt x="44" y="43"/>
                  <a:pt x="62" y="43"/>
                </a:cubicBezTo>
                <a:cubicBezTo>
                  <a:pt x="62" y="43"/>
                  <a:pt x="62" y="43"/>
                  <a:pt x="62" y="43"/>
                </a:cubicBezTo>
                <a:cubicBezTo>
                  <a:pt x="63" y="43"/>
                  <a:pt x="65" y="43"/>
                  <a:pt x="66" y="41"/>
                </a:cubicBezTo>
                <a:cubicBezTo>
                  <a:pt x="69" y="38"/>
                  <a:pt x="69" y="33"/>
                  <a:pt x="66" y="31"/>
                </a:cubicBezTo>
                <a:cubicBezTo>
                  <a:pt x="65" y="29"/>
                  <a:pt x="63" y="28"/>
                  <a:pt x="62" y="28"/>
                </a:cubicBezTo>
                <a:close/>
                <a:moveTo>
                  <a:pt x="75" y="50"/>
                </a:moveTo>
                <a:cubicBezTo>
                  <a:pt x="75" y="50"/>
                  <a:pt x="75" y="50"/>
                  <a:pt x="75" y="50"/>
                </a:cubicBezTo>
                <a:cubicBezTo>
                  <a:pt x="58" y="50"/>
                  <a:pt x="40" y="50"/>
                  <a:pt x="23" y="50"/>
                </a:cubicBezTo>
                <a:cubicBezTo>
                  <a:pt x="21" y="50"/>
                  <a:pt x="20" y="51"/>
                  <a:pt x="18" y="52"/>
                </a:cubicBezTo>
                <a:cubicBezTo>
                  <a:pt x="14" y="56"/>
                  <a:pt x="17" y="65"/>
                  <a:pt x="23" y="65"/>
                </a:cubicBezTo>
                <a:cubicBezTo>
                  <a:pt x="75" y="65"/>
                  <a:pt x="75" y="65"/>
                  <a:pt x="75" y="65"/>
                </a:cubicBezTo>
                <a:cubicBezTo>
                  <a:pt x="75" y="50"/>
                  <a:pt x="75" y="50"/>
                  <a:pt x="75" y="50"/>
                </a:cubicBezTo>
                <a:close/>
                <a:moveTo>
                  <a:pt x="75" y="22"/>
                </a:moveTo>
                <a:cubicBezTo>
                  <a:pt x="75" y="22"/>
                  <a:pt x="75" y="22"/>
                  <a:pt x="75" y="22"/>
                </a:cubicBezTo>
                <a:cubicBezTo>
                  <a:pt x="75" y="7"/>
                  <a:pt x="75" y="7"/>
                  <a:pt x="75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17" y="7"/>
                  <a:pt x="14" y="15"/>
                  <a:pt x="18" y="20"/>
                </a:cubicBezTo>
                <a:cubicBezTo>
                  <a:pt x="20" y="21"/>
                  <a:pt x="21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40" y="22"/>
                  <a:pt x="58" y="22"/>
                  <a:pt x="75" y="2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淘宝店chenying0907 28"/>
          <p:cNvSpPr>
            <a:spLocks noEditPoints="1"/>
          </p:cNvSpPr>
          <p:nvPr/>
        </p:nvSpPr>
        <p:spPr bwMode="auto">
          <a:xfrm>
            <a:off x="3775968" y="3372701"/>
            <a:ext cx="179946" cy="179946"/>
          </a:xfrm>
          <a:custGeom>
            <a:avLst/>
            <a:gdLst>
              <a:gd name="T0" fmla="*/ 74 w 77"/>
              <a:gd name="T1" fmla="*/ 17 h 77"/>
              <a:gd name="T2" fmla="*/ 52 w 77"/>
              <a:gd name="T3" fmla="*/ 0 h 77"/>
              <a:gd name="T4" fmla="*/ 1 w 77"/>
              <a:gd name="T5" fmla="*/ 46 h 77"/>
              <a:gd name="T6" fmla="*/ 0 w 77"/>
              <a:gd name="T7" fmla="*/ 46 h 77"/>
              <a:gd name="T8" fmla="*/ 0 w 77"/>
              <a:gd name="T9" fmla="*/ 46 h 77"/>
              <a:gd name="T10" fmla="*/ 0 w 77"/>
              <a:gd name="T11" fmla="*/ 46 h 77"/>
              <a:gd name="T12" fmla="*/ 0 w 77"/>
              <a:gd name="T13" fmla="*/ 46 h 77"/>
              <a:gd name="T14" fmla="*/ 0 w 77"/>
              <a:gd name="T15" fmla="*/ 46 h 77"/>
              <a:gd name="T16" fmla="*/ 0 w 77"/>
              <a:gd name="T17" fmla="*/ 46 h 77"/>
              <a:gd name="T18" fmla="*/ 0 w 77"/>
              <a:gd name="T19" fmla="*/ 46 h 77"/>
              <a:gd name="T20" fmla="*/ 0 w 77"/>
              <a:gd name="T21" fmla="*/ 46 h 77"/>
              <a:gd name="T22" fmla="*/ 0 w 77"/>
              <a:gd name="T23" fmla="*/ 47 h 77"/>
              <a:gd name="T24" fmla="*/ 0 w 77"/>
              <a:gd name="T25" fmla="*/ 47 h 77"/>
              <a:gd name="T26" fmla="*/ 0 w 77"/>
              <a:gd name="T27" fmla="*/ 47 h 77"/>
              <a:gd name="T28" fmla="*/ 0 w 77"/>
              <a:gd name="T29" fmla="*/ 47 h 77"/>
              <a:gd name="T30" fmla="*/ 0 w 77"/>
              <a:gd name="T31" fmla="*/ 47 h 77"/>
              <a:gd name="T32" fmla="*/ 0 w 77"/>
              <a:gd name="T33" fmla="*/ 47 h 77"/>
              <a:gd name="T34" fmla="*/ 0 w 77"/>
              <a:gd name="T35" fmla="*/ 47 h 77"/>
              <a:gd name="T36" fmla="*/ 0 w 77"/>
              <a:gd name="T37" fmla="*/ 47 h 77"/>
              <a:gd name="T38" fmla="*/ 0 w 77"/>
              <a:gd name="T39" fmla="*/ 47 h 77"/>
              <a:gd name="T40" fmla="*/ 0 w 77"/>
              <a:gd name="T41" fmla="*/ 48 h 77"/>
              <a:gd name="T42" fmla="*/ 0 w 77"/>
              <a:gd name="T43" fmla="*/ 48 h 77"/>
              <a:gd name="T44" fmla="*/ 0 w 77"/>
              <a:gd name="T45" fmla="*/ 48 h 77"/>
              <a:gd name="T46" fmla="*/ 0 w 77"/>
              <a:gd name="T47" fmla="*/ 48 h 77"/>
              <a:gd name="T48" fmla="*/ 0 w 77"/>
              <a:gd name="T49" fmla="*/ 74 h 77"/>
              <a:gd name="T50" fmla="*/ 29 w 77"/>
              <a:gd name="T51" fmla="*/ 77 h 77"/>
              <a:gd name="T52" fmla="*/ 29 w 77"/>
              <a:gd name="T53" fmla="*/ 77 h 77"/>
              <a:gd name="T54" fmla="*/ 29 w 77"/>
              <a:gd name="T55" fmla="*/ 77 h 77"/>
              <a:gd name="T56" fmla="*/ 29 w 77"/>
              <a:gd name="T57" fmla="*/ 77 h 77"/>
              <a:gd name="T58" fmla="*/ 30 w 77"/>
              <a:gd name="T59" fmla="*/ 77 h 77"/>
              <a:gd name="T60" fmla="*/ 30 w 77"/>
              <a:gd name="T61" fmla="*/ 77 h 77"/>
              <a:gd name="T62" fmla="*/ 30 w 77"/>
              <a:gd name="T63" fmla="*/ 77 h 77"/>
              <a:gd name="T64" fmla="*/ 30 w 77"/>
              <a:gd name="T65" fmla="*/ 77 h 77"/>
              <a:gd name="T66" fmla="*/ 30 w 77"/>
              <a:gd name="T67" fmla="*/ 77 h 77"/>
              <a:gd name="T68" fmla="*/ 31 w 77"/>
              <a:gd name="T69" fmla="*/ 77 h 77"/>
              <a:gd name="T70" fmla="*/ 31 w 77"/>
              <a:gd name="T71" fmla="*/ 76 h 77"/>
              <a:gd name="T72" fmla="*/ 74 w 77"/>
              <a:gd name="T73" fmla="*/ 34 h 77"/>
              <a:gd name="T74" fmla="*/ 77 w 77"/>
              <a:gd name="T75" fmla="*/ 25 h 77"/>
              <a:gd name="T76" fmla="*/ 38 w 77"/>
              <a:gd name="T77" fmla="*/ 18 h 77"/>
              <a:gd name="T78" fmla="*/ 11 w 77"/>
              <a:gd name="T79" fmla="*/ 52 h 77"/>
              <a:gd name="T80" fmla="*/ 38 w 77"/>
              <a:gd name="T81" fmla="*/ 18 h 77"/>
              <a:gd name="T82" fmla="*/ 6 w 77"/>
              <a:gd name="T83" fmla="*/ 71 h 77"/>
              <a:gd name="T84" fmla="*/ 21 w 77"/>
              <a:gd name="T85" fmla="*/ 71 h 77"/>
              <a:gd name="T86" fmla="*/ 14 w 77"/>
              <a:gd name="T87" fmla="*/ 55 h 77"/>
              <a:gd name="T88" fmla="*/ 44 w 77"/>
              <a:gd name="T89" fmla="*/ 24 h 77"/>
              <a:gd name="T90" fmla="*/ 22 w 77"/>
              <a:gd name="T91" fmla="*/ 63 h 77"/>
              <a:gd name="T92" fmla="*/ 29 w 77"/>
              <a:gd name="T93" fmla="*/ 69 h 77"/>
              <a:gd name="T94" fmla="*/ 25 w 77"/>
              <a:gd name="T95" fmla="*/ 66 h 77"/>
              <a:gd name="T96" fmla="*/ 59 w 77"/>
              <a:gd name="T97" fmla="*/ 39 h 77"/>
              <a:gd name="T98" fmla="*/ 71 w 77"/>
              <a:gd name="T99" fmla="*/ 25 h 77"/>
              <a:gd name="T100" fmla="*/ 71 w 77"/>
              <a:gd name="T101" fmla="*/ 25 h 77"/>
              <a:gd name="T102" fmla="*/ 66 w 77"/>
              <a:gd name="T103" fmla="*/ 32 h 77"/>
              <a:gd name="T104" fmla="*/ 64 w 77"/>
              <a:gd name="T105" fmla="*/ 34 h 77"/>
              <a:gd name="T106" fmla="*/ 45 w 77"/>
              <a:gd name="T107" fmla="*/ 11 h 77"/>
              <a:gd name="T108" fmla="*/ 52 w 77"/>
              <a:gd name="T109" fmla="*/ 6 h 77"/>
              <a:gd name="T110" fmla="*/ 69 w 77"/>
              <a:gd name="T111" fmla="*/ 2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7" h="77">
                <a:moveTo>
                  <a:pt x="77" y="25"/>
                </a:moveTo>
                <a:cubicBezTo>
                  <a:pt x="77" y="22"/>
                  <a:pt x="76" y="19"/>
                  <a:pt x="74" y="17"/>
                </a:cubicBezTo>
                <a:cubicBezTo>
                  <a:pt x="60" y="3"/>
                  <a:pt x="60" y="3"/>
                  <a:pt x="60" y="3"/>
                </a:cubicBezTo>
                <a:cubicBezTo>
                  <a:pt x="58" y="1"/>
                  <a:pt x="55" y="0"/>
                  <a:pt x="52" y="0"/>
                </a:cubicBezTo>
                <a:cubicBezTo>
                  <a:pt x="49" y="0"/>
                  <a:pt x="45" y="1"/>
                  <a:pt x="43" y="3"/>
                </a:cubicBezTo>
                <a:cubicBezTo>
                  <a:pt x="29" y="17"/>
                  <a:pt x="15" y="32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6"/>
                  <a:pt x="1" y="77"/>
                  <a:pt x="3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1" y="77"/>
                  <a:pt x="31" y="77"/>
                  <a:pt x="31" y="77"/>
                </a:cubicBezTo>
                <a:cubicBezTo>
                  <a:pt x="31" y="77"/>
                  <a:pt x="31" y="77"/>
                  <a:pt x="31" y="77"/>
                </a:cubicBezTo>
                <a:cubicBezTo>
                  <a:pt x="31" y="76"/>
                  <a:pt x="31" y="76"/>
                  <a:pt x="31" y="76"/>
                </a:cubicBezTo>
                <a:cubicBezTo>
                  <a:pt x="31" y="76"/>
                  <a:pt x="31" y="76"/>
                  <a:pt x="31" y="76"/>
                </a:cubicBezTo>
                <a:cubicBezTo>
                  <a:pt x="31" y="76"/>
                  <a:pt x="31" y="76"/>
                  <a:pt x="31" y="76"/>
                </a:cubicBezTo>
                <a:cubicBezTo>
                  <a:pt x="45" y="62"/>
                  <a:pt x="59" y="48"/>
                  <a:pt x="74" y="34"/>
                </a:cubicBezTo>
                <a:cubicBezTo>
                  <a:pt x="76" y="31"/>
                  <a:pt x="77" y="28"/>
                  <a:pt x="77" y="25"/>
                </a:cubicBezTo>
                <a:cubicBezTo>
                  <a:pt x="77" y="25"/>
                  <a:pt x="77" y="25"/>
                  <a:pt x="77" y="25"/>
                </a:cubicBezTo>
                <a:close/>
                <a:moveTo>
                  <a:pt x="38" y="18"/>
                </a:moveTo>
                <a:cubicBezTo>
                  <a:pt x="38" y="18"/>
                  <a:pt x="38" y="18"/>
                  <a:pt x="38" y="18"/>
                </a:cubicBezTo>
                <a:cubicBezTo>
                  <a:pt x="42" y="22"/>
                  <a:pt x="42" y="22"/>
                  <a:pt x="42" y="22"/>
                </a:cubicBezTo>
                <a:cubicBezTo>
                  <a:pt x="11" y="52"/>
                  <a:pt x="11" y="52"/>
                  <a:pt x="11" y="52"/>
                </a:cubicBezTo>
                <a:cubicBezTo>
                  <a:pt x="7" y="48"/>
                  <a:pt x="7" y="48"/>
                  <a:pt x="7" y="48"/>
                </a:cubicBezTo>
                <a:cubicBezTo>
                  <a:pt x="38" y="18"/>
                  <a:pt x="38" y="18"/>
                  <a:pt x="38" y="18"/>
                </a:cubicBezTo>
                <a:close/>
                <a:moveTo>
                  <a:pt x="6" y="71"/>
                </a:moveTo>
                <a:cubicBezTo>
                  <a:pt x="6" y="71"/>
                  <a:pt x="6" y="71"/>
                  <a:pt x="6" y="71"/>
                </a:cubicBezTo>
                <a:cubicBezTo>
                  <a:pt x="6" y="56"/>
                  <a:pt x="6" y="56"/>
                  <a:pt x="6" y="56"/>
                </a:cubicBezTo>
                <a:cubicBezTo>
                  <a:pt x="21" y="71"/>
                  <a:pt x="21" y="71"/>
                  <a:pt x="21" y="71"/>
                </a:cubicBezTo>
                <a:cubicBezTo>
                  <a:pt x="6" y="71"/>
                  <a:pt x="6" y="71"/>
                  <a:pt x="6" y="71"/>
                </a:cubicBezTo>
                <a:close/>
                <a:moveTo>
                  <a:pt x="14" y="55"/>
                </a:moveTo>
                <a:cubicBezTo>
                  <a:pt x="14" y="55"/>
                  <a:pt x="14" y="55"/>
                  <a:pt x="14" y="55"/>
                </a:cubicBezTo>
                <a:cubicBezTo>
                  <a:pt x="44" y="24"/>
                  <a:pt x="44" y="24"/>
                  <a:pt x="44" y="24"/>
                </a:cubicBezTo>
                <a:cubicBezTo>
                  <a:pt x="52" y="32"/>
                  <a:pt x="52" y="32"/>
                  <a:pt x="52" y="32"/>
                </a:cubicBezTo>
                <a:cubicBezTo>
                  <a:pt x="22" y="63"/>
                  <a:pt x="22" y="63"/>
                  <a:pt x="22" y="63"/>
                </a:cubicBezTo>
                <a:cubicBezTo>
                  <a:pt x="14" y="55"/>
                  <a:pt x="14" y="55"/>
                  <a:pt x="14" y="55"/>
                </a:cubicBezTo>
                <a:close/>
                <a:moveTo>
                  <a:pt x="29" y="69"/>
                </a:moveTo>
                <a:cubicBezTo>
                  <a:pt x="29" y="69"/>
                  <a:pt x="29" y="69"/>
                  <a:pt x="29" y="69"/>
                </a:cubicBezTo>
                <a:cubicBezTo>
                  <a:pt x="25" y="66"/>
                  <a:pt x="25" y="66"/>
                  <a:pt x="25" y="66"/>
                </a:cubicBezTo>
                <a:cubicBezTo>
                  <a:pt x="55" y="35"/>
                  <a:pt x="55" y="35"/>
                  <a:pt x="55" y="35"/>
                </a:cubicBezTo>
                <a:cubicBezTo>
                  <a:pt x="59" y="39"/>
                  <a:pt x="59" y="39"/>
                  <a:pt x="59" y="39"/>
                </a:cubicBezTo>
                <a:cubicBezTo>
                  <a:pt x="29" y="69"/>
                  <a:pt x="29" y="69"/>
                  <a:pt x="29" y="69"/>
                </a:cubicBezTo>
                <a:close/>
                <a:moveTo>
                  <a:pt x="71" y="25"/>
                </a:move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7"/>
                  <a:pt x="70" y="28"/>
                  <a:pt x="69" y="29"/>
                </a:cubicBezTo>
                <a:cubicBezTo>
                  <a:pt x="66" y="32"/>
                  <a:pt x="66" y="32"/>
                  <a:pt x="66" y="32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42" y="13"/>
                  <a:pt x="42" y="13"/>
                  <a:pt x="42" y="13"/>
                </a:cubicBezTo>
                <a:cubicBezTo>
                  <a:pt x="45" y="11"/>
                  <a:pt x="45" y="11"/>
                  <a:pt x="45" y="11"/>
                </a:cubicBezTo>
                <a:cubicBezTo>
                  <a:pt x="48" y="8"/>
                  <a:pt x="48" y="8"/>
                  <a:pt x="48" y="8"/>
                </a:cubicBezTo>
                <a:cubicBezTo>
                  <a:pt x="49" y="7"/>
                  <a:pt x="50" y="6"/>
                  <a:pt x="52" y="6"/>
                </a:cubicBezTo>
                <a:cubicBezTo>
                  <a:pt x="53" y="6"/>
                  <a:pt x="54" y="7"/>
                  <a:pt x="55" y="8"/>
                </a:cubicBezTo>
                <a:cubicBezTo>
                  <a:pt x="69" y="21"/>
                  <a:pt x="69" y="21"/>
                  <a:pt x="69" y="21"/>
                </a:cubicBezTo>
                <a:cubicBezTo>
                  <a:pt x="70" y="22"/>
                  <a:pt x="71" y="24"/>
                  <a:pt x="71" y="2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淘宝店chenying0907 29"/>
          <p:cNvSpPr>
            <a:spLocks noEditPoints="1"/>
          </p:cNvSpPr>
          <p:nvPr/>
        </p:nvSpPr>
        <p:spPr bwMode="auto">
          <a:xfrm>
            <a:off x="5149988" y="1961739"/>
            <a:ext cx="197821" cy="203780"/>
          </a:xfrm>
          <a:custGeom>
            <a:avLst/>
            <a:gdLst>
              <a:gd name="T0" fmla="*/ 80 w 85"/>
              <a:gd name="T1" fmla="*/ 48 h 87"/>
              <a:gd name="T2" fmla="*/ 76 w 85"/>
              <a:gd name="T3" fmla="*/ 45 h 87"/>
              <a:gd name="T4" fmla="*/ 77 w 85"/>
              <a:gd name="T5" fmla="*/ 43 h 87"/>
              <a:gd name="T6" fmla="*/ 36 w 85"/>
              <a:gd name="T7" fmla="*/ 16 h 87"/>
              <a:gd name="T8" fmla="*/ 39 w 85"/>
              <a:gd name="T9" fmla="*/ 12 h 87"/>
              <a:gd name="T10" fmla="*/ 26 w 85"/>
              <a:gd name="T11" fmla="*/ 1 h 87"/>
              <a:gd name="T12" fmla="*/ 21 w 85"/>
              <a:gd name="T13" fmla="*/ 2 h 87"/>
              <a:gd name="T14" fmla="*/ 1 w 85"/>
              <a:gd name="T15" fmla="*/ 37 h 87"/>
              <a:gd name="T16" fmla="*/ 14 w 85"/>
              <a:gd name="T17" fmla="*/ 48 h 87"/>
              <a:gd name="T18" fmla="*/ 18 w 85"/>
              <a:gd name="T19" fmla="*/ 47 h 87"/>
              <a:gd name="T20" fmla="*/ 23 w 85"/>
              <a:gd name="T21" fmla="*/ 45 h 87"/>
              <a:gd name="T22" fmla="*/ 22 w 85"/>
              <a:gd name="T23" fmla="*/ 49 h 87"/>
              <a:gd name="T24" fmla="*/ 39 w 85"/>
              <a:gd name="T25" fmla="*/ 69 h 87"/>
              <a:gd name="T26" fmla="*/ 22 w 85"/>
              <a:gd name="T27" fmla="*/ 81 h 87"/>
              <a:gd name="T28" fmla="*/ 22 w 85"/>
              <a:gd name="T29" fmla="*/ 87 h 87"/>
              <a:gd name="T30" fmla="*/ 67 w 85"/>
              <a:gd name="T31" fmla="*/ 84 h 87"/>
              <a:gd name="T32" fmla="*/ 46 w 85"/>
              <a:gd name="T33" fmla="*/ 81 h 87"/>
              <a:gd name="T34" fmla="*/ 51 w 85"/>
              <a:gd name="T35" fmla="*/ 67 h 87"/>
              <a:gd name="T36" fmla="*/ 60 w 85"/>
              <a:gd name="T37" fmla="*/ 66 h 87"/>
              <a:gd name="T38" fmla="*/ 64 w 85"/>
              <a:gd name="T39" fmla="*/ 65 h 87"/>
              <a:gd name="T40" fmla="*/ 70 w 85"/>
              <a:gd name="T41" fmla="*/ 65 h 87"/>
              <a:gd name="T42" fmla="*/ 73 w 85"/>
              <a:gd name="T43" fmla="*/ 67 h 87"/>
              <a:gd name="T44" fmla="*/ 80 w 85"/>
              <a:gd name="T45" fmla="*/ 60 h 87"/>
              <a:gd name="T46" fmla="*/ 84 w 85"/>
              <a:gd name="T47" fmla="*/ 54 h 87"/>
              <a:gd name="T48" fmla="*/ 84 w 85"/>
              <a:gd name="T49" fmla="*/ 54 h 87"/>
              <a:gd name="T50" fmla="*/ 17 w 85"/>
              <a:gd name="T51" fmla="*/ 37 h 87"/>
              <a:gd name="T52" fmla="*/ 16 w 85"/>
              <a:gd name="T53" fmla="*/ 37 h 87"/>
              <a:gd name="T54" fmla="*/ 14 w 85"/>
              <a:gd name="T55" fmla="*/ 41 h 87"/>
              <a:gd name="T56" fmla="*/ 25 w 85"/>
              <a:gd name="T57" fmla="*/ 8 h 87"/>
              <a:gd name="T58" fmla="*/ 30 w 85"/>
              <a:gd name="T59" fmla="*/ 14 h 87"/>
              <a:gd name="T60" fmla="*/ 29 w 85"/>
              <a:gd name="T61" fmla="*/ 15 h 87"/>
              <a:gd name="T62" fmla="*/ 48 w 85"/>
              <a:gd name="T63" fmla="*/ 62 h 87"/>
              <a:gd name="T64" fmla="*/ 43 w 85"/>
              <a:gd name="T65" fmla="*/ 63 h 87"/>
              <a:gd name="T66" fmla="*/ 33 w 85"/>
              <a:gd name="T67" fmla="*/ 59 h 87"/>
              <a:gd name="T68" fmla="*/ 29 w 85"/>
              <a:gd name="T69" fmla="*/ 48 h 87"/>
              <a:gd name="T70" fmla="*/ 48 w 85"/>
              <a:gd name="T71" fmla="*/ 62 h 87"/>
              <a:gd name="T72" fmla="*/ 62 w 85"/>
              <a:gd name="T73" fmla="*/ 56 h 87"/>
              <a:gd name="T74" fmla="*/ 60 w 85"/>
              <a:gd name="T75" fmla="*/ 59 h 87"/>
              <a:gd name="T76" fmla="*/ 57 w 85"/>
              <a:gd name="T77" fmla="*/ 57 h 87"/>
              <a:gd name="T78" fmla="*/ 28 w 85"/>
              <a:gd name="T79" fmla="*/ 40 h 87"/>
              <a:gd name="T80" fmla="*/ 28 w 85"/>
              <a:gd name="T81" fmla="*/ 40 h 87"/>
              <a:gd name="T82" fmla="*/ 28 w 85"/>
              <a:gd name="T83" fmla="*/ 40 h 87"/>
              <a:gd name="T84" fmla="*/ 31 w 85"/>
              <a:gd name="T85" fmla="*/ 20 h 87"/>
              <a:gd name="T86" fmla="*/ 69 w 85"/>
              <a:gd name="T87" fmla="*/ 44 h 87"/>
              <a:gd name="T88" fmla="*/ 68 w 85"/>
              <a:gd name="T89" fmla="*/ 45 h 87"/>
              <a:gd name="T90" fmla="*/ 62 w 85"/>
              <a:gd name="T91" fmla="*/ 56 h 87"/>
              <a:gd name="T92" fmla="*/ 75 w 85"/>
              <a:gd name="T93" fmla="*/ 57 h 87"/>
              <a:gd name="T94" fmla="*/ 73 w 85"/>
              <a:gd name="T95" fmla="*/ 60 h 87"/>
              <a:gd name="T96" fmla="*/ 70 w 85"/>
              <a:gd name="T97" fmla="*/ 50 h 87"/>
              <a:gd name="T98" fmla="*/ 75 w 85"/>
              <a:gd name="T99" fmla="*/ 5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" h="87">
                <a:moveTo>
                  <a:pt x="83" y="49"/>
                </a:moveTo>
                <a:cubicBezTo>
                  <a:pt x="80" y="48"/>
                  <a:pt x="80" y="48"/>
                  <a:pt x="80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76" y="45"/>
                  <a:pt x="76" y="45"/>
                  <a:pt x="76" y="45"/>
                </a:cubicBezTo>
                <a:cubicBezTo>
                  <a:pt x="77" y="43"/>
                  <a:pt x="77" y="43"/>
                  <a:pt x="77" y="43"/>
                </a:cubicBezTo>
                <a:cubicBezTo>
                  <a:pt x="77" y="43"/>
                  <a:pt x="77" y="43"/>
                  <a:pt x="77" y="43"/>
                </a:cubicBezTo>
                <a:cubicBezTo>
                  <a:pt x="78" y="41"/>
                  <a:pt x="77" y="39"/>
                  <a:pt x="76" y="39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0"/>
                  <a:pt x="39" y="8"/>
                  <a:pt x="37" y="8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4" y="0"/>
                  <a:pt x="22" y="1"/>
                  <a:pt x="21" y="2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39"/>
                  <a:pt x="1" y="41"/>
                  <a:pt x="2" y="42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49"/>
                  <a:pt x="17" y="49"/>
                  <a:pt x="18" y="47"/>
                </a:cubicBezTo>
                <a:cubicBezTo>
                  <a:pt x="20" y="43"/>
                  <a:pt x="20" y="43"/>
                  <a:pt x="20" y="43"/>
                </a:cubicBezTo>
                <a:cubicBezTo>
                  <a:pt x="23" y="45"/>
                  <a:pt x="23" y="45"/>
                  <a:pt x="23" y="45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6"/>
                  <a:pt x="22" y="48"/>
                  <a:pt x="22" y="49"/>
                </a:cubicBezTo>
                <a:cubicBezTo>
                  <a:pt x="22" y="54"/>
                  <a:pt x="24" y="60"/>
                  <a:pt x="28" y="63"/>
                </a:cubicBezTo>
                <a:cubicBezTo>
                  <a:pt x="31" y="66"/>
                  <a:pt x="35" y="68"/>
                  <a:pt x="39" y="69"/>
                </a:cubicBezTo>
                <a:cubicBezTo>
                  <a:pt x="39" y="81"/>
                  <a:pt x="39" y="81"/>
                  <a:pt x="39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0" y="81"/>
                  <a:pt x="19" y="82"/>
                  <a:pt x="19" y="84"/>
                </a:cubicBezTo>
                <a:cubicBezTo>
                  <a:pt x="19" y="86"/>
                  <a:pt x="20" y="87"/>
                  <a:pt x="22" y="87"/>
                </a:cubicBezTo>
                <a:cubicBezTo>
                  <a:pt x="63" y="87"/>
                  <a:pt x="63" y="87"/>
                  <a:pt x="63" y="87"/>
                </a:cubicBezTo>
                <a:cubicBezTo>
                  <a:pt x="65" y="87"/>
                  <a:pt x="67" y="86"/>
                  <a:pt x="67" y="84"/>
                </a:cubicBezTo>
                <a:cubicBezTo>
                  <a:pt x="67" y="82"/>
                  <a:pt x="65" y="81"/>
                  <a:pt x="63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69"/>
                  <a:pt x="46" y="69"/>
                  <a:pt x="46" y="69"/>
                </a:cubicBezTo>
                <a:cubicBezTo>
                  <a:pt x="48" y="69"/>
                  <a:pt x="49" y="68"/>
                  <a:pt x="51" y="67"/>
                </a:cubicBezTo>
                <a:cubicBezTo>
                  <a:pt x="53" y="66"/>
                  <a:pt x="55" y="65"/>
                  <a:pt x="56" y="64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1" y="67"/>
                  <a:pt x="63" y="67"/>
                  <a:pt x="64" y="65"/>
                </a:cubicBezTo>
                <a:cubicBezTo>
                  <a:pt x="66" y="63"/>
                  <a:pt x="66" y="63"/>
                  <a:pt x="66" y="63"/>
                </a:cubicBezTo>
                <a:cubicBezTo>
                  <a:pt x="70" y="65"/>
                  <a:pt x="70" y="65"/>
                  <a:pt x="70" y="65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4" y="68"/>
                  <a:pt x="76" y="67"/>
                  <a:pt x="77" y="66"/>
                </a:cubicBezTo>
                <a:cubicBezTo>
                  <a:pt x="80" y="60"/>
                  <a:pt x="80" y="60"/>
                  <a:pt x="80" y="60"/>
                </a:cubicBezTo>
                <a:cubicBezTo>
                  <a:pt x="81" y="60"/>
                  <a:pt x="81" y="60"/>
                  <a:pt x="81" y="60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5" y="52"/>
                  <a:pt x="84" y="50"/>
                  <a:pt x="83" y="49"/>
                </a:cubicBezTo>
                <a:close/>
                <a:moveTo>
                  <a:pt x="17" y="37"/>
                </a:moveTo>
                <a:cubicBezTo>
                  <a:pt x="17" y="37"/>
                  <a:pt x="17" y="37"/>
                  <a:pt x="17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8"/>
                  <a:pt x="16" y="38"/>
                  <a:pt x="16" y="38"/>
                </a:cubicBezTo>
                <a:cubicBezTo>
                  <a:pt x="14" y="41"/>
                  <a:pt x="14" y="41"/>
                  <a:pt x="14" y="41"/>
                </a:cubicBezTo>
                <a:cubicBezTo>
                  <a:pt x="8" y="38"/>
                  <a:pt x="8" y="38"/>
                  <a:pt x="8" y="38"/>
                </a:cubicBezTo>
                <a:cubicBezTo>
                  <a:pt x="25" y="8"/>
                  <a:pt x="25" y="8"/>
                  <a:pt x="25" y="8"/>
                </a:cubicBezTo>
                <a:cubicBezTo>
                  <a:pt x="31" y="12"/>
                  <a:pt x="31" y="12"/>
                  <a:pt x="31" y="12"/>
                </a:cubicBezTo>
                <a:cubicBezTo>
                  <a:pt x="30" y="14"/>
                  <a:pt x="30" y="14"/>
                  <a:pt x="30" y="14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17" y="37"/>
                  <a:pt x="17" y="37"/>
                  <a:pt x="17" y="37"/>
                </a:cubicBezTo>
                <a:close/>
                <a:moveTo>
                  <a:pt x="48" y="62"/>
                </a:moveTo>
                <a:cubicBezTo>
                  <a:pt x="48" y="62"/>
                  <a:pt x="48" y="62"/>
                  <a:pt x="48" y="62"/>
                </a:cubicBezTo>
                <a:cubicBezTo>
                  <a:pt x="47" y="62"/>
                  <a:pt x="45" y="63"/>
                  <a:pt x="43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39" y="63"/>
                  <a:pt x="35" y="61"/>
                  <a:pt x="33" y="59"/>
                </a:cubicBezTo>
                <a:cubicBezTo>
                  <a:pt x="30" y="56"/>
                  <a:pt x="29" y="53"/>
                  <a:pt x="29" y="49"/>
                </a:cubicBezTo>
                <a:cubicBezTo>
                  <a:pt x="29" y="48"/>
                  <a:pt x="29" y="48"/>
                  <a:pt x="29" y="48"/>
                </a:cubicBezTo>
                <a:cubicBezTo>
                  <a:pt x="50" y="61"/>
                  <a:pt x="50" y="61"/>
                  <a:pt x="50" y="61"/>
                </a:cubicBezTo>
                <a:cubicBezTo>
                  <a:pt x="50" y="61"/>
                  <a:pt x="49" y="61"/>
                  <a:pt x="48" y="62"/>
                </a:cubicBezTo>
                <a:close/>
                <a:moveTo>
                  <a:pt x="62" y="56"/>
                </a:moveTo>
                <a:cubicBezTo>
                  <a:pt x="62" y="56"/>
                  <a:pt x="62" y="56"/>
                  <a:pt x="62" y="56"/>
                </a:cubicBezTo>
                <a:cubicBezTo>
                  <a:pt x="62" y="57"/>
                  <a:pt x="62" y="57"/>
                  <a:pt x="62" y="57"/>
                </a:cubicBezTo>
                <a:cubicBezTo>
                  <a:pt x="60" y="59"/>
                  <a:pt x="60" y="59"/>
                  <a:pt x="60" y="59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1" y="37"/>
                  <a:pt x="21" y="37"/>
                  <a:pt x="21" y="37"/>
                </a:cubicBezTo>
                <a:cubicBezTo>
                  <a:pt x="31" y="20"/>
                  <a:pt x="31" y="20"/>
                  <a:pt x="31" y="20"/>
                </a:cubicBezTo>
                <a:cubicBezTo>
                  <a:pt x="70" y="43"/>
                  <a:pt x="70" y="43"/>
                  <a:pt x="70" y="43"/>
                </a:cubicBezTo>
                <a:cubicBezTo>
                  <a:pt x="69" y="44"/>
                  <a:pt x="69" y="44"/>
                  <a:pt x="69" y="44"/>
                </a:cubicBezTo>
                <a:cubicBezTo>
                  <a:pt x="69" y="44"/>
                  <a:pt x="69" y="44"/>
                  <a:pt x="69" y="44"/>
                </a:cubicBezTo>
                <a:cubicBezTo>
                  <a:pt x="68" y="45"/>
                  <a:pt x="68" y="45"/>
                  <a:pt x="68" y="45"/>
                </a:cubicBezTo>
                <a:cubicBezTo>
                  <a:pt x="68" y="45"/>
                  <a:pt x="68" y="45"/>
                  <a:pt x="68" y="45"/>
                </a:cubicBezTo>
                <a:cubicBezTo>
                  <a:pt x="62" y="56"/>
                  <a:pt x="62" y="56"/>
                  <a:pt x="62" y="56"/>
                </a:cubicBezTo>
                <a:close/>
                <a:moveTo>
                  <a:pt x="75" y="57"/>
                </a:moveTo>
                <a:cubicBezTo>
                  <a:pt x="75" y="57"/>
                  <a:pt x="75" y="57"/>
                  <a:pt x="75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3" y="60"/>
                  <a:pt x="73" y="60"/>
                  <a:pt x="73" y="60"/>
                </a:cubicBezTo>
                <a:cubicBezTo>
                  <a:pt x="67" y="56"/>
                  <a:pt x="67" y="56"/>
                  <a:pt x="67" y="56"/>
                </a:cubicBezTo>
                <a:cubicBezTo>
                  <a:pt x="70" y="50"/>
                  <a:pt x="70" y="50"/>
                  <a:pt x="70" y="50"/>
                </a:cubicBezTo>
                <a:cubicBezTo>
                  <a:pt x="77" y="53"/>
                  <a:pt x="77" y="53"/>
                  <a:pt x="77" y="53"/>
                </a:cubicBezTo>
                <a:cubicBezTo>
                  <a:pt x="75" y="57"/>
                  <a:pt x="75" y="57"/>
                  <a:pt x="75" y="5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5408585" y="1728167"/>
            <a:ext cx="652249" cy="154443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flipV="1">
            <a:off x="5408585" y="3636144"/>
            <a:ext cx="652249" cy="153172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 flipH="1">
            <a:off x="2987716" y="1728167"/>
            <a:ext cx="717942" cy="154443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flipH="1" flipV="1">
            <a:off x="2987716" y="3636144"/>
            <a:ext cx="717942" cy="153172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>
            <a:off x="6114362" y="1662570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9" name="淘宝店chenying0907 38"/>
          <p:cNvSpPr/>
          <p:nvPr/>
        </p:nvSpPr>
        <p:spPr>
          <a:xfrm>
            <a:off x="6114362" y="1870053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Rectangle 24"/>
          <p:cNvSpPr>
            <a:spLocks noChangeArrowheads="1"/>
          </p:cNvSpPr>
          <p:nvPr/>
        </p:nvSpPr>
        <p:spPr bwMode="auto">
          <a:xfrm>
            <a:off x="6136458" y="3712372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2" name="淘宝店chenying0907 41"/>
          <p:cNvSpPr/>
          <p:nvPr/>
        </p:nvSpPr>
        <p:spPr>
          <a:xfrm>
            <a:off x="6136458" y="3919855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Rectangle 24"/>
          <p:cNvSpPr>
            <a:spLocks noChangeArrowheads="1"/>
          </p:cNvSpPr>
          <p:nvPr/>
        </p:nvSpPr>
        <p:spPr bwMode="auto">
          <a:xfrm>
            <a:off x="1463744" y="1662570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5" name="淘宝店chenying0907 44"/>
          <p:cNvSpPr/>
          <p:nvPr/>
        </p:nvSpPr>
        <p:spPr>
          <a:xfrm>
            <a:off x="955622" y="1870053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Rectangle 24"/>
          <p:cNvSpPr>
            <a:spLocks noChangeArrowheads="1"/>
          </p:cNvSpPr>
          <p:nvPr/>
        </p:nvSpPr>
        <p:spPr bwMode="auto">
          <a:xfrm>
            <a:off x="1485840" y="3712372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7" name="淘宝店chenying0907 46"/>
          <p:cNvSpPr/>
          <p:nvPr/>
        </p:nvSpPr>
        <p:spPr>
          <a:xfrm>
            <a:off x="977718" y="3919855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Text Box 42"/>
          <p:cNvSpPr txBox="1">
            <a:spLocks noChangeArrowheads="1"/>
          </p:cNvSpPr>
          <p:nvPr/>
        </p:nvSpPr>
        <p:spPr bwMode="auto">
          <a:xfrm>
            <a:off x="1204224" y="258166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此处输入章节标题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270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50"/>
                            </p:stCondLst>
                            <p:childTnLst>
                              <p:par>
                                <p:cTn id="7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25" grpId="0" animBg="1"/>
      <p:bldP spid="26" grpId="0" animBg="1"/>
      <p:bldP spid="27" grpId="0" animBg="1"/>
      <p:bldP spid="28" grpId="0" animBg="1"/>
      <p:bldP spid="29" grpId="0" animBg="1"/>
      <p:bldP spid="34" grpId="0" animBg="1"/>
      <p:bldP spid="35" grpId="0" animBg="1"/>
      <p:bldP spid="36" grpId="0" animBg="1"/>
      <p:bldP spid="38" grpId="0"/>
      <p:bldP spid="39" grpId="0"/>
      <p:bldP spid="41" grpId="0"/>
      <p:bldP spid="42" grpId="0"/>
      <p:bldP spid="44" grpId="0"/>
      <p:bldP spid="45" grpId="0"/>
      <p:bldP spid="46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4775" r="6250" b="19135"/>
          <a:stretch/>
        </p:blipFill>
        <p:spPr>
          <a:xfrm>
            <a:off x="7164289" y="3065452"/>
            <a:ext cx="1080119" cy="78668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81" b="21419"/>
          <a:stretch/>
        </p:blipFill>
        <p:spPr>
          <a:xfrm>
            <a:off x="4283968" y="3061643"/>
            <a:ext cx="2808312" cy="131052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3" t="16442"/>
          <a:stretch/>
        </p:blipFill>
        <p:spPr>
          <a:xfrm>
            <a:off x="899592" y="1626493"/>
            <a:ext cx="1568577" cy="2733406"/>
          </a:xfrm>
          <a:prstGeom prst="rect">
            <a:avLst/>
          </a:prstGeom>
        </p:spPr>
      </p:pic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2877020" y="2941041"/>
            <a:ext cx="124881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9" name="淘宝店chenying0907 8"/>
          <p:cNvSpPr/>
          <p:nvPr/>
        </p:nvSpPr>
        <p:spPr>
          <a:xfrm>
            <a:off x="2877021" y="3141025"/>
            <a:ext cx="1248816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2703540" y="2066313"/>
            <a:ext cx="1422297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</a:rPr>
              <a:t>WHAT MAKES US </a:t>
            </a:r>
            <a:r>
              <a:rPr lang="en-US" altLang="zh-CN" sz="1600" dirty="0" smtClean="0">
                <a:solidFill>
                  <a:schemeClr val="accent1"/>
                </a:solidFill>
              </a:rPr>
              <a:t>DIFFERENT?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V="1">
            <a:off x="2730063" y="2570369"/>
            <a:ext cx="0" cy="1457052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淘宝店chenying0907 11"/>
          <p:cNvSpPr/>
          <p:nvPr/>
        </p:nvSpPr>
        <p:spPr>
          <a:xfrm>
            <a:off x="6225540" y="1623596"/>
            <a:ext cx="2018867" cy="1379264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000" dirty="0" smtClean="0">
                <a:solidFill>
                  <a:schemeClr val="bg1"/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13" name="淘宝店chenying0907 12"/>
          <p:cNvSpPr/>
          <p:nvPr/>
        </p:nvSpPr>
        <p:spPr>
          <a:xfrm>
            <a:off x="7164288" y="3925571"/>
            <a:ext cx="1080119" cy="434328"/>
          </a:xfrm>
          <a:prstGeom prst="rect">
            <a:avLst/>
          </a:prstGeom>
          <a:solidFill>
            <a:srgbClr val="97C7AB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4" name="Text Box 42"/>
          <p:cNvSpPr txBox="1">
            <a:spLocks noChangeArrowheads="1"/>
          </p:cNvSpPr>
          <p:nvPr/>
        </p:nvSpPr>
        <p:spPr bwMode="auto">
          <a:xfrm>
            <a:off x="1204224" y="258166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此处输入章节标题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41" t="36705" r="5080" b="24740"/>
          <a:stretch/>
        </p:blipFill>
        <p:spPr>
          <a:xfrm>
            <a:off x="4283968" y="1623596"/>
            <a:ext cx="1872208" cy="137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788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店chenying0907 4"/>
          <p:cNvSpPr/>
          <p:nvPr/>
        </p:nvSpPr>
        <p:spPr>
          <a:xfrm>
            <a:off x="2411437" y="3076128"/>
            <a:ext cx="2160563" cy="1295821"/>
          </a:xfrm>
          <a:prstGeom prst="rect">
            <a:avLst/>
          </a:prstGeom>
          <a:solidFill>
            <a:schemeClr val="tx1">
              <a:lumMod val="10000"/>
              <a:lumOff val="90000"/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7" name="淘宝店chenying0907 6"/>
          <p:cNvSpPr/>
          <p:nvPr/>
        </p:nvSpPr>
        <p:spPr>
          <a:xfrm>
            <a:off x="5867820" y="3076128"/>
            <a:ext cx="2160563" cy="1295821"/>
          </a:xfrm>
          <a:prstGeom prst="rect">
            <a:avLst/>
          </a:prstGeom>
          <a:solidFill>
            <a:schemeClr val="tx1">
              <a:lumMod val="10000"/>
              <a:lumOff val="90000"/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8" name="淘宝店chenying0907 7"/>
          <p:cNvSpPr/>
          <p:nvPr/>
        </p:nvSpPr>
        <p:spPr>
          <a:xfrm>
            <a:off x="1115616" y="4371950"/>
            <a:ext cx="1295821" cy="7200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9" name="淘宝店chenying0907 8"/>
          <p:cNvSpPr/>
          <p:nvPr/>
        </p:nvSpPr>
        <p:spPr>
          <a:xfrm>
            <a:off x="2411437" y="4371950"/>
            <a:ext cx="2160563" cy="72008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0" name="淘宝店chenying0907 9"/>
          <p:cNvSpPr/>
          <p:nvPr/>
        </p:nvSpPr>
        <p:spPr>
          <a:xfrm>
            <a:off x="4571999" y="4371950"/>
            <a:ext cx="1295821" cy="72008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1" name="淘宝店chenying0907 10"/>
          <p:cNvSpPr/>
          <p:nvPr/>
        </p:nvSpPr>
        <p:spPr>
          <a:xfrm>
            <a:off x="5867820" y="4371950"/>
            <a:ext cx="2160563" cy="72008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2517052" y="3367275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3" name="淘宝店chenying0907 12"/>
          <p:cNvSpPr/>
          <p:nvPr/>
        </p:nvSpPr>
        <p:spPr>
          <a:xfrm>
            <a:off x="2517052" y="3574758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5968912" y="3367275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5" name="淘宝店chenying0907 14"/>
          <p:cNvSpPr/>
          <p:nvPr/>
        </p:nvSpPr>
        <p:spPr>
          <a:xfrm>
            <a:off x="5968912" y="3574758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淘宝店chenying0907 15"/>
          <p:cNvSpPr/>
          <p:nvPr/>
        </p:nvSpPr>
        <p:spPr>
          <a:xfrm>
            <a:off x="1115616" y="1779661"/>
            <a:ext cx="324036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1115616" y="1563637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8" name="淘宝店chenying0907 17"/>
          <p:cNvSpPr/>
          <p:nvPr/>
        </p:nvSpPr>
        <p:spPr>
          <a:xfrm>
            <a:off x="4788456" y="1779661"/>
            <a:ext cx="324036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4788456" y="1563637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 flipV="1">
            <a:off x="4572000" y="1478377"/>
            <a:ext cx="0" cy="1457052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Text Box 42"/>
          <p:cNvSpPr txBox="1">
            <a:spLocks noChangeArrowheads="1"/>
          </p:cNvSpPr>
          <p:nvPr/>
        </p:nvSpPr>
        <p:spPr bwMode="auto">
          <a:xfrm>
            <a:off x="1204224" y="258166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此处输入章节标题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22" t="39168" r="12782" b="12663"/>
          <a:stretch/>
        </p:blipFill>
        <p:spPr>
          <a:xfrm>
            <a:off x="1115615" y="3075806"/>
            <a:ext cx="1224136" cy="129614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22" t="39168" r="12782" b="12663"/>
          <a:stretch/>
        </p:blipFill>
        <p:spPr>
          <a:xfrm>
            <a:off x="4570659" y="3075806"/>
            <a:ext cx="1224136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80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75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2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75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淘宝店chenying0907 8"/>
          <p:cNvSpPr>
            <a:spLocks/>
          </p:cNvSpPr>
          <p:nvPr/>
        </p:nvSpPr>
        <p:spPr bwMode="auto">
          <a:xfrm>
            <a:off x="665163" y="2283718"/>
            <a:ext cx="1781175" cy="688975"/>
          </a:xfrm>
          <a:custGeom>
            <a:avLst/>
            <a:gdLst>
              <a:gd name="T0" fmla="*/ 930 w 1122"/>
              <a:gd name="T1" fmla="*/ 434 h 434"/>
              <a:gd name="T2" fmla="*/ 0 w 1122"/>
              <a:gd name="T3" fmla="*/ 434 h 434"/>
              <a:gd name="T4" fmla="*/ 0 w 1122"/>
              <a:gd name="T5" fmla="*/ 0 h 434"/>
              <a:gd name="T6" fmla="*/ 930 w 1122"/>
              <a:gd name="T7" fmla="*/ 0 h 434"/>
              <a:gd name="T8" fmla="*/ 1122 w 1122"/>
              <a:gd name="T9" fmla="*/ 217 h 434"/>
              <a:gd name="T10" fmla="*/ 930 w 1122"/>
              <a:gd name="T11" fmla="*/ 43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2" h="434">
                <a:moveTo>
                  <a:pt x="930" y="434"/>
                </a:moveTo>
                <a:lnTo>
                  <a:pt x="0" y="434"/>
                </a:lnTo>
                <a:lnTo>
                  <a:pt x="0" y="0"/>
                </a:lnTo>
                <a:lnTo>
                  <a:pt x="930" y="0"/>
                </a:lnTo>
                <a:lnTo>
                  <a:pt x="1122" y="217"/>
                </a:lnTo>
                <a:lnTo>
                  <a:pt x="930" y="43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22" name="淘宝店chenying0907 9"/>
          <p:cNvSpPr>
            <a:spLocks/>
          </p:cNvSpPr>
          <p:nvPr/>
        </p:nvSpPr>
        <p:spPr bwMode="auto">
          <a:xfrm>
            <a:off x="2244725" y="2283718"/>
            <a:ext cx="1708150" cy="688975"/>
          </a:xfrm>
          <a:custGeom>
            <a:avLst/>
            <a:gdLst>
              <a:gd name="T0" fmla="*/ 885 w 1076"/>
              <a:gd name="T1" fmla="*/ 0 h 434"/>
              <a:gd name="T2" fmla="*/ 0 w 1076"/>
              <a:gd name="T3" fmla="*/ 0 h 434"/>
              <a:gd name="T4" fmla="*/ 191 w 1076"/>
              <a:gd name="T5" fmla="*/ 217 h 434"/>
              <a:gd name="T6" fmla="*/ 0 w 1076"/>
              <a:gd name="T7" fmla="*/ 434 h 434"/>
              <a:gd name="T8" fmla="*/ 885 w 1076"/>
              <a:gd name="T9" fmla="*/ 434 h 434"/>
              <a:gd name="T10" fmla="*/ 1076 w 1076"/>
              <a:gd name="T11" fmla="*/ 217 h 434"/>
              <a:gd name="T12" fmla="*/ 885 w 1076"/>
              <a:gd name="T13" fmla="*/ 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76" h="434">
                <a:moveTo>
                  <a:pt x="885" y="0"/>
                </a:moveTo>
                <a:lnTo>
                  <a:pt x="0" y="0"/>
                </a:lnTo>
                <a:lnTo>
                  <a:pt x="191" y="217"/>
                </a:lnTo>
                <a:lnTo>
                  <a:pt x="0" y="434"/>
                </a:lnTo>
                <a:lnTo>
                  <a:pt x="885" y="434"/>
                </a:lnTo>
                <a:lnTo>
                  <a:pt x="1076" y="217"/>
                </a:lnTo>
                <a:lnTo>
                  <a:pt x="885" y="0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23" name="淘宝店chenying0907 10"/>
          <p:cNvSpPr>
            <a:spLocks/>
          </p:cNvSpPr>
          <p:nvPr/>
        </p:nvSpPr>
        <p:spPr bwMode="auto">
          <a:xfrm>
            <a:off x="3751263" y="2283718"/>
            <a:ext cx="1712912" cy="688975"/>
          </a:xfrm>
          <a:custGeom>
            <a:avLst/>
            <a:gdLst>
              <a:gd name="T0" fmla="*/ 887 w 1079"/>
              <a:gd name="T1" fmla="*/ 0 h 434"/>
              <a:gd name="T2" fmla="*/ 0 w 1079"/>
              <a:gd name="T3" fmla="*/ 0 h 434"/>
              <a:gd name="T4" fmla="*/ 192 w 1079"/>
              <a:gd name="T5" fmla="*/ 217 h 434"/>
              <a:gd name="T6" fmla="*/ 0 w 1079"/>
              <a:gd name="T7" fmla="*/ 434 h 434"/>
              <a:gd name="T8" fmla="*/ 887 w 1079"/>
              <a:gd name="T9" fmla="*/ 434 h 434"/>
              <a:gd name="T10" fmla="*/ 1079 w 1079"/>
              <a:gd name="T11" fmla="*/ 217 h 434"/>
              <a:gd name="T12" fmla="*/ 887 w 1079"/>
              <a:gd name="T13" fmla="*/ 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79" h="434">
                <a:moveTo>
                  <a:pt x="887" y="0"/>
                </a:moveTo>
                <a:lnTo>
                  <a:pt x="0" y="0"/>
                </a:lnTo>
                <a:lnTo>
                  <a:pt x="192" y="217"/>
                </a:lnTo>
                <a:lnTo>
                  <a:pt x="0" y="434"/>
                </a:lnTo>
                <a:lnTo>
                  <a:pt x="887" y="434"/>
                </a:lnTo>
                <a:lnTo>
                  <a:pt x="1079" y="217"/>
                </a:lnTo>
                <a:lnTo>
                  <a:pt x="887" y="0"/>
                </a:lnTo>
                <a:close/>
              </a:path>
            </a:pathLst>
          </a:cu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24" name="淘宝店chenying0907 11"/>
          <p:cNvSpPr>
            <a:spLocks/>
          </p:cNvSpPr>
          <p:nvPr/>
        </p:nvSpPr>
        <p:spPr bwMode="auto">
          <a:xfrm>
            <a:off x="5262563" y="2283718"/>
            <a:ext cx="1708150" cy="688975"/>
          </a:xfrm>
          <a:custGeom>
            <a:avLst/>
            <a:gdLst>
              <a:gd name="T0" fmla="*/ 885 w 1076"/>
              <a:gd name="T1" fmla="*/ 0 h 434"/>
              <a:gd name="T2" fmla="*/ 0 w 1076"/>
              <a:gd name="T3" fmla="*/ 0 h 434"/>
              <a:gd name="T4" fmla="*/ 191 w 1076"/>
              <a:gd name="T5" fmla="*/ 217 h 434"/>
              <a:gd name="T6" fmla="*/ 0 w 1076"/>
              <a:gd name="T7" fmla="*/ 434 h 434"/>
              <a:gd name="T8" fmla="*/ 885 w 1076"/>
              <a:gd name="T9" fmla="*/ 434 h 434"/>
              <a:gd name="T10" fmla="*/ 1076 w 1076"/>
              <a:gd name="T11" fmla="*/ 217 h 434"/>
              <a:gd name="T12" fmla="*/ 885 w 1076"/>
              <a:gd name="T13" fmla="*/ 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76" h="434">
                <a:moveTo>
                  <a:pt x="885" y="0"/>
                </a:moveTo>
                <a:lnTo>
                  <a:pt x="0" y="0"/>
                </a:lnTo>
                <a:lnTo>
                  <a:pt x="191" y="217"/>
                </a:lnTo>
                <a:lnTo>
                  <a:pt x="0" y="434"/>
                </a:lnTo>
                <a:lnTo>
                  <a:pt x="885" y="434"/>
                </a:lnTo>
                <a:lnTo>
                  <a:pt x="1076" y="217"/>
                </a:lnTo>
                <a:lnTo>
                  <a:pt x="885" y="0"/>
                </a:lnTo>
                <a:close/>
              </a:path>
            </a:pathLst>
          </a:custGeom>
          <a:solidFill>
            <a:schemeClr val="accent4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25" name="淘宝店chenying0907 12"/>
          <p:cNvSpPr>
            <a:spLocks/>
          </p:cNvSpPr>
          <p:nvPr/>
        </p:nvSpPr>
        <p:spPr bwMode="auto">
          <a:xfrm>
            <a:off x="6769100" y="2283718"/>
            <a:ext cx="1709738" cy="688975"/>
          </a:xfrm>
          <a:custGeom>
            <a:avLst/>
            <a:gdLst>
              <a:gd name="T0" fmla="*/ 885 w 1077"/>
              <a:gd name="T1" fmla="*/ 0 h 434"/>
              <a:gd name="T2" fmla="*/ 0 w 1077"/>
              <a:gd name="T3" fmla="*/ 0 h 434"/>
              <a:gd name="T4" fmla="*/ 192 w 1077"/>
              <a:gd name="T5" fmla="*/ 217 h 434"/>
              <a:gd name="T6" fmla="*/ 0 w 1077"/>
              <a:gd name="T7" fmla="*/ 434 h 434"/>
              <a:gd name="T8" fmla="*/ 885 w 1077"/>
              <a:gd name="T9" fmla="*/ 434 h 434"/>
              <a:gd name="T10" fmla="*/ 1077 w 1077"/>
              <a:gd name="T11" fmla="*/ 217 h 434"/>
              <a:gd name="T12" fmla="*/ 885 w 1077"/>
              <a:gd name="T13" fmla="*/ 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77" h="434">
                <a:moveTo>
                  <a:pt x="885" y="0"/>
                </a:moveTo>
                <a:lnTo>
                  <a:pt x="0" y="0"/>
                </a:lnTo>
                <a:lnTo>
                  <a:pt x="192" y="217"/>
                </a:lnTo>
                <a:lnTo>
                  <a:pt x="0" y="434"/>
                </a:lnTo>
                <a:lnTo>
                  <a:pt x="885" y="434"/>
                </a:lnTo>
                <a:lnTo>
                  <a:pt x="1077" y="217"/>
                </a:lnTo>
                <a:lnTo>
                  <a:pt x="885" y="0"/>
                </a:lnTo>
                <a:close/>
              </a:path>
            </a:pathLst>
          </a:custGeom>
          <a:solidFill>
            <a:schemeClr val="accent5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26" name="淘宝店chenying0907 13"/>
          <p:cNvSpPr>
            <a:spLocks noEditPoints="1"/>
          </p:cNvSpPr>
          <p:nvPr/>
        </p:nvSpPr>
        <p:spPr bwMode="auto">
          <a:xfrm>
            <a:off x="6027204" y="2448900"/>
            <a:ext cx="337618" cy="290350"/>
          </a:xfrm>
          <a:custGeom>
            <a:avLst/>
            <a:gdLst>
              <a:gd name="T0" fmla="*/ 4 w 116"/>
              <a:gd name="T1" fmla="*/ 24 h 100"/>
              <a:gd name="T2" fmla="*/ 4 w 116"/>
              <a:gd name="T3" fmla="*/ 24 h 100"/>
              <a:gd name="T4" fmla="*/ 65 w 116"/>
              <a:gd name="T5" fmla="*/ 24 h 100"/>
              <a:gd name="T6" fmla="*/ 68 w 116"/>
              <a:gd name="T7" fmla="*/ 28 h 100"/>
              <a:gd name="T8" fmla="*/ 65 w 116"/>
              <a:gd name="T9" fmla="*/ 31 h 100"/>
              <a:gd name="T10" fmla="*/ 7 w 116"/>
              <a:gd name="T11" fmla="*/ 31 h 100"/>
              <a:gd name="T12" fmla="*/ 7 w 116"/>
              <a:gd name="T13" fmla="*/ 85 h 100"/>
              <a:gd name="T14" fmla="*/ 85 w 116"/>
              <a:gd name="T15" fmla="*/ 85 h 100"/>
              <a:gd name="T16" fmla="*/ 85 w 116"/>
              <a:gd name="T17" fmla="*/ 48 h 100"/>
              <a:gd name="T18" fmla="*/ 88 w 116"/>
              <a:gd name="T19" fmla="*/ 45 h 100"/>
              <a:gd name="T20" fmla="*/ 92 w 116"/>
              <a:gd name="T21" fmla="*/ 48 h 100"/>
              <a:gd name="T22" fmla="*/ 92 w 116"/>
              <a:gd name="T23" fmla="*/ 88 h 100"/>
              <a:gd name="T24" fmla="*/ 88 w 116"/>
              <a:gd name="T25" fmla="*/ 92 h 100"/>
              <a:gd name="T26" fmla="*/ 88 w 116"/>
              <a:gd name="T27" fmla="*/ 92 h 100"/>
              <a:gd name="T28" fmla="*/ 50 w 116"/>
              <a:gd name="T29" fmla="*/ 92 h 100"/>
              <a:gd name="T30" fmla="*/ 50 w 116"/>
              <a:gd name="T31" fmla="*/ 96 h 100"/>
              <a:gd name="T32" fmla="*/ 50 w 116"/>
              <a:gd name="T33" fmla="*/ 96 h 100"/>
              <a:gd name="T34" fmla="*/ 69 w 116"/>
              <a:gd name="T35" fmla="*/ 96 h 100"/>
              <a:gd name="T36" fmla="*/ 71 w 116"/>
              <a:gd name="T37" fmla="*/ 98 h 100"/>
              <a:gd name="T38" fmla="*/ 69 w 116"/>
              <a:gd name="T39" fmla="*/ 100 h 100"/>
              <a:gd name="T40" fmla="*/ 23 w 116"/>
              <a:gd name="T41" fmla="*/ 100 h 100"/>
              <a:gd name="T42" fmla="*/ 21 w 116"/>
              <a:gd name="T43" fmla="*/ 98 h 100"/>
              <a:gd name="T44" fmla="*/ 23 w 116"/>
              <a:gd name="T45" fmla="*/ 96 h 100"/>
              <a:gd name="T46" fmla="*/ 43 w 116"/>
              <a:gd name="T47" fmla="*/ 96 h 100"/>
              <a:gd name="T48" fmla="*/ 42 w 116"/>
              <a:gd name="T49" fmla="*/ 96 h 100"/>
              <a:gd name="T50" fmla="*/ 42 w 116"/>
              <a:gd name="T51" fmla="*/ 92 h 100"/>
              <a:gd name="T52" fmla="*/ 4 w 116"/>
              <a:gd name="T53" fmla="*/ 92 h 100"/>
              <a:gd name="T54" fmla="*/ 0 w 116"/>
              <a:gd name="T55" fmla="*/ 88 h 100"/>
              <a:gd name="T56" fmla="*/ 0 w 116"/>
              <a:gd name="T57" fmla="*/ 88 h 100"/>
              <a:gd name="T58" fmla="*/ 0 w 116"/>
              <a:gd name="T59" fmla="*/ 28 h 100"/>
              <a:gd name="T60" fmla="*/ 4 w 116"/>
              <a:gd name="T61" fmla="*/ 24 h 100"/>
              <a:gd name="T62" fmla="*/ 82 w 116"/>
              <a:gd name="T63" fmla="*/ 10 h 100"/>
              <a:gd name="T64" fmla="*/ 82 w 116"/>
              <a:gd name="T65" fmla="*/ 10 h 100"/>
              <a:gd name="T66" fmla="*/ 77 w 116"/>
              <a:gd name="T67" fmla="*/ 20 h 100"/>
              <a:gd name="T68" fmla="*/ 81 w 116"/>
              <a:gd name="T69" fmla="*/ 28 h 100"/>
              <a:gd name="T70" fmla="*/ 81 w 116"/>
              <a:gd name="T71" fmla="*/ 30 h 100"/>
              <a:gd name="T72" fmla="*/ 82 w 116"/>
              <a:gd name="T73" fmla="*/ 36 h 100"/>
              <a:gd name="T74" fmla="*/ 89 w 116"/>
              <a:gd name="T75" fmla="*/ 33 h 100"/>
              <a:gd name="T76" fmla="*/ 90 w 116"/>
              <a:gd name="T77" fmla="*/ 33 h 100"/>
              <a:gd name="T78" fmla="*/ 94 w 116"/>
              <a:gd name="T79" fmla="*/ 34 h 100"/>
              <a:gd name="T80" fmla="*/ 112 w 116"/>
              <a:gd name="T81" fmla="*/ 20 h 100"/>
              <a:gd name="T82" fmla="*/ 107 w 116"/>
              <a:gd name="T83" fmla="*/ 10 h 100"/>
              <a:gd name="T84" fmla="*/ 82 w 116"/>
              <a:gd name="T85" fmla="*/ 10 h 100"/>
              <a:gd name="T86" fmla="*/ 79 w 116"/>
              <a:gd name="T87" fmla="*/ 7 h 100"/>
              <a:gd name="T88" fmla="*/ 79 w 116"/>
              <a:gd name="T89" fmla="*/ 7 h 100"/>
              <a:gd name="T90" fmla="*/ 109 w 116"/>
              <a:gd name="T91" fmla="*/ 7 h 100"/>
              <a:gd name="T92" fmla="*/ 116 w 116"/>
              <a:gd name="T93" fmla="*/ 20 h 100"/>
              <a:gd name="T94" fmla="*/ 94 w 116"/>
              <a:gd name="T95" fmla="*/ 38 h 100"/>
              <a:gd name="T96" fmla="*/ 90 w 116"/>
              <a:gd name="T97" fmla="*/ 38 h 100"/>
              <a:gd name="T98" fmla="*/ 80 w 116"/>
              <a:gd name="T99" fmla="*/ 41 h 100"/>
              <a:gd name="T100" fmla="*/ 79 w 116"/>
              <a:gd name="T101" fmla="*/ 42 h 100"/>
              <a:gd name="T102" fmla="*/ 77 w 116"/>
              <a:gd name="T103" fmla="*/ 40 h 100"/>
              <a:gd name="T104" fmla="*/ 77 w 116"/>
              <a:gd name="T105" fmla="*/ 31 h 100"/>
              <a:gd name="T106" fmla="*/ 73 w 116"/>
              <a:gd name="T107" fmla="*/ 20 h 100"/>
              <a:gd name="T108" fmla="*/ 79 w 116"/>
              <a:gd name="T109" fmla="*/ 7 h 100"/>
              <a:gd name="T110" fmla="*/ 78 w 116"/>
              <a:gd name="T111" fmla="*/ 75 h 100"/>
              <a:gd name="T112" fmla="*/ 78 w 116"/>
              <a:gd name="T113" fmla="*/ 75 h 100"/>
              <a:gd name="T114" fmla="*/ 82 w 116"/>
              <a:gd name="T115" fmla="*/ 79 h 100"/>
              <a:gd name="T116" fmla="*/ 78 w 116"/>
              <a:gd name="T117" fmla="*/ 82 h 100"/>
              <a:gd name="T118" fmla="*/ 75 w 116"/>
              <a:gd name="T119" fmla="*/ 79 h 100"/>
              <a:gd name="T120" fmla="*/ 78 w 116"/>
              <a:gd name="T121" fmla="*/ 7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6" h="100">
                <a:moveTo>
                  <a:pt x="4" y="24"/>
                </a:moveTo>
                <a:cubicBezTo>
                  <a:pt x="4" y="24"/>
                  <a:pt x="4" y="24"/>
                  <a:pt x="4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7" y="24"/>
                  <a:pt x="68" y="26"/>
                  <a:pt x="68" y="28"/>
                </a:cubicBezTo>
                <a:cubicBezTo>
                  <a:pt x="68" y="30"/>
                  <a:pt x="67" y="31"/>
                  <a:pt x="65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49"/>
                  <a:pt x="7" y="67"/>
                  <a:pt x="7" y="85"/>
                </a:cubicBezTo>
                <a:cubicBezTo>
                  <a:pt x="33" y="85"/>
                  <a:pt x="59" y="85"/>
                  <a:pt x="85" y="85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6"/>
                  <a:pt x="86" y="45"/>
                  <a:pt x="88" y="45"/>
                </a:cubicBezTo>
                <a:cubicBezTo>
                  <a:pt x="90" y="45"/>
                  <a:pt x="92" y="46"/>
                  <a:pt x="92" y="48"/>
                </a:cubicBezTo>
                <a:cubicBezTo>
                  <a:pt x="92" y="88"/>
                  <a:pt x="92" y="88"/>
                  <a:pt x="92" y="88"/>
                </a:cubicBezTo>
                <a:cubicBezTo>
                  <a:pt x="92" y="90"/>
                  <a:pt x="90" y="92"/>
                  <a:pt x="88" y="92"/>
                </a:cubicBezTo>
                <a:cubicBezTo>
                  <a:pt x="88" y="92"/>
                  <a:pt x="88" y="92"/>
                  <a:pt x="88" y="92"/>
                </a:cubicBezTo>
                <a:cubicBezTo>
                  <a:pt x="50" y="92"/>
                  <a:pt x="50" y="92"/>
                  <a:pt x="50" y="92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69" y="96"/>
                  <a:pt x="69" y="96"/>
                  <a:pt x="69" y="96"/>
                </a:cubicBezTo>
                <a:cubicBezTo>
                  <a:pt x="70" y="96"/>
                  <a:pt x="71" y="97"/>
                  <a:pt x="71" y="98"/>
                </a:cubicBezTo>
                <a:cubicBezTo>
                  <a:pt x="71" y="99"/>
                  <a:pt x="70" y="100"/>
                  <a:pt x="69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2" y="100"/>
                  <a:pt x="21" y="99"/>
                  <a:pt x="21" y="98"/>
                </a:cubicBezTo>
                <a:cubicBezTo>
                  <a:pt x="21" y="97"/>
                  <a:pt x="22" y="96"/>
                  <a:pt x="23" y="96"/>
                </a:cubicBezTo>
                <a:cubicBezTo>
                  <a:pt x="43" y="96"/>
                  <a:pt x="43" y="96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2"/>
                  <a:pt x="42" y="92"/>
                  <a:pt x="42" y="92"/>
                </a:cubicBezTo>
                <a:cubicBezTo>
                  <a:pt x="4" y="92"/>
                  <a:pt x="4" y="92"/>
                  <a:pt x="4" y="92"/>
                </a:cubicBezTo>
                <a:cubicBezTo>
                  <a:pt x="2" y="92"/>
                  <a:pt x="0" y="90"/>
                  <a:pt x="0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6"/>
                  <a:pt x="2" y="24"/>
                  <a:pt x="4" y="24"/>
                </a:cubicBezTo>
                <a:close/>
                <a:moveTo>
                  <a:pt x="82" y="10"/>
                </a:moveTo>
                <a:cubicBezTo>
                  <a:pt x="82" y="10"/>
                  <a:pt x="82" y="10"/>
                  <a:pt x="82" y="10"/>
                </a:cubicBezTo>
                <a:cubicBezTo>
                  <a:pt x="79" y="12"/>
                  <a:pt x="77" y="16"/>
                  <a:pt x="77" y="20"/>
                </a:cubicBezTo>
                <a:cubicBezTo>
                  <a:pt x="77" y="23"/>
                  <a:pt x="79" y="26"/>
                  <a:pt x="81" y="28"/>
                </a:cubicBezTo>
                <a:cubicBezTo>
                  <a:pt x="81" y="29"/>
                  <a:pt x="81" y="29"/>
                  <a:pt x="81" y="30"/>
                </a:cubicBezTo>
                <a:cubicBezTo>
                  <a:pt x="82" y="36"/>
                  <a:pt x="82" y="36"/>
                  <a:pt x="82" y="36"/>
                </a:cubicBezTo>
                <a:cubicBezTo>
                  <a:pt x="89" y="33"/>
                  <a:pt x="89" y="33"/>
                  <a:pt x="89" y="33"/>
                </a:cubicBezTo>
                <a:cubicBezTo>
                  <a:pt x="89" y="33"/>
                  <a:pt x="90" y="33"/>
                  <a:pt x="90" y="33"/>
                </a:cubicBezTo>
                <a:cubicBezTo>
                  <a:pt x="92" y="34"/>
                  <a:pt x="93" y="34"/>
                  <a:pt x="94" y="34"/>
                </a:cubicBezTo>
                <a:cubicBezTo>
                  <a:pt x="102" y="34"/>
                  <a:pt x="112" y="29"/>
                  <a:pt x="112" y="20"/>
                </a:cubicBezTo>
                <a:cubicBezTo>
                  <a:pt x="112" y="16"/>
                  <a:pt x="110" y="12"/>
                  <a:pt x="107" y="10"/>
                </a:cubicBezTo>
                <a:cubicBezTo>
                  <a:pt x="100" y="4"/>
                  <a:pt x="89" y="4"/>
                  <a:pt x="82" y="10"/>
                </a:cubicBezTo>
                <a:close/>
                <a:moveTo>
                  <a:pt x="79" y="7"/>
                </a:moveTo>
                <a:cubicBezTo>
                  <a:pt x="79" y="7"/>
                  <a:pt x="79" y="7"/>
                  <a:pt x="79" y="7"/>
                </a:cubicBezTo>
                <a:cubicBezTo>
                  <a:pt x="88" y="0"/>
                  <a:pt x="101" y="0"/>
                  <a:pt x="109" y="7"/>
                </a:cubicBezTo>
                <a:cubicBezTo>
                  <a:pt x="113" y="10"/>
                  <a:pt x="116" y="15"/>
                  <a:pt x="116" y="20"/>
                </a:cubicBezTo>
                <a:cubicBezTo>
                  <a:pt x="116" y="31"/>
                  <a:pt x="105" y="38"/>
                  <a:pt x="94" y="38"/>
                </a:cubicBezTo>
                <a:cubicBezTo>
                  <a:pt x="93" y="38"/>
                  <a:pt x="91" y="38"/>
                  <a:pt x="90" y="38"/>
                </a:cubicBezTo>
                <a:cubicBezTo>
                  <a:pt x="80" y="41"/>
                  <a:pt x="80" y="41"/>
                  <a:pt x="80" y="41"/>
                </a:cubicBezTo>
                <a:cubicBezTo>
                  <a:pt x="80" y="42"/>
                  <a:pt x="80" y="42"/>
                  <a:pt x="79" y="42"/>
                </a:cubicBezTo>
                <a:cubicBezTo>
                  <a:pt x="78" y="42"/>
                  <a:pt x="77" y="41"/>
                  <a:pt x="77" y="40"/>
                </a:cubicBezTo>
                <a:cubicBezTo>
                  <a:pt x="77" y="31"/>
                  <a:pt x="77" y="31"/>
                  <a:pt x="77" y="31"/>
                </a:cubicBezTo>
                <a:cubicBezTo>
                  <a:pt x="75" y="28"/>
                  <a:pt x="73" y="24"/>
                  <a:pt x="73" y="20"/>
                </a:cubicBezTo>
                <a:cubicBezTo>
                  <a:pt x="73" y="15"/>
                  <a:pt x="75" y="10"/>
                  <a:pt x="79" y="7"/>
                </a:cubicBezTo>
                <a:close/>
                <a:moveTo>
                  <a:pt x="78" y="75"/>
                </a:moveTo>
                <a:cubicBezTo>
                  <a:pt x="78" y="75"/>
                  <a:pt x="78" y="75"/>
                  <a:pt x="78" y="75"/>
                </a:cubicBezTo>
                <a:cubicBezTo>
                  <a:pt x="80" y="75"/>
                  <a:pt x="82" y="77"/>
                  <a:pt x="82" y="79"/>
                </a:cubicBezTo>
                <a:cubicBezTo>
                  <a:pt x="82" y="80"/>
                  <a:pt x="80" y="82"/>
                  <a:pt x="78" y="82"/>
                </a:cubicBezTo>
                <a:cubicBezTo>
                  <a:pt x="76" y="82"/>
                  <a:pt x="75" y="80"/>
                  <a:pt x="75" y="79"/>
                </a:cubicBezTo>
                <a:cubicBezTo>
                  <a:pt x="75" y="77"/>
                  <a:pt x="76" y="75"/>
                  <a:pt x="78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淘宝店chenying0907 14"/>
          <p:cNvSpPr>
            <a:spLocks noEditPoints="1"/>
          </p:cNvSpPr>
          <p:nvPr/>
        </p:nvSpPr>
        <p:spPr bwMode="auto">
          <a:xfrm>
            <a:off x="7541723" y="2461647"/>
            <a:ext cx="229580" cy="272794"/>
          </a:xfrm>
          <a:custGeom>
            <a:avLst/>
            <a:gdLst>
              <a:gd name="T0" fmla="*/ 27 w 79"/>
              <a:gd name="T1" fmla="*/ 40 h 94"/>
              <a:gd name="T2" fmla="*/ 60 w 79"/>
              <a:gd name="T3" fmla="*/ 38 h 94"/>
              <a:gd name="T4" fmla="*/ 60 w 79"/>
              <a:gd name="T5" fmla="*/ 43 h 94"/>
              <a:gd name="T6" fmla="*/ 19 w 79"/>
              <a:gd name="T7" fmla="*/ 67 h 94"/>
              <a:gd name="T8" fmla="*/ 22 w 79"/>
              <a:gd name="T9" fmla="*/ 70 h 94"/>
              <a:gd name="T10" fmla="*/ 15 w 79"/>
              <a:gd name="T11" fmla="*/ 70 h 94"/>
              <a:gd name="T12" fmla="*/ 19 w 79"/>
              <a:gd name="T13" fmla="*/ 52 h 94"/>
              <a:gd name="T14" fmla="*/ 22 w 79"/>
              <a:gd name="T15" fmla="*/ 55 h 94"/>
              <a:gd name="T16" fmla="*/ 15 w 79"/>
              <a:gd name="T17" fmla="*/ 55 h 94"/>
              <a:gd name="T18" fmla="*/ 19 w 79"/>
              <a:gd name="T19" fmla="*/ 37 h 94"/>
              <a:gd name="T20" fmla="*/ 22 w 79"/>
              <a:gd name="T21" fmla="*/ 40 h 94"/>
              <a:gd name="T22" fmla="*/ 15 w 79"/>
              <a:gd name="T23" fmla="*/ 40 h 94"/>
              <a:gd name="T24" fmla="*/ 40 w 79"/>
              <a:gd name="T25" fmla="*/ 0 h 94"/>
              <a:gd name="T26" fmla="*/ 49 w 79"/>
              <a:gd name="T27" fmla="*/ 4 h 94"/>
              <a:gd name="T28" fmla="*/ 64 w 79"/>
              <a:gd name="T29" fmla="*/ 11 h 94"/>
              <a:gd name="T30" fmla="*/ 66 w 79"/>
              <a:gd name="T31" fmla="*/ 13 h 94"/>
              <a:gd name="T32" fmla="*/ 76 w 79"/>
              <a:gd name="T33" fmla="*/ 15 h 94"/>
              <a:gd name="T34" fmla="*/ 79 w 79"/>
              <a:gd name="T35" fmla="*/ 18 h 94"/>
              <a:gd name="T36" fmla="*/ 76 w 79"/>
              <a:gd name="T37" fmla="*/ 94 h 94"/>
              <a:gd name="T38" fmla="*/ 3 w 79"/>
              <a:gd name="T39" fmla="*/ 94 h 94"/>
              <a:gd name="T40" fmla="*/ 0 w 79"/>
              <a:gd name="T41" fmla="*/ 90 h 94"/>
              <a:gd name="T42" fmla="*/ 3 w 79"/>
              <a:gd name="T43" fmla="*/ 15 h 94"/>
              <a:gd name="T44" fmla="*/ 13 w 79"/>
              <a:gd name="T45" fmla="*/ 15 h 94"/>
              <a:gd name="T46" fmla="*/ 15 w 79"/>
              <a:gd name="T47" fmla="*/ 11 h 94"/>
              <a:gd name="T48" fmla="*/ 26 w 79"/>
              <a:gd name="T49" fmla="*/ 11 h 94"/>
              <a:gd name="T50" fmla="*/ 40 w 79"/>
              <a:gd name="T51" fmla="*/ 0 h 94"/>
              <a:gd name="T52" fmla="*/ 49 w 79"/>
              <a:gd name="T53" fmla="*/ 11 h 94"/>
              <a:gd name="T54" fmla="*/ 40 w 79"/>
              <a:gd name="T55" fmla="*/ 4 h 94"/>
              <a:gd name="T56" fmla="*/ 30 w 79"/>
              <a:gd name="T57" fmla="*/ 11 h 94"/>
              <a:gd name="T58" fmla="*/ 49 w 79"/>
              <a:gd name="T59" fmla="*/ 11 h 94"/>
              <a:gd name="T60" fmla="*/ 66 w 79"/>
              <a:gd name="T61" fmla="*/ 22 h 94"/>
              <a:gd name="T62" fmla="*/ 64 w 79"/>
              <a:gd name="T63" fmla="*/ 26 h 94"/>
              <a:gd name="T64" fmla="*/ 40 w 79"/>
              <a:gd name="T65" fmla="*/ 26 h 94"/>
              <a:gd name="T66" fmla="*/ 13 w 79"/>
              <a:gd name="T67" fmla="*/ 24 h 94"/>
              <a:gd name="T68" fmla="*/ 13 w 79"/>
              <a:gd name="T69" fmla="*/ 22 h 94"/>
              <a:gd name="T70" fmla="*/ 7 w 79"/>
              <a:gd name="T71" fmla="*/ 87 h 94"/>
              <a:gd name="T72" fmla="*/ 72 w 79"/>
              <a:gd name="T73" fmla="*/ 22 h 94"/>
              <a:gd name="T74" fmla="*/ 40 w 79"/>
              <a:gd name="T75" fmla="*/ 15 h 94"/>
              <a:gd name="T76" fmla="*/ 17 w 79"/>
              <a:gd name="T77" fmla="*/ 15 h 94"/>
              <a:gd name="T78" fmla="*/ 17 w 79"/>
              <a:gd name="T79" fmla="*/ 22 h 94"/>
              <a:gd name="T80" fmla="*/ 62 w 79"/>
              <a:gd name="T81" fmla="*/ 22 h 94"/>
              <a:gd name="T82" fmla="*/ 62 w 79"/>
              <a:gd name="T83" fmla="*/ 15 h 94"/>
              <a:gd name="T84" fmla="*/ 29 w 79"/>
              <a:gd name="T85" fmla="*/ 72 h 94"/>
              <a:gd name="T86" fmla="*/ 27 w 79"/>
              <a:gd name="T87" fmla="*/ 70 h 94"/>
              <a:gd name="T88" fmla="*/ 60 w 79"/>
              <a:gd name="T89" fmla="*/ 68 h 94"/>
              <a:gd name="T90" fmla="*/ 60 w 79"/>
              <a:gd name="T91" fmla="*/ 72 h 94"/>
              <a:gd name="T92" fmla="*/ 29 w 79"/>
              <a:gd name="T93" fmla="*/ 57 h 94"/>
              <a:gd name="T94" fmla="*/ 27 w 79"/>
              <a:gd name="T95" fmla="*/ 55 h 94"/>
              <a:gd name="T96" fmla="*/ 60 w 79"/>
              <a:gd name="T97" fmla="*/ 53 h 94"/>
              <a:gd name="T98" fmla="*/ 60 w 79"/>
              <a:gd name="T99" fmla="*/ 5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9" h="94">
                <a:moveTo>
                  <a:pt x="29" y="43"/>
                </a:moveTo>
                <a:cubicBezTo>
                  <a:pt x="28" y="43"/>
                  <a:pt x="27" y="42"/>
                  <a:pt x="27" y="40"/>
                </a:cubicBezTo>
                <a:cubicBezTo>
                  <a:pt x="27" y="39"/>
                  <a:pt x="28" y="38"/>
                  <a:pt x="2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8"/>
                  <a:pt x="62" y="39"/>
                  <a:pt x="62" y="40"/>
                </a:cubicBezTo>
                <a:cubicBezTo>
                  <a:pt x="62" y="42"/>
                  <a:pt x="61" y="43"/>
                  <a:pt x="60" y="43"/>
                </a:cubicBezTo>
                <a:cubicBezTo>
                  <a:pt x="29" y="43"/>
                  <a:pt x="29" y="43"/>
                  <a:pt x="29" y="43"/>
                </a:cubicBezTo>
                <a:close/>
                <a:moveTo>
                  <a:pt x="19" y="67"/>
                </a:moveTo>
                <a:cubicBezTo>
                  <a:pt x="19" y="67"/>
                  <a:pt x="19" y="67"/>
                  <a:pt x="19" y="67"/>
                </a:cubicBezTo>
                <a:cubicBezTo>
                  <a:pt x="21" y="67"/>
                  <a:pt x="22" y="68"/>
                  <a:pt x="22" y="70"/>
                </a:cubicBezTo>
                <a:cubicBezTo>
                  <a:pt x="22" y="72"/>
                  <a:pt x="21" y="74"/>
                  <a:pt x="19" y="74"/>
                </a:cubicBezTo>
                <a:cubicBezTo>
                  <a:pt x="17" y="74"/>
                  <a:pt x="15" y="72"/>
                  <a:pt x="15" y="70"/>
                </a:cubicBezTo>
                <a:cubicBezTo>
                  <a:pt x="15" y="68"/>
                  <a:pt x="17" y="67"/>
                  <a:pt x="19" y="67"/>
                </a:cubicBezTo>
                <a:close/>
                <a:moveTo>
                  <a:pt x="19" y="52"/>
                </a:moveTo>
                <a:cubicBezTo>
                  <a:pt x="19" y="52"/>
                  <a:pt x="19" y="52"/>
                  <a:pt x="19" y="52"/>
                </a:cubicBezTo>
                <a:cubicBezTo>
                  <a:pt x="21" y="52"/>
                  <a:pt x="22" y="53"/>
                  <a:pt x="22" y="55"/>
                </a:cubicBezTo>
                <a:cubicBezTo>
                  <a:pt x="22" y="57"/>
                  <a:pt x="21" y="59"/>
                  <a:pt x="19" y="59"/>
                </a:cubicBezTo>
                <a:cubicBezTo>
                  <a:pt x="17" y="59"/>
                  <a:pt x="15" y="57"/>
                  <a:pt x="15" y="55"/>
                </a:cubicBezTo>
                <a:cubicBezTo>
                  <a:pt x="15" y="53"/>
                  <a:pt x="17" y="52"/>
                  <a:pt x="19" y="52"/>
                </a:cubicBezTo>
                <a:close/>
                <a:moveTo>
                  <a:pt x="19" y="37"/>
                </a:moveTo>
                <a:cubicBezTo>
                  <a:pt x="19" y="37"/>
                  <a:pt x="19" y="37"/>
                  <a:pt x="19" y="37"/>
                </a:cubicBezTo>
                <a:cubicBezTo>
                  <a:pt x="21" y="37"/>
                  <a:pt x="22" y="39"/>
                  <a:pt x="22" y="40"/>
                </a:cubicBezTo>
                <a:cubicBezTo>
                  <a:pt x="22" y="42"/>
                  <a:pt x="21" y="44"/>
                  <a:pt x="19" y="44"/>
                </a:cubicBezTo>
                <a:cubicBezTo>
                  <a:pt x="17" y="44"/>
                  <a:pt x="15" y="42"/>
                  <a:pt x="15" y="40"/>
                </a:cubicBezTo>
                <a:cubicBezTo>
                  <a:pt x="15" y="39"/>
                  <a:pt x="17" y="37"/>
                  <a:pt x="19" y="37"/>
                </a:cubicBezTo>
                <a:close/>
                <a:moveTo>
                  <a:pt x="40" y="0"/>
                </a:moveTo>
                <a:cubicBezTo>
                  <a:pt x="40" y="0"/>
                  <a:pt x="40" y="0"/>
                  <a:pt x="40" y="0"/>
                </a:cubicBezTo>
                <a:cubicBezTo>
                  <a:pt x="43" y="0"/>
                  <a:pt x="47" y="2"/>
                  <a:pt x="49" y="4"/>
                </a:cubicBezTo>
                <a:cubicBezTo>
                  <a:pt x="51" y="6"/>
                  <a:pt x="52" y="8"/>
                  <a:pt x="53" y="11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3"/>
                </a:cubicBezTo>
                <a:cubicBezTo>
                  <a:pt x="66" y="13"/>
                  <a:pt x="66" y="13"/>
                  <a:pt x="66" y="13"/>
                </a:cubicBezTo>
                <a:cubicBezTo>
                  <a:pt x="66" y="15"/>
                  <a:pt x="66" y="15"/>
                  <a:pt x="66" y="15"/>
                </a:cubicBezTo>
                <a:cubicBezTo>
                  <a:pt x="76" y="15"/>
                  <a:pt x="76" y="15"/>
                  <a:pt x="76" y="15"/>
                </a:cubicBezTo>
                <a:cubicBezTo>
                  <a:pt x="78" y="15"/>
                  <a:pt x="79" y="16"/>
                  <a:pt x="79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9" y="90"/>
                  <a:pt x="79" y="90"/>
                  <a:pt x="79" y="90"/>
                </a:cubicBezTo>
                <a:cubicBezTo>
                  <a:pt x="79" y="92"/>
                  <a:pt x="78" y="94"/>
                  <a:pt x="76" y="94"/>
                </a:cubicBezTo>
                <a:cubicBezTo>
                  <a:pt x="76" y="94"/>
                  <a:pt x="76" y="94"/>
                  <a:pt x="76" y="94"/>
                </a:cubicBezTo>
                <a:cubicBezTo>
                  <a:pt x="3" y="94"/>
                  <a:pt x="3" y="94"/>
                  <a:pt x="3" y="94"/>
                </a:cubicBezTo>
                <a:cubicBezTo>
                  <a:pt x="1" y="94"/>
                  <a:pt x="0" y="92"/>
                  <a:pt x="0" y="9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6"/>
                  <a:pt x="1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2"/>
                  <a:pt x="14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7" y="8"/>
                  <a:pt x="28" y="6"/>
                  <a:pt x="30" y="4"/>
                </a:cubicBezTo>
                <a:cubicBezTo>
                  <a:pt x="32" y="2"/>
                  <a:pt x="36" y="0"/>
                  <a:pt x="40" y="0"/>
                </a:cubicBezTo>
                <a:close/>
                <a:moveTo>
                  <a:pt x="49" y="11"/>
                </a:moveTo>
                <a:cubicBezTo>
                  <a:pt x="49" y="11"/>
                  <a:pt x="49" y="11"/>
                  <a:pt x="49" y="11"/>
                </a:cubicBezTo>
                <a:cubicBezTo>
                  <a:pt x="48" y="9"/>
                  <a:pt x="47" y="8"/>
                  <a:pt x="46" y="7"/>
                </a:cubicBezTo>
                <a:cubicBezTo>
                  <a:pt x="45" y="6"/>
                  <a:pt x="42" y="4"/>
                  <a:pt x="40" y="4"/>
                </a:cubicBezTo>
                <a:cubicBezTo>
                  <a:pt x="37" y="4"/>
                  <a:pt x="34" y="6"/>
                  <a:pt x="33" y="7"/>
                </a:cubicBezTo>
                <a:cubicBezTo>
                  <a:pt x="32" y="8"/>
                  <a:pt x="31" y="9"/>
                  <a:pt x="3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9" y="11"/>
                  <a:pt x="49" y="11"/>
                  <a:pt x="49" y="11"/>
                </a:cubicBezTo>
                <a:close/>
                <a:moveTo>
                  <a:pt x="66" y="22"/>
                </a:moveTo>
                <a:cubicBezTo>
                  <a:pt x="66" y="22"/>
                  <a:pt x="66" y="22"/>
                  <a:pt x="66" y="22"/>
                </a:cubicBezTo>
                <a:cubicBezTo>
                  <a:pt x="66" y="24"/>
                  <a:pt x="66" y="24"/>
                  <a:pt x="66" y="24"/>
                </a:cubicBezTo>
                <a:cubicBezTo>
                  <a:pt x="66" y="25"/>
                  <a:pt x="65" y="26"/>
                  <a:pt x="64" y="26"/>
                </a:cubicBezTo>
                <a:cubicBezTo>
                  <a:pt x="64" y="26"/>
                  <a:pt x="64" y="26"/>
                  <a:pt x="64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4" y="26"/>
                  <a:pt x="13" y="25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2"/>
                  <a:pt x="13" y="22"/>
                  <a:pt x="13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87"/>
                  <a:pt x="7" y="87"/>
                  <a:pt x="7" y="87"/>
                </a:cubicBezTo>
                <a:cubicBezTo>
                  <a:pt x="72" y="87"/>
                  <a:pt x="72" y="87"/>
                  <a:pt x="72" y="87"/>
                </a:cubicBezTo>
                <a:cubicBezTo>
                  <a:pt x="72" y="22"/>
                  <a:pt x="72" y="22"/>
                  <a:pt x="72" y="22"/>
                </a:cubicBezTo>
                <a:cubicBezTo>
                  <a:pt x="66" y="22"/>
                  <a:pt x="66" y="22"/>
                  <a:pt x="66" y="22"/>
                </a:cubicBezTo>
                <a:close/>
                <a:moveTo>
                  <a:pt x="40" y="15"/>
                </a:moveTo>
                <a:cubicBezTo>
                  <a:pt x="40" y="15"/>
                  <a:pt x="40" y="15"/>
                  <a:pt x="40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62" y="18"/>
                  <a:pt x="62" y="18"/>
                  <a:pt x="62" y="18"/>
                </a:cubicBezTo>
                <a:cubicBezTo>
                  <a:pt x="62" y="15"/>
                  <a:pt x="62" y="15"/>
                  <a:pt x="62" y="15"/>
                </a:cubicBezTo>
                <a:cubicBezTo>
                  <a:pt x="40" y="15"/>
                  <a:pt x="40" y="15"/>
                  <a:pt x="40" y="15"/>
                </a:cubicBezTo>
                <a:close/>
                <a:moveTo>
                  <a:pt x="29" y="72"/>
                </a:moveTo>
                <a:cubicBezTo>
                  <a:pt x="29" y="72"/>
                  <a:pt x="29" y="72"/>
                  <a:pt x="29" y="72"/>
                </a:cubicBezTo>
                <a:cubicBezTo>
                  <a:pt x="28" y="72"/>
                  <a:pt x="27" y="71"/>
                  <a:pt x="27" y="70"/>
                </a:cubicBezTo>
                <a:cubicBezTo>
                  <a:pt x="27" y="69"/>
                  <a:pt x="28" y="68"/>
                  <a:pt x="29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1" y="68"/>
                  <a:pt x="62" y="69"/>
                  <a:pt x="62" y="70"/>
                </a:cubicBezTo>
                <a:cubicBezTo>
                  <a:pt x="62" y="71"/>
                  <a:pt x="61" y="72"/>
                  <a:pt x="60" y="72"/>
                </a:cubicBezTo>
                <a:cubicBezTo>
                  <a:pt x="29" y="72"/>
                  <a:pt x="29" y="72"/>
                  <a:pt x="29" y="72"/>
                </a:cubicBezTo>
                <a:close/>
                <a:moveTo>
                  <a:pt x="29" y="57"/>
                </a:moveTo>
                <a:cubicBezTo>
                  <a:pt x="29" y="57"/>
                  <a:pt x="29" y="57"/>
                  <a:pt x="29" y="57"/>
                </a:cubicBezTo>
                <a:cubicBezTo>
                  <a:pt x="28" y="57"/>
                  <a:pt x="27" y="56"/>
                  <a:pt x="27" y="55"/>
                </a:cubicBezTo>
                <a:cubicBezTo>
                  <a:pt x="27" y="54"/>
                  <a:pt x="28" y="53"/>
                  <a:pt x="29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1" y="53"/>
                  <a:pt x="62" y="54"/>
                  <a:pt x="62" y="55"/>
                </a:cubicBezTo>
                <a:cubicBezTo>
                  <a:pt x="62" y="56"/>
                  <a:pt x="61" y="57"/>
                  <a:pt x="60" y="57"/>
                </a:cubicBezTo>
                <a:cubicBezTo>
                  <a:pt x="29" y="57"/>
                  <a:pt x="29" y="57"/>
                  <a:pt x="29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淘宝店chenying0907 15"/>
          <p:cNvSpPr>
            <a:spLocks noEditPoints="1"/>
          </p:cNvSpPr>
          <p:nvPr/>
        </p:nvSpPr>
        <p:spPr bwMode="auto">
          <a:xfrm>
            <a:off x="1270272" y="2486408"/>
            <a:ext cx="310608" cy="283596"/>
          </a:xfrm>
          <a:custGeom>
            <a:avLst/>
            <a:gdLst>
              <a:gd name="T0" fmla="*/ 70 w 107"/>
              <a:gd name="T1" fmla="*/ 66 h 98"/>
              <a:gd name="T2" fmla="*/ 70 w 107"/>
              <a:gd name="T3" fmla="*/ 59 h 98"/>
              <a:gd name="T4" fmla="*/ 67 w 107"/>
              <a:gd name="T5" fmla="*/ 46 h 98"/>
              <a:gd name="T6" fmla="*/ 54 w 107"/>
              <a:gd name="T7" fmla="*/ 39 h 98"/>
              <a:gd name="T8" fmla="*/ 70 w 107"/>
              <a:gd name="T9" fmla="*/ 42 h 98"/>
              <a:gd name="T10" fmla="*/ 75 w 107"/>
              <a:gd name="T11" fmla="*/ 61 h 98"/>
              <a:gd name="T12" fmla="*/ 54 w 107"/>
              <a:gd name="T13" fmla="*/ 0 h 98"/>
              <a:gd name="T14" fmla="*/ 61 w 107"/>
              <a:gd name="T15" fmla="*/ 3 h 98"/>
              <a:gd name="T16" fmla="*/ 63 w 107"/>
              <a:gd name="T17" fmla="*/ 17 h 98"/>
              <a:gd name="T18" fmla="*/ 107 w 107"/>
              <a:gd name="T19" fmla="*/ 21 h 98"/>
              <a:gd name="T20" fmla="*/ 100 w 107"/>
              <a:gd name="T21" fmla="*/ 25 h 98"/>
              <a:gd name="T22" fmla="*/ 103 w 107"/>
              <a:gd name="T23" fmla="*/ 90 h 98"/>
              <a:gd name="T24" fmla="*/ 103 w 107"/>
              <a:gd name="T25" fmla="*/ 98 h 98"/>
              <a:gd name="T26" fmla="*/ 0 w 107"/>
              <a:gd name="T27" fmla="*/ 94 h 98"/>
              <a:gd name="T28" fmla="*/ 7 w 107"/>
              <a:gd name="T29" fmla="*/ 90 h 98"/>
              <a:gd name="T30" fmla="*/ 4 w 107"/>
              <a:gd name="T31" fmla="*/ 25 h 98"/>
              <a:gd name="T32" fmla="*/ 4 w 107"/>
              <a:gd name="T33" fmla="*/ 17 h 98"/>
              <a:gd name="T34" fmla="*/ 43 w 107"/>
              <a:gd name="T35" fmla="*/ 11 h 98"/>
              <a:gd name="T36" fmla="*/ 54 w 107"/>
              <a:gd name="T37" fmla="*/ 0 h 98"/>
              <a:gd name="T38" fmla="*/ 58 w 107"/>
              <a:gd name="T39" fmla="*/ 7 h 98"/>
              <a:gd name="T40" fmla="*/ 49 w 107"/>
              <a:gd name="T41" fmla="*/ 7 h 98"/>
              <a:gd name="T42" fmla="*/ 49 w 107"/>
              <a:gd name="T43" fmla="*/ 15 h 98"/>
              <a:gd name="T44" fmla="*/ 54 w 107"/>
              <a:gd name="T45" fmla="*/ 17 h 98"/>
              <a:gd name="T46" fmla="*/ 58 w 107"/>
              <a:gd name="T47" fmla="*/ 15 h 98"/>
              <a:gd name="T48" fmla="*/ 58 w 107"/>
              <a:gd name="T49" fmla="*/ 7 h 98"/>
              <a:gd name="T50" fmla="*/ 12 w 107"/>
              <a:gd name="T51" fmla="*/ 25 h 98"/>
              <a:gd name="T52" fmla="*/ 95 w 107"/>
              <a:gd name="T53" fmla="*/ 90 h 98"/>
              <a:gd name="T54" fmla="*/ 12 w 107"/>
              <a:gd name="T55" fmla="*/ 25 h 98"/>
              <a:gd name="T56" fmla="*/ 53 w 107"/>
              <a:gd name="T57" fmla="*/ 58 h 98"/>
              <a:gd name="T58" fmla="*/ 67 w 107"/>
              <a:gd name="T59" fmla="*/ 69 h 98"/>
              <a:gd name="T60" fmla="*/ 60 w 107"/>
              <a:gd name="T61" fmla="*/ 76 h 98"/>
              <a:gd name="T62" fmla="*/ 37 w 107"/>
              <a:gd name="T63" fmla="*/ 72 h 98"/>
              <a:gd name="T64" fmla="*/ 37 w 107"/>
              <a:gd name="T65" fmla="*/ 46 h 98"/>
              <a:gd name="T66" fmla="*/ 53 w 107"/>
              <a:gd name="T67" fmla="*/ 42 h 98"/>
              <a:gd name="T68" fmla="*/ 53 w 107"/>
              <a:gd name="T69" fmla="*/ 58 h 98"/>
              <a:gd name="T70" fmla="*/ 61 w 107"/>
              <a:gd name="T71" fmla="*/ 68 h 98"/>
              <a:gd name="T72" fmla="*/ 48 w 107"/>
              <a:gd name="T73" fmla="*/ 59 h 98"/>
              <a:gd name="T74" fmla="*/ 40 w 107"/>
              <a:gd name="T75" fmla="*/ 49 h 98"/>
              <a:gd name="T76" fmla="*/ 40 w 107"/>
              <a:gd name="T77" fmla="*/ 69 h 98"/>
              <a:gd name="T78" fmla="*/ 57 w 107"/>
              <a:gd name="T79" fmla="*/ 71 h 98"/>
              <a:gd name="T80" fmla="*/ 61 w 107"/>
              <a:gd name="T81" fmla="*/ 6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7" h="98">
                <a:moveTo>
                  <a:pt x="73" y="65"/>
                </a:moveTo>
                <a:cubicBezTo>
                  <a:pt x="73" y="66"/>
                  <a:pt x="71" y="67"/>
                  <a:pt x="70" y="66"/>
                </a:cubicBezTo>
                <a:cubicBezTo>
                  <a:pt x="69" y="65"/>
                  <a:pt x="68" y="64"/>
                  <a:pt x="69" y="63"/>
                </a:cubicBezTo>
                <a:cubicBezTo>
                  <a:pt x="70" y="62"/>
                  <a:pt x="70" y="61"/>
                  <a:pt x="70" y="59"/>
                </a:cubicBezTo>
                <a:cubicBezTo>
                  <a:pt x="71" y="58"/>
                  <a:pt x="71" y="57"/>
                  <a:pt x="71" y="56"/>
                </a:cubicBezTo>
                <a:cubicBezTo>
                  <a:pt x="71" y="52"/>
                  <a:pt x="69" y="48"/>
                  <a:pt x="67" y="46"/>
                </a:cubicBezTo>
                <a:cubicBezTo>
                  <a:pt x="64" y="43"/>
                  <a:pt x="61" y="42"/>
                  <a:pt x="57" y="42"/>
                </a:cubicBezTo>
                <a:cubicBezTo>
                  <a:pt x="55" y="42"/>
                  <a:pt x="54" y="40"/>
                  <a:pt x="54" y="39"/>
                </a:cubicBezTo>
                <a:cubicBezTo>
                  <a:pt x="54" y="38"/>
                  <a:pt x="55" y="37"/>
                  <a:pt x="57" y="37"/>
                </a:cubicBezTo>
                <a:cubicBezTo>
                  <a:pt x="62" y="37"/>
                  <a:pt x="67" y="39"/>
                  <a:pt x="70" y="42"/>
                </a:cubicBezTo>
                <a:cubicBezTo>
                  <a:pt x="74" y="46"/>
                  <a:pt x="76" y="50"/>
                  <a:pt x="76" y="56"/>
                </a:cubicBezTo>
                <a:cubicBezTo>
                  <a:pt x="76" y="57"/>
                  <a:pt x="76" y="59"/>
                  <a:pt x="75" y="61"/>
                </a:cubicBezTo>
                <a:cubicBezTo>
                  <a:pt x="75" y="62"/>
                  <a:pt x="74" y="64"/>
                  <a:pt x="73" y="65"/>
                </a:cubicBezTo>
                <a:close/>
                <a:moveTo>
                  <a:pt x="54" y="0"/>
                </a:moveTo>
                <a:cubicBezTo>
                  <a:pt x="54" y="0"/>
                  <a:pt x="54" y="0"/>
                  <a:pt x="54" y="0"/>
                </a:cubicBezTo>
                <a:cubicBezTo>
                  <a:pt x="56" y="0"/>
                  <a:pt x="59" y="1"/>
                  <a:pt x="61" y="3"/>
                </a:cubicBezTo>
                <a:cubicBezTo>
                  <a:pt x="63" y="5"/>
                  <a:pt x="64" y="8"/>
                  <a:pt x="64" y="11"/>
                </a:cubicBezTo>
                <a:cubicBezTo>
                  <a:pt x="64" y="13"/>
                  <a:pt x="64" y="15"/>
                  <a:pt x="63" y="17"/>
                </a:cubicBezTo>
                <a:cubicBezTo>
                  <a:pt x="103" y="17"/>
                  <a:pt x="103" y="17"/>
                  <a:pt x="103" y="17"/>
                </a:cubicBezTo>
                <a:cubicBezTo>
                  <a:pt x="105" y="17"/>
                  <a:pt x="107" y="19"/>
                  <a:pt x="107" y="21"/>
                </a:cubicBezTo>
                <a:cubicBezTo>
                  <a:pt x="107" y="23"/>
                  <a:pt x="105" y="25"/>
                  <a:pt x="103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3" y="90"/>
                  <a:pt x="103" y="90"/>
                  <a:pt x="103" y="90"/>
                </a:cubicBezTo>
                <a:cubicBezTo>
                  <a:pt x="105" y="90"/>
                  <a:pt x="107" y="91"/>
                  <a:pt x="107" y="94"/>
                </a:cubicBezTo>
                <a:cubicBezTo>
                  <a:pt x="107" y="96"/>
                  <a:pt x="105" y="98"/>
                  <a:pt x="103" y="98"/>
                </a:cubicBezTo>
                <a:cubicBezTo>
                  <a:pt x="4" y="98"/>
                  <a:pt x="4" y="98"/>
                  <a:pt x="4" y="98"/>
                </a:cubicBezTo>
                <a:cubicBezTo>
                  <a:pt x="2" y="98"/>
                  <a:pt x="0" y="96"/>
                  <a:pt x="0" y="94"/>
                </a:cubicBezTo>
                <a:cubicBezTo>
                  <a:pt x="0" y="91"/>
                  <a:pt x="2" y="90"/>
                  <a:pt x="4" y="90"/>
                </a:cubicBezTo>
                <a:cubicBezTo>
                  <a:pt x="7" y="90"/>
                  <a:pt x="7" y="90"/>
                  <a:pt x="7" y="90"/>
                </a:cubicBezTo>
                <a:cubicBezTo>
                  <a:pt x="7" y="25"/>
                  <a:pt x="7" y="25"/>
                  <a:pt x="7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2" y="25"/>
                  <a:pt x="0" y="23"/>
                  <a:pt x="0" y="21"/>
                </a:cubicBezTo>
                <a:cubicBezTo>
                  <a:pt x="0" y="19"/>
                  <a:pt x="2" y="17"/>
                  <a:pt x="4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3" y="15"/>
                  <a:pt x="43" y="13"/>
                  <a:pt x="43" y="11"/>
                </a:cubicBezTo>
                <a:cubicBezTo>
                  <a:pt x="43" y="8"/>
                  <a:pt x="44" y="5"/>
                  <a:pt x="46" y="3"/>
                </a:cubicBezTo>
                <a:cubicBezTo>
                  <a:pt x="48" y="1"/>
                  <a:pt x="51" y="0"/>
                  <a:pt x="54" y="0"/>
                </a:cubicBezTo>
                <a:close/>
                <a:moveTo>
                  <a:pt x="58" y="7"/>
                </a:moveTo>
                <a:cubicBezTo>
                  <a:pt x="58" y="7"/>
                  <a:pt x="58" y="7"/>
                  <a:pt x="58" y="7"/>
                </a:cubicBezTo>
                <a:cubicBezTo>
                  <a:pt x="57" y="6"/>
                  <a:pt x="55" y="5"/>
                  <a:pt x="54" y="5"/>
                </a:cubicBezTo>
                <a:cubicBezTo>
                  <a:pt x="52" y="5"/>
                  <a:pt x="50" y="6"/>
                  <a:pt x="49" y="7"/>
                </a:cubicBezTo>
                <a:cubicBezTo>
                  <a:pt x="48" y="8"/>
                  <a:pt x="48" y="9"/>
                  <a:pt x="48" y="11"/>
                </a:cubicBezTo>
                <a:cubicBezTo>
                  <a:pt x="48" y="13"/>
                  <a:pt x="48" y="14"/>
                  <a:pt x="49" y="15"/>
                </a:cubicBezTo>
                <a:cubicBezTo>
                  <a:pt x="50" y="16"/>
                  <a:pt x="52" y="17"/>
                  <a:pt x="53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5" y="17"/>
                  <a:pt x="57" y="16"/>
                  <a:pt x="58" y="15"/>
                </a:cubicBezTo>
                <a:cubicBezTo>
                  <a:pt x="59" y="14"/>
                  <a:pt x="59" y="13"/>
                  <a:pt x="59" y="11"/>
                </a:cubicBezTo>
                <a:cubicBezTo>
                  <a:pt x="59" y="9"/>
                  <a:pt x="59" y="8"/>
                  <a:pt x="58" y="7"/>
                </a:cubicBezTo>
                <a:close/>
                <a:moveTo>
                  <a:pt x="12" y="25"/>
                </a:moveTo>
                <a:cubicBezTo>
                  <a:pt x="12" y="25"/>
                  <a:pt x="12" y="25"/>
                  <a:pt x="12" y="25"/>
                </a:cubicBezTo>
                <a:cubicBezTo>
                  <a:pt x="12" y="90"/>
                  <a:pt x="12" y="90"/>
                  <a:pt x="12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25"/>
                  <a:pt x="95" y="25"/>
                  <a:pt x="95" y="25"/>
                </a:cubicBezTo>
                <a:cubicBezTo>
                  <a:pt x="12" y="25"/>
                  <a:pt x="12" y="25"/>
                  <a:pt x="12" y="25"/>
                </a:cubicBezTo>
                <a:close/>
                <a:moveTo>
                  <a:pt x="53" y="58"/>
                </a:moveTo>
                <a:cubicBezTo>
                  <a:pt x="53" y="58"/>
                  <a:pt x="53" y="58"/>
                  <a:pt x="53" y="58"/>
                </a:cubicBezTo>
                <a:cubicBezTo>
                  <a:pt x="66" y="65"/>
                  <a:pt x="66" y="65"/>
                  <a:pt x="66" y="65"/>
                </a:cubicBezTo>
                <a:cubicBezTo>
                  <a:pt x="67" y="66"/>
                  <a:pt x="67" y="67"/>
                  <a:pt x="67" y="69"/>
                </a:cubicBezTo>
                <a:cubicBezTo>
                  <a:pt x="65" y="71"/>
                  <a:pt x="63" y="74"/>
                  <a:pt x="60" y="75"/>
                </a:cubicBezTo>
                <a:cubicBezTo>
                  <a:pt x="60" y="76"/>
                  <a:pt x="60" y="76"/>
                  <a:pt x="60" y="76"/>
                </a:cubicBezTo>
                <a:cubicBezTo>
                  <a:pt x="57" y="77"/>
                  <a:pt x="54" y="78"/>
                  <a:pt x="50" y="78"/>
                </a:cubicBezTo>
                <a:cubicBezTo>
                  <a:pt x="45" y="78"/>
                  <a:pt x="40" y="76"/>
                  <a:pt x="37" y="72"/>
                </a:cubicBezTo>
                <a:cubicBezTo>
                  <a:pt x="33" y="69"/>
                  <a:pt x="31" y="64"/>
                  <a:pt x="31" y="59"/>
                </a:cubicBezTo>
                <a:cubicBezTo>
                  <a:pt x="31" y="54"/>
                  <a:pt x="33" y="49"/>
                  <a:pt x="37" y="46"/>
                </a:cubicBezTo>
                <a:cubicBezTo>
                  <a:pt x="40" y="42"/>
                  <a:pt x="45" y="40"/>
                  <a:pt x="50" y="40"/>
                </a:cubicBezTo>
                <a:cubicBezTo>
                  <a:pt x="52" y="40"/>
                  <a:pt x="53" y="41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58"/>
                  <a:pt x="53" y="58"/>
                  <a:pt x="53" y="58"/>
                </a:cubicBezTo>
                <a:close/>
                <a:moveTo>
                  <a:pt x="61" y="68"/>
                </a:moveTo>
                <a:cubicBezTo>
                  <a:pt x="61" y="68"/>
                  <a:pt x="61" y="68"/>
                  <a:pt x="61" y="68"/>
                </a:cubicBezTo>
                <a:cubicBezTo>
                  <a:pt x="49" y="61"/>
                  <a:pt x="49" y="61"/>
                  <a:pt x="49" y="61"/>
                </a:cubicBezTo>
                <a:cubicBezTo>
                  <a:pt x="48" y="61"/>
                  <a:pt x="48" y="60"/>
                  <a:pt x="48" y="59"/>
                </a:cubicBezTo>
                <a:cubicBezTo>
                  <a:pt x="48" y="45"/>
                  <a:pt x="48" y="45"/>
                  <a:pt x="48" y="45"/>
                </a:cubicBezTo>
                <a:cubicBezTo>
                  <a:pt x="45" y="46"/>
                  <a:pt x="42" y="47"/>
                  <a:pt x="40" y="49"/>
                </a:cubicBezTo>
                <a:cubicBezTo>
                  <a:pt x="38" y="52"/>
                  <a:pt x="36" y="55"/>
                  <a:pt x="36" y="59"/>
                </a:cubicBezTo>
                <a:cubicBezTo>
                  <a:pt x="36" y="63"/>
                  <a:pt x="38" y="66"/>
                  <a:pt x="40" y="69"/>
                </a:cubicBezTo>
                <a:cubicBezTo>
                  <a:pt x="43" y="72"/>
                  <a:pt x="46" y="73"/>
                  <a:pt x="50" y="73"/>
                </a:cubicBezTo>
                <a:cubicBezTo>
                  <a:pt x="53" y="73"/>
                  <a:pt x="55" y="72"/>
                  <a:pt x="57" y="71"/>
                </a:cubicBezTo>
                <a:cubicBezTo>
                  <a:pt x="57" y="71"/>
                  <a:pt x="57" y="71"/>
                  <a:pt x="57" y="71"/>
                </a:cubicBezTo>
                <a:cubicBezTo>
                  <a:pt x="59" y="70"/>
                  <a:pt x="60" y="69"/>
                  <a:pt x="61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淘宝店chenying0907 16"/>
          <p:cNvSpPr>
            <a:spLocks noEditPoints="1"/>
          </p:cNvSpPr>
          <p:nvPr/>
        </p:nvSpPr>
        <p:spPr bwMode="auto">
          <a:xfrm>
            <a:off x="3029268" y="2476954"/>
            <a:ext cx="293052" cy="302504"/>
          </a:xfrm>
          <a:custGeom>
            <a:avLst/>
            <a:gdLst>
              <a:gd name="T0" fmla="*/ 66 w 101"/>
              <a:gd name="T1" fmla="*/ 96 h 104"/>
              <a:gd name="T2" fmla="*/ 51 w 101"/>
              <a:gd name="T3" fmla="*/ 104 h 104"/>
              <a:gd name="T4" fmla="*/ 35 w 101"/>
              <a:gd name="T5" fmla="*/ 96 h 104"/>
              <a:gd name="T6" fmla="*/ 26 w 101"/>
              <a:gd name="T7" fmla="*/ 75 h 104"/>
              <a:gd name="T8" fmla="*/ 51 w 101"/>
              <a:gd name="T9" fmla="*/ 16 h 104"/>
              <a:gd name="T10" fmla="*/ 75 w 101"/>
              <a:gd name="T11" fmla="*/ 75 h 104"/>
              <a:gd name="T12" fmla="*/ 51 w 101"/>
              <a:gd name="T13" fmla="*/ 47 h 104"/>
              <a:gd name="T14" fmla="*/ 62 w 101"/>
              <a:gd name="T15" fmla="*/ 46 h 104"/>
              <a:gd name="T16" fmla="*/ 63 w 101"/>
              <a:gd name="T17" fmla="*/ 52 h 104"/>
              <a:gd name="T18" fmla="*/ 55 w 101"/>
              <a:gd name="T19" fmla="*/ 50 h 104"/>
              <a:gd name="T20" fmla="*/ 46 w 101"/>
              <a:gd name="T21" fmla="*/ 50 h 104"/>
              <a:gd name="T22" fmla="*/ 39 w 101"/>
              <a:gd name="T23" fmla="*/ 52 h 104"/>
              <a:gd name="T24" fmla="*/ 39 w 101"/>
              <a:gd name="T25" fmla="*/ 46 h 104"/>
              <a:gd name="T26" fmla="*/ 51 w 101"/>
              <a:gd name="T27" fmla="*/ 47 h 104"/>
              <a:gd name="T28" fmla="*/ 51 w 101"/>
              <a:gd name="T29" fmla="*/ 13 h 104"/>
              <a:gd name="T30" fmla="*/ 51 w 101"/>
              <a:gd name="T31" fmla="*/ 0 h 104"/>
              <a:gd name="T32" fmla="*/ 73 w 101"/>
              <a:gd name="T33" fmla="*/ 17 h 104"/>
              <a:gd name="T34" fmla="*/ 69 w 101"/>
              <a:gd name="T35" fmla="*/ 15 h 104"/>
              <a:gd name="T36" fmla="*/ 77 w 101"/>
              <a:gd name="T37" fmla="*/ 10 h 104"/>
              <a:gd name="T38" fmla="*/ 87 w 101"/>
              <a:gd name="T39" fmla="*/ 33 h 104"/>
              <a:gd name="T40" fmla="*/ 91 w 101"/>
              <a:gd name="T41" fmla="*/ 25 h 104"/>
              <a:gd name="T42" fmla="*/ 87 w 101"/>
              <a:gd name="T43" fmla="*/ 33 h 104"/>
              <a:gd name="T44" fmla="*/ 88 w 101"/>
              <a:gd name="T45" fmla="*/ 51 h 104"/>
              <a:gd name="T46" fmla="*/ 101 w 101"/>
              <a:gd name="T47" fmla="*/ 51 h 104"/>
              <a:gd name="T48" fmla="*/ 84 w 101"/>
              <a:gd name="T49" fmla="*/ 73 h 104"/>
              <a:gd name="T50" fmla="*/ 87 w 101"/>
              <a:gd name="T51" fmla="*/ 69 h 104"/>
              <a:gd name="T52" fmla="*/ 91 w 101"/>
              <a:gd name="T53" fmla="*/ 77 h 104"/>
              <a:gd name="T54" fmla="*/ 14 w 101"/>
              <a:gd name="T55" fmla="*/ 69 h 104"/>
              <a:gd name="T56" fmla="*/ 10 w 101"/>
              <a:gd name="T57" fmla="*/ 77 h 104"/>
              <a:gd name="T58" fmla="*/ 14 w 101"/>
              <a:gd name="T59" fmla="*/ 69 h 104"/>
              <a:gd name="T60" fmla="*/ 13 w 101"/>
              <a:gd name="T61" fmla="*/ 51 h 104"/>
              <a:gd name="T62" fmla="*/ 0 w 101"/>
              <a:gd name="T63" fmla="*/ 51 h 104"/>
              <a:gd name="T64" fmla="*/ 17 w 101"/>
              <a:gd name="T65" fmla="*/ 29 h 104"/>
              <a:gd name="T66" fmla="*/ 14 w 101"/>
              <a:gd name="T67" fmla="*/ 33 h 104"/>
              <a:gd name="T68" fmla="*/ 10 w 101"/>
              <a:gd name="T69" fmla="*/ 25 h 104"/>
              <a:gd name="T70" fmla="*/ 33 w 101"/>
              <a:gd name="T71" fmla="*/ 15 h 104"/>
              <a:gd name="T72" fmla="*/ 24 w 101"/>
              <a:gd name="T73" fmla="*/ 10 h 104"/>
              <a:gd name="T74" fmla="*/ 33 w 101"/>
              <a:gd name="T75" fmla="*/ 15 h 104"/>
              <a:gd name="T76" fmla="*/ 64 w 101"/>
              <a:gd name="T77" fmla="*/ 73 h 104"/>
              <a:gd name="T78" fmla="*/ 69 w 101"/>
              <a:gd name="T79" fmla="*/ 32 h 104"/>
              <a:gd name="T80" fmla="*/ 24 w 101"/>
              <a:gd name="T81" fmla="*/ 51 h 104"/>
              <a:gd name="T82" fmla="*/ 37 w 101"/>
              <a:gd name="T83" fmla="*/ 74 h 104"/>
              <a:gd name="T84" fmla="*/ 39 w 101"/>
              <a:gd name="T85" fmla="*/ 84 h 104"/>
              <a:gd name="T86" fmla="*/ 43 w 101"/>
              <a:gd name="T87" fmla="*/ 88 h 104"/>
              <a:gd name="T88" fmla="*/ 48 w 101"/>
              <a:gd name="T89" fmla="*/ 95 h 104"/>
              <a:gd name="T90" fmla="*/ 53 w 101"/>
              <a:gd name="T91" fmla="*/ 95 h 104"/>
              <a:gd name="T92" fmla="*/ 54 w 101"/>
              <a:gd name="T93" fmla="*/ 92 h 104"/>
              <a:gd name="T94" fmla="*/ 62 w 101"/>
              <a:gd name="T95" fmla="*/ 8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1" h="104">
                <a:moveTo>
                  <a:pt x="71" y="79"/>
                </a:moveTo>
                <a:cubicBezTo>
                  <a:pt x="71" y="92"/>
                  <a:pt x="71" y="92"/>
                  <a:pt x="71" y="92"/>
                </a:cubicBezTo>
                <a:cubicBezTo>
                  <a:pt x="71" y="95"/>
                  <a:pt x="69" y="96"/>
                  <a:pt x="66" y="96"/>
                </a:cubicBezTo>
                <a:cubicBezTo>
                  <a:pt x="61" y="96"/>
                  <a:pt x="61" y="96"/>
                  <a:pt x="61" y="96"/>
                </a:cubicBezTo>
                <a:cubicBezTo>
                  <a:pt x="60" y="98"/>
                  <a:pt x="60" y="99"/>
                  <a:pt x="59" y="100"/>
                </a:cubicBezTo>
                <a:cubicBezTo>
                  <a:pt x="56" y="102"/>
                  <a:pt x="54" y="104"/>
                  <a:pt x="51" y="104"/>
                </a:cubicBezTo>
                <a:cubicBezTo>
                  <a:pt x="48" y="104"/>
                  <a:pt x="45" y="102"/>
                  <a:pt x="43" y="100"/>
                </a:cubicBezTo>
                <a:cubicBezTo>
                  <a:pt x="41" y="99"/>
                  <a:pt x="41" y="98"/>
                  <a:pt x="40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2" y="96"/>
                  <a:pt x="31" y="95"/>
                  <a:pt x="31" y="92"/>
                </a:cubicBezTo>
                <a:cubicBezTo>
                  <a:pt x="31" y="79"/>
                  <a:pt x="31" y="79"/>
                  <a:pt x="31" y="79"/>
                </a:cubicBezTo>
                <a:cubicBezTo>
                  <a:pt x="29" y="78"/>
                  <a:pt x="27" y="77"/>
                  <a:pt x="26" y="75"/>
                </a:cubicBezTo>
                <a:cubicBezTo>
                  <a:pt x="20" y="69"/>
                  <a:pt x="16" y="60"/>
                  <a:pt x="16" y="51"/>
                </a:cubicBezTo>
                <a:cubicBezTo>
                  <a:pt x="16" y="42"/>
                  <a:pt x="20" y="33"/>
                  <a:pt x="26" y="26"/>
                </a:cubicBezTo>
                <a:cubicBezTo>
                  <a:pt x="33" y="20"/>
                  <a:pt x="41" y="16"/>
                  <a:pt x="51" y="16"/>
                </a:cubicBezTo>
                <a:cubicBezTo>
                  <a:pt x="60" y="16"/>
                  <a:pt x="68" y="20"/>
                  <a:pt x="75" y="26"/>
                </a:cubicBezTo>
                <a:cubicBezTo>
                  <a:pt x="82" y="33"/>
                  <a:pt x="85" y="42"/>
                  <a:pt x="85" y="51"/>
                </a:cubicBezTo>
                <a:cubicBezTo>
                  <a:pt x="85" y="60"/>
                  <a:pt x="82" y="69"/>
                  <a:pt x="75" y="75"/>
                </a:cubicBezTo>
                <a:cubicBezTo>
                  <a:pt x="74" y="77"/>
                  <a:pt x="72" y="78"/>
                  <a:pt x="71" y="79"/>
                </a:cubicBezTo>
                <a:close/>
                <a:moveTo>
                  <a:pt x="51" y="47"/>
                </a:moveTo>
                <a:cubicBezTo>
                  <a:pt x="51" y="47"/>
                  <a:pt x="51" y="47"/>
                  <a:pt x="51" y="47"/>
                </a:cubicBezTo>
                <a:cubicBezTo>
                  <a:pt x="51" y="46"/>
                  <a:pt x="52" y="46"/>
                  <a:pt x="53" y="46"/>
                </a:cubicBezTo>
                <a:cubicBezTo>
                  <a:pt x="54" y="45"/>
                  <a:pt x="56" y="45"/>
                  <a:pt x="57" y="45"/>
                </a:cubicBezTo>
                <a:cubicBezTo>
                  <a:pt x="59" y="45"/>
                  <a:pt x="61" y="45"/>
                  <a:pt x="62" y="46"/>
                </a:cubicBezTo>
                <a:cubicBezTo>
                  <a:pt x="64" y="46"/>
                  <a:pt x="65" y="47"/>
                  <a:pt x="66" y="48"/>
                </a:cubicBezTo>
                <a:cubicBezTo>
                  <a:pt x="67" y="49"/>
                  <a:pt x="67" y="51"/>
                  <a:pt x="66" y="52"/>
                </a:cubicBezTo>
                <a:cubicBezTo>
                  <a:pt x="65" y="53"/>
                  <a:pt x="63" y="53"/>
                  <a:pt x="63" y="52"/>
                </a:cubicBezTo>
                <a:cubicBezTo>
                  <a:pt x="62" y="51"/>
                  <a:pt x="61" y="51"/>
                  <a:pt x="60" y="50"/>
                </a:cubicBezTo>
                <a:cubicBezTo>
                  <a:pt x="59" y="50"/>
                  <a:pt x="58" y="50"/>
                  <a:pt x="57" y="50"/>
                </a:cubicBezTo>
                <a:cubicBezTo>
                  <a:pt x="56" y="50"/>
                  <a:pt x="55" y="50"/>
                  <a:pt x="55" y="50"/>
                </a:cubicBezTo>
                <a:cubicBezTo>
                  <a:pt x="54" y="51"/>
                  <a:pt x="53" y="51"/>
                  <a:pt x="52" y="52"/>
                </a:cubicBezTo>
                <a:cubicBezTo>
                  <a:pt x="51" y="53"/>
                  <a:pt x="50" y="53"/>
                  <a:pt x="49" y="52"/>
                </a:cubicBezTo>
                <a:cubicBezTo>
                  <a:pt x="48" y="51"/>
                  <a:pt x="47" y="51"/>
                  <a:pt x="46" y="50"/>
                </a:cubicBezTo>
                <a:cubicBezTo>
                  <a:pt x="46" y="50"/>
                  <a:pt x="45" y="50"/>
                  <a:pt x="44" y="50"/>
                </a:cubicBezTo>
                <a:cubicBezTo>
                  <a:pt x="43" y="50"/>
                  <a:pt x="42" y="50"/>
                  <a:pt x="41" y="50"/>
                </a:cubicBezTo>
                <a:cubicBezTo>
                  <a:pt x="40" y="51"/>
                  <a:pt x="39" y="51"/>
                  <a:pt x="39" y="52"/>
                </a:cubicBezTo>
                <a:cubicBezTo>
                  <a:pt x="38" y="53"/>
                  <a:pt x="36" y="53"/>
                  <a:pt x="35" y="52"/>
                </a:cubicBezTo>
                <a:cubicBezTo>
                  <a:pt x="34" y="51"/>
                  <a:pt x="34" y="49"/>
                  <a:pt x="35" y="48"/>
                </a:cubicBezTo>
                <a:cubicBezTo>
                  <a:pt x="36" y="47"/>
                  <a:pt x="38" y="46"/>
                  <a:pt x="39" y="46"/>
                </a:cubicBezTo>
                <a:cubicBezTo>
                  <a:pt x="41" y="45"/>
                  <a:pt x="42" y="45"/>
                  <a:pt x="44" y="45"/>
                </a:cubicBezTo>
                <a:cubicBezTo>
                  <a:pt x="45" y="45"/>
                  <a:pt x="47" y="45"/>
                  <a:pt x="48" y="46"/>
                </a:cubicBezTo>
                <a:cubicBezTo>
                  <a:pt x="49" y="46"/>
                  <a:pt x="50" y="46"/>
                  <a:pt x="51" y="47"/>
                </a:cubicBezTo>
                <a:close/>
                <a:moveTo>
                  <a:pt x="53" y="11"/>
                </a:moveTo>
                <a:cubicBezTo>
                  <a:pt x="53" y="11"/>
                  <a:pt x="53" y="11"/>
                  <a:pt x="53" y="11"/>
                </a:cubicBezTo>
                <a:cubicBezTo>
                  <a:pt x="53" y="12"/>
                  <a:pt x="52" y="13"/>
                  <a:pt x="51" y="13"/>
                </a:cubicBezTo>
                <a:cubicBezTo>
                  <a:pt x="49" y="13"/>
                  <a:pt x="48" y="12"/>
                  <a:pt x="48" y="11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1"/>
                  <a:pt x="49" y="0"/>
                  <a:pt x="51" y="0"/>
                </a:cubicBezTo>
                <a:cubicBezTo>
                  <a:pt x="52" y="0"/>
                  <a:pt x="53" y="1"/>
                  <a:pt x="53" y="3"/>
                </a:cubicBezTo>
                <a:cubicBezTo>
                  <a:pt x="53" y="11"/>
                  <a:pt x="53" y="11"/>
                  <a:pt x="53" y="11"/>
                </a:cubicBezTo>
                <a:close/>
                <a:moveTo>
                  <a:pt x="73" y="17"/>
                </a:moveTo>
                <a:cubicBezTo>
                  <a:pt x="73" y="17"/>
                  <a:pt x="73" y="17"/>
                  <a:pt x="73" y="17"/>
                </a:cubicBezTo>
                <a:cubicBezTo>
                  <a:pt x="72" y="18"/>
                  <a:pt x="71" y="19"/>
                  <a:pt x="69" y="18"/>
                </a:cubicBezTo>
                <a:cubicBezTo>
                  <a:pt x="68" y="18"/>
                  <a:pt x="68" y="16"/>
                  <a:pt x="69" y="15"/>
                </a:cubicBezTo>
                <a:cubicBezTo>
                  <a:pt x="72" y="8"/>
                  <a:pt x="72" y="8"/>
                  <a:pt x="72" y="8"/>
                </a:cubicBezTo>
                <a:cubicBezTo>
                  <a:pt x="73" y="7"/>
                  <a:pt x="75" y="6"/>
                  <a:pt x="76" y="7"/>
                </a:cubicBezTo>
                <a:cubicBezTo>
                  <a:pt x="77" y="8"/>
                  <a:pt x="77" y="9"/>
                  <a:pt x="77" y="10"/>
                </a:cubicBezTo>
                <a:cubicBezTo>
                  <a:pt x="73" y="17"/>
                  <a:pt x="73" y="17"/>
                  <a:pt x="73" y="17"/>
                </a:cubicBezTo>
                <a:close/>
                <a:moveTo>
                  <a:pt x="87" y="33"/>
                </a:moveTo>
                <a:cubicBezTo>
                  <a:pt x="87" y="33"/>
                  <a:pt x="87" y="33"/>
                  <a:pt x="87" y="33"/>
                </a:cubicBezTo>
                <a:cubicBezTo>
                  <a:pt x="85" y="34"/>
                  <a:pt x="84" y="33"/>
                  <a:pt x="83" y="32"/>
                </a:cubicBezTo>
                <a:cubicBezTo>
                  <a:pt x="83" y="31"/>
                  <a:pt x="83" y="29"/>
                  <a:pt x="84" y="29"/>
                </a:cubicBezTo>
                <a:cubicBezTo>
                  <a:pt x="91" y="25"/>
                  <a:pt x="91" y="25"/>
                  <a:pt x="91" y="25"/>
                </a:cubicBezTo>
                <a:cubicBezTo>
                  <a:pt x="92" y="24"/>
                  <a:pt x="94" y="24"/>
                  <a:pt x="94" y="26"/>
                </a:cubicBezTo>
                <a:cubicBezTo>
                  <a:pt x="95" y="27"/>
                  <a:pt x="95" y="28"/>
                  <a:pt x="93" y="29"/>
                </a:cubicBezTo>
                <a:cubicBezTo>
                  <a:pt x="87" y="33"/>
                  <a:pt x="87" y="33"/>
                  <a:pt x="87" y="33"/>
                </a:cubicBezTo>
                <a:close/>
                <a:moveTo>
                  <a:pt x="91" y="53"/>
                </a:moveTo>
                <a:cubicBezTo>
                  <a:pt x="91" y="53"/>
                  <a:pt x="91" y="53"/>
                  <a:pt x="91" y="53"/>
                </a:cubicBezTo>
                <a:cubicBezTo>
                  <a:pt x="89" y="53"/>
                  <a:pt x="88" y="52"/>
                  <a:pt x="88" y="51"/>
                </a:cubicBezTo>
                <a:cubicBezTo>
                  <a:pt x="88" y="50"/>
                  <a:pt x="89" y="48"/>
                  <a:pt x="91" y="48"/>
                </a:cubicBezTo>
                <a:cubicBezTo>
                  <a:pt x="99" y="48"/>
                  <a:pt x="99" y="48"/>
                  <a:pt x="99" y="48"/>
                </a:cubicBezTo>
                <a:cubicBezTo>
                  <a:pt x="100" y="48"/>
                  <a:pt x="101" y="50"/>
                  <a:pt x="101" y="51"/>
                </a:cubicBezTo>
                <a:cubicBezTo>
                  <a:pt x="101" y="52"/>
                  <a:pt x="100" y="53"/>
                  <a:pt x="99" y="53"/>
                </a:cubicBezTo>
                <a:cubicBezTo>
                  <a:pt x="91" y="53"/>
                  <a:pt x="91" y="53"/>
                  <a:pt x="91" y="53"/>
                </a:cubicBezTo>
                <a:close/>
                <a:moveTo>
                  <a:pt x="84" y="73"/>
                </a:moveTo>
                <a:cubicBezTo>
                  <a:pt x="84" y="73"/>
                  <a:pt x="84" y="73"/>
                  <a:pt x="84" y="73"/>
                </a:cubicBezTo>
                <a:cubicBezTo>
                  <a:pt x="83" y="73"/>
                  <a:pt x="83" y="71"/>
                  <a:pt x="83" y="70"/>
                </a:cubicBezTo>
                <a:cubicBezTo>
                  <a:pt x="84" y="69"/>
                  <a:pt x="85" y="68"/>
                  <a:pt x="87" y="69"/>
                </a:cubicBezTo>
                <a:cubicBezTo>
                  <a:pt x="93" y="73"/>
                  <a:pt x="93" y="73"/>
                  <a:pt x="93" y="73"/>
                </a:cubicBezTo>
                <a:cubicBezTo>
                  <a:pt x="95" y="74"/>
                  <a:pt x="95" y="75"/>
                  <a:pt x="94" y="76"/>
                </a:cubicBezTo>
                <a:cubicBezTo>
                  <a:pt x="94" y="77"/>
                  <a:pt x="92" y="78"/>
                  <a:pt x="91" y="77"/>
                </a:cubicBezTo>
                <a:cubicBezTo>
                  <a:pt x="84" y="73"/>
                  <a:pt x="84" y="73"/>
                  <a:pt x="84" y="73"/>
                </a:cubicBezTo>
                <a:close/>
                <a:moveTo>
                  <a:pt x="14" y="69"/>
                </a:moveTo>
                <a:cubicBezTo>
                  <a:pt x="14" y="69"/>
                  <a:pt x="14" y="69"/>
                  <a:pt x="14" y="69"/>
                </a:cubicBezTo>
                <a:cubicBezTo>
                  <a:pt x="16" y="68"/>
                  <a:pt x="17" y="69"/>
                  <a:pt x="18" y="70"/>
                </a:cubicBezTo>
                <a:cubicBezTo>
                  <a:pt x="18" y="71"/>
                  <a:pt x="18" y="73"/>
                  <a:pt x="17" y="73"/>
                </a:cubicBezTo>
                <a:cubicBezTo>
                  <a:pt x="10" y="77"/>
                  <a:pt x="10" y="77"/>
                  <a:pt x="10" y="77"/>
                </a:cubicBezTo>
                <a:cubicBezTo>
                  <a:pt x="9" y="78"/>
                  <a:pt x="7" y="77"/>
                  <a:pt x="7" y="76"/>
                </a:cubicBezTo>
                <a:cubicBezTo>
                  <a:pt x="6" y="75"/>
                  <a:pt x="6" y="74"/>
                  <a:pt x="8" y="73"/>
                </a:cubicBezTo>
                <a:cubicBezTo>
                  <a:pt x="14" y="69"/>
                  <a:pt x="14" y="69"/>
                  <a:pt x="14" y="69"/>
                </a:cubicBezTo>
                <a:close/>
                <a:moveTo>
                  <a:pt x="10" y="48"/>
                </a:moveTo>
                <a:cubicBezTo>
                  <a:pt x="10" y="48"/>
                  <a:pt x="10" y="48"/>
                  <a:pt x="10" y="48"/>
                </a:cubicBezTo>
                <a:cubicBezTo>
                  <a:pt x="12" y="48"/>
                  <a:pt x="13" y="50"/>
                  <a:pt x="13" y="51"/>
                </a:cubicBezTo>
                <a:cubicBezTo>
                  <a:pt x="13" y="52"/>
                  <a:pt x="12" y="53"/>
                  <a:pt x="10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2"/>
                  <a:pt x="0" y="51"/>
                </a:cubicBezTo>
                <a:cubicBezTo>
                  <a:pt x="0" y="50"/>
                  <a:pt x="1" y="48"/>
                  <a:pt x="2" y="48"/>
                </a:cubicBezTo>
                <a:cubicBezTo>
                  <a:pt x="10" y="48"/>
                  <a:pt x="10" y="48"/>
                  <a:pt x="10" y="48"/>
                </a:cubicBezTo>
                <a:close/>
                <a:moveTo>
                  <a:pt x="17" y="29"/>
                </a:moveTo>
                <a:cubicBezTo>
                  <a:pt x="17" y="29"/>
                  <a:pt x="17" y="29"/>
                  <a:pt x="17" y="29"/>
                </a:cubicBezTo>
                <a:cubicBezTo>
                  <a:pt x="18" y="29"/>
                  <a:pt x="18" y="31"/>
                  <a:pt x="18" y="32"/>
                </a:cubicBezTo>
                <a:cubicBezTo>
                  <a:pt x="17" y="33"/>
                  <a:pt x="16" y="34"/>
                  <a:pt x="14" y="33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28"/>
                  <a:pt x="6" y="27"/>
                  <a:pt x="7" y="26"/>
                </a:cubicBezTo>
                <a:cubicBezTo>
                  <a:pt x="7" y="24"/>
                  <a:pt x="9" y="24"/>
                  <a:pt x="10" y="25"/>
                </a:cubicBezTo>
                <a:cubicBezTo>
                  <a:pt x="17" y="29"/>
                  <a:pt x="17" y="29"/>
                  <a:pt x="17" y="29"/>
                </a:cubicBezTo>
                <a:close/>
                <a:moveTo>
                  <a:pt x="33" y="15"/>
                </a:moveTo>
                <a:cubicBezTo>
                  <a:pt x="33" y="15"/>
                  <a:pt x="33" y="15"/>
                  <a:pt x="33" y="15"/>
                </a:cubicBezTo>
                <a:cubicBezTo>
                  <a:pt x="33" y="16"/>
                  <a:pt x="33" y="18"/>
                  <a:pt x="32" y="18"/>
                </a:cubicBezTo>
                <a:cubicBezTo>
                  <a:pt x="30" y="19"/>
                  <a:pt x="29" y="18"/>
                  <a:pt x="28" y="17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9"/>
                  <a:pt x="24" y="8"/>
                  <a:pt x="25" y="7"/>
                </a:cubicBezTo>
                <a:cubicBezTo>
                  <a:pt x="26" y="6"/>
                  <a:pt x="28" y="7"/>
                  <a:pt x="29" y="8"/>
                </a:cubicBezTo>
                <a:cubicBezTo>
                  <a:pt x="33" y="15"/>
                  <a:pt x="33" y="15"/>
                  <a:pt x="33" y="15"/>
                </a:cubicBezTo>
                <a:close/>
                <a:moveTo>
                  <a:pt x="64" y="73"/>
                </a:move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6" y="72"/>
                  <a:pt x="68" y="71"/>
                  <a:pt x="69" y="70"/>
                </a:cubicBezTo>
                <a:cubicBezTo>
                  <a:pt x="74" y="65"/>
                  <a:pt x="77" y="58"/>
                  <a:pt x="77" y="51"/>
                </a:cubicBezTo>
                <a:cubicBezTo>
                  <a:pt x="77" y="44"/>
                  <a:pt x="74" y="37"/>
                  <a:pt x="69" y="32"/>
                </a:cubicBezTo>
                <a:cubicBezTo>
                  <a:pt x="64" y="27"/>
                  <a:pt x="58" y="25"/>
                  <a:pt x="51" y="25"/>
                </a:cubicBezTo>
                <a:cubicBezTo>
                  <a:pt x="44" y="25"/>
                  <a:pt x="37" y="27"/>
                  <a:pt x="32" y="32"/>
                </a:cubicBezTo>
                <a:cubicBezTo>
                  <a:pt x="27" y="37"/>
                  <a:pt x="24" y="44"/>
                  <a:pt x="24" y="51"/>
                </a:cubicBezTo>
                <a:cubicBezTo>
                  <a:pt x="24" y="58"/>
                  <a:pt x="27" y="65"/>
                  <a:pt x="32" y="70"/>
                </a:cubicBezTo>
                <a:cubicBezTo>
                  <a:pt x="33" y="71"/>
                  <a:pt x="35" y="72"/>
                  <a:pt x="37" y="73"/>
                </a:cubicBezTo>
                <a:cubicBezTo>
                  <a:pt x="37" y="74"/>
                  <a:pt x="37" y="74"/>
                  <a:pt x="37" y="74"/>
                </a:cubicBezTo>
                <a:cubicBezTo>
                  <a:pt x="41" y="76"/>
                  <a:pt x="46" y="77"/>
                  <a:pt x="51" y="77"/>
                </a:cubicBezTo>
                <a:cubicBezTo>
                  <a:pt x="55" y="77"/>
                  <a:pt x="60" y="76"/>
                  <a:pt x="64" y="73"/>
                </a:cubicBezTo>
                <a:close/>
                <a:moveTo>
                  <a:pt x="39" y="84"/>
                </a:moveTo>
                <a:cubicBezTo>
                  <a:pt x="39" y="84"/>
                  <a:pt x="39" y="84"/>
                  <a:pt x="39" y="84"/>
                </a:cubicBezTo>
                <a:cubicBezTo>
                  <a:pt x="39" y="88"/>
                  <a:pt x="39" y="88"/>
                  <a:pt x="39" y="88"/>
                </a:cubicBezTo>
                <a:cubicBezTo>
                  <a:pt x="43" y="88"/>
                  <a:pt x="43" y="88"/>
                  <a:pt x="43" y="88"/>
                </a:cubicBezTo>
                <a:cubicBezTo>
                  <a:pt x="46" y="88"/>
                  <a:pt x="48" y="90"/>
                  <a:pt x="48" y="92"/>
                </a:cubicBezTo>
                <a:cubicBezTo>
                  <a:pt x="48" y="92"/>
                  <a:pt x="48" y="92"/>
                  <a:pt x="48" y="92"/>
                </a:cubicBezTo>
                <a:cubicBezTo>
                  <a:pt x="48" y="93"/>
                  <a:pt x="48" y="94"/>
                  <a:pt x="48" y="95"/>
                </a:cubicBezTo>
                <a:cubicBezTo>
                  <a:pt x="48" y="95"/>
                  <a:pt x="48" y="95"/>
                  <a:pt x="48" y="95"/>
                </a:cubicBezTo>
                <a:cubicBezTo>
                  <a:pt x="49" y="95"/>
                  <a:pt x="50" y="95"/>
                  <a:pt x="51" y="95"/>
                </a:cubicBezTo>
                <a:cubicBezTo>
                  <a:pt x="51" y="95"/>
                  <a:pt x="52" y="95"/>
                  <a:pt x="53" y="95"/>
                </a:cubicBezTo>
                <a:cubicBezTo>
                  <a:pt x="53" y="95"/>
                  <a:pt x="53" y="95"/>
                  <a:pt x="53" y="95"/>
                </a:cubicBezTo>
                <a:cubicBezTo>
                  <a:pt x="53" y="94"/>
                  <a:pt x="54" y="93"/>
                  <a:pt x="54" y="92"/>
                </a:cubicBezTo>
                <a:cubicBezTo>
                  <a:pt x="54" y="92"/>
                  <a:pt x="54" y="92"/>
                  <a:pt x="54" y="92"/>
                </a:cubicBezTo>
                <a:cubicBezTo>
                  <a:pt x="54" y="90"/>
                  <a:pt x="55" y="88"/>
                  <a:pt x="58" y="88"/>
                </a:cubicBezTo>
                <a:cubicBezTo>
                  <a:pt x="62" y="88"/>
                  <a:pt x="62" y="88"/>
                  <a:pt x="62" y="88"/>
                </a:cubicBezTo>
                <a:cubicBezTo>
                  <a:pt x="62" y="84"/>
                  <a:pt x="62" y="84"/>
                  <a:pt x="62" y="84"/>
                </a:cubicBezTo>
                <a:cubicBezTo>
                  <a:pt x="59" y="85"/>
                  <a:pt x="55" y="86"/>
                  <a:pt x="51" y="86"/>
                </a:cubicBezTo>
                <a:cubicBezTo>
                  <a:pt x="47" y="86"/>
                  <a:pt x="43" y="85"/>
                  <a:pt x="39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淘宝店chenying0907 17"/>
          <p:cNvSpPr>
            <a:spLocks noEditPoints="1"/>
          </p:cNvSpPr>
          <p:nvPr/>
        </p:nvSpPr>
        <p:spPr bwMode="auto">
          <a:xfrm>
            <a:off x="4552650" y="2471551"/>
            <a:ext cx="249838" cy="313310"/>
          </a:xfrm>
          <a:custGeom>
            <a:avLst/>
            <a:gdLst>
              <a:gd name="T0" fmla="*/ 6 w 86"/>
              <a:gd name="T1" fmla="*/ 72 h 108"/>
              <a:gd name="T2" fmla="*/ 4 w 86"/>
              <a:gd name="T3" fmla="*/ 58 h 108"/>
              <a:gd name="T4" fmla="*/ 0 w 86"/>
              <a:gd name="T5" fmla="*/ 53 h 108"/>
              <a:gd name="T6" fmla="*/ 7 w 86"/>
              <a:gd name="T7" fmla="*/ 41 h 108"/>
              <a:gd name="T8" fmla="*/ 7 w 86"/>
              <a:gd name="T9" fmla="*/ 35 h 108"/>
              <a:gd name="T10" fmla="*/ 9 w 86"/>
              <a:gd name="T11" fmla="*/ 20 h 108"/>
              <a:gd name="T12" fmla="*/ 83 w 86"/>
              <a:gd name="T13" fmla="*/ 28 h 108"/>
              <a:gd name="T14" fmla="*/ 67 w 86"/>
              <a:gd name="T15" fmla="*/ 78 h 108"/>
              <a:gd name="T16" fmla="*/ 66 w 86"/>
              <a:gd name="T17" fmla="*/ 105 h 108"/>
              <a:gd name="T18" fmla="*/ 62 w 86"/>
              <a:gd name="T19" fmla="*/ 68 h 108"/>
              <a:gd name="T20" fmla="*/ 46 w 86"/>
              <a:gd name="T21" fmla="*/ 9 h 108"/>
              <a:gd name="T22" fmla="*/ 15 w 86"/>
              <a:gd name="T23" fmla="*/ 31 h 108"/>
              <a:gd name="T24" fmla="*/ 16 w 86"/>
              <a:gd name="T25" fmla="*/ 40 h 108"/>
              <a:gd name="T26" fmla="*/ 11 w 86"/>
              <a:gd name="T27" fmla="*/ 49 h 108"/>
              <a:gd name="T28" fmla="*/ 11 w 86"/>
              <a:gd name="T29" fmla="*/ 51 h 108"/>
              <a:gd name="T30" fmla="*/ 12 w 86"/>
              <a:gd name="T31" fmla="*/ 62 h 108"/>
              <a:gd name="T32" fmla="*/ 13 w 86"/>
              <a:gd name="T33" fmla="*/ 68 h 108"/>
              <a:gd name="T34" fmla="*/ 14 w 86"/>
              <a:gd name="T35" fmla="*/ 78 h 108"/>
              <a:gd name="T36" fmla="*/ 37 w 86"/>
              <a:gd name="T37" fmla="*/ 103 h 108"/>
              <a:gd name="T38" fmla="*/ 23 w 86"/>
              <a:gd name="T39" fmla="*/ 88 h 108"/>
              <a:gd name="T40" fmla="*/ 6 w 86"/>
              <a:gd name="T41" fmla="*/ 77 h 108"/>
              <a:gd name="T42" fmla="*/ 57 w 86"/>
              <a:gd name="T43" fmla="*/ 26 h 108"/>
              <a:gd name="T44" fmla="*/ 68 w 86"/>
              <a:gd name="T45" fmla="*/ 31 h 108"/>
              <a:gd name="T46" fmla="*/ 63 w 86"/>
              <a:gd name="T47" fmla="*/ 37 h 108"/>
              <a:gd name="T48" fmla="*/ 68 w 86"/>
              <a:gd name="T49" fmla="*/ 48 h 108"/>
              <a:gd name="T50" fmla="*/ 57 w 86"/>
              <a:gd name="T51" fmla="*/ 54 h 108"/>
              <a:gd name="T52" fmla="*/ 49 w 86"/>
              <a:gd name="T53" fmla="*/ 64 h 108"/>
              <a:gd name="T54" fmla="*/ 33 w 86"/>
              <a:gd name="T55" fmla="*/ 54 h 108"/>
              <a:gd name="T56" fmla="*/ 22 w 86"/>
              <a:gd name="T57" fmla="*/ 48 h 108"/>
              <a:gd name="T58" fmla="*/ 27 w 86"/>
              <a:gd name="T59" fmla="*/ 37 h 108"/>
              <a:gd name="T60" fmla="*/ 29 w 86"/>
              <a:gd name="T61" fmla="*/ 23 h 108"/>
              <a:gd name="T62" fmla="*/ 38 w 86"/>
              <a:gd name="T63" fmla="*/ 18 h 108"/>
              <a:gd name="T64" fmla="*/ 51 w 86"/>
              <a:gd name="T65" fmla="*/ 22 h 108"/>
              <a:gd name="T66" fmla="*/ 46 w 86"/>
              <a:gd name="T67" fmla="*/ 24 h 108"/>
              <a:gd name="T68" fmla="*/ 41 w 86"/>
              <a:gd name="T69" fmla="*/ 27 h 108"/>
              <a:gd name="T70" fmla="*/ 29 w 86"/>
              <a:gd name="T71" fmla="*/ 29 h 108"/>
              <a:gd name="T72" fmla="*/ 32 w 86"/>
              <a:gd name="T73" fmla="*/ 44 h 108"/>
              <a:gd name="T74" fmla="*/ 29 w 86"/>
              <a:gd name="T75" fmla="*/ 51 h 108"/>
              <a:gd name="T76" fmla="*/ 41 w 86"/>
              <a:gd name="T77" fmla="*/ 53 h 108"/>
              <a:gd name="T78" fmla="*/ 47 w 86"/>
              <a:gd name="T79" fmla="*/ 59 h 108"/>
              <a:gd name="T80" fmla="*/ 58 w 86"/>
              <a:gd name="T81" fmla="*/ 49 h 108"/>
              <a:gd name="T82" fmla="*/ 58 w 86"/>
              <a:gd name="T83" fmla="*/ 44 h 108"/>
              <a:gd name="T84" fmla="*/ 62 w 86"/>
              <a:gd name="T85" fmla="*/ 32 h 108"/>
              <a:gd name="T86" fmla="*/ 55 w 86"/>
              <a:gd name="T87" fmla="*/ 30 h 108"/>
              <a:gd name="T88" fmla="*/ 51 w 86"/>
              <a:gd name="T89" fmla="*/ 34 h 108"/>
              <a:gd name="T90" fmla="*/ 45 w 86"/>
              <a:gd name="T91" fmla="*/ 48 h 108"/>
              <a:gd name="T92" fmla="*/ 37 w 86"/>
              <a:gd name="T93" fmla="*/ 40 h 108"/>
              <a:gd name="T94" fmla="*/ 47 w 86"/>
              <a:gd name="T95" fmla="*/ 37 h 108"/>
              <a:gd name="T96" fmla="*/ 43 w 86"/>
              <a:gd name="T97" fmla="*/ 37 h 108"/>
              <a:gd name="T98" fmla="*/ 45 w 86"/>
              <a:gd name="T99" fmla="*/ 43 h 108"/>
              <a:gd name="T100" fmla="*/ 48 w 86"/>
              <a:gd name="T101" fmla="*/ 4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6" h="108">
                <a:moveTo>
                  <a:pt x="7" y="74"/>
                </a:moveTo>
                <a:cubicBezTo>
                  <a:pt x="7" y="74"/>
                  <a:pt x="7" y="73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3"/>
                  <a:pt x="6" y="72"/>
                  <a:pt x="6" y="72"/>
                </a:cubicBezTo>
                <a:cubicBezTo>
                  <a:pt x="5" y="71"/>
                  <a:pt x="4" y="69"/>
                  <a:pt x="4" y="68"/>
                </a:cubicBezTo>
                <a:cubicBezTo>
                  <a:pt x="4" y="67"/>
                  <a:pt x="4" y="66"/>
                  <a:pt x="4" y="65"/>
                </a:cubicBezTo>
                <a:cubicBezTo>
                  <a:pt x="4" y="64"/>
                  <a:pt x="3" y="62"/>
                  <a:pt x="3" y="61"/>
                </a:cubicBezTo>
                <a:cubicBezTo>
                  <a:pt x="3" y="60"/>
                  <a:pt x="3" y="59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0" y="56"/>
                  <a:pt x="0" y="54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0"/>
                  <a:pt x="2" y="47"/>
                  <a:pt x="4" y="45"/>
                </a:cubicBezTo>
                <a:cubicBezTo>
                  <a:pt x="4" y="44"/>
                  <a:pt x="4" y="44"/>
                  <a:pt x="4" y="44"/>
                </a:cubicBezTo>
                <a:cubicBezTo>
                  <a:pt x="5" y="43"/>
                  <a:pt x="6" y="42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0"/>
                  <a:pt x="7" y="40"/>
                  <a:pt x="7" y="39"/>
                </a:cubicBezTo>
                <a:cubicBezTo>
                  <a:pt x="7" y="39"/>
                  <a:pt x="7" y="38"/>
                  <a:pt x="7" y="37"/>
                </a:cubicBezTo>
                <a:cubicBezTo>
                  <a:pt x="7" y="37"/>
                  <a:pt x="7" y="36"/>
                  <a:pt x="7" y="35"/>
                </a:cubicBezTo>
                <a:cubicBezTo>
                  <a:pt x="7" y="35"/>
                  <a:pt x="7" y="34"/>
                  <a:pt x="7" y="34"/>
                </a:cubicBezTo>
                <a:cubicBezTo>
                  <a:pt x="7" y="33"/>
                  <a:pt x="7" y="33"/>
                  <a:pt x="7" y="33"/>
                </a:cubicBezTo>
                <a:cubicBezTo>
                  <a:pt x="6" y="31"/>
                  <a:pt x="7" y="28"/>
                  <a:pt x="7" y="26"/>
                </a:cubicBezTo>
                <a:cubicBezTo>
                  <a:pt x="8" y="24"/>
                  <a:pt x="8" y="22"/>
                  <a:pt x="9" y="20"/>
                </a:cubicBezTo>
                <a:cubicBezTo>
                  <a:pt x="12" y="13"/>
                  <a:pt x="17" y="8"/>
                  <a:pt x="23" y="5"/>
                </a:cubicBezTo>
                <a:cubicBezTo>
                  <a:pt x="30" y="1"/>
                  <a:pt x="39" y="0"/>
                  <a:pt x="47" y="0"/>
                </a:cubicBezTo>
                <a:cubicBezTo>
                  <a:pt x="55" y="1"/>
                  <a:pt x="63" y="3"/>
                  <a:pt x="69" y="8"/>
                </a:cubicBezTo>
                <a:cubicBezTo>
                  <a:pt x="76" y="13"/>
                  <a:pt x="81" y="20"/>
                  <a:pt x="83" y="28"/>
                </a:cubicBezTo>
                <a:cubicBezTo>
                  <a:pt x="86" y="37"/>
                  <a:pt x="85" y="45"/>
                  <a:pt x="82" y="53"/>
                </a:cubicBezTo>
                <a:cubicBezTo>
                  <a:pt x="78" y="61"/>
                  <a:pt x="73" y="67"/>
                  <a:pt x="68" y="73"/>
                </a:cubicBezTo>
                <a:cubicBezTo>
                  <a:pt x="68" y="73"/>
                  <a:pt x="67" y="74"/>
                  <a:pt x="67" y="75"/>
                </a:cubicBezTo>
                <a:cubicBezTo>
                  <a:pt x="67" y="75"/>
                  <a:pt x="67" y="77"/>
                  <a:pt x="67" y="78"/>
                </a:cubicBezTo>
                <a:cubicBezTo>
                  <a:pt x="68" y="82"/>
                  <a:pt x="69" y="86"/>
                  <a:pt x="70" y="90"/>
                </a:cubicBezTo>
                <a:cubicBezTo>
                  <a:pt x="71" y="94"/>
                  <a:pt x="72" y="98"/>
                  <a:pt x="73" y="102"/>
                </a:cubicBezTo>
                <a:cubicBezTo>
                  <a:pt x="74" y="104"/>
                  <a:pt x="73" y="107"/>
                  <a:pt x="71" y="107"/>
                </a:cubicBezTo>
                <a:cubicBezTo>
                  <a:pt x="69" y="108"/>
                  <a:pt x="66" y="107"/>
                  <a:pt x="66" y="105"/>
                </a:cubicBezTo>
                <a:cubicBezTo>
                  <a:pt x="64" y="100"/>
                  <a:pt x="63" y="96"/>
                  <a:pt x="62" y="92"/>
                </a:cubicBezTo>
                <a:cubicBezTo>
                  <a:pt x="61" y="88"/>
                  <a:pt x="60" y="83"/>
                  <a:pt x="59" y="79"/>
                </a:cubicBezTo>
                <a:cubicBezTo>
                  <a:pt x="59" y="77"/>
                  <a:pt x="59" y="75"/>
                  <a:pt x="59" y="73"/>
                </a:cubicBezTo>
                <a:cubicBezTo>
                  <a:pt x="60" y="71"/>
                  <a:pt x="61" y="69"/>
                  <a:pt x="62" y="68"/>
                </a:cubicBezTo>
                <a:cubicBezTo>
                  <a:pt x="67" y="63"/>
                  <a:pt x="71" y="57"/>
                  <a:pt x="74" y="50"/>
                </a:cubicBezTo>
                <a:cubicBezTo>
                  <a:pt x="77" y="44"/>
                  <a:pt x="77" y="38"/>
                  <a:pt x="75" y="31"/>
                </a:cubicBezTo>
                <a:cubicBezTo>
                  <a:pt x="73" y="25"/>
                  <a:pt x="70" y="19"/>
                  <a:pt x="64" y="15"/>
                </a:cubicBezTo>
                <a:cubicBezTo>
                  <a:pt x="59" y="11"/>
                  <a:pt x="53" y="9"/>
                  <a:pt x="46" y="9"/>
                </a:cubicBezTo>
                <a:cubicBezTo>
                  <a:pt x="40" y="8"/>
                  <a:pt x="33" y="9"/>
                  <a:pt x="27" y="12"/>
                </a:cubicBezTo>
                <a:cubicBezTo>
                  <a:pt x="22" y="15"/>
                  <a:pt x="19" y="18"/>
                  <a:pt x="17" y="23"/>
                </a:cubicBezTo>
                <a:cubicBezTo>
                  <a:pt x="16" y="25"/>
                  <a:pt x="15" y="26"/>
                  <a:pt x="15" y="28"/>
                </a:cubicBezTo>
                <a:cubicBezTo>
                  <a:pt x="15" y="29"/>
                  <a:pt x="15" y="30"/>
                  <a:pt x="15" y="31"/>
                </a:cubicBezTo>
                <a:cubicBezTo>
                  <a:pt x="15" y="31"/>
                  <a:pt x="15" y="32"/>
                  <a:pt x="15" y="32"/>
                </a:cubicBezTo>
                <a:cubicBezTo>
                  <a:pt x="15" y="33"/>
                  <a:pt x="15" y="34"/>
                  <a:pt x="15" y="34"/>
                </a:cubicBezTo>
                <a:cubicBezTo>
                  <a:pt x="16" y="35"/>
                  <a:pt x="16" y="36"/>
                  <a:pt x="16" y="37"/>
                </a:cubicBezTo>
                <a:cubicBezTo>
                  <a:pt x="16" y="38"/>
                  <a:pt x="16" y="39"/>
                  <a:pt x="16" y="40"/>
                </a:cubicBezTo>
                <a:cubicBezTo>
                  <a:pt x="15" y="42"/>
                  <a:pt x="15" y="43"/>
                  <a:pt x="1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3" y="46"/>
                  <a:pt x="12" y="48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10" y="51"/>
                  <a:pt x="9" y="51"/>
                </a:cubicBezTo>
                <a:cubicBezTo>
                  <a:pt x="10" y="51"/>
                  <a:pt x="10" y="51"/>
                  <a:pt x="11" y="51"/>
                </a:cubicBezTo>
                <a:cubicBezTo>
                  <a:pt x="11" y="51"/>
                  <a:pt x="11" y="51"/>
                  <a:pt x="11" y="51"/>
                </a:cubicBezTo>
                <a:cubicBezTo>
                  <a:pt x="15" y="54"/>
                  <a:pt x="14" y="57"/>
                  <a:pt x="12" y="60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2"/>
                  <a:pt x="11" y="60"/>
                  <a:pt x="12" y="61"/>
                </a:cubicBezTo>
                <a:cubicBezTo>
                  <a:pt x="12" y="61"/>
                  <a:pt x="12" y="62"/>
                  <a:pt x="12" y="62"/>
                </a:cubicBezTo>
                <a:cubicBezTo>
                  <a:pt x="13" y="63"/>
                  <a:pt x="13" y="63"/>
                  <a:pt x="13" y="64"/>
                </a:cubicBezTo>
                <a:cubicBezTo>
                  <a:pt x="13" y="65"/>
                  <a:pt x="13" y="66"/>
                  <a:pt x="13" y="66"/>
                </a:cubicBezTo>
                <a:cubicBezTo>
                  <a:pt x="13" y="67"/>
                  <a:pt x="13" y="67"/>
                  <a:pt x="12" y="68"/>
                </a:cubicBezTo>
                <a:cubicBezTo>
                  <a:pt x="13" y="68"/>
                  <a:pt x="13" y="68"/>
                  <a:pt x="13" y="68"/>
                </a:cubicBezTo>
                <a:cubicBezTo>
                  <a:pt x="13" y="68"/>
                  <a:pt x="13" y="68"/>
                  <a:pt x="13" y="68"/>
                </a:cubicBezTo>
                <a:cubicBezTo>
                  <a:pt x="13" y="68"/>
                  <a:pt x="14" y="69"/>
                  <a:pt x="14" y="70"/>
                </a:cubicBezTo>
                <a:cubicBezTo>
                  <a:pt x="16" y="72"/>
                  <a:pt x="16" y="74"/>
                  <a:pt x="15" y="77"/>
                </a:cubicBezTo>
                <a:cubicBezTo>
                  <a:pt x="15" y="77"/>
                  <a:pt x="14" y="78"/>
                  <a:pt x="14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79"/>
                  <a:pt x="20" y="80"/>
                  <a:pt x="23" y="80"/>
                </a:cubicBezTo>
                <a:cubicBezTo>
                  <a:pt x="33" y="80"/>
                  <a:pt x="36" y="84"/>
                  <a:pt x="37" y="95"/>
                </a:cubicBezTo>
                <a:cubicBezTo>
                  <a:pt x="37" y="98"/>
                  <a:pt x="37" y="101"/>
                  <a:pt x="37" y="103"/>
                </a:cubicBezTo>
                <a:cubicBezTo>
                  <a:pt x="37" y="106"/>
                  <a:pt x="35" y="108"/>
                  <a:pt x="33" y="108"/>
                </a:cubicBezTo>
                <a:cubicBezTo>
                  <a:pt x="31" y="108"/>
                  <a:pt x="29" y="106"/>
                  <a:pt x="29" y="103"/>
                </a:cubicBezTo>
                <a:cubicBezTo>
                  <a:pt x="29" y="101"/>
                  <a:pt x="29" y="98"/>
                  <a:pt x="28" y="96"/>
                </a:cubicBezTo>
                <a:cubicBezTo>
                  <a:pt x="28" y="91"/>
                  <a:pt x="28" y="88"/>
                  <a:pt x="23" y="88"/>
                </a:cubicBezTo>
                <a:cubicBezTo>
                  <a:pt x="18" y="88"/>
                  <a:pt x="14" y="87"/>
                  <a:pt x="10" y="85"/>
                </a:cubicBezTo>
                <a:cubicBezTo>
                  <a:pt x="9" y="84"/>
                  <a:pt x="8" y="83"/>
                  <a:pt x="7" y="81"/>
                </a:cubicBezTo>
                <a:cubicBezTo>
                  <a:pt x="6" y="80"/>
                  <a:pt x="6" y="79"/>
                  <a:pt x="6" y="77"/>
                </a:cubicBezTo>
                <a:cubicBezTo>
                  <a:pt x="6" y="77"/>
                  <a:pt x="6" y="77"/>
                  <a:pt x="6" y="77"/>
                </a:cubicBezTo>
                <a:cubicBezTo>
                  <a:pt x="6" y="76"/>
                  <a:pt x="7" y="75"/>
                  <a:pt x="7" y="74"/>
                </a:cubicBezTo>
                <a:close/>
                <a:moveTo>
                  <a:pt x="51" y="22"/>
                </a:moveTo>
                <a:cubicBezTo>
                  <a:pt x="51" y="22"/>
                  <a:pt x="51" y="22"/>
                  <a:pt x="51" y="22"/>
                </a:cubicBezTo>
                <a:cubicBezTo>
                  <a:pt x="53" y="23"/>
                  <a:pt x="55" y="24"/>
                  <a:pt x="57" y="26"/>
                </a:cubicBezTo>
                <a:cubicBezTo>
                  <a:pt x="60" y="23"/>
                  <a:pt x="60" y="23"/>
                  <a:pt x="60" y="23"/>
                </a:cubicBezTo>
                <a:cubicBezTo>
                  <a:pt x="62" y="23"/>
                  <a:pt x="63" y="23"/>
                  <a:pt x="64" y="24"/>
                </a:cubicBezTo>
                <a:cubicBezTo>
                  <a:pt x="64" y="25"/>
                  <a:pt x="64" y="25"/>
                  <a:pt x="64" y="25"/>
                </a:cubicBezTo>
                <a:cubicBezTo>
                  <a:pt x="68" y="31"/>
                  <a:pt x="68" y="31"/>
                  <a:pt x="68" y="31"/>
                </a:cubicBezTo>
                <a:cubicBezTo>
                  <a:pt x="69" y="33"/>
                  <a:pt x="68" y="34"/>
                  <a:pt x="67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7"/>
                  <a:pt x="63" y="37"/>
                  <a:pt x="63" y="37"/>
                </a:cubicBezTo>
                <a:cubicBezTo>
                  <a:pt x="64" y="39"/>
                  <a:pt x="64" y="41"/>
                  <a:pt x="63" y="42"/>
                </a:cubicBezTo>
                <a:cubicBezTo>
                  <a:pt x="63" y="43"/>
                  <a:pt x="63" y="43"/>
                  <a:pt x="63" y="43"/>
                </a:cubicBezTo>
                <a:cubicBezTo>
                  <a:pt x="67" y="45"/>
                  <a:pt x="67" y="45"/>
                  <a:pt x="67" y="45"/>
                </a:cubicBezTo>
                <a:cubicBezTo>
                  <a:pt x="68" y="46"/>
                  <a:pt x="69" y="47"/>
                  <a:pt x="68" y="48"/>
                </a:cubicBezTo>
                <a:cubicBezTo>
                  <a:pt x="64" y="55"/>
                  <a:pt x="64" y="55"/>
                  <a:pt x="64" y="55"/>
                </a:cubicBezTo>
                <a:cubicBezTo>
                  <a:pt x="63" y="57"/>
                  <a:pt x="62" y="57"/>
                  <a:pt x="60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57" y="54"/>
                  <a:pt x="57" y="54"/>
                  <a:pt x="57" y="54"/>
                </a:cubicBezTo>
                <a:cubicBezTo>
                  <a:pt x="55" y="56"/>
                  <a:pt x="53" y="57"/>
                  <a:pt x="51" y="57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63"/>
                  <a:pt x="50" y="64"/>
                  <a:pt x="49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39" y="64"/>
                  <a:pt x="38" y="63"/>
                  <a:pt x="38" y="61"/>
                </a:cubicBezTo>
                <a:cubicBezTo>
                  <a:pt x="38" y="57"/>
                  <a:pt x="38" y="57"/>
                  <a:pt x="38" y="57"/>
                </a:cubicBezTo>
                <a:cubicBezTo>
                  <a:pt x="36" y="57"/>
                  <a:pt x="35" y="56"/>
                  <a:pt x="33" y="54"/>
                </a:cubicBezTo>
                <a:cubicBezTo>
                  <a:pt x="29" y="56"/>
                  <a:pt x="29" y="56"/>
                  <a:pt x="29" y="56"/>
                </a:cubicBezTo>
                <a:cubicBezTo>
                  <a:pt x="28" y="57"/>
                  <a:pt x="27" y="57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2" y="48"/>
                  <a:pt x="22" y="48"/>
                  <a:pt x="22" y="48"/>
                </a:cubicBezTo>
                <a:cubicBezTo>
                  <a:pt x="21" y="47"/>
                  <a:pt x="22" y="46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7" y="43"/>
                  <a:pt x="27" y="43"/>
                  <a:pt x="27" y="43"/>
                </a:cubicBezTo>
                <a:cubicBezTo>
                  <a:pt x="26" y="41"/>
                  <a:pt x="26" y="39"/>
                  <a:pt x="27" y="37"/>
                </a:cubicBezTo>
                <a:cubicBezTo>
                  <a:pt x="23" y="35"/>
                  <a:pt x="23" y="35"/>
                  <a:pt x="23" y="35"/>
                </a:cubicBezTo>
                <a:cubicBezTo>
                  <a:pt x="22" y="34"/>
                  <a:pt x="21" y="33"/>
                  <a:pt x="22" y="31"/>
                </a:cubicBezTo>
                <a:cubicBezTo>
                  <a:pt x="26" y="24"/>
                  <a:pt x="26" y="24"/>
                  <a:pt x="26" y="24"/>
                </a:cubicBezTo>
                <a:cubicBezTo>
                  <a:pt x="27" y="23"/>
                  <a:pt x="28" y="23"/>
                  <a:pt x="29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3" y="26"/>
                  <a:pt x="33" y="26"/>
                  <a:pt x="33" y="26"/>
                </a:cubicBezTo>
                <a:cubicBezTo>
                  <a:pt x="35" y="24"/>
                  <a:pt x="36" y="23"/>
                  <a:pt x="38" y="22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7"/>
                  <a:pt x="40" y="16"/>
                  <a:pt x="41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50" y="16"/>
                  <a:pt x="51" y="17"/>
                  <a:pt x="51" y="18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48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7" y="26"/>
                  <a:pt x="46" y="25"/>
                  <a:pt x="46" y="24"/>
                </a:cubicBezTo>
                <a:cubicBezTo>
                  <a:pt x="46" y="21"/>
                  <a:pt x="46" y="21"/>
                  <a:pt x="46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5"/>
                  <a:pt x="43" y="26"/>
                  <a:pt x="41" y="27"/>
                </a:cubicBezTo>
                <a:cubicBezTo>
                  <a:pt x="39" y="27"/>
                  <a:pt x="37" y="28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4" y="31"/>
                  <a:pt x="33" y="31"/>
                  <a:pt x="32" y="31"/>
                </a:cubicBezTo>
                <a:cubicBezTo>
                  <a:pt x="29" y="29"/>
                  <a:pt x="29" y="29"/>
                  <a:pt x="29" y="29"/>
                </a:cubicBezTo>
                <a:cubicBezTo>
                  <a:pt x="28" y="32"/>
                  <a:pt x="28" y="32"/>
                  <a:pt x="28" y="32"/>
                </a:cubicBezTo>
                <a:cubicBezTo>
                  <a:pt x="31" y="33"/>
                  <a:pt x="31" y="33"/>
                  <a:pt x="31" y="33"/>
                </a:cubicBezTo>
                <a:cubicBezTo>
                  <a:pt x="32" y="34"/>
                  <a:pt x="32" y="35"/>
                  <a:pt x="32" y="36"/>
                </a:cubicBezTo>
                <a:cubicBezTo>
                  <a:pt x="31" y="39"/>
                  <a:pt x="31" y="41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5"/>
                  <a:pt x="32" y="46"/>
                  <a:pt x="31" y="46"/>
                </a:cubicBezTo>
                <a:cubicBezTo>
                  <a:pt x="28" y="48"/>
                  <a:pt x="28" y="48"/>
                  <a:pt x="28" y="48"/>
                </a:cubicBezTo>
                <a:cubicBezTo>
                  <a:pt x="29" y="51"/>
                  <a:pt x="29" y="51"/>
                  <a:pt x="29" y="51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3" y="49"/>
                  <a:pt x="34" y="49"/>
                  <a:pt x="35" y="49"/>
                </a:cubicBezTo>
                <a:cubicBezTo>
                  <a:pt x="37" y="51"/>
                  <a:pt x="39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3" y="53"/>
                  <a:pt x="43" y="54"/>
                  <a:pt x="43" y="56"/>
                </a:cubicBezTo>
                <a:cubicBezTo>
                  <a:pt x="43" y="59"/>
                  <a:pt x="43" y="59"/>
                  <a:pt x="43" y="59"/>
                </a:cubicBezTo>
                <a:cubicBezTo>
                  <a:pt x="47" y="59"/>
                  <a:pt x="47" y="59"/>
                  <a:pt x="47" y="59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5"/>
                  <a:pt x="47" y="53"/>
                  <a:pt x="48" y="53"/>
                </a:cubicBezTo>
                <a:cubicBezTo>
                  <a:pt x="51" y="53"/>
                  <a:pt x="53" y="51"/>
                  <a:pt x="55" y="49"/>
                </a:cubicBezTo>
                <a:cubicBezTo>
                  <a:pt x="55" y="49"/>
                  <a:pt x="57" y="49"/>
                  <a:pt x="58" y="49"/>
                </a:cubicBezTo>
                <a:cubicBezTo>
                  <a:pt x="61" y="51"/>
                  <a:pt x="61" y="51"/>
                  <a:pt x="61" y="51"/>
                </a:cubicBezTo>
                <a:cubicBezTo>
                  <a:pt x="62" y="48"/>
                  <a:pt x="62" y="48"/>
                  <a:pt x="62" y="48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6"/>
                  <a:pt x="58" y="45"/>
                  <a:pt x="58" y="44"/>
                </a:cubicBezTo>
                <a:cubicBezTo>
                  <a:pt x="59" y="41"/>
                  <a:pt x="59" y="39"/>
                  <a:pt x="58" y="36"/>
                </a:cubicBezTo>
                <a:cubicBezTo>
                  <a:pt x="58" y="36"/>
                  <a:pt x="58" y="36"/>
                  <a:pt x="58" y="36"/>
                </a:cubicBezTo>
                <a:cubicBezTo>
                  <a:pt x="58" y="35"/>
                  <a:pt x="58" y="34"/>
                  <a:pt x="59" y="33"/>
                </a:cubicBezTo>
                <a:cubicBezTo>
                  <a:pt x="62" y="32"/>
                  <a:pt x="62" y="32"/>
                  <a:pt x="62" y="32"/>
                </a:cubicBezTo>
                <a:cubicBezTo>
                  <a:pt x="61" y="29"/>
                  <a:pt x="61" y="29"/>
                  <a:pt x="61" y="29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7" y="31"/>
                  <a:pt x="56" y="31"/>
                  <a:pt x="55" y="30"/>
                </a:cubicBezTo>
                <a:cubicBezTo>
                  <a:pt x="53" y="28"/>
                  <a:pt x="51" y="27"/>
                  <a:pt x="48" y="27"/>
                </a:cubicBezTo>
                <a:close/>
                <a:moveTo>
                  <a:pt x="45" y="32"/>
                </a:moveTo>
                <a:cubicBezTo>
                  <a:pt x="45" y="32"/>
                  <a:pt x="45" y="32"/>
                  <a:pt x="45" y="32"/>
                </a:cubicBezTo>
                <a:cubicBezTo>
                  <a:pt x="47" y="32"/>
                  <a:pt x="49" y="33"/>
                  <a:pt x="51" y="34"/>
                </a:cubicBezTo>
                <a:cubicBezTo>
                  <a:pt x="52" y="36"/>
                  <a:pt x="53" y="38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2"/>
                  <a:pt x="52" y="44"/>
                  <a:pt x="51" y="46"/>
                </a:cubicBezTo>
                <a:cubicBezTo>
                  <a:pt x="49" y="47"/>
                  <a:pt x="47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8"/>
                  <a:pt x="41" y="47"/>
                  <a:pt x="39" y="46"/>
                </a:cubicBezTo>
                <a:cubicBezTo>
                  <a:pt x="38" y="44"/>
                  <a:pt x="37" y="42"/>
                  <a:pt x="37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7" y="37"/>
                  <a:pt x="38" y="35"/>
                  <a:pt x="39" y="34"/>
                </a:cubicBezTo>
                <a:cubicBezTo>
                  <a:pt x="41" y="33"/>
                  <a:pt x="43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lose/>
                <a:moveTo>
                  <a:pt x="47" y="37"/>
                </a:move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6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4" y="37"/>
                  <a:pt x="43" y="37"/>
                  <a:pt x="43" y="37"/>
                </a:cubicBezTo>
                <a:cubicBezTo>
                  <a:pt x="42" y="38"/>
                  <a:pt x="42" y="39"/>
                  <a:pt x="42" y="40"/>
                </a:cubicBezTo>
                <a:cubicBezTo>
                  <a:pt x="42" y="40"/>
                  <a:pt x="42" y="40"/>
                  <a:pt x="42" y="40"/>
                </a:cubicBezTo>
                <a:cubicBezTo>
                  <a:pt x="42" y="41"/>
                  <a:pt x="42" y="42"/>
                  <a:pt x="43" y="42"/>
                </a:cubicBezTo>
                <a:cubicBezTo>
                  <a:pt x="43" y="43"/>
                  <a:pt x="44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6" y="43"/>
                  <a:pt x="47" y="43"/>
                  <a:pt x="47" y="42"/>
                </a:cubicBezTo>
                <a:cubicBezTo>
                  <a:pt x="48" y="42"/>
                  <a:pt x="48" y="41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39"/>
                  <a:pt x="48" y="38"/>
                  <a:pt x="47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827088" y="3118743"/>
            <a:ext cx="1149350" cy="787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01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Rectangle 19"/>
          <p:cNvSpPr>
            <a:spLocks noChangeArrowheads="1"/>
          </p:cNvSpPr>
          <p:nvPr/>
        </p:nvSpPr>
        <p:spPr bwMode="auto">
          <a:xfrm>
            <a:off x="3890963" y="3118743"/>
            <a:ext cx="1149350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03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Rectangle 20"/>
          <p:cNvSpPr>
            <a:spLocks noChangeArrowheads="1"/>
          </p:cNvSpPr>
          <p:nvPr/>
        </p:nvSpPr>
        <p:spPr bwMode="auto">
          <a:xfrm>
            <a:off x="6985000" y="3118743"/>
            <a:ext cx="1149350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05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Rectangle 21"/>
          <p:cNvSpPr>
            <a:spLocks noChangeArrowheads="1"/>
          </p:cNvSpPr>
          <p:nvPr/>
        </p:nvSpPr>
        <p:spPr bwMode="auto">
          <a:xfrm>
            <a:off x="2267124" y="1050228"/>
            <a:ext cx="1583978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02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Rectangle 22"/>
          <p:cNvSpPr>
            <a:spLocks noChangeArrowheads="1"/>
          </p:cNvSpPr>
          <p:nvPr/>
        </p:nvSpPr>
        <p:spPr bwMode="auto">
          <a:xfrm>
            <a:off x="5353844" y="1050228"/>
            <a:ext cx="1522412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04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Text Box 42"/>
          <p:cNvSpPr txBox="1">
            <a:spLocks noChangeArrowheads="1"/>
          </p:cNvSpPr>
          <p:nvPr/>
        </p:nvSpPr>
        <p:spPr bwMode="auto">
          <a:xfrm>
            <a:off x="1204224" y="258166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此处输入章节标题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0328158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淘宝店chenying0907 8"/>
          <p:cNvSpPr>
            <a:spLocks/>
          </p:cNvSpPr>
          <p:nvPr/>
        </p:nvSpPr>
        <p:spPr bwMode="auto">
          <a:xfrm>
            <a:off x="1581388" y="1181912"/>
            <a:ext cx="931961" cy="1074694"/>
          </a:xfrm>
          <a:custGeom>
            <a:avLst/>
            <a:gdLst>
              <a:gd name="T0" fmla="*/ 0 w 666"/>
              <a:gd name="T1" fmla="*/ 192 h 768"/>
              <a:gd name="T2" fmla="*/ 333 w 666"/>
              <a:gd name="T3" fmla="*/ 0 h 768"/>
              <a:gd name="T4" fmla="*/ 666 w 666"/>
              <a:gd name="T5" fmla="*/ 192 h 768"/>
              <a:gd name="T6" fmla="*/ 666 w 666"/>
              <a:gd name="T7" fmla="*/ 576 h 768"/>
              <a:gd name="T8" fmla="*/ 333 w 666"/>
              <a:gd name="T9" fmla="*/ 768 h 768"/>
              <a:gd name="T10" fmla="*/ 0 w 666"/>
              <a:gd name="T11" fmla="*/ 576 h 768"/>
              <a:gd name="T12" fmla="*/ 0 w 666"/>
              <a:gd name="T13" fmla="*/ 192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6" h="768">
                <a:moveTo>
                  <a:pt x="0" y="192"/>
                </a:moveTo>
                <a:lnTo>
                  <a:pt x="333" y="0"/>
                </a:lnTo>
                <a:lnTo>
                  <a:pt x="666" y="192"/>
                </a:lnTo>
                <a:lnTo>
                  <a:pt x="666" y="576"/>
                </a:lnTo>
                <a:lnTo>
                  <a:pt x="333" y="768"/>
                </a:lnTo>
                <a:lnTo>
                  <a:pt x="0" y="576"/>
                </a:lnTo>
                <a:lnTo>
                  <a:pt x="0" y="192"/>
                </a:ln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5" name="淘宝店chenying0907 9"/>
          <p:cNvSpPr>
            <a:spLocks/>
          </p:cNvSpPr>
          <p:nvPr/>
        </p:nvSpPr>
        <p:spPr bwMode="auto">
          <a:xfrm>
            <a:off x="2612703" y="1181912"/>
            <a:ext cx="929163" cy="1074694"/>
          </a:xfrm>
          <a:custGeom>
            <a:avLst/>
            <a:gdLst>
              <a:gd name="T0" fmla="*/ 0 w 664"/>
              <a:gd name="T1" fmla="*/ 192 h 768"/>
              <a:gd name="T2" fmla="*/ 331 w 664"/>
              <a:gd name="T3" fmla="*/ 0 h 768"/>
              <a:gd name="T4" fmla="*/ 664 w 664"/>
              <a:gd name="T5" fmla="*/ 192 h 768"/>
              <a:gd name="T6" fmla="*/ 664 w 664"/>
              <a:gd name="T7" fmla="*/ 576 h 768"/>
              <a:gd name="T8" fmla="*/ 331 w 664"/>
              <a:gd name="T9" fmla="*/ 768 h 768"/>
              <a:gd name="T10" fmla="*/ 0 w 664"/>
              <a:gd name="T11" fmla="*/ 576 h 768"/>
              <a:gd name="T12" fmla="*/ 0 w 664"/>
              <a:gd name="T13" fmla="*/ 192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4" h="768">
                <a:moveTo>
                  <a:pt x="0" y="192"/>
                </a:moveTo>
                <a:lnTo>
                  <a:pt x="331" y="0"/>
                </a:lnTo>
                <a:lnTo>
                  <a:pt x="664" y="192"/>
                </a:lnTo>
                <a:lnTo>
                  <a:pt x="664" y="576"/>
                </a:lnTo>
                <a:lnTo>
                  <a:pt x="331" y="768"/>
                </a:lnTo>
                <a:lnTo>
                  <a:pt x="0" y="576"/>
                </a:lnTo>
                <a:lnTo>
                  <a:pt x="0" y="192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6" name="淘宝店chenying0907 10"/>
          <p:cNvSpPr>
            <a:spLocks/>
          </p:cNvSpPr>
          <p:nvPr/>
        </p:nvSpPr>
        <p:spPr bwMode="auto">
          <a:xfrm>
            <a:off x="1581388" y="2954876"/>
            <a:ext cx="931961" cy="1074694"/>
          </a:xfrm>
          <a:custGeom>
            <a:avLst/>
            <a:gdLst>
              <a:gd name="T0" fmla="*/ 0 w 666"/>
              <a:gd name="T1" fmla="*/ 192 h 768"/>
              <a:gd name="T2" fmla="*/ 333 w 666"/>
              <a:gd name="T3" fmla="*/ 0 h 768"/>
              <a:gd name="T4" fmla="*/ 666 w 666"/>
              <a:gd name="T5" fmla="*/ 192 h 768"/>
              <a:gd name="T6" fmla="*/ 666 w 666"/>
              <a:gd name="T7" fmla="*/ 576 h 768"/>
              <a:gd name="T8" fmla="*/ 333 w 666"/>
              <a:gd name="T9" fmla="*/ 768 h 768"/>
              <a:gd name="T10" fmla="*/ 0 w 666"/>
              <a:gd name="T11" fmla="*/ 576 h 768"/>
              <a:gd name="T12" fmla="*/ 0 w 666"/>
              <a:gd name="T13" fmla="*/ 192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6" h="768">
                <a:moveTo>
                  <a:pt x="0" y="192"/>
                </a:moveTo>
                <a:lnTo>
                  <a:pt x="333" y="0"/>
                </a:lnTo>
                <a:lnTo>
                  <a:pt x="666" y="192"/>
                </a:lnTo>
                <a:lnTo>
                  <a:pt x="666" y="576"/>
                </a:lnTo>
                <a:lnTo>
                  <a:pt x="333" y="768"/>
                </a:lnTo>
                <a:lnTo>
                  <a:pt x="0" y="576"/>
                </a:lnTo>
                <a:lnTo>
                  <a:pt x="0" y="192"/>
                </a:ln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7" name="淘宝店chenying0907 11"/>
          <p:cNvSpPr>
            <a:spLocks/>
          </p:cNvSpPr>
          <p:nvPr/>
        </p:nvSpPr>
        <p:spPr bwMode="auto">
          <a:xfrm>
            <a:off x="2612703" y="2954876"/>
            <a:ext cx="929163" cy="1074694"/>
          </a:xfrm>
          <a:custGeom>
            <a:avLst/>
            <a:gdLst>
              <a:gd name="T0" fmla="*/ 0 w 664"/>
              <a:gd name="T1" fmla="*/ 192 h 768"/>
              <a:gd name="T2" fmla="*/ 331 w 664"/>
              <a:gd name="T3" fmla="*/ 0 h 768"/>
              <a:gd name="T4" fmla="*/ 664 w 664"/>
              <a:gd name="T5" fmla="*/ 192 h 768"/>
              <a:gd name="T6" fmla="*/ 664 w 664"/>
              <a:gd name="T7" fmla="*/ 576 h 768"/>
              <a:gd name="T8" fmla="*/ 331 w 664"/>
              <a:gd name="T9" fmla="*/ 768 h 768"/>
              <a:gd name="T10" fmla="*/ 0 w 664"/>
              <a:gd name="T11" fmla="*/ 576 h 768"/>
              <a:gd name="T12" fmla="*/ 0 w 664"/>
              <a:gd name="T13" fmla="*/ 192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4" h="768">
                <a:moveTo>
                  <a:pt x="0" y="192"/>
                </a:moveTo>
                <a:lnTo>
                  <a:pt x="331" y="0"/>
                </a:lnTo>
                <a:lnTo>
                  <a:pt x="664" y="192"/>
                </a:lnTo>
                <a:lnTo>
                  <a:pt x="664" y="576"/>
                </a:lnTo>
                <a:lnTo>
                  <a:pt x="331" y="768"/>
                </a:lnTo>
                <a:lnTo>
                  <a:pt x="0" y="576"/>
                </a:lnTo>
                <a:lnTo>
                  <a:pt x="0" y="192"/>
                </a:lnTo>
                <a:close/>
              </a:path>
            </a:pathLst>
          </a:cu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8" name="淘宝店chenying0907 12"/>
          <p:cNvSpPr>
            <a:spLocks/>
          </p:cNvSpPr>
          <p:nvPr/>
        </p:nvSpPr>
        <p:spPr bwMode="auto">
          <a:xfrm>
            <a:off x="2096346" y="2067694"/>
            <a:ext cx="931961" cy="1076093"/>
          </a:xfrm>
          <a:custGeom>
            <a:avLst/>
            <a:gdLst>
              <a:gd name="T0" fmla="*/ 0 w 666"/>
              <a:gd name="T1" fmla="*/ 192 h 769"/>
              <a:gd name="T2" fmla="*/ 333 w 666"/>
              <a:gd name="T3" fmla="*/ 0 h 769"/>
              <a:gd name="T4" fmla="*/ 666 w 666"/>
              <a:gd name="T5" fmla="*/ 192 h 769"/>
              <a:gd name="T6" fmla="*/ 666 w 666"/>
              <a:gd name="T7" fmla="*/ 577 h 769"/>
              <a:gd name="T8" fmla="*/ 333 w 666"/>
              <a:gd name="T9" fmla="*/ 769 h 769"/>
              <a:gd name="T10" fmla="*/ 0 w 666"/>
              <a:gd name="T11" fmla="*/ 577 h 769"/>
              <a:gd name="T12" fmla="*/ 0 w 666"/>
              <a:gd name="T13" fmla="*/ 192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6" h="769">
                <a:moveTo>
                  <a:pt x="0" y="192"/>
                </a:moveTo>
                <a:lnTo>
                  <a:pt x="333" y="0"/>
                </a:lnTo>
                <a:lnTo>
                  <a:pt x="666" y="192"/>
                </a:lnTo>
                <a:lnTo>
                  <a:pt x="666" y="577"/>
                </a:lnTo>
                <a:lnTo>
                  <a:pt x="333" y="769"/>
                </a:lnTo>
                <a:lnTo>
                  <a:pt x="0" y="577"/>
                </a:lnTo>
                <a:lnTo>
                  <a:pt x="0" y="192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9" name="淘宝店chenying0907 13"/>
          <p:cNvSpPr>
            <a:spLocks/>
          </p:cNvSpPr>
          <p:nvPr/>
        </p:nvSpPr>
        <p:spPr bwMode="auto">
          <a:xfrm>
            <a:off x="3127661" y="2067694"/>
            <a:ext cx="931961" cy="1076093"/>
          </a:xfrm>
          <a:custGeom>
            <a:avLst/>
            <a:gdLst>
              <a:gd name="T0" fmla="*/ 0 w 666"/>
              <a:gd name="T1" fmla="*/ 192 h 769"/>
              <a:gd name="T2" fmla="*/ 333 w 666"/>
              <a:gd name="T3" fmla="*/ 0 h 769"/>
              <a:gd name="T4" fmla="*/ 666 w 666"/>
              <a:gd name="T5" fmla="*/ 192 h 769"/>
              <a:gd name="T6" fmla="*/ 666 w 666"/>
              <a:gd name="T7" fmla="*/ 577 h 769"/>
              <a:gd name="T8" fmla="*/ 333 w 666"/>
              <a:gd name="T9" fmla="*/ 769 h 769"/>
              <a:gd name="T10" fmla="*/ 0 w 666"/>
              <a:gd name="T11" fmla="*/ 577 h 769"/>
              <a:gd name="T12" fmla="*/ 0 w 666"/>
              <a:gd name="T13" fmla="*/ 192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6" h="769">
                <a:moveTo>
                  <a:pt x="0" y="192"/>
                </a:moveTo>
                <a:lnTo>
                  <a:pt x="333" y="0"/>
                </a:lnTo>
                <a:lnTo>
                  <a:pt x="666" y="192"/>
                </a:lnTo>
                <a:lnTo>
                  <a:pt x="666" y="577"/>
                </a:lnTo>
                <a:lnTo>
                  <a:pt x="333" y="769"/>
                </a:lnTo>
                <a:lnTo>
                  <a:pt x="0" y="577"/>
                </a:lnTo>
                <a:lnTo>
                  <a:pt x="0" y="192"/>
                </a:ln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0" name="淘宝店chenying0907 14"/>
          <p:cNvSpPr>
            <a:spLocks noEditPoints="1"/>
          </p:cNvSpPr>
          <p:nvPr/>
        </p:nvSpPr>
        <p:spPr bwMode="auto">
          <a:xfrm>
            <a:off x="1922121" y="1594012"/>
            <a:ext cx="247698" cy="247696"/>
          </a:xfrm>
          <a:custGeom>
            <a:avLst/>
            <a:gdLst>
              <a:gd name="T0" fmla="*/ 76 w 105"/>
              <a:gd name="T1" fmla="*/ 51 h 105"/>
              <a:gd name="T2" fmla="*/ 41 w 105"/>
              <a:gd name="T3" fmla="*/ 24 h 105"/>
              <a:gd name="T4" fmla="*/ 24 w 105"/>
              <a:gd name="T5" fmla="*/ 41 h 105"/>
              <a:gd name="T6" fmla="*/ 51 w 105"/>
              <a:gd name="T7" fmla="*/ 76 h 105"/>
              <a:gd name="T8" fmla="*/ 76 w 105"/>
              <a:gd name="T9" fmla="*/ 51 h 105"/>
              <a:gd name="T10" fmla="*/ 40 w 105"/>
              <a:gd name="T11" fmla="*/ 18 h 105"/>
              <a:gd name="T12" fmla="*/ 40 w 105"/>
              <a:gd name="T13" fmla="*/ 18 h 105"/>
              <a:gd name="T14" fmla="*/ 43 w 105"/>
              <a:gd name="T15" fmla="*/ 15 h 105"/>
              <a:gd name="T16" fmla="*/ 45 w 105"/>
              <a:gd name="T17" fmla="*/ 14 h 105"/>
              <a:gd name="T18" fmla="*/ 41 w 105"/>
              <a:gd name="T19" fmla="*/ 10 h 105"/>
              <a:gd name="T20" fmla="*/ 10 w 105"/>
              <a:gd name="T21" fmla="*/ 41 h 105"/>
              <a:gd name="T22" fmla="*/ 14 w 105"/>
              <a:gd name="T23" fmla="*/ 45 h 105"/>
              <a:gd name="T24" fmla="*/ 18 w 105"/>
              <a:gd name="T25" fmla="*/ 40 h 105"/>
              <a:gd name="T26" fmla="*/ 18 w 105"/>
              <a:gd name="T27" fmla="*/ 40 h 105"/>
              <a:gd name="T28" fmla="*/ 40 w 105"/>
              <a:gd name="T29" fmla="*/ 18 h 105"/>
              <a:gd name="T30" fmla="*/ 52 w 105"/>
              <a:gd name="T31" fmla="*/ 82 h 105"/>
              <a:gd name="T32" fmla="*/ 52 w 105"/>
              <a:gd name="T33" fmla="*/ 82 h 105"/>
              <a:gd name="T34" fmla="*/ 52 w 105"/>
              <a:gd name="T35" fmla="*/ 82 h 105"/>
              <a:gd name="T36" fmla="*/ 49 w 105"/>
              <a:gd name="T37" fmla="*/ 84 h 105"/>
              <a:gd name="T38" fmla="*/ 53 w 105"/>
              <a:gd name="T39" fmla="*/ 88 h 105"/>
              <a:gd name="T40" fmla="*/ 88 w 105"/>
              <a:gd name="T41" fmla="*/ 53 h 105"/>
              <a:gd name="T42" fmla="*/ 84 w 105"/>
              <a:gd name="T43" fmla="*/ 49 h 105"/>
              <a:gd name="T44" fmla="*/ 83 w 105"/>
              <a:gd name="T45" fmla="*/ 50 h 105"/>
              <a:gd name="T46" fmla="*/ 83 w 105"/>
              <a:gd name="T47" fmla="*/ 50 h 105"/>
              <a:gd name="T48" fmla="*/ 83 w 105"/>
              <a:gd name="T49" fmla="*/ 50 h 105"/>
              <a:gd name="T50" fmla="*/ 82 w 105"/>
              <a:gd name="T51" fmla="*/ 51 h 105"/>
              <a:gd name="T52" fmla="*/ 82 w 105"/>
              <a:gd name="T53" fmla="*/ 51 h 105"/>
              <a:gd name="T54" fmla="*/ 52 w 105"/>
              <a:gd name="T55" fmla="*/ 82 h 105"/>
              <a:gd name="T56" fmla="*/ 49 w 105"/>
              <a:gd name="T57" fmla="*/ 20 h 105"/>
              <a:gd name="T58" fmla="*/ 49 w 105"/>
              <a:gd name="T59" fmla="*/ 20 h 105"/>
              <a:gd name="T60" fmla="*/ 79 w 105"/>
              <a:gd name="T61" fmla="*/ 43 h 105"/>
              <a:gd name="T62" fmla="*/ 81 w 105"/>
              <a:gd name="T63" fmla="*/ 41 h 105"/>
              <a:gd name="T64" fmla="*/ 82 w 105"/>
              <a:gd name="T65" fmla="*/ 41 h 105"/>
              <a:gd name="T66" fmla="*/ 87 w 105"/>
              <a:gd name="T67" fmla="*/ 41 h 105"/>
              <a:gd name="T68" fmla="*/ 96 w 105"/>
              <a:gd name="T69" fmla="*/ 50 h 105"/>
              <a:gd name="T70" fmla="*/ 96 w 105"/>
              <a:gd name="T71" fmla="*/ 50 h 105"/>
              <a:gd name="T72" fmla="*/ 96 w 105"/>
              <a:gd name="T73" fmla="*/ 56 h 105"/>
              <a:gd name="T74" fmla="*/ 79 w 105"/>
              <a:gd name="T75" fmla="*/ 73 h 105"/>
              <a:gd name="T76" fmla="*/ 104 w 105"/>
              <a:gd name="T77" fmla="*/ 98 h 105"/>
              <a:gd name="T78" fmla="*/ 104 w 105"/>
              <a:gd name="T79" fmla="*/ 104 h 105"/>
              <a:gd name="T80" fmla="*/ 98 w 105"/>
              <a:gd name="T81" fmla="*/ 104 h 105"/>
              <a:gd name="T82" fmla="*/ 73 w 105"/>
              <a:gd name="T83" fmla="*/ 79 h 105"/>
              <a:gd name="T84" fmla="*/ 56 w 105"/>
              <a:gd name="T85" fmla="*/ 96 h 105"/>
              <a:gd name="T86" fmla="*/ 56 w 105"/>
              <a:gd name="T87" fmla="*/ 96 h 105"/>
              <a:gd name="T88" fmla="*/ 50 w 105"/>
              <a:gd name="T89" fmla="*/ 96 h 105"/>
              <a:gd name="T90" fmla="*/ 41 w 105"/>
              <a:gd name="T91" fmla="*/ 87 h 105"/>
              <a:gd name="T92" fmla="*/ 41 w 105"/>
              <a:gd name="T93" fmla="*/ 87 h 105"/>
              <a:gd name="T94" fmla="*/ 41 w 105"/>
              <a:gd name="T95" fmla="*/ 81 h 105"/>
              <a:gd name="T96" fmla="*/ 43 w 105"/>
              <a:gd name="T97" fmla="*/ 79 h 105"/>
              <a:gd name="T98" fmla="*/ 20 w 105"/>
              <a:gd name="T99" fmla="*/ 49 h 105"/>
              <a:gd name="T100" fmla="*/ 17 w 105"/>
              <a:gd name="T101" fmla="*/ 53 h 105"/>
              <a:gd name="T102" fmla="*/ 17 w 105"/>
              <a:gd name="T103" fmla="*/ 53 h 105"/>
              <a:gd name="T104" fmla="*/ 17 w 105"/>
              <a:gd name="T105" fmla="*/ 53 h 105"/>
              <a:gd name="T106" fmla="*/ 11 w 105"/>
              <a:gd name="T107" fmla="*/ 53 h 105"/>
              <a:gd name="T108" fmla="*/ 2 w 105"/>
              <a:gd name="T109" fmla="*/ 44 h 105"/>
              <a:gd name="T110" fmla="*/ 2 w 105"/>
              <a:gd name="T111" fmla="*/ 44 h 105"/>
              <a:gd name="T112" fmla="*/ 2 w 105"/>
              <a:gd name="T113" fmla="*/ 38 h 105"/>
              <a:gd name="T114" fmla="*/ 38 w 105"/>
              <a:gd name="T115" fmla="*/ 2 h 105"/>
              <a:gd name="T116" fmla="*/ 44 w 105"/>
              <a:gd name="T117" fmla="*/ 2 h 105"/>
              <a:gd name="T118" fmla="*/ 53 w 105"/>
              <a:gd name="T119" fmla="*/ 11 h 105"/>
              <a:gd name="T120" fmla="*/ 53 w 105"/>
              <a:gd name="T121" fmla="*/ 11 h 105"/>
              <a:gd name="T122" fmla="*/ 53 w 105"/>
              <a:gd name="T123" fmla="*/ 17 h 105"/>
              <a:gd name="T124" fmla="*/ 49 w 105"/>
              <a:gd name="T125" fmla="*/ 2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" h="105">
                <a:moveTo>
                  <a:pt x="76" y="51"/>
                </a:moveTo>
                <a:cubicBezTo>
                  <a:pt x="41" y="24"/>
                  <a:pt x="41" y="24"/>
                  <a:pt x="41" y="24"/>
                </a:cubicBezTo>
                <a:cubicBezTo>
                  <a:pt x="24" y="41"/>
                  <a:pt x="24" y="41"/>
                  <a:pt x="24" y="41"/>
                </a:cubicBezTo>
                <a:cubicBezTo>
                  <a:pt x="51" y="76"/>
                  <a:pt x="51" y="76"/>
                  <a:pt x="51" y="76"/>
                </a:cubicBezTo>
                <a:cubicBezTo>
                  <a:pt x="76" y="51"/>
                  <a:pt x="76" y="51"/>
                  <a:pt x="76" y="51"/>
                </a:cubicBezTo>
                <a:close/>
                <a:moveTo>
                  <a:pt x="40" y="18"/>
                </a:moveTo>
                <a:cubicBezTo>
                  <a:pt x="40" y="18"/>
                  <a:pt x="40" y="18"/>
                  <a:pt x="40" y="18"/>
                </a:cubicBezTo>
                <a:cubicBezTo>
                  <a:pt x="43" y="15"/>
                  <a:pt x="43" y="15"/>
                  <a:pt x="43" y="15"/>
                </a:cubicBezTo>
                <a:cubicBezTo>
                  <a:pt x="45" y="14"/>
                  <a:pt x="45" y="14"/>
                  <a:pt x="45" y="14"/>
                </a:cubicBezTo>
                <a:cubicBezTo>
                  <a:pt x="41" y="10"/>
                  <a:pt x="41" y="10"/>
                  <a:pt x="41" y="10"/>
                </a:cubicBezTo>
                <a:cubicBezTo>
                  <a:pt x="10" y="41"/>
                  <a:pt x="10" y="41"/>
                  <a:pt x="10" y="41"/>
                </a:cubicBezTo>
                <a:cubicBezTo>
                  <a:pt x="14" y="45"/>
                  <a:pt x="14" y="45"/>
                  <a:pt x="14" y="45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40" y="18"/>
                  <a:pt x="40" y="18"/>
                  <a:pt x="40" y="18"/>
                </a:cubicBezTo>
                <a:close/>
                <a:moveTo>
                  <a:pt x="52" y="82"/>
                </a:moveTo>
                <a:cubicBezTo>
                  <a:pt x="52" y="82"/>
                  <a:pt x="52" y="82"/>
                  <a:pt x="52" y="82"/>
                </a:cubicBezTo>
                <a:cubicBezTo>
                  <a:pt x="52" y="82"/>
                  <a:pt x="52" y="82"/>
                  <a:pt x="52" y="82"/>
                </a:cubicBezTo>
                <a:cubicBezTo>
                  <a:pt x="49" y="84"/>
                  <a:pt x="49" y="84"/>
                  <a:pt x="49" y="84"/>
                </a:cubicBezTo>
                <a:cubicBezTo>
                  <a:pt x="53" y="88"/>
                  <a:pt x="53" y="88"/>
                  <a:pt x="53" y="88"/>
                </a:cubicBezTo>
                <a:cubicBezTo>
                  <a:pt x="88" y="53"/>
                  <a:pt x="88" y="53"/>
                  <a:pt x="88" y="53"/>
                </a:cubicBezTo>
                <a:cubicBezTo>
                  <a:pt x="84" y="49"/>
                  <a:pt x="84" y="49"/>
                  <a:pt x="84" y="49"/>
                </a:cubicBezTo>
                <a:cubicBezTo>
                  <a:pt x="83" y="50"/>
                  <a:pt x="83" y="50"/>
                  <a:pt x="83" y="50"/>
                </a:cubicBezTo>
                <a:cubicBezTo>
                  <a:pt x="83" y="50"/>
                  <a:pt x="83" y="50"/>
                  <a:pt x="83" y="50"/>
                </a:cubicBezTo>
                <a:cubicBezTo>
                  <a:pt x="83" y="50"/>
                  <a:pt x="83" y="50"/>
                  <a:pt x="83" y="50"/>
                </a:cubicBezTo>
                <a:cubicBezTo>
                  <a:pt x="82" y="51"/>
                  <a:pt x="82" y="51"/>
                  <a:pt x="82" y="51"/>
                </a:cubicBezTo>
                <a:cubicBezTo>
                  <a:pt x="82" y="51"/>
                  <a:pt x="82" y="51"/>
                  <a:pt x="82" y="51"/>
                </a:cubicBezTo>
                <a:cubicBezTo>
                  <a:pt x="52" y="82"/>
                  <a:pt x="52" y="82"/>
                  <a:pt x="52" y="82"/>
                </a:cubicBezTo>
                <a:close/>
                <a:moveTo>
                  <a:pt x="49" y="20"/>
                </a:moveTo>
                <a:cubicBezTo>
                  <a:pt x="49" y="20"/>
                  <a:pt x="49" y="20"/>
                  <a:pt x="49" y="20"/>
                </a:cubicBezTo>
                <a:cubicBezTo>
                  <a:pt x="79" y="43"/>
                  <a:pt x="79" y="43"/>
                  <a:pt x="79" y="43"/>
                </a:cubicBezTo>
                <a:cubicBezTo>
                  <a:pt x="81" y="41"/>
                  <a:pt x="81" y="41"/>
                  <a:pt x="81" y="41"/>
                </a:cubicBezTo>
                <a:cubicBezTo>
                  <a:pt x="82" y="41"/>
                  <a:pt x="82" y="41"/>
                  <a:pt x="82" y="41"/>
                </a:cubicBezTo>
                <a:cubicBezTo>
                  <a:pt x="83" y="39"/>
                  <a:pt x="86" y="39"/>
                  <a:pt x="87" y="41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50"/>
                  <a:pt x="96" y="50"/>
                  <a:pt x="96" y="50"/>
                </a:cubicBezTo>
                <a:cubicBezTo>
                  <a:pt x="98" y="52"/>
                  <a:pt x="98" y="54"/>
                  <a:pt x="96" y="56"/>
                </a:cubicBezTo>
                <a:cubicBezTo>
                  <a:pt x="79" y="73"/>
                  <a:pt x="79" y="73"/>
                  <a:pt x="79" y="73"/>
                </a:cubicBezTo>
                <a:cubicBezTo>
                  <a:pt x="104" y="98"/>
                  <a:pt x="104" y="98"/>
                  <a:pt x="104" y="98"/>
                </a:cubicBezTo>
                <a:cubicBezTo>
                  <a:pt x="105" y="99"/>
                  <a:pt x="105" y="102"/>
                  <a:pt x="104" y="104"/>
                </a:cubicBezTo>
                <a:cubicBezTo>
                  <a:pt x="102" y="105"/>
                  <a:pt x="100" y="105"/>
                  <a:pt x="98" y="104"/>
                </a:cubicBezTo>
                <a:cubicBezTo>
                  <a:pt x="73" y="79"/>
                  <a:pt x="73" y="79"/>
                  <a:pt x="73" y="79"/>
                </a:cubicBezTo>
                <a:cubicBezTo>
                  <a:pt x="56" y="96"/>
                  <a:pt x="56" y="96"/>
                  <a:pt x="56" y="96"/>
                </a:cubicBezTo>
                <a:cubicBezTo>
                  <a:pt x="56" y="96"/>
                  <a:pt x="56" y="96"/>
                  <a:pt x="56" y="96"/>
                </a:cubicBezTo>
                <a:cubicBezTo>
                  <a:pt x="54" y="98"/>
                  <a:pt x="52" y="98"/>
                  <a:pt x="50" y="96"/>
                </a:cubicBezTo>
                <a:cubicBezTo>
                  <a:pt x="41" y="87"/>
                  <a:pt x="41" y="87"/>
                  <a:pt x="41" y="87"/>
                </a:cubicBezTo>
                <a:cubicBezTo>
                  <a:pt x="41" y="87"/>
                  <a:pt x="41" y="87"/>
                  <a:pt x="41" y="87"/>
                </a:cubicBezTo>
                <a:cubicBezTo>
                  <a:pt x="39" y="86"/>
                  <a:pt x="39" y="83"/>
                  <a:pt x="41" y="81"/>
                </a:cubicBezTo>
                <a:cubicBezTo>
                  <a:pt x="43" y="79"/>
                  <a:pt x="43" y="79"/>
                  <a:pt x="43" y="79"/>
                </a:cubicBezTo>
                <a:cubicBezTo>
                  <a:pt x="20" y="49"/>
                  <a:pt x="20" y="49"/>
                  <a:pt x="20" y="49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5" y="54"/>
                  <a:pt x="13" y="54"/>
                  <a:pt x="11" y="53"/>
                </a:cubicBezTo>
                <a:cubicBezTo>
                  <a:pt x="2" y="44"/>
                  <a:pt x="2" y="44"/>
                  <a:pt x="2" y="44"/>
                </a:cubicBezTo>
                <a:cubicBezTo>
                  <a:pt x="2" y="44"/>
                  <a:pt x="2" y="44"/>
                  <a:pt x="2" y="44"/>
                </a:cubicBezTo>
                <a:cubicBezTo>
                  <a:pt x="0" y="42"/>
                  <a:pt x="0" y="40"/>
                  <a:pt x="2" y="38"/>
                </a:cubicBezTo>
                <a:cubicBezTo>
                  <a:pt x="38" y="2"/>
                  <a:pt x="38" y="2"/>
                  <a:pt x="38" y="2"/>
                </a:cubicBezTo>
                <a:cubicBezTo>
                  <a:pt x="40" y="0"/>
                  <a:pt x="42" y="0"/>
                  <a:pt x="44" y="2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5" y="12"/>
                  <a:pt x="55" y="15"/>
                  <a:pt x="53" y="17"/>
                </a:cubicBezTo>
                <a:cubicBezTo>
                  <a:pt x="49" y="20"/>
                  <a:pt x="49" y="20"/>
                  <a:pt x="4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淘宝店chenying0907 15"/>
          <p:cNvSpPr>
            <a:spLocks noEditPoints="1"/>
          </p:cNvSpPr>
          <p:nvPr/>
        </p:nvSpPr>
        <p:spPr bwMode="auto">
          <a:xfrm>
            <a:off x="2962695" y="3369532"/>
            <a:ext cx="229178" cy="245382"/>
          </a:xfrm>
          <a:custGeom>
            <a:avLst/>
            <a:gdLst>
              <a:gd name="T0" fmla="*/ 79 w 97"/>
              <a:gd name="T1" fmla="*/ 68 h 104"/>
              <a:gd name="T2" fmla="*/ 92 w 97"/>
              <a:gd name="T3" fmla="*/ 73 h 104"/>
              <a:gd name="T4" fmla="*/ 92 w 97"/>
              <a:gd name="T5" fmla="*/ 73 h 104"/>
              <a:gd name="T6" fmla="*/ 97 w 97"/>
              <a:gd name="T7" fmla="*/ 86 h 104"/>
              <a:gd name="T8" fmla="*/ 79 w 97"/>
              <a:gd name="T9" fmla="*/ 104 h 104"/>
              <a:gd name="T10" fmla="*/ 61 w 97"/>
              <a:gd name="T11" fmla="*/ 86 h 104"/>
              <a:gd name="T12" fmla="*/ 62 w 97"/>
              <a:gd name="T13" fmla="*/ 80 h 104"/>
              <a:gd name="T14" fmla="*/ 43 w 97"/>
              <a:gd name="T15" fmla="*/ 68 h 104"/>
              <a:gd name="T16" fmla="*/ 42 w 97"/>
              <a:gd name="T17" fmla="*/ 69 h 104"/>
              <a:gd name="T18" fmla="*/ 42 w 97"/>
              <a:gd name="T19" fmla="*/ 69 h 104"/>
              <a:gd name="T20" fmla="*/ 24 w 97"/>
              <a:gd name="T21" fmla="*/ 76 h 104"/>
              <a:gd name="T22" fmla="*/ 0 w 97"/>
              <a:gd name="T23" fmla="*/ 52 h 104"/>
              <a:gd name="T24" fmla="*/ 24 w 97"/>
              <a:gd name="T25" fmla="*/ 27 h 104"/>
              <a:gd name="T26" fmla="*/ 42 w 97"/>
              <a:gd name="T27" fmla="*/ 34 h 104"/>
              <a:gd name="T28" fmla="*/ 42 w 97"/>
              <a:gd name="T29" fmla="*/ 34 h 104"/>
              <a:gd name="T30" fmla="*/ 42 w 97"/>
              <a:gd name="T31" fmla="*/ 34 h 104"/>
              <a:gd name="T32" fmla="*/ 43 w 97"/>
              <a:gd name="T33" fmla="*/ 35 h 104"/>
              <a:gd name="T34" fmla="*/ 62 w 97"/>
              <a:gd name="T35" fmla="*/ 24 h 104"/>
              <a:gd name="T36" fmla="*/ 61 w 97"/>
              <a:gd name="T37" fmla="*/ 18 h 104"/>
              <a:gd name="T38" fmla="*/ 79 w 97"/>
              <a:gd name="T39" fmla="*/ 0 h 104"/>
              <a:gd name="T40" fmla="*/ 97 w 97"/>
              <a:gd name="T41" fmla="*/ 18 h 104"/>
              <a:gd name="T42" fmla="*/ 79 w 97"/>
              <a:gd name="T43" fmla="*/ 36 h 104"/>
              <a:gd name="T44" fmla="*/ 66 w 97"/>
              <a:gd name="T45" fmla="*/ 31 h 104"/>
              <a:gd name="T46" fmla="*/ 66 w 97"/>
              <a:gd name="T47" fmla="*/ 30 h 104"/>
              <a:gd name="T48" fmla="*/ 47 w 97"/>
              <a:gd name="T49" fmla="*/ 42 h 104"/>
              <a:gd name="T50" fmla="*/ 49 w 97"/>
              <a:gd name="T51" fmla="*/ 52 h 104"/>
              <a:gd name="T52" fmla="*/ 47 w 97"/>
              <a:gd name="T53" fmla="*/ 61 h 104"/>
              <a:gd name="T54" fmla="*/ 66 w 97"/>
              <a:gd name="T55" fmla="*/ 73 h 104"/>
              <a:gd name="T56" fmla="*/ 66 w 97"/>
              <a:gd name="T57" fmla="*/ 73 h 104"/>
              <a:gd name="T58" fmla="*/ 66 w 97"/>
              <a:gd name="T59" fmla="*/ 73 h 104"/>
              <a:gd name="T60" fmla="*/ 66 w 97"/>
              <a:gd name="T61" fmla="*/ 73 h 104"/>
              <a:gd name="T62" fmla="*/ 79 w 97"/>
              <a:gd name="T63" fmla="*/ 68 h 104"/>
              <a:gd name="T64" fmla="*/ 86 w 97"/>
              <a:gd name="T65" fmla="*/ 78 h 104"/>
              <a:gd name="T66" fmla="*/ 86 w 97"/>
              <a:gd name="T67" fmla="*/ 78 h 104"/>
              <a:gd name="T68" fmla="*/ 79 w 97"/>
              <a:gd name="T69" fmla="*/ 76 h 104"/>
              <a:gd name="T70" fmla="*/ 72 w 97"/>
              <a:gd name="T71" fmla="*/ 78 h 104"/>
              <a:gd name="T72" fmla="*/ 72 w 97"/>
              <a:gd name="T73" fmla="*/ 79 h 104"/>
              <a:gd name="T74" fmla="*/ 69 w 97"/>
              <a:gd name="T75" fmla="*/ 86 h 104"/>
              <a:gd name="T76" fmla="*/ 79 w 97"/>
              <a:gd name="T77" fmla="*/ 96 h 104"/>
              <a:gd name="T78" fmla="*/ 89 w 97"/>
              <a:gd name="T79" fmla="*/ 86 h 104"/>
              <a:gd name="T80" fmla="*/ 86 w 97"/>
              <a:gd name="T81" fmla="*/ 79 h 104"/>
              <a:gd name="T82" fmla="*/ 86 w 97"/>
              <a:gd name="T83" fmla="*/ 78 h 104"/>
              <a:gd name="T84" fmla="*/ 36 w 97"/>
              <a:gd name="T85" fmla="*/ 40 h 104"/>
              <a:gd name="T86" fmla="*/ 36 w 97"/>
              <a:gd name="T87" fmla="*/ 40 h 104"/>
              <a:gd name="T88" fmla="*/ 24 w 97"/>
              <a:gd name="T89" fmla="*/ 35 h 104"/>
              <a:gd name="T90" fmla="*/ 8 w 97"/>
              <a:gd name="T91" fmla="*/ 52 h 104"/>
              <a:gd name="T92" fmla="*/ 24 w 97"/>
              <a:gd name="T93" fmla="*/ 68 h 104"/>
              <a:gd name="T94" fmla="*/ 36 w 97"/>
              <a:gd name="T95" fmla="*/ 64 h 104"/>
              <a:gd name="T96" fmla="*/ 36 w 97"/>
              <a:gd name="T97" fmla="*/ 63 h 104"/>
              <a:gd name="T98" fmla="*/ 41 w 97"/>
              <a:gd name="T99" fmla="*/ 52 h 104"/>
              <a:gd name="T100" fmla="*/ 36 w 97"/>
              <a:gd name="T101" fmla="*/ 40 h 104"/>
              <a:gd name="T102" fmla="*/ 36 w 97"/>
              <a:gd name="T103" fmla="*/ 40 h 104"/>
              <a:gd name="T104" fmla="*/ 79 w 97"/>
              <a:gd name="T105" fmla="*/ 8 h 104"/>
              <a:gd name="T106" fmla="*/ 79 w 97"/>
              <a:gd name="T107" fmla="*/ 8 h 104"/>
              <a:gd name="T108" fmla="*/ 69 w 97"/>
              <a:gd name="T109" fmla="*/ 18 h 104"/>
              <a:gd name="T110" fmla="*/ 71 w 97"/>
              <a:gd name="T111" fmla="*/ 23 h 104"/>
              <a:gd name="T112" fmla="*/ 71 w 97"/>
              <a:gd name="T113" fmla="*/ 23 h 104"/>
              <a:gd name="T114" fmla="*/ 72 w 97"/>
              <a:gd name="T115" fmla="*/ 25 h 104"/>
              <a:gd name="T116" fmla="*/ 72 w 97"/>
              <a:gd name="T117" fmla="*/ 25 h 104"/>
              <a:gd name="T118" fmla="*/ 79 w 97"/>
              <a:gd name="T119" fmla="*/ 28 h 104"/>
              <a:gd name="T120" fmla="*/ 89 w 97"/>
              <a:gd name="T121" fmla="*/ 18 h 104"/>
              <a:gd name="T122" fmla="*/ 79 w 97"/>
              <a:gd name="T123" fmla="*/ 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7" h="104">
                <a:moveTo>
                  <a:pt x="79" y="68"/>
                </a:moveTo>
                <a:cubicBezTo>
                  <a:pt x="84" y="68"/>
                  <a:pt x="89" y="70"/>
                  <a:pt x="92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5" y="76"/>
                  <a:pt x="97" y="81"/>
                  <a:pt x="97" y="86"/>
                </a:cubicBezTo>
                <a:cubicBezTo>
                  <a:pt x="97" y="96"/>
                  <a:pt x="89" y="104"/>
                  <a:pt x="79" y="104"/>
                </a:cubicBezTo>
                <a:cubicBezTo>
                  <a:pt x="69" y="104"/>
                  <a:pt x="61" y="96"/>
                  <a:pt x="61" y="86"/>
                </a:cubicBezTo>
                <a:cubicBezTo>
                  <a:pt x="61" y="84"/>
                  <a:pt x="61" y="82"/>
                  <a:pt x="62" y="80"/>
                </a:cubicBezTo>
                <a:cubicBezTo>
                  <a:pt x="43" y="68"/>
                  <a:pt x="43" y="68"/>
                  <a:pt x="43" y="68"/>
                </a:cubicBezTo>
                <a:cubicBezTo>
                  <a:pt x="42" y="68"/>
                  <a:pt x="42" y="69"/>
                  <a:pt x="42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37" y="74"/>
                  <a:pt x="31" y="76"/>
                  <a:pt x="24" y="76"/>
                </a:cubicBezTo>
                <a:cubicBezTo>
                  <a:pt x="11" y="76"/>
                  <a:pt x="0" y="65"/>
                  <a:pt x="0" y="52"/>
                </a:cubicBezTo>
                <a:cubicBezTo>
                  <a:pt x="0" y="38"/>
                  <a:pt x="11" y="27"/>
                  <a:pt x="24" y="27"/>
                </a:cubicBezTo>
                <a:cubicBezTo>
                  <a:pt x="31" y="27"/>
                  <a:pt x="37" y="30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5"/>
                  <a:pt x="42" y="35"/>
                  <a:pt x="43" y="35"/>
                </a:cubicBezTo>
                <a:cubicBezTo>
                  <a:pt x="62" y="24"/>
                  <a:pt x="62" y="24"/>
                  <a:pt x="62" y="24"/>
                </a:cubicBezTo>
                <a:cubicBezTo>
                  <a:pt x="61" y="22"/>
                  <a:pt x="61" y="20"/>
                  <a:pt x="61" y="18"/>
                </a:cubicBezTo>
                <a:cubicBezTo>
                  <a:pt x="61" y="8"/>
                  <a:pt x="69" y="0"/>
                  <a:pt x="79" y="0"/>
                </a:cubicBezTo>
                <a:cubicBezTo>
                  <a:pt x="89" y="0"/>
                  <a:pt x="97" y="8"/>
                  <a:pt x="97" y="18"/>
                </a:cubicBezTo>
                <a:cubicBezTo>
                  <a:pt x="97" y="28"/>
                  <a:pt x="89" y="36"/>
                  <a:pt x="79" y="36"/>
                </a:cubicBezTo>
                <a:cubicBezTo>
                  <a:pt x="74" y="36"/>
                  <a:pt x="70" y="34"/>
                  <a:pt x="66" y="31"/>
                </a:cubicBezTo>
                <a:cubicBezTo>
                  <a:pt x="66" y="30"/>
                  <a:pt x="66" y="30"/>
                  <a:pt x="66" y="30"/>
                </a:cubicBezTo>
                <a:cubicBezTo>
                  <a:pt x="47" y="42"/>
                  <a:pt x="47" y="42"/>
                  <a:pt x="47" y="42"/>
                </a:cubicBezTo>
                <a:cubicBezTo>
                  <a:pt x="48" y="45"/>
                  <a:pt x="49" y="48"/>
                  <a:pt x="49" y="52"/>
                </a:cubicBezTo>
                <a:cubicBezTo>
                  <a:pt x="49" y="55"/>
                  <a:pt x="48" y="58"/>
                  <a:pt x="47" y="61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70" y="70"/>
                  <a:pt x="74" y="68"/>
                  <a:pt x="79" y="68"/>
                </a:cubicBezTo>
                <a:close/>
                <a:moveTo>
                  <a:pt x="86" y="78"/>
                </a:moveTo>
                <a:cubicBezTo>
                  <a:pt x="86" y="78"/>
                  <a:pt x="86" y="78"/>
                  <a:pt x="86" y="78"/>
                </a:cubicBezTo>
                <a:cubicBezTo>
                  <a:pt x="85" y="77"/>
                  <a:pt x="82" y="76"/>
                  <a:pt x="79" y="76"/>
                </a:cubicBezTo>
                <a:cubicBezTo>
                  <a:pt x="76" y="76"/>
                  <a:pt x="74" y="77"/>
                  <a:pt x="72" y="78"/>
                </a:cubicBezTo>
                <a:cubicBezTo>
                  <a:pt x="72" y="79"/>
                  <a:pt x="72" y="79"/>
                  <a:pt x="72" y="79"/>
                </a:cubicBezTo>
                <a:cubicBezTo>
                  <a:pt x="70" y="80"/>
                  <a:pt x="69" y="83"/>
                  <a:pt x="69" y="86"/>
                </a:cubicBezTo>
                <a:cubicBezTo>
                  <a:pt x="69" y="91"/>
                  <a:pt x="74" y="96"/>
                  <a:pt x="79" y="96"/>
                </a:cubicBezTo>
                <a:cubicBezTo>
                  <a:pt x="85" y="96"/>
                  <a:pt x="89" y="91"/>
                  <a:pt x="89" y="86"/>
                </a:cubicBezTo>
                <a:cubicBezTo>
                  <a:pt x="89" y="83"/>
                  <a:pt x="88" y="80"/>
                  <a:pt x="86" y="79"/>
                </a:cubicBezTo>
                <a:cubicBezTo>
                  <a:pt x="86" y="78"/>
                  <a:pt x="86" y="78"/>
                  <a:pt x="86" y="78"/>
                </a:cubicBezTo>
                <a:close/>
                <a:moveTo>
                  <a:pt x="36" y="40"/>
                </a:moveTo>
                <a:cubicBezTo>
                  <a:pt x="36" y="40"/>
                  <a:pt x="36" y="40"/>
                  <a:pt x="36" y="40"/>
                </a:cubicBezTo>
                <a:cubicBezTo>
                  <a:pt x="33" y="37"/>
                  <a:pt x="29" y="35"/>
                  <a:pt x="24" y="35"/>
                </a:cubicBezTo>
                <a:cubicBezTo>
                  <a:pt x="15" y="35"/>
                  <a:pt x="8" y="42"/>
                  <a:pt x="8" y="52"/>
                </a:cubicBezTo>
                <a:cubicBezTo>
                  <a:pt x="8" y="61"/>
                  <a:pt x="15" y="68"/>
                  <a:pt x="24" y="68"/>
                </a:cubicBezTo>
                <a:cubicBezTo>
                  <a:pt x="29" y="68"/>
                  <a:pt x="33" y="67"/>
                  <a:pt x="36" y="64"/>
                </a:cubicBezTo>
                <a:cubicBezTo>
                  <a:pt x="36" y="63"/>
                  <a:pt x="36" y="63"/>
                  <a:pt x="36" y="63"/>
                </a:cubicBezTo>
                <a:cubicBezTo>
                  <a:pt x="39" y="61"/>
                  <a:pt x="41" y="56"/>
                  <a:pt x="41" y="52"/>
                </a:cubicBezTo>
                <a:cubicBezTo>
                  <a:pt x="41" y="47"/>
                  <a:pt x="39" y="43"/>
                  <a:pt x="36" y="40"/>
                </a:cubicBezTo>
                <a:cubicBezTo>
                  <a:pt x="36" y="40"/>
                  <a:pt x="36" y="40"/>
                  <a:pt x="36" y="40"/>
                </a:cubicBezTo>
                <a:close/>
                <a:moveTo>
                  <a:pt x="79" y="8"/>
                </a:moveTo>
                <a:cubicBezTo>
                  <a:pt x="79" y="8"/>
                  <a:pt x="79" y="8"/>
                  <a:pt x="79" y="8"/>
                </a:cubicBezTo>
                <a:cubicBezTo>
                  <a:pt x="74" y="8"/>
                  <a:pt x="69" y="12"/>
                  <a:pt x="69" y="18"/>
                </a:cubicBezTo>
                <a:cubicBezTo>
                  <a:pt x="69" y="20"/>
                  <a:pt x="70" y="21"/>
                  <a:pt x="71" y="23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4"/>
                  <a:pt x="71" y="24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4" y="27"/>
                  <a:pt x="76" y="28"/>
                  <a:pt x="79" y="28"/>
                </a:cubicBezTo>
                <a:cubicBezTo>
                  <a:pt x="85" y="28"/>
                  <a:pt x="89" y="23"/>
                  <a:pt x="89" y="18"/>
                </a:cubicBezTo>
                <a:cubicBezTo>
                  <a:pt x="89" y="12"/>
                  <a:pt x="85" y="8"/>
                  <a:pt x="79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淘宝店chenying0907 16"/>
          <p:cNvSpPr>
            <a:spLocks noEditPoints="1"/>
          </p:cNvSpPr>
          <p:nvPr/>
        </p:nvSpPr>
        <p:spPr bwMode="auto">
          <a:xfrm>
            <a:off x="2955871" y="1596326"/>
            <a:ext cx="244226" cy="243068"/>
          </a:xfrm>
          <a:custGeom>
            <a:avLst/>
            <a:gdLst>
              <a:gd name="T0" fmla="*/ 85 w 103"/>
              <a:gd name="T1" fmla="*/ 1 h 103"/>
              <a:gd name="T2" fmla="*/ 89 w 103"/>
              <a:gd name="T3" fmla="*/ 2 h 103"/>
              <a:gd name="T4" fmla="*/ 89 w 103"/>
              <a:gd name="T5" fmla="*/ 2 h 103"/>
              <a:gd name="T6" fmla="*/ 101 w 103"/>
              <a:gd name="T7" fmla="*/ 14 h 103"/>
              <a:gd name="T8" fmla="*/ 101 w 103"/>
              <a:gd name="T9" fmla="*/ 14 h 103"/>
              <a:gd name="T10" fmla="*/ 102 w 103"/>
              <a:gd name="T11" fmla="*/ 18 h 103"/>
              <a:gd name="T12" fmla="*/ 87 w 103"/>
              <a:gd name="T13" fmla="*/ 32 h 103"/>
              <a:gd name="T14" fmla="*/ 76 w 103"/>
              <a:gd name="T15" fmla="*/ 33 h 103"/>
              <a:gd name="T16" fmla="*/ 73 w 103"/>
              <a:gd name="T17" fmla="*/ 75 h 103"/>
              <a:gd name="T18" fmla="*/ 51 w 103"/>
              <a:gd name="T19" fmla="*/ 84 h 103"/>
              <a:gd name="T20" fmla="*/ 19 w 103"/>
              <a:gd name="T21" fmla="*/ 53 h 103"/>
              <a:gd name="T22" fmla="*/ 51 w 103"/>
              <a:gd name="T23" fmla="*/ 21 h 103"/>
              <a:gd name="T24" fmla="*/ 74 w 103"/>
              <a:gd name="T25" fmla="*/ 24 h 103"/>
              <a:gd name="T26" fmla="*/ 72 w 103"/>
              <a:gd name="T27" fmla="*/ 14 h 103"/>
              <a:gd name="T28" fmla="*/ 91 w 103"/>
              <a:gd name="T29" fmla="*/ 40 h 103"/>
              <a:gd name="T30" fmla="*/ 99 w 103"/>
              <a:gd name="T31" fmla="*/ 38 h 103"/>
              <a:gd name="T32" fmla="*/ 101 w 103"/>
              <a:gd name="T33" fmla="*/ 53 h 103"/>
              <a:gd name="T34" fmla="*/ 51 w 103"/>
              <a:gd name="T35" fmla="*/ 103 h 103"/>
              <a:gd name="T36" fmla="*/ 0 w 103"/>
              <a:gd name="T37" fmla="*/ 53 h 103"/>
              <a:gd name="T38" fmla="*/ 51 w 103"/>
              <a:gd name="T39" fmla="*/ 2 h 103"/>
              <a:gd name="T40" fmla="*/ 65 w 103"/>
              <a:gd name="T41" fmla="*/ 4 h 103"/>
              <a:gd name="T42" fmla="*/ 63 w 103"/>
              <a:gd name="T43" fmla="*/ 12 h 103"/>
              <a:gd name="T44" fmla="*/ 51 w 103"/>
              <a:gd name="T45" fmla="*/ 10 h 103"/>
              <a:gd name="T46" fmla="*/ 8 w 103"/>
              <a:gd name="T47" fmla="*/ 53 h 103"/>
              <a:gd name="T48" fmla="*/ 51 w 103"/>
              <a:gd name="T49" fmla="*/ 95 h 103"/>
              <a:gd name="T50" fmla="*/ 93 w 103"/>
              <a:gd name="T51" fmla="*/ 53 h 103"/>
              <a:gd name="T52" fmla="*/ 91 w 103"/>
              <a:gd name="T53" fmla="*/ 40 h 103"/>
              <a:gd name="T54" fmla="*/ 51 w 103"/>
              <a:gd name="T55" fmla="*/ 38 h 103"/>
              <a:gd name="T56" fmla="*/ 66 w 103"/>
              <a:gd name="T57" fmla="*/ 31 h 103"/>
              <a:gd name="T58" fmla="*/ 32 w 103"/>
              <a:gd name="T59" fmla="*/ 34 h 103"/>
              <a:gd name="T60" fmla="*/ 32 w 103"/>
              <a:gd name="T61" fmla="*/ 34 h 103"/>
              <a:gd name="T62" fmla="*/ 32 w 103"/>
              <a:gd name="T63" fmla="*/ 71 h 103"/>
              <a:gd name="T64" fmla="*/ 69 w 103"/>
              <a:gd name="T65" fmla="*/ 71 h 103"/>
              <a:gd name="T66" fmla="*/ 77 w 103"/>
              <a:gd name="T67" fmla="*/ 53 h 103"/>
              <a:gd name="T68" fmla="*/ 63 w 103"/>
              <a:gd name="T69" fmla="*/ 45 h 103"/>
              <a:gd name="T70" fmla="*/ 61 w 103"/>
              <a:gd name="T71" fmla="*/ 63 h 103"/>
              <a:gd name="T72" fmla="*/ 51 w 103"/>
              <a:gd name="T73" fmla="*/ 67 h 103"/>
              <a:gd name="T74" fmla="*/ 40 w 103"/>
              <a:gd name="T75" fmla="*/ 63 h 103"/>
              <a:gd name="T76" fmla="*/ 40 w 103"/>
              <a:gd name="T77" fmla="*/ 42 h 103"/>
              <a:gd name="T78" fmla="*/ 51 w 103"/>
              <a:gd name="T79" fmla="*/ 38 h 103"/>
              <a:gd name="T80" fmla="*/ 54 w 103"/>
              <a:gd name="T81" fmla="*/ 43 h 103"/>
              <a:gd name="T82" fmla="*/ 44 w 103"/>
              <a:gd name="T83" fmla="*/ 46 h 103"/>
              <a:gd name="T84" fmla="*/ 41 w 103"/>
              <a:gd name="T85" fmla="*/ 53 h 103"/>
              <a:gd name="T86" fmla="*/ 51 w 103"/>
              <a:gd name="T87" fmla="*/ 62 h 103"/>
              <a:gd name="T88" fmla="*/ 57 w 103"/>
              <a:gd name="T89" fmla="*/ 59 h 103"/>
              <a:gd name="T90" fmla="*/ 60 w 103"/>
              <a:gd name="T91" fmla="*/ 49 h 103"/>
              <a:gd name="T92" fmla="*/ 48 w 103"/>
              <a:gd name="T93" fmla="*/ 55 h 103"/>
              <a:gd name="T94" fmla="*/ 54 w 103"/>
              <a:gd name="T95" fmla="*/ 43 h 103"/>
              <a:gd name="T96" fmla="*/ 86 w 103"/>
              <a:gd name="T97" fmla="*/ 7 h 103"/>
              <a:gd name="T98" fmla="*/ 78 w 103"/>
              <a:gd name="T99" fmla="*/ 22 h 103"/>
              <a:gd name="T100" fmla="*/ 86 w 103"/>
              <a:gd name="T101" fmla="*/ 7 h 103"/>
              <a:gd name="T102" fmla="*/ 91 w 103"/>
              <a:gd name="T103" fmla="*/ 16 h 103"/>
              <a:gd name="T104" fmla="*/ 87 w 103"/>
              <a:gd name="T105" fmla="*/ 27 h 103"/>
              <a:gd name="T106" fmla="*/ 91 w 103"/>
              <a:gd name="T107" fmla="*/ 1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3" h="103">
                <a:moveTo>
                  <a:pt x="72" y="14"/>
                </a:moveTo>
                <a:cubicBezTo>
                  <a:pt x="85" y="1"/>
                  <a:pt x="85" y="1"/>
                  <a:pt x="85" y="1"/>
                </a:cubicBezTo>
                <a:cubicBezTo>
                  <a:pt x="86" y="0"/>
                  <a:pt x="88" y="0"/>
                  <a:pt x="89" y="1"/>
                </a:cubicBezTo>
                <a:cubicBezTo>
                  <a:pt x="89" y="1"/>
                  <a:pt x="89" y="2"/>
                  <a:pt x="89" y="2"/>
                </a:cubicBezTo>
                <a:cubicBezTo>
                  <a:pt x="89" y="2"/>
                  <a:pt x="89" y="2"/>
                  <a:pt x="89" y="2"/>
                </a:cubicBezTo>
                <a:cubicBezTo>
                  <a:pt x="89" y="2"/>
                  <a:pt x="89" y="2"/>
                  <a:pt x="89" y="2"/>
                </a:cubicBezTo>
                <a:cubicBezTo>
                  <a:pt x="92" y="11"/>
                  <a:pt x="92" y="11"/>
                  <a:pt x="92" y="11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1" y="14"/>
                  <a:pt x="102" y="14"/>
                  <a:pt x="102" y="14"/>
                </a:cubicBezTo>
                <a:cubicBezTo>
                  <a:pt x="103" y="15"/>
                  <a:pt x="103" y="17"/>
                  <a:pt x="102" y="18"/>
                </a:cubicBezTo>
                <a:cubicBezTo>
                  <a:pt x="89" y="31"/>
                  <a:pt x="89" y="31"/>
                  <a:pt x="89" y="31"/>
                </a:cubicBezTo>
                <a:cubicBezTo>
                  <a:pt x="88" y="31"/>
                  <a:pt x="88" y="32"/>
                  <a:pt x="87" y="32"/>
                </a:cubicBezTo>
                <a:cubicBezTo>
                  <a:pt x="79" y="30"/>
                  <a:pt x="79" y="30"/>
                  <a:pt x="79" y="30"/>
                </a:cubicBezTo>
                <a:cubicBezTo>
                  <a:pt x="76" y="33"/>
                  <a:pt x="76" y="33"/>
                  <a:pt x="76" y="33"/>
                </a:cubicBezTo>
                <a:cubicBezTo>
                  <a:pt x="80" y="39"/>
                  <a:pt x="82" y="45"/>
                  <a:pt x="82" y="53"/>
                </a:cubicBezTo>
                <a:cubicBezTo>
                  <a:pt x="82" y="61"/>
                  <a:pt x="79" y="69"/>
                  <a:pt x="73" y="75"/>
                </a:cubicBezTo>
                <a:cubicBezTo>
                  <a:pt x="73" y="75"/>
                  <a:pt x="73" y="75"/>
                  <a:pt x="73" y="75"/>
                </a:cubicBezTo>
                <a:cubicBezTo>
                  <a:pt x="67" y="80"/>
                  <a:pt x="59" y="84"/>
                  <a:pt x="51" y="84"/>
                </a:cubicBezTo>
                <a:cubicBezTo>
                  <a:pt x="42" y="84"/>
                  <a:pt x="34" y="80"/>
                  <a:pt x="28" y="75"/>
                </a:cubicBezTo>
                <a:cubicBezTo>
                  <a:pt x="23" y="69"/>
                  <a:pt x="19" y="61"/>
                  <a:pt x="19" y="53"/>
                </a:cubicBezTo>
                <a:cubicBezTo>
                  <a:pt x="19" y="44"/>
                  <a:pt x="23" y="36"/>
                  <a:pt x="28" y="30"/>
                </a:cubicBezTo>
                <a:cubicBezTo>
                  <a:pt x="34" y="25"/>
                  <a:pt x="42" y="21"/>
                  <a:pt x="51" y="21"/>
                </a:cubicBezTo>
                <a:cubicBezTo>
                  <a:pt x="58" y="21"/>
                  <a:pt x="65" y="24"/>
                  <a:pt x="70" y="28"/>
                </a:cubicBezTo>
                <a:cubicBezTo>
                  <a:pt x="74" y="24"/>
                  <a:pt x="74" y="24"/>
                  <a:pt x="74" y="24"/>
                </a:cubicBezTo>
                <a:cubicBezTo>
                  <a:pt x="72" y="17"/>
                  <a:pt x="72" y="17"/>
                  <a:pt x="72" y="17"/>
                </a:cubicBezTo>
                <a:cubicBezTo>
                  <a:pt x="71" y="16"/>
                  <a:pt x="72" y="15"/>
                  <a:pt x="72" y="14"/>
                </a:cubicBezTo>
                <a:close/>
                <a:moveTo>
                  <a:pt x="91" y="40"/>
                </a:moveTo>
                <a:cubicBezTo>
                  <a:pt x="91" y="40"/>
                  <a:pt x="91" y="40"/>
                  <a:pt x="91" y="40"/>
                </a:cubicBezTo>
                <a:cubicBezTo>
                  <a:pt x="91" y="38"/>
                  <a:pt x="92" y="36"/>
                  <a:pt x="94" y="35"/>
                </a:cubicBezTo>
                <a:cubicBezTo>
                  <a:pt x="96" y="35"/>
                  <a:pt x="98" y="36"/>
                  <a:pt x="99" y="38"/>
                </a:cubicBezTo>
                <a:cubicBezTo>
                  <a:pt x="100" y="40"/>
                  <a:pt x="100" y="43"/>
                  <a:pt x="101" y="45"/>
                </a:cubicBezTo>
                <a:cubicBezTo>
                  <a:pt x="101" y="47"/>
                  <a:pt x="101" y="50"/>
                  <a:pt x="101" y="53"/>
                </a:cubicBezTo>
                <a:cubicBezTo>
                  <a:pt x="101" y="66"/>
                  <a:pt x="96" y="79"/>
                  <a:pt x="86" y="88"/>
                </a:cubicBezTo>
                <a:cubicBezTo>
                  <a:pt x="77" y="97"/>
                  <a:pt x="65" y="103"/>
                  <a:pt x="51" y="103"/>
                </a:cubicBezTo>
                <a:cubicBezTo>
                  <a:pt x="37" y="103"/>
                  <a:pt x="24" y="97"/>
                  <a:pt x="15" y="88"/>
                </a:cubicBezTo>
                <a:cubicBezTo>
                  <a:pt x="6" y="79"/>
                  <a:pt x="0" y="66"/>
                  <a:pt x="0" y="53"/>
                </a:cubicBezTo>
                <a:cubicBezTo>
                  <a:pt x="0" y="39"/>
                  <a:pt x="6" y="26"/>
                  <a:pt x="15" y="17"/>
                </a:cubicBezTo>
                <a:cubicBezTo>
                  <a:pt x="24" y="8"/>
                  <a:pt x="37" y="2"/>
                  <a:pt x="51" y="2"/>
                </a:cubicBezTo>
                <a:cubicBezTo>
                  <a:pt x="53" y="2"/>
                  <a:pt x="56" y="2"/>
                  <a:pt x="58" y="3"/>
                </a:cubicBezTo>
                <a:cubicBezTo>
                  <a:pt x="61" y="3"/>
                  <a:pt x="63" y="3"/>
                  <a:pt x="65" y="4"/>
                </a:cubicBezTo>
                <a:cubicBezTo>
                  <a:pt x="67" y="5"/>
                  <a:pt x="69" y="7"/>
                  <a:pt x="68" y="9"/>
                </a:cubicBezTo>
                <a:cubicBezTo>
                  <a:pt x="67" y="11"/>
                  <a:pt x="65" y="12"/>
                  <a:pt x="63" y="12"/>
                </a:cubicBezTo>
                <a:cubicBezTo>
                  <a:pt x="61" y="11"/>
                  <a:pt x="59" y="11"/>
                  <a:pt x="57" y="10"/>
                </a:cubicBezTo>
                <a:cubicBezTo>
                  <a:pt x="55" y="10"/>
                  <a:pt x="53" y="10"/>
                  <a:pt x="51" y="10"/>
                </a:cubicBezTo>
                <a:cubicBezTo>
                  <a:pt x="39" y="10"/>
                  <a:pt x="28" y="15"/>
                  <a:pt x="21" y="23"/>
                </a:cubicBezTo>
                <a:cubicBezTo>
                  <a:pt x="13" y="30"/>
                  <a:pt x="8" y="41"/>
                  <a:pt x="8" y="53"/>
                </a:cubicBezTo>
                <a:cubicBezTo>
                  <a:pt x="8" y="64"/>
                  <a:pt x="13" y="75"/>
                  <a:pt x="21" y="83"/>
                </a:cubicBezTo>
                <a:cubicBezTo>
                  <a:pt x="28" y="90"/>
                  <a:pt x="39" y="95"/>
                  <a:pt x="51" y="95"/>
                </a:cubicBezTo>
                <a:cubicBezTo>
                  <a:pt x="62" y="95"/>
                  <a:pt x="73" y="90"/>
                  <a:pt x="81" y="83"/>
                </a:cubicBezTo>
                <a:cubicBezTo>
                  <a:pt x="88" y="75"/>
                  <a:pt x="93" y="64"/>
                  <a:pt x="93" y="53"/>
                </a:cubicBezTo>
                <a:cubicBezTo>
                  <a:pt x="93" y="50"/>
                  <a:pt x="93" y="48"/>
                  <a:pt x="93" y="46"/>
                </a:cubicBezTo>
                <a:cubicBezTo>
                  <a:pt x="92" y="44"/>
                  <a:pt x="92" y="42"/>
                  <a:pt x="91" y="40"/>
                </a:cubicBezTo>
                <a:close/>
                <a:moveTo>
                  <a:pt x="51" y="38"/>
                </a:moveTo>
                <a:cubicBezTo>
                  <a:pt x="51" y="38"/>
                  <a:pt x="51" y="38"/>
                  <a:pt x="51" y="38"/>
                </a:cubicBezTo>
                <a:cubicBezTo>
                  <a:pt x="53" y="38"/>
                  <a:pt x="56" y="39"/>
                  <a:pt x="58" y="40"/>
                </a:cubicBezTo>
                <a:cubicBezTo>
                  <a:pt x="66" y="31"/>
                  <a:pt x="66" y="31"/>
                  <a:pt x="66" y="31"/>
                </a:cubicBezTo>
                <a:cubicBezTo>
                  <a:pt x="62" y="28"/>
                  <a:pt x="57" y="26"/>
                  <a:pt x="51" y="26"/>
                </a:cubicBezTo>
                <a:cubicBezTo>
                  <a:pt x="43" y="26"/>
                  <a:pt x="37" y="29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27" y="39"/>
                  <a:pt x="24" y="45"/>
                  <a:pt x="24" y="53"/>
                </a:cubicBezTo>
                <a:cubicBezTo>
                  <a:pt x="24" y="60"/>
                  <a:pt x="27" y="66"/>
                  <a:pt x="32" y="71"/>
                </a:cubicBezTo>
                <a:cubicBezTo>
                  <a:pt x="37" y="76"/>
                  <a:pt x="43" y="79"/>
                  <a:pt x="51" y="79"/>
                </a:cubicBezTo>
                <a:cubicBezTo>
                  <a:pt x="58" y="79"/>
                  <a:pt x="65" y="76"/>
                  <a:pt x="69" y="71"/>
                </a:cubicBezTo>
                <a:cubicBezTo>
                  <a:pt x="69" y="71"/>
                  <a:pt x="69" y="71"/>
                  <a:pt x="69" y="71"/>
                </a:cubicBezTo>
                <a:cubicBezTo>
                  <a:pt x="74" y="66"/>
                  <a:pt x="77" y="60"/>
                  <a:pt x="77" y="53"/>
                </a:cubicBezTo>
                <a:cubicBezTo>
                  <a:pt x="77" y="47"/>
                  <a:pt x="75" y="41"/>
                  <a:pt x="72" y="37"/>
                </a:cubicBezTo>
                <a:cubicBezTo>
                  <a:pt x="63" y="45"/>
                  <a:pt x="63" y="45"/>
                  <a:pt x="63" y="45"/>
                </a:cubicBezTo>
                <a:cubicBezTo>
                  <a:pt x="64" y="48"/>
                  <a:pt x="65" y="50"/>
                  <a:pt x="65" y="53"/>
                </a:cubicBezTo>
                <a:cubicBezTo>
                  <a:pt x="65" y="56"/>
                  <a:pt x="63" y="60"/>
                  <a:pt x="61" y="63"/>
                </a:cubicBezTo>
                <a:cubicBezTo>
                  <a:pt x="61" y="63"/>
                  <a:pt x="61" y="63"/>
                  <a:pt x="61" y="63"/>
                </a:cubicBezTo>
                <a:cubicBezTo>
                  <a:pt x="58" y="65"/>
                  <a:pt x="55" y="67"/>
                  <a:pt x="51" y="67"/>
                </a:cubicBezTo>
                <a:cubicBezTo>
                  <a:pt x="47" y="67"/>
                  <a:pt x="43" y="65"/>
                  <a:pt x="40" y="63"/>
                </a:cubicBezTo>
                <a:cubicBezTo>
                  <a:pt x="40" y="63"/>
                  <a:pt x="40" y="63"/>
                  <a:pt x="40" y="63"/>
                </a:cubicBezTo>
                <a:cubicBezTo>
                  <a:pt x="38" y="60"/>
                  <a:pt x="36" y="57"/>
                  <a:pt x="36" y="53"/>
                </a:cubicBezTo>
                <a:cubicBezTo>
                  <a:pt x="36" y="49"/>
                  <a:pt x="38" y="45"/>
                  <a:pt x="40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3" y="40"/>
                  <a:pt x="47" y="38"/>
                  <a:pt x="51" y="38"/>
                </a:cubicBezTo>
                <a:close/>
                <a:moveTo>
                  <a:pt x="54" y="43"/>
                </a:moveTo>
                <a:cubicBezTo>
                  <a:pt x="54" y="43"/>
                  <a:pt x="54" y="43"/>
                  <a:pt x="54" y="43"/>
                </a:cubicBezTo>
                <a:cubicBezTo>
                  <a:pt x="53" y="43"/>
                  <a:pt x="52" y="43"/>
                  <a:pt x="51" y="43"/>
                </a:cubicBezTo>
                <a:cubicBezTo>
                  <a:pt x="48" y="43"/>
                  <a:pt x="46" y="44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2" y="47"/>
                  <a:pt x="41" y="50"/>
                  <a:pt x="41" y="53"/>
                </a:cubicBezTo>
                <a:cubicBezTo>
                  <a:pt x="41" y="55"/>
                  <a:pt x="42" y="58"/>
                  <a:pt x="44" y="59"/>
                </a:cubicBezTo>
                <a:cubicBezTo>
                  <a:pt x="46" y="61"/>
                  <a:pt x="48" y="62"/>
                  <a:pt x="51" y="62"/>
                </a:cubicBezTo>
                <a:cubicBezTo>
                  <a:pt x="53" y="62"/>
                  <a:pt x="56" y="61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9" y="58"/>
                  <a:pt x="60" y="55"/>
                  <a:pt x="60" y="53"/>
                </a:cubicBezTo>
                <a:cubicBezTo>
                  <a:pt x="60" y="51"/>
                  <a:pt x="60" y="50"/>
                  <a:pt x="60" y="49"/>
                </a:cubicBezTo>
                <a:cubicBezTo>
                  <a:pt x="54" y="55"/>
                  <a:pt x="54" y="55"/>
                  <a:pt x="54" y="55"/>
                </a:cubicBezTo>
                <a:cubicBezTo>
                  <a:pt x="52" y="57"/>
                  <a:pt x="49" y="57"/>
                  <a:pt x="48" y="55"/>
                </a:cubicBezTo>
                <a:cubicBezTo>
                  <a:pt x="46" y="54"/>
                  <a:pt x="46" y="51"/>
                  <a:pt x="48" y="50"/>
                </a:cubicBezTo>
                <a:cubicBezTo>
                  <a:pt x="54" y="43"/>
                  <a:pt x="54" y="43"/>
                  <a:pt x="54" y="43"/>
                </a:cubicBezTo>
                <a:close/>
                <a:moveTo>
                  <a:pt x="86" y="7"/>
                </a:moveTo>
                <a:cubicBezTo>
                  <a:pt x="86" y="7"/>
                  <a:pt x="86" y="7"/>
                  <a:pt x="86" y="7"/>
                </a:cubicBezTo>
                <a:cubicBezTo>
                  <a:pt x="77" y="17"/>
                  <a:pt x="77" y="17"/>
                  <a:pt x="77" y="17"/>
                </a:cubicBezTo>
                <a:cubicBezTo>
                  <a:pt x="78" y="22"/>
                  <a:pt x="78" y="22"/>
                  <a:pt x="78" y="2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7"/>
                  <a:pt x="86" y="7"/>
                  <a:pt x="86" y="7"/>
                </a:cubicBezTo>
                <a:close/>
                <a:moveTo>
                  <a:pt x="91" y="16"/>
                </a:moveTo>
                <a:cubicBezTo>
                  <a:pt x="91" y="16"/>
                  <a:pt x="91" y="16"/>
                  <a:pt x="91" y="16"/>
                </a:cubicBezTo>
                <a:cubicBezTo>
                  <a:pt x="81" y="25"/>
                  <a:pt x="81" y="25"/>
                  <a:pt x="81" y="25"/>
                </a:cubicBezTo>
                <a:cubicBezTo>
                  <a:pt x="87" y="27"/>
                  <a:pt x="87" y="27"/>
                  <a:pt x="87" y="27"/>
                </a:cubicBezTo>
                <a:cubicBezTo>
                  <a:pt x="96" y="17"/>
                  <a:pt x="96" y="17"/>
                  <a:pt x="96" y="17"/>
                </a:cubicBezTo>
                <a:cubicBezTo>
                  <a:pt x="91" y="16"/>
                  <a:pt x="91" y="16"/>
                  <a:pt x="91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淘宝店chenying0907 17"/>
          <p:cNvSpPr>
            <a:spLocks noEditPoints="1"/>
          </p:cNvSpPr>
          <p:nvPr/>
        </p:nvSpPr>
        <p:spPr bwMode="auto">
          <a:xfrm>
            <a:off x="2438357" y="2478084"/>
            <a:ext cx="246540" cy="258114"/>
          </a:xfrm>
          <a:custGeom>
            <a:avLst/>
            <a:gdLst>
              <a:gd name="T0" fmla="*/ 89 w 104"/>
              <a:gd name="T1" fmla="*/ 15 h 109"/>
              <a:gd name="T2" fmla="*/ 92 w 104"/>
              <a:gd name="T3" fmla="*/ 86 h 109"/>
              <a:gd name="T4" fmla="*/ 96 w 104"/>
              <a:gd name="T5" fmla="*/ 54 h 109"/>
              <a:gd name="T6" fmla="*/ 78 w 104"/>
              <a:gd name="T7" fmla="*/ 73 h 109"/>
              <a:gd name="T8" fmla="*/ 76 w 104"/>
              <a:gd name="T9" fmla="*/ 54 h 109"/>
              <a:gd name="T10" fmla="*/ 31 w 104"/>
              <a:gd name="T11" fmla="*/ 72 h 109"/>
              <a:gd name="T12" fmla="*/ 23 w 104"/>
              <a:gd name="T13" fmla="*/ 54 h 109"/>
              <a:gd name="T14" fmla="*/ 18 w 104"/>
              <a:gd name="T15" fmla="*/ 80 h 109"/>
              <a:gd name="T16" fmla="*/ 0 w 104"/>
              <a:gd name="T17" fmla="*/ 52 h 109"/>
              <a:gd name="T18" fmla="*/ 52 w 104"/>
              <a:gd name="T19" fmla="*/ 0 h 109"/>
              <a:gd name="T20" fmla="*/ 68 w 104"/>
              <a:gd name="T21" fmla="*/ 94 h 109"/>
              <a:gd name="T22" fmla="*/ 64 w 104"/>
              <a:gd name="T23" fmla="*/ 109 h 109"/>
              <a:gd name="T24" fmla="*/ 40 w 104"/>
              <a:gd name="T25" fmla="*/ 109 h 109"/>
              <a:gd name="T26" fmla="*/ 36 w 104"/>
              <a:gd name="T27" fmla="*/ 105 h 109"/>
              <a:gd name="T28" fmla="*/ 24 w 104"/>
              <a:gd name="T29" fmla="*/ 94 h 109"/>
              <a:gd name="T30" fmla="*/ 21 w 104"/>
              <a:gd name="T31" fmla="*/ 87 h 109"/>
              <a:gd name="T32" fmla="*/ 55 w 104"/>
              <a:gd name="T33" fmla="*/ 59 h 109"/>
              <a:gd name="T34" fmla="*/ 83 w 104"/>
              <a:gd name="T35" fmla="*/ 87 h 109"/>
              <a:gd name="T36" fmla="*/ 80 w 104"/>
              <a:gd name="T37" fmla="*/ 94 h 109"/>
              <a:gd name="T38" fmla="*/ 68 w 104"/>
              <a:gd name="T39" fmla="*/ 94 h 109"/>
              <a:gd name="T40" fmla="*/ 60 w 104"/>
              <a:gd name="T41" fmla="*/ 101 h 109"/>
              <a:gd name="T42" fmla="*/ 60 w 104"/>
              <a:gd name="T43" fmla="*/ 90 h 109"/>
              <a:gd name="T44" fmla="*/ 70 w 104"/>
              <a:gd name="T45" fmla="*/ 86 h 109"/>
              <a:gd name="T46" fmla="*/ 34 w 104"/>
              <a:gd name="T47" fmla="*/ 86 h 109"/>
              <a:gd name="T48" fmla="*/ 40 w 104"/>
              <a:gd name="T49" fmla="*/ 86 h 109"/>
              <a:gd name="T50" fmla="*/ 44 w 104"/>
              <a:gd name="T51" fmla="*/ 101 h 109"/>
              <a:gd name="T52" fmla="*/ 83 w 104"/>
              <a:gd name="T53" fmla="*/ 21 h 109"/>
              <a:gd name="T54" fmla="*/ 82 w 104"/>
              <a:gd name="T55" fmla="*/ 20 h 109"/>
              <a:gd name="T56" fmla="*/ 81 w 104"/>
              <a:gd name="T57" fmla="*/ 49 h 109"/>
              <a:gd name="T58" fmla="*/ 83 w 104"/>
              <a:gd name="T59" fmla="*/ 21 h 109"/>
              <a:gd name="T60" fmla="*/ 78 w 104"/>
              <a:gd name="T61" fmla="*/ 16 h 109"/>
              <a:gd name="T62" fmla="*/ 73 w 104"/>
              <a:gd name="T63" fmla="*/ 17 h 109"/>
              <a:gd name="T64" fmla="*/ 78 w 104"/>
              <a:gd name="T65" fmla="*/ 16 h 109"/>
              <a:gd name="T66" fmla="*/ 59 w 104"/>
              <a:gd name="T67" fmla="*/ 8 h 109"/>
              <a:gd name="T68" fmla="*/ 55 w 104"/>
              <a:gd name="T69" fmla="*/ 25 h 109"/>
              <a:gd name="T70" fmla="*/ 70 w 104"/>
              <a:gd name="T71" fmla="*/ 21 h 109"/>
              <a:gd name="T72" fmla="*/ 59 w 104"/>
              <a:gd name="T73" fmla="*/ 8 h 109"/>
              <a:gd name="T74" fmla="*/ 50 w 104"/>
              <a:gd name="T75" fmla="*/ 8 h 109"/>
              <a:gd name="T76" fmla="*/ 36 w 104"/>
              <a:gd name="T77" fmla="*/ 19 h 109"/>
              <a:gd name="T78" fmla="*/ 36 w 104"/>
              <a:gd name="T79" fmla="*/ 22 h 109"/>
              <a:gd name="T80" fmla="*/ 50 w 104"/>
              <a:gd name="T81" fmla="*/ 8 h 109"/>
              <a:gd name="T82" fmla="*/ 35 w 104"/>
              <a:gd name="T83" fmla="*/ 11 h 109"/>
              <a:gd name="T84" fmla="*/ 30 w 104"/>
              <a:gd name="T85" fmla="*/ 19 h 109"/>
              <a:gd name="T86" fmla="*/ 35 w 104"/>
              <a:gd name="T87" fmla="*/ 11 h 109"/>
              <a:gd name="T88" fmla="*/ 22 w 104"/>
              <a:gd name="T89" fmla="*/ 20 h 109"/>
              <a:gd name="T90" fmla="*/ 8 w 104"/>
              <a:gd name="T91" fmla="*/ 49 h 109"/>
              <a:gd name="T92" fmla="*/ 28 w 104"/>
              <a:gd name="T93" fmla="*/ 24 h 109"/>
              <a:gd name="T94" fmla="*/ 72 w 104"/>
              <a:gd name="T95" fmla="*/ 26 h 109"/>
              <a:gd name="T96" fmla="*/ 70 w 104"/>
              <a:gd name="T97" fmla="*/ 26 h 109"/>
              <a:gd name="T98" fmla="*/ 55 w 104"/>
              <a:gd name="T99" fmla="*/ 49 h 109"/>
              <a:gd name="T100" fmla="*/ 72 w 104"/>
              <a:gd name="T101" fmla="*/ 26 h 109"/>
              <a:gd name="T102" fmla="*/ 50 w 104"/>
              <a:gd name="T103" fmla="*/ 30 h 109"/>
              <a:gd name="T104" fmla="*/ 33 w 104"/>
              <a:gd name="T105" fmla="*/ 26 h 109"/>
              <a:gd name="T106" fmla="*/ 50 w 104"/>
              <a:gd name="T107" fmla="*/ 4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4" h="109">
                <a:moveTo>
                  <a:pt x="52" y="0"/>
                </a:moveTo>
                <a:cubicBezTo>
                  <a:pt x="66" y="0"/>
                  <a:pt x="80" y="6"/>
                  <a:pt x="89" y="15"/>
                </a:cubicBezTo>
                <a:cubicBezTo>
                  <a:pt x="98" y="24"/>
                  <a:pt x="104" y="37"/>
                  <a:pt x="104" y="52"/>
                </a:cubicBezTo>
                <a:cubicBezTo>
                  <a:pt x="104" y="65"/>
                  <a:pt x="100" y="76"/>
                  <a:pt x="92" y="86"/>
                </a:cubicBezTo>
                <a:cubicBezTo>
                  <a:pt x="89" y="89"/>
                  <a:pt x="82" y="85"/>
                  <a:pt x="86" y="80"/>
                </a:cubicBezTo>
                <a:cubicBezTo>
                  <a:pt x="92" y="73"/>
                  <a:pt x="96" y="64"/>
                  <a:pt x="96" y="54"/>
                </a:cubicBezTo>
                <a:cubicBezTo>
                  <a:pt x="81" y="54"/>
                  <a:pt x="81" y="54"/>
                  <a:pt x="81" y="54"/>
                </a:cubicBezTo>
                <a:cubicBezTo>
                  <a:pt x="81" y="61"/>
                  <a:pt x="80" y="67"/>
                  <a:pt x="78" y="73"/>
                </a:cubicBezTo>
                <a:cubicBezTo>
                  <a:pt x="78" y="76"/>
                  <a:pt x="73" y="75"/>
                  <a:pt x="74" y="72"/>
                </a:cubicBezTo>
                <a:cubicBezTo>
                  <a:pt x="75" y="67"/>
                  <a:pt x="76" y="61"/>
                  <a:pt x="76" y="54"/>
                </a:cubicBezTo>
                <a:cubicBezTo>
                  <a:pt x="56" y="54"/>
                  <a:pt x="48" y="54"/>
                  <a:pt x="28" y="54"/>
                </a:cubicBezTo>
                <a:cubicBezTo>
                  <a:pt x="28" y="61"/>
                  <a:pt x="29" y="67"/>
                  <a:pt x="31" y="72"/>
                </a:cubicBezTo>
                <a:cubicBezTo>
                  <a:pt x="31" y="75"/>
                  <a:pt x="27" y="76"/>
                  <a:pt x="26" y="73"/>
                </a:cubicBezTo>
                <a:cubicBezTo>
                  <a:pt x="24" y="67"/>
                  <a:pt x="24" y="61"/>
                  <a:pt x="23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9" y="64"/>
                  <a:pt x="12" y="73"/>
                  <a:pt x="18" y="80"/>
                </a:cubicBezTo>
                <a:cubicBezTo>
                  <a:pt x="22" y="84"/>
                  <a:pt x="16" y="89"/>
                  <a:pt x="12" y="86"/>
                </a:cubicBezTo>
                <a:cubicBezTo>
                  <a:pt x="5" y="76"/>
                  <a:pt x="0" y="65"/>
                  <a:pt x="0" y="52"/>
                </a:cubicBezTo>
                <a:cubicBezTo>
                  <a:pt x="0" y="37"/>
                  <a:pt x="6" y="24"/>
                  <a:pt x="15" y="15"/>
                </a:cubicBezTo>
                <a:cubicBezTo>
                  <a:pt x="25" y="6"/>
                  <a:pt x="38" y="0"/>
                  <a:pt x="52" y="0"/>
                </a:cubicBezTo>
                <a:close/>
                <a:moveTo>
                  <a:pt x="68" y="94"/>
                </a:moveTo>
                <a:cubicBezTo>
                  <a:pt x="68" y="94"/>
                  <a:pt x="68" y="94"/>
                  <a:pt x="68" y="94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7"/>
                  <a:pt x="66" y="109"/>
                  <a:pt x="64" y="109"/>
                </a:cubicBezTo>
                <a:cubicBezTo>
                  <a:pt x="64" y="109"/>
                  <a:pt x="64" y="109"/>
                  <a:pt x="64" y="109"/>
                </a:cubicBezTo>
                <a:cubicBezTo>
                  <a:pt x="40" y="109"/>
                  <a:pt x="40" y="109"/>
                  <a:pt x="40" y="109"/>
                </a:cubicBezTo>
                <a:cubicBezTo>
                  <a:pt x="38" y="109"/>
                  <a:pt x="36" y="107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94"/>
                  <a:pt x="36" y="94"/>
                  <a:pt x="36" y="94"/>
                </a:cubicBezTo>
                <a:cubicBezTo>
                  <a:pt x="24" y="94"/>
                  <a:pt x="24" y="94"/>
                  <a:pt x="24" y="94"/>
                </a:cubicBezTo>
                <a:cubicBezTo>
                  <a:pt x="22" y="94"/>
                  <a:pt x="20" y="92"/>
                  <a:pt x="20" y="90"/>
                </a:cubicBezTo>
                <a:cubicBezTo>
                  <a:pt x="20" y="89"/>
                  <a:pt x="21" y="88"/>
                  <a:pt x="21" y="87"/>
                </a:cubicBezTo>
                <a:cubicBezTo>
                  <a:pt x="49" y="59"/>
                  <a:pt x="49" y="59"/>
                  <a:pt x="49" y="59"/>
                </a:cubicBezTo>
                <a:cubicBezTo>
                  <a:pt x="51" y="58"/>
                  <a:pt x="53" y="58"/>
                  <a:pt x="55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83" y="87"/>
                  <a:pt x="83" y="87"/>
                  <a:pt x="83" y="87"/>
                </a:cubicBezTo>
                <a:cubicBezTo>
                  <a:pt x="85" y="89"/>
                  <a:pt x="85" y="91"/>
                  <a:pt x="83" y="93"/>
                </a:cubicBezTo>
                <a:cubicBezTo>
                  <a:pt x="82" y="94"/>
                  <a:pt x="81" y="94"/>
                  <a:pt x="80" y="94"/>
                </a:cubicBezTo>
                <a:cubicBezTo>
                  <a:pt x="80" y="94"/>
                  <a:pt x="80" y="94"/>
                  <a:pt x="80" y="94"/>
                </a:cubicBezTo>
                <a:cubicBezTo>
                  <a:pt x="68" y="94"/>
                  <a:pt x="68" y="94"/>
                  <a:pt x="68" y="94"/>
                </a:cubicBezTo>
                <a:close/>
                <a:moveTo>
                  <a:pt x="60" y="101"/>
                </a:moveTo>
                <a:cubicBezTo>
                  <a:pt x="60" y="101"/>
                  <a:pt x="60" y="101"/>
                  <a:pt x="60" y="101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88"/>
                  <a:pt x="62" y="86"/>
                  <a:pt x="64" y="86"/>
                </a:cubicBezTo>
                <a:cubicBezTo>
                  <a:pt x="70" y="86"/>
                  <a:pt x="70" y="86"/>
                  <a:pt x="70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34" y="86"/>
                  <a:pt x="34" y="86"/>
                  <a:pt x="34" y="86"/>
                </a:cubicBezTo>
                <a:cubicBezTo>
                  <a:pt x="40" y="86"/>
                  <a:pt x="40" y="86"/>
                  <a:pt x="40" y="86"/>
                </a:cubicBezTo>
                <a:cubicBezTo>
                  <a:pt x="40" y="86"/>
                  <a:pt x="40" y="86"/>
                  <a:pt x="40" y="86"/>
                </a:cubicBezTo>
                <a:cubicBezTo>
                  <a:pt x="42" y="86"/>
                  <a:pt x="44" y="88"/>
                  <a:pt x="44" y="90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60" y="101"/>
                  <a:pt x="60" y="101"/>
                  <a:pt x="60" y="101"/>
                </a:cubicBezTo>
                <a:close/>
                <a:moveTo>
                  <a:pt x="83" y="21"/>
                </a:moveTo>
                <a:cubicBezTo>
                  <a:pt x="83" y="21"/>
                  <a:pt x="83" y="21"/>
                  <a:pt x="83" y="21"/>
                </a:cubicBezTo>
                <a:cubicBezTo>
                  <a:pt x="83" y="20"/>
                  <a:pt x="83" y="20"/>
                  <a:pt x="82" y="20"/>
                </a:cubicBezTo>
                <a:cubicBezTo>
                  <a:pt x="80" y="21"/>
                  <a:pt x="78" y="22"/>
                  <a:pt x="76" y="24"/>
                </a:cubicBezTo>
                <a:cubicBezTo>
                  <a:pt x="79" y="31"/>
                  <a:pt x="81" y="40"/>
                  <a:pt x="81" y="49"/>
                </a:cubicBezTo>
                <a:cubicBezTo>
                  <a:pt x="96" y="49"/>
                  <a:pt x="96" y="49"/>
                  <a:pt x="96" y="49"/>
                </a:cubicBezTo>
                <a:cubicBezTo>
                  <a:pt x="96" y="38"/>
                  <a:pt x="91" y="28"/>
                  <a:pt x="83" y="21"/>
                </a:cubicBezTo>
                <a:close/>
                <a:moveTo>
                  <a:pt x="78" y="16"/>
                </a:moveTo>
                <a:cubicBezTo>
                  <a:pt x="78" y="16"/>
                  <a:pt x="78" y="16"/>
                  <a:pt x="78" y="16"/>
                </a:cubicBezTo>
                <a:cubicBezTo>
                  <a:pt x="76" y="14"/>
                  <a:pt x="73" y="13"/>
                  <a:pt x="69" y="11"/>
                </a:cubicBezTo>
                <a:cubicBezTo>
                  <a:pt x="71" y="13"/>
                  <a:pt x="72" y="15"/>
                  <a:pt x="73" y="17"/>
                </a:cubicBezTo>
                <a:cubicBezTo>
                  <a:pt x="73" y="17"/>
                  <a:pt x="74" y="18"/>
                  <a:pt x="74" y="19"/>
                </a:cubicBezTo>
                <a:cubicBezTo>
                  <a:pt x="76" y="18"/>
                  <a:pt x="77" y="17"/>
                  <a:pt x="78" y="16"/>
                </a:cubicBezTo>
                <a:close/>
                <a:moveTo>
                  <a:pt x="59" y="8"/>
                </a:moveTo>
                <a:cubicBezTo>
                  <a:pt x="59" y="8"/>
                  <a:pt x="59" y="8"/>
                  <a:pt x="59" y="8"/>
                </a:cubicBezTo>
                <a:cubicBezTo>
                  <a:pt x="58" y="8"/>
                  <a:pt x="56" y="8"/>
                  <a:pt x="55" y="8"/>
                </a:cubicBezTo>
                <a:cubicBezTo>
                  <a:pt x="55" y="25"/>
                  <a:pt x="55" y="25"/>
                  <a:pt x="55" y="25"/>
                </a:cubicBezTo>
                <a:cubicBezTo>
                  <a:pt x="59" y="24"/>
                  <a:pt x="64" y="24"/>
                  <a:pt x="68" y="22"/>
                </a:cubicBezTo>
                <a:cubicBezTo>
                  <a:pt x="69" y="22"/>
                  <a:pt x="69" y="21"/>
                  <a:pt x="70" y="21"/>
                </a:cubicBezTo>
                <a:cubicBezTo>
                  <a:pt x="70" y="20"/>
                  <a:pt x="69" y="20"/>
                  <a:pt x="69" y="19"/>
                </a:cubicBezTo>
                <a:cubicBezTo>
                  <a:pt x="66" y="14"/>
                  <a:pt x="63" y="11"/>
                  <a:pt x="59" y="8"/>
                </a:cubicBezTo>
                <a:close/>
                <a:moveTo>
                  <a:pt x="50" y="8"/>
                </a:moveTo>
                <a:cubicBezTo>
                  <a:pt x="50" y="8"/>
                  <a:pt x="50" y="8"/>
                  <a:pt x="50" y="8"/>
                </a:cubicBezTo>
                <a:cubicBezTo>
                  <a:pt x="48" y="8"/>
                  <a:pt x="46" y="8"/>
                  <a:pt x="45" y="8"/>
                </a:cubicBezTo>
                <a:cubicBezTo>
                  <a:pt x="41" y="11"/>
                  <a:pt x="38" y="14"/>
                  <a:pt x="36" y="19"/>
                </a:cubicBezTo>
                <a:cubicBezTo>
                  <a:pt x="35" y="20"/>
                  <a:pt x="35" y="20"/>
                  <a:pt x="34" y="21"/>
                </a:cubicBezTo>
                <a:cubicBezTo>
                  <a:pt x="35" y="21"/>
                  <a:pt x="36" y="22"/>
                  <a:pt x="36" y="22"/>
                </a:cubicBezTo>
                <a:cubicBezTo>
                  <a:pt x="40" y="24"/>
                  <a:pt x="45" y="24"/>
                  <a:pt x="50" y="25"/>
                </a:cubicBezTo>
                <a:cubicBezTo>
                  <a:pt x="50" y="8"/>
                  <a:pt x="50" y="8"/>
                  <a:pt x="50" y="8"/>
                </a:cubicBezTo>
                <a:close/>
                <a:moveTo>
                  <a:pt x="35" y="11"/>
                </a:moveTo>
                <a:cubicBezTo>
                  <a:pt x="35" y="11"/>
                  <a:pt x="35" y="11"/>
                  <a:pt x="35" y="11"/>
                </a:cubicBezTo>
                <a:cubicBezTo>
                  <a:pt x="32" y="13"/>
                  <a:pt x="29" y="14"/>
                  <a:pt x="26" y="16"/>
                </a:cubicBezTo>
                <a:cubicBezTo>
                  <a:pt x="27" y="17"/>
                  <a:pt x="29" y="18"/>
                  <a:pt x="30" y="19"/>
                </a:cubicBezTo>
                <a:cubicBezTo>
                  <a:pt x="30" y="18"/>
                  <a:pt x="31" y="17"/>
                  <a:pt x="31" y="17"/>
                </a:cubicBezTo>
                <a:cubicBezTo>
                  <a:pt x="32" y="15"/>
                  <a:pt x="34" y="13"/>
                  <a:pt x="35" y="11"/>
                </a:cubicBezTo>
                <a:close/>
                <a:moveTo>
                  <a:pt x="22" y="20"/>
                </a:move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1" y="20"/>
                  <a:pt x="21" y="21"/>
                </a:cubicBezTo>
                <a:cubicBezTo>
                  <a:pt x="13" y="28"/>
                  <a:pt x="9" y="38"/>
                  <a:pt x="8" y="49"/>
                </a:cubicBezTo>
                <a:cubicBezTo>
                  <a:pt x="23" y="49"/>
                  <a:pt x="23" y="49"/>
                  <a:pt x="23" y="49"/>
                </a:cubicBezTo>
                <a:cubicBezTo>
                  <a:pt x="24" y="40"/>
                  <a:pt x="25" y="31"/>
                  <a:pt x="28" y="24"/>
                </a:cubicBezTo>
                <a:cubicBezTo>
                  <a:pt x="26" y="22"/>
                  <a:pt x="24" y="21"/>
                  <a:pt x="22" y="20"/>
                </a:cubicBezTo>
                <a:close/>
                <a:moveTo>
                  <a:pt x="72" y="26"/>
                </a:moveTo>
                <a:cubicBezTo>
                  <a:pt x="72" y="26"/>
                  <a:pt x="72" y="26"/>
                  <a:pt x="72" y="26"/>
                </a:cubicBezTo>
                <a:cubicBezTo>
                  <a:pt x="71" y="26"/>
                  <a:pt x="70" y="26"/>
                  <a:pt x="70" y="26"/>
                </a:cubicBezTo>
                <a:cubicBezTo>
                  <a:pt x="65" y="28"/>
                  <a:pt x="60" y="29"/>
                  <a:pt x="55" y="30"/>
                </a:cubicBezTo>
                <a:cubicBezTo>
                  <a:pt x="55" y="49"/>
                  <a:pt x="55" y="49"/>
                  <a:pt x="55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76" y="41"/>
                  <a:pt x="74" y="32"/>
                  <a:pt x="72" y="26"/>
                </a:cubicBezTo>
                <a:close/>
                <a:moveTo>
                  <a:pt x="50" y="30"/>
                </a:moveTo>
                <a:cubicBezTo>
                  <a:pt x="50" y="30"/>
                  <a:pt x="50" y="30"/>
                  <a:pt x="50" y="30"/>
                </a:cubicBezTo>
                <a:cubicBezTo>
                  <a:pt x="44" y="29"/>
                  <a:pt x="39" y="28"/>
                  <a:pt x="35" y="26"/>
                </a:cubicBezTo>
                <a:cubicBezTo>
                  <a:pt x="34" y="26"/>
                  <a:pt x="33" y="26"/>
                  <a:pt x="33" y="26"/>
                </a:cubicBezTo>
                <a:cubicBezTo>
                  <a:pt x="30" y="32"/>
                  <a:pt x="28" y="41"/>
                  <a:pt x="28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30"/>
                  <a:pt x="50" y="30"/>
                  <a:pt x="50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淘宝店chenying0907 18"/>
          <p:cNvSpPr>
            <a:spLocks noEditPoints="1"/>
          </p:cNvSpPr>
          <p:nvPr/>
        </p:nvSpPr>
        <p:spPr bwMode="auto">
          <a:xfrm>
            <a:off x="3442014" y="2527942"/>
            <a:ext cx="303256" cy="212972"/>
          </a:xfrm>
          <a:custGeom>
            <a:avLst/>
            <a:gdLst>
              <a:gd name="T0" fmla="*/ 16 w 128"/>
              <a:gd name="T1" fmla="*/ 0 h 90"/>
              <a:gd name="T2" fmla="*/ 116 w 128"/>
              <a:gd name="T3" fmla="*/ 4 h 90"/>
              <a:gd name="T4" fmla="*/ 116 w 128"/>
              <a:gd name="T5" fmla="*/ 74 h 90"/>
              <a:gd name="T6" fmla="*/ 112 w 128"/>
              <a:gd name="T7" fmla="*/ 78 h 90"/>
              <a:gd name="T8" fmla="*/ 12 w 128"/>
              <a:gd name="T9" fmla="*/ 74 h 90"/>
              <a:gd name="T10" fmla="*/ 12 w 128"/>
              <a:gd name="T11" fmla="*/ 4 h 90"/>
              <a:gd name="T12" fmla="*/ 30 w 128"/>
              <a:gd name="T13" fmla="*/ 51 h 90"/>
              <a:gd name="T14" fmla="*/ 30 w 128"/>
              <a:gd name="T15" fmla="*/ 51 h 90"/>
              <a:gd name="T16" fmla="*/ 43 w 128"/>
              <a:gd name="T17" fmla="*/ 53 h 90"/>
              <a:gd name="T18" fmla="*/ 43 w 128"/>
              <a:gd name="T19" fmla="*/ 64 h 90"/>
              <a:gd name="T20" fmla="*/ 41 w 128"/>
              <a:gd name="T21" fmla="*/ 66 h 90"/>
              <a:gd name="T22" fmla="*/ 28 w 128"/>
              <a:gd name="T23" fmla="*/ 64 h 90"/>
              <a:gd name="T24" fmla="*/ 28 w 128"/>
              <a:gd name="T25" fmla="*/ 53 h 90"/>
              <a:gd name="T26" fmla="*/ 49 w 128"/>
              <a:gd name="T27" fmla="*/ 40 h 90"/>
              <a:gd name="T28" fmla="*/ 49 w 128"/>
              <a:gd name="T29" fmla="*/ 40 h 90"/>
              <a:gd name="T30" fmla="*/ 62 w 128"/>
              <a:gd name="T31" fmla="*/ 43 h 90"/>
              <a:gd name="T32" fmla="*/ 62 w 128"/>
              <a:gd name="T33" fmla="*/ 64 h 90"/>
              <a:gd name="T34" fmla="*/ 59 w 128"/>
              <a:gd name="T35" fmla="*/ 66 h 90"/>
              <a:gd name="T36" fmla="*/ 47 w 128"/>
              <a:gd name="T37" fmla="*/ 64 h 90"/>
              <a:gd name="T38" fmla="*/ 47 w 128"/>
              <a:gd name="T39" fmla="*/ 43 h 90"/>
              <a:gd name="T40" fmla="*/ 57 w 128"/>
              <a:gd name="T41" fmla="*/ 45 h 90"/>
              <a:gd name="T42" fmla="*/ 52 w 128"/>
              <a:gd name="T43" fmla="*/ 45 h 90"/>
              <a:gd name="T44" fmla="*/ 57 w 128"/>
              <a:gd name="T45" fmla="*/ 61 h 90"/>
              <a:gd name="T46" fmla="*/ 68 w 128"/>
              <a:gd name="T47" fmla="*/ 30 h 90"/>
              <a:gd name="T48" fmla="*/ 68 w 128"/>
              <a:gd name="T49" fmla="*/ 30 h 90"/>
              <a:gd name="T50" fmla="*/ 81 w 128"/>
              <a:gd name="T51" fmla="*/ 32 h 90"/>
              <a:gd name="T52" fmla="*/ 81 w 128"/>
              <a:gd name="T53" fmla="*/ 64 h 90"/>
              <a:gd name="T54" fmla="*/ 78 w 128"/>
              <a:gd name="T55" fmla="*/ 66 h 90"/>
              <a:gd name="T56" fmla="*/ 66 w 128"/>
              <a:gd name="T57" fmla="*/ 64 h 90"/>
              <a:gd name="T58" fmla="*/ 66 w 128"/>
              <a:gd name="T59" fmla="*/ 32 h 90"/>
              <a:gd name="T60" fmla="*/ 76 w 128"/>
              <a:gd name="T61" fmla="*/ 35 h 90"/>
              <a:gd name="T62" fmla="*/ 71 w 128"/>
              <a:gd name="T63" fmla="*/ 35 h 90"/>
              <a:gd name="T64" fmla="*/ 76 w 128"/>
              <a:gd name="T65" fmla="*/ 61 h 90"/>
              <a:gd name="T66" fmla="*/ 87 w 128"/>
              <a:gd name="T67" fmla="*/ 19 h 90"/>
              <a:gd name="T68" fmla="*/ 87 w 128"/>
              <a:gd name="T69" fmla="*/ 19 h 90"/>
              <a:gd name="T70" fmla="*/ 100 w 128"/>
              <a:gd name="T71" fmla="*/ 22 h 90"/>
              <a:gd name="T72" fmla="*/ 100 w 128"/>
              <a:gd name="T73" fmla="*/ 64 h 90"/>
              <a:gd name="T74" fmla="*/ 97 w 128"/>
              <a:gd name="T75" fmla="*/ 66 h 90"/>
              <a:gd name="T76" fmla="*/ 85 w 128"/>
              <a:gd name="T77" fmla="*/ 64 h 90"/>
              <a:gd name="T78" fmla="*/ 85 w 128"/>
              <a:gd name="T79" fmla="*/ 22 h 90"/>
              <a:gd name="T80" fmla="*/ 95 w 128"/>
              <a:gd name="T81" fmla="*/ 24 h 90"/>
              <a:gd name="T82" fmla="*/ 89 w 128"/>
              <a:gd name="T83" fmla="*/ 24 h 90"/>
              <a:gd name="T84" fmla="*/ 95 w 128"/>
              <a:gd name="T85" fmla="*/ 61 h 90"/>
              <a:gd name="T86" fmla="*/ 38 w 128"/>
              <a:gd name="T87" fmla="*/ 55 h 90"/>
              <a:gd name="T88" fmla="*/ 33 w 128"/>
              <a:gd name="T89" fmla="*/ 55 h 90"/>
              <a:gd name="T90" fmla="*/ 38 w 128"/>
              <a:gd name="T91" fmla="*/ 61 h 90"/>
              <a:gd name="T92" fmla="*/ 4 w 128"/>
              <a:gd name="T93" fmla="*/ 90 h 90"/>
              <a:gd name="T94" fmla="*/ 0 w 128"/>
              <a:gd name="T95" fmla="*/ 86 h 90"/>
              <a:gd name="T96" fmla="*/ 124 w 128"/>
              <a:gd name="T97" fmla="*/ 82 h 90"/>
              <a:gd name="T98" fmla="*/ 124 w 128"/>
              <a:gd name="T99" fmla="*/ 90 h 90"/>
              <a:gd name="T100" fmla="*/ 108 w 128"/>
              <a:gd name="T101" fmla="*/ 8 h 90"/>
              <a:gd name="T102" fmla="*/ 20 w 128"/>
              <a:gd name="T103" fmla="*/ 8 h 90"/>
              <a:gd name="T104" fmla="*/ 108 w 128"/>
              <a:gd name="T105" fmla="*/ 7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8" h="90"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4" y="0"/>
                  <a:pt x="116" y="2"/>
                  <a:pt x="116" y="4"/>
                </a:cubicBezTo>
                <a:cubicBezTo>
                  <a:pt x="116" y="5"/>
                  <a:pt x="116" y="5"/>
                  <a:pt x="116" y="5"/>
                </a:cubicBezTo>
                <a:cubicBezTo>
                  <a:pt x="116" y="74"/>
                  <a:pt x="116" y="74"/>
                  <a:pt x="116" y="74"/>
                </a:cubicBezTo>
                <a:cubicBezTo>
                  <a:pt x="116" y="77"/>
                  <a:pt x="114" y="78"/>
                  <a:pt x="112" y="78"/>
                </a:cubicBezTo>
                <a:cubicBezTo>
                  <a:pt x="112" y="78"/>
                  <a:pt x="112" y="78"/>
                  <a:pt x="112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3" y="78"/>
                  <a:pt x="12" y="77"/>
                  <a:pt x="12" y="74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2"/>
                  <a:pt x="13" y="0"/>
                  <a:pt x="16" y="0"/>
                </a:cubicBezTo>
                <a:close/>
                <a:moveTo>
                  <a:pt x="30" y="51"/>
                </a:move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2" y="51"/>
                  <a:pt x="43" y="52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64"/>
                  <a:pt x="43" y="64"/>
                  <a:pt x="43" y="64"/>
                </a:cubicBezTo>
                <a:cubicBezTo>
                  <a:pt x="43" y="65"/>
                  <a:pt x="42" y="66"/>
                  <a:pt x="41" y="66"/>
                </a:cubicBezTo>
                <a:cubicBezTo>
                  <a:pt x="41" y="66"/>
                  <a:pt x="41" y="66"/>
                  <a:pt x="41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29" y="66"/>
                  <a:pt x="28" y="65"/>
                  <a:pt x="28" y="64"/>
                </a:cubicBezTo>
                <a:cubicBezTo>
                  <a:pt x="28" y="64"/>
                  <a:pt x="28" y="64"/>
                  <a:pt x="28" y="64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52"/>
                  <a:pt x="29" y="51"/>
                  <a:pt x="30" y="51"/>
                </a:cubicBezTo>
                <a:close/>
                <a:moveTo>
                  <a:pt x="49" y="40"/>
                </a:move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61" y="40"/>
                  <a:pt x="62" y="41"/>
                  <a:pt x="62" y="43"/>
                </a:cubicBezTo>
                <a:cubicBezTo>
                  <a:pt x="62" y="43"/>
                  <a:pt x="62" y="43"/>
                  <a:pt x="62" y="43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5"/>
                  <a:pt x="61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8" y="66"/>
                  <a:pt x="47" y="65"/>
                  <a:pt x="47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1"/>
                  <a:pt x="48" y="40"/>
                  <a:pt x="49" y="40"/>
                </a:cubicBezTo>
                <a:close/>
                <a:moveTo>
                  <a:pt x="57" y="45"/>
                </a:moveTo>
                <a:cubicBezTo>
                  <a:pt x="57" y="45"/>
                  <a:pt x="57" y="45"/>
                  <a:pt x="57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52" y="61"/>
                  <a:pt x="52" y="61"/>
                  <a:pt x="52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45"/>
                  <a:pt x="57" y="45"/>
                  <a:pt x="57" y="45"/>
                </a:cubicBezTo>
                <a:close/>
                <a:moveTo>
                  <a:pt x="68" y="30"/>
                </a:move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78" y="30"/>
                  <a:pt x="78" y="30"/>
                  <a:pt x="78" y="30"/>
                </a:cubicBezTo>
                <a:cubicBezTo>
                  <a:pt x="80" y="30"/>
                  <a:pt x="81" y="31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64"/>
                  <a:pt x="81" y="64"/>
                  <a:pt x="81" y="64"/>
                </a:cubicBezTo>
                <a:cubicBezTo>
                  <a:pt x="81" y="65"/>
                  <a:pt x="80" y="66"/>
                  <a:pt x="78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68" y="66"/>
                  <a:pt x="68" y="66"/>
                  <a:pt x="68" y="66"/>
                </a:cubicBezTo>
                <a:cubicBezTo>
                  <a:pt x="67" y="66"/>
                  <a:pt x="66" y="65"/>
                  <a:pt x="66" y="64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32"/>
                  <a:pt x="66" y="32"/>
                  <a:pt x="66" y="32"/>
                </a:cubicBezTo>
                <a:cubicBezTo>
                  <a:pt x="66" y="31"/>
                  <a:pt x="67" y="30"/>
                  <a:pt x="68" y="30"/>
                </a:cubicBezTo>
                <a:close/>
                <a:moveTo>
                  <a:pt x="76" y="35"/>
                </a:moveTo>
                <a:cubicBezTo>
                  <a:pt x="76" y="35"/>
                  <a:pt x="76" y="35"/>
                  <a:pt x="76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61"/>
                  <a:pt x="71" y="61"/>
                  <a:pt x="71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35"/>
                  <a:pt x="76" y="35"/>
                  <a:pt x="76" y="35"/>
                </a:cubicBezTo>
                <a:close/>
                <a:moveTo>
                  <a:pt x="87" y="19"/>
                </a:moveTo>
                <a:cubicBezTo>
                  <a:pt x="87" y="19"/>
                  <a:pt x="87" y="19"/>
                  <a:pt x="87" y="19"/>
                </a:cubicBezTo>
                <a:cubicBezTo>
                  <a:pt x="87" y="19"/>
                  <a:pt x="87" y="19"/>
                  <a:pt x="8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9" y="19"/>
                  <a:pt x="100" y="20"/>
                  <a:pt x="100" y="22"/>
                </a:cubicBezTo>
                <a:cubicBezTo>
                  <a:pt x="100" y="22"/>
                  <a:pt x="100" y="22"/>
                  <a:pt x="100" y="22"/>
                </a:cubicBezTo>
                <a:cubicBezTo>
                  <a:pt x="100" y="64"/>
                  <a:pt x="100" y="64"/>
                  <a:pt x="100" y="64"/>
                </a:cubicBezTo>
                <a:cubicBezTo>
                  <a:pt x="100" y="65"/>
                  <a:pt x="99" y="66"/>
                  <a:pt x="97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87" y="66"/>
                  <a:pt x="87" y="66"/>
                  <a:pt x="87" y="66"/>
                </a:cubicBezTo>
                <a:cubicBezTo>
                  <a:pt x="86" y="66"/>
                  <a:pt x="85" y="65"/>
                  <a:pt x="85" y="64"/>
                </a:cubicBezTo>
                <a:cubicBezTo>
                  <a:pt x="85" y="64"/>
                  <a:pt x="85" y="64"/>
                  <a:pt x="85" y="64"/>
                </a:cubicBezTo>
                <a:cubicBezTo>
                  <a:pt x="85" y="22"/>
                  <a:pt x="85" y="22"/>
                  <a:pt x="85" y="22"/>
                </a:cubicBezTo>
                <a:cubicBezTo>
                  <a:pt x="85" y="20"/>
                  <a:pt x="86" y="19"/>
                  <a:pt x="87" y="19"/>
                </a:cubicBezTo>
                <a:close/>
                <a:moveTo>
                  <a:pt x="95" y="24"/>
                </a:moveTo>
                <a:cubicBezTo>
                  <a:pt x="95" y="24"/>
                  <a:pt x="95" y="24"/>
                  <a:pt x="95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61"/>
                  <a:pt x="89" y="61"/>
                  <a:pt x="89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95" y="24"/>
                  <a:pt x="95" y="24"/>
                  <a:pt x="95" y="24"/>
                </a:cubicBezTo>
                <a:close/>
                <a:moveTo>
                  <a:pt x="38" y="55"/>
                </a:moveTo>
                <a:cubicBezTo>
                  <a:pt x="38" y="55"/>
                  <a:pt x="38" y="55"/>
                  <a:pt x="38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61"/>
                  <a:pt x="33" y="61"/>
                  <a:pt x="33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55"/>
                  <a:pt x="38" y="55"/>
                  <a:pt x="38" y="55"/>
                </a:cubicBezTo>
                <a:close/>
                <a:moveTo>
                  <a:pt x="4" y="90"/>
                </a:moveTo>
                <a:cubicBezTo>
                  <a:pt x="4" y="90"/>
                  <a:pt x="4" y="90"/>
                  <a:pt x="4" y="90"/>
                </a:cubicBezTo>
                <a:cubicBezTo>
                  <a:pt x="2" y="90"/>
                  <a:pt x="0" y="88"/>
                  <a:pt x="0" y="86"/>
                </a:cubicBezTo>
                <a:cubicBezTo>
                  <a:pt x="0" y="84"/>
                  <a:pt x="2" y="82"/>
                  <a:pt x="4" y="82"/>
                </a:cubicBezTo>
                <a:cubicBezTo>
                  <a:pt x="124" y="82"/>
                  <a:pt x="124" y="82"/>
                  <a:pt x="124" y="82"/>
                </a:cubicBezTo>
                <a:cubicBezTo>
                  <a:pt x="126" y="82"/>
                  <a:pt x="128" y="84"/>
                  <a:pt x="128" y="86"/>
                </a:cubicBezTo>
                <a:cubicBezTo>
                  <a:pt x="128" y="88"/>
                  <a:pt x="126" y="90"/>
                  <a:pt x="124" y="90"/>
                </a:cubicBezTo>
                <a:cubicBezTo>
                  <a:pt x="4" y="90"/>
                  <a:pt x="4" y="90"/>
                  <a:pt x="4" y="90"/>
                </a:cubicBezTo>
                <a:close/>
                <a:moveTo>
                  <a:pt x="108" y="8"/>
                </a:moveTo>
                <a:cubicBezTo>
                  <a:pt x="108" y="8"/>
                  <a:pt x="108" y="8"/>
                  <a:pt x="108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70"/>
                  <a:pt x="20" y="70"/>
                  <a:pt x="20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8"/>
                  <a:pt x="108" y="8"/>
                  <a:pt x="108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淘宝店chenying0907 19"/>
          <p:cNvSpPr>
            <a:spLocks noEditPoints="1"/>
          </p:cNvSpPr>
          <p:nvPr/>
        </p:nvSpPr>
        <p:spPr bwMode="auto">
          <a:xfrm>
            <a:off x="1915418" y="3356197"/>
            <a:ext cx="263902" cy="265058"/>
          </a:xfrm>
          <a:custGeom>
            <a:avLst/>
            <a:gdLst>
              <a:gd name="T0" fmla="*/ 27 w 112"/>
              <a:gd name="T1" fmla="*/ 25 h 112"/>
              <a:gd name="T2" fmla="*/ 34 w 112"/>
              <a:gd name="T3" fmla="*/ 15 h 112"/>
              <a:gd name="T4" fmla="*/ 10 w 112"/>
              <a:gd name="T5" fmla="*/ 31 h 112"/>
              <a:gd name="T6" fmla="*/ 50 w 112"/>
              <a:gd name="T7" fmla="*/ 31 h 112"/>
              <a:gd name="T8" fmla="*/ 43 w 112"/>
              <a:gd name="T9" fmla="*/ 31 h 112"/>
              <a:gd name="T10" fmla="*/ 39 w 112"/>
              <a:gd name="T11" fmla="*/ 28 h 112"/>
              <a:gd name="T12" fmla="*/ 37 w 112"/>
              <a:gd name="T13" fmla="*/ 18 h 112"/>
              <a:gd name="T14" fmla="*/ 87 w 112"/>
              <a:gd name="T15" fmla="*/ 57 h 112"/>
              <a:gd name="T16" fmla="*/ 110 w 112"/>
              <a:gd name="T17" fmla="*/ 80 h 112"/>
              <a:gd name="T18" fmla="*/ 84 w 112"/>
              <a:gd name="T19" fmla="*/ 111 h 112"/>
              <a:gd name="T20" fmla="*/ 79 w 112"/>
              <a:gd name="T21" fmla="*/ 111 h 112"/>
              <a:gd name="T22" fmla="*/ 34 w 112"/>
              <a:gd name="T23" fmla="*/ 111 h 112"/>
              <a:gd name="T24" fmla="*/ 5 w 112"/>
              <a:gd name="T25" fmla="*/ 112 h 112"/>
              <a:gd name="T26" fmla="*/ 1 w 112"/>
              <a:gd name="T27" fmla="*/ 82 h 112"/>
              <a:gd name="T28" fmla="*/ 24 w 112"/>
              <a:gd name="T29" fmla="*/ 56 h 112"/>
              <a:gd name="T30" fmla="*/ 2 w 112"/>
              <a:gd name="T31" fmla="*/ 28 h 112"/>
              <a:gd name="T32" fmla="*/ 33 w 112"/>
              <a:gd name="T33" fmla="*/ 3 h 112"/>
              <a:gd name="T34" fmla="*/ 76 w 112"/>
              <a:gd name="T35" fmla="*/ 5 h 112"/>
              <a:gd name="T36" fmla="*/ 110 w 112"/>
              <a:gd name="T37" fmla="*/ 24 h 112"/>
              <a:gd name="T38" fmla="*/ 87 w 112"/>
              <a:gd name="T39" fmla="*/ 57 h 112"/>
              <a:gd name="T40" fmla="*/ 62 w 112"/>
              <a:gd name="T41" fmla="*/ 82 h 112"/>
              <a:gd name="T42" fmla="*/ 101 w 112"/>
              <a:gd name="T43" fmla="*/ 82 h 112"/>
              <a:gd name="T44" fmla="*/ 91 w 112"/>
              <a:gd name="T45" fmla="*/ 86 h 112"/>
              <a:gd name="T46" fmla="*/ 87 w 112"/>
              <a:gd name="T47" fmla="*/ 83 h 112"/>
              <a:gd name="T48" fmla="*/ 89 w 112"/>
              <a:gd name="T49" fmla="*/ 70 h 112"/>
              <a:gd name="T50" fmla="*/ 82 w 112"/>
              <a:gd name="T51" fmla="*/ 73 h 112"/>
              <a:gd name="T52" fmla="*/ 85 w 112"/>
              <a:gd name="T53" fmla="*/ 67 h 112"/>
              <a:gd name="T54" fmla="*/ 62 w 112"/>
              <a:gd name="T55" fmla="*/ 82 h 112"/>
              <a:gd name="T56" fmla="*/ 23 w 112"/>
              <a:gd name="T57" fmla="*/ 97 h 112"/>
              <a:gd name="T58" fmla="*/ 77 w 112"/>
              <a:gd name="T59" fmla="*/ 27 h 112"/>
              <a:gd name="T60" fmla="*/ 23 w 112"/>
              <a:gd name="T61" fmla="*/ 97 h 112"/>
              <a:gd name="T62" fmla="*/ 90 w 112"/>
              <a:gd name="T63" fmla="*/ 33 h 112"/>
              <a:gd name="T64" fmla="*/ 90 w 112"/>
              <a:gd name="T65" fmla="*/ 34 h 112"/>
              <a:gd name="T66" fmla="*/ 90 w 112"/>
              <a:gd name="T67" fmla="*/ 34 h 112"/>
              <a:gd name="T68" fmla="*/ 102 w 112"/>
              <a:gd name="T69" fmla="*/ 31 h 112"/>
              <a:gd name="T70" fmla="*/ 86 w 112"/>
              <a:gd name="T71" fmla="*/ 11 h 112"/>
              <a:gd name="T72" fmla="*/ 74 w 112"/>
              <a:gd name="T73" fmla="*/ 18 h 112"/>
              <a:gd name="T74" fmla="*/ 79 w 112"/>
              <a:gd name="T75" fmla="*/ 22 h 112"/>
              <a:gd name="T76" fmla="*/ 79 w 112"/>
              <a:gd name="T77" fmla="*/ 22 h 112"/>
              <a:gd name="T78" fmla="*/ 79 w 112"/>
              <a:gd name="T79" fmla="*/ 22 h 112"/>
              <a:gd name="T80" fmla="*/ 90 w 112"/>
              <a:gd name="T81" fmla="*/ 33 h 112"/>
              <a:gd name="T82" fmla="*/ 90 w 112"/>
              <a:gd name="T83" fmla="*/ 33 h 112"/>
              <a:gd name="T84" fmla="*/ 88 w 112"/>
              <a:gd name="T85" fmla="*/ 39 h 112"/>
              <a:gd name="T86" fmla="*/ 30 w 112"/>
              <a:gd name="T87" fmla="*/ 103 h 112"/>
              <a:gd name="T88" fmla="*/ 88 w 112"/>
              <a:gd name="T89" fmla="*/ 39 h 112"/>
              <a:gd name="T90" fmla="*/ 12 w 112"/>
              <a:gd name="T91" fmla="*/ 86 h 112"/>
              <a:gd name="T92" fmla="*/ 71 w 112"/>
              <a:gd name="T93" fmla="*/ 21 h 112"/>
              <a:gd name="T94" fmla="*/ 12 w 112"/>
              <a:gd name="T95" fmla="*/ 86 h 112"/>
              <a:gd name="T96" fmla="*/ 9 w 112"/>
              <a:gd name="T97" fmla="*/ 89 h 112"/>
              <a:gd name="T98" fmla="*/ 23 w 112"/>
              <a:gd name="T99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2" h="112">
                <a:moveTo>
                  <a:pt x="30" y="25"/>
                </a:moveTo>
                <a:cubicBezTo>
                  <a:pt x="29" y="26"/>
                  <a:pt x="28" y="26"/>
                  <a:pt x="27" y="25"/>
                </a:cubicBezTo>
                <a:cubicBezTo>
                  <a:pt x="26" y="25"/>
                  <a:pt x="26" y="23"/>
                  <a:pt x="27" y="22"/>
                </a:cubicBezTo>
                <a:cubicBezTo>
                  <a:pt x="34" y="15"/>
                  <a:pt x="34" y="15"/>
                  <a:pt x="34" y="15"/>
                </a:cubicBezTo>
                <a:cubicBezTo>
                  <a:pt x="30" y="11"/>
                  <a:pt x="30" y="11"/>
                  <a:pt x="30" y="11"/>
                </a:cubicBezTo>
                <a:cubicBezTo>
                  <a:pt x="10" y="31"/>
                  <a:pt x="10" y="31"/>
                  <a:pt x="10" y="31"/>
                </a:cubicBezTo>
                <a:cubicBezTo>
                  <a:pt x="30" y="51"/>
                  <a:pt x="30" y="51"/>
                  <a:pt x="30" y="51"/>
                </a:cubicBezTo>
                <a:cubicBezTo>
                  <a:pt x="50" y="31"/>
                  <a:pt x="50" y="31"/>
                  <a:pt x="50" y="31"/>
                </a:cubicBezTo>
                <a:cubicBezTo>
                  <a:pt x="46" y="28"/>
                  <a:pt x="46" y="28"/>
                  <a:pt x="46" y="28"/>
                </a:cubicBezTo>
                <a:cubicBezTo>
                  <a:pt x="43" y="31"/>
                  <a:pt x="43" y="31"/>
                  <a:pt x="43" y="31"/>
                </a:cubicBezTo>
                <a:cubicBezTo>
                  <a:pt x="42" y="32"/>
                  <a:pt x="40" y="32"/>
                  <a:pt x="39" y="31"/>
                </a:cubicBezTo>
                <a:cubicBezTo>
                  <a:pt x="38" y="30"/>
                  <a:pt x="38" y="29"/>
                  <a:pt x="39" y="28"/>
                </a:cubicBezTo>
                <a:cubicBezTo>
                  <a:pt x="43" y="24"/>
                  <a:pt x="43" y="24"/>
                  <a:pt x="43" y="24"/>
                </a:cubicBezTo>
                <a:cubicBezTo>
                  <a:pt x="37" y="18"/>
                  <a:pt x="37" y="18"/>
                  <a:pt x="37" y="18"/>
                </a:cubicBezTo>
                <a:cubicBezTo>
                  <a:pt x="30" y="25"/>
                  <a:pt x="30" y="25"/>
                  <a:pt x="30" y="25"/>
                </a:cubicBezTo>
                <a:close/>
                <a:moveTo>
                  <a:pt x="87" y="57"/>
                </a:moveTo>
                <a:cubicBezTo>
                  <a:pt x="87" y="57"/>
                  <a:pt x="87" y="57"/>
                  <a:pt x="87" y="57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111" y="81"/>
                  <a:pt x="111" y="84"/>
                  <a:pt x="110" y="85"/>
                </a:cubicBezTo>
                <a:cubicBezTo>
                  <a:pt x="84" y="111"/>
                  <a:pt x="84" y="111"/>
                  <a:pt x="84" y="111"/>
                </a:cubicBezTo>
                <a:cubicBezTo>
                  <a:pt x="83" y="112"/>
                  <a:pt x="80" y="112"/>
                  <a:pt x="79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56" y="88"/>
                  <a:pt x="56" y="88"/>
                  <a:pt x="56" y="88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3" y="111"/>
                  <a:pt x="32" y="112"/>
                  <a:pt x="31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2" y="112"/>
                  <a:pt x="1" y="110"/>
                  <a:pt x="1" y="108"/>
                </a:cubicBezTo>
                <a:cubicBezTo>
                  <a:pt x="1" y="99"/>
                  <a:pt x="1" y="90"/>
                  <a:pt x="1" y="82"/>
                </a:cubicBezTo>
                <a:cubicBezTo>
                  <a:pt x="1" y="81"/>
                  <a:pt x="1" y="80"/>
                  <a:pt x="2" y="79"/>
                </a:cubicBezTo>
                <a:cubicBezTo>
                  <a:pt x="24" y="56"/>
                  <a:pt x="24" y="56"/>
                  <a:pt x="24" y="56"/>
                </a:cubicBezTo>
                <a:cubicBezTo>
                  <a:pt x="2" y="34"/>
                  <a:pt x="2" y="34"/>
                  <a:pt x="2" y="34"/>
                </a:cubicBezTo>
                <a:cubicBezTo>
                  <a:pt x="0" y="32"/>
                  <a:pt x="0" y="30"/>
                  <a:pt x="2" y="28"/>
                </a:cubicBezTo>
                <a:cubicBezTo>
                  <a:pt x="27" y="3"/>
                  <a:pt x="27" y="3"/>
                  <a:pt x="27" y="3"/>
                </a:cubicBezTo>
                <a:cubicBezTo>
                  <a:pt x="29" y="1"/>
                  <a:pt x="31" y="1"/>
                  <a:pt x="33" y="3"/>
                </a:cubicBezTo>
                <a:cubicBezTo>
                  <a:pt x="55" y="25"/>
                  <a:pt x="55" y="25"/>
                  <a:pt x="55" y="25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0"/>
                  <a:pt x="88" y="1"/>
                  <a:pt x="92" y="5"/>
                </a:cubicBezTo>
                <a:cubicBezTo>
                  <a:pt x="97" y="10"/>
                  <a:pt x="108" y="18"/>
                  <a:pt x="110" y="24"/>
                </a:cubicBezTo>
                <a:cubicBezTo>
                  <a:pt x="112" y="29"/>
                  <a:pt x="111" y="33"/>
                  <a:pt x="108" y="37"/>
                </a:cubicBezTo>
                <a:cubicBezTo>
                  <a:pt x="87" y="57"/>
                  <a:pt x="87" y="57"/>
                  <a:pt x="87" y="57"/>
                </a:cubicBezTo>
                <a:close/>
                <a:moveTo>
                  <a:pt x="62" y="82"/>
                </a:moveTo>
                <a:cubicBezTo>
                  <a:pt x="62" y="82"/>
                  <a:pt x="62" y="82"/>
                  <a:pt x="62" y="82"/>
                </a:cubicBezTo>
                <a:cubicBezTo>
                  <a:pt x="82" y="102"/>
                  <a:pt x="82" y="102"/>
                  <a:pt x="82" y="102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98" y="79"/>
                  <a:pt x="98" y="79"/>
                  <a:pt x="98" y="79"/>
                </a:cubicBezTo>
                <a:cubicBezTo>
                  <a:pt x="91" y="86"/>
                  <a:pt x="91" y="86"/>
                  <a:pt x="91" y="86"/>
                </a:cubicBezTo>
                <a:cubicBezTo>
                  <a:pt x="90" y="87"/>
                  <a:pt x="88" y="87"/>
                  <a:pt x="87" y="86"/>
                </a:cubicBezTo>
                <a:cubicBezTo>
                  <a:pt x="86" y="85"/>
                  <a:pt x="86" y="84"/>
                  <a:pt x="87" y="83"/>
                </a:cubicBezTo>
                <a:cubicBezTo>
                  <a:pt x="94" y="76"/>
                  <a:pt x="94" y="76"/>
                  <a:pt x="94" y="76"/>
                </a:cubicBezTo>
                <a:cubicBezTo>
                  <a:pt x="89" y="70"/>
                  <a:pt x="89" y="70"/>
                  <a:pt x="89" y="70"/>
                </a:cubicBezTo>
                <a:cubicBezTo>
                  <a:pt x="85" y="73"/>
                  <a:pt x="85" y="73"/>
                  <a:pt x="85" y="73"/>
                </a:cubicBezTo>
                <a:cubicBezTo>
                  <a:pt x="84" y="74"/>
                  <a:pt x="83" y="74"/>
                  <a:pt x="82" y="73"/>
                </a:cubicBezTo>
                <a:cubicBezTo>
                  <a:pt x="81" y="72"/>
                  <a:pt x="81" y="71"/>
                  <a:pt x="82" y="70"/>
                </a:cubicBezTo>
                <a:cubicBezTo>
                  <a:pt x="85" y="67"/>
                  <a:pt x="85" y="67"/>
                  <a:pt x="85" y="67"/>
                </a:cubicBezTo>
                <a:cubicBezTo>
                  <a:pt x="82" y="63"/>
                  <a:pt x="82" y="63"/>
                  <a:pt x="82" y="63"/>
                </a:cubicBezTo>
                <a:cubicBezTo>
                  <a:pt x="62" y="82"/>
                  <a:pt x="62" y="82"/>
                  <a:pt x="62" y="82"/>
                </a:cubicBezTo>
                <a:close/>
                <a:moveTo>
                  <a:pt x="23" y="97"/>
                </a:moveTo>
                <a:cubicBezTo>
                  <a:pt x="23" y="97"/>
                  <a:pt x="23" y="97"/>
                  <a:pt x="23" y="97"/>
                </a:cubicBezTo>
                <a:cubicBezTo>
                  <a:pt x="44" y="76"/>
                  <a:pt x="65" y="56"/>
                  <a:pt x="85" y="35"/>
                </a:cubicBezTo>
                <a:cubicBezTo>
                  <a:pt x="82" y="33"/>
                  <a:pt x="80" y="30"/>
                  <a:pt x="77" y="27"/>
                </a:cubicBezTo>
                <a:cubicBezTo>
                  <a:pt x="16" y="89"/>
                  <a:pt x="16" y="89"/>
                  <a:pt x="16" y="89"/>
                </a:cubicBezTo>
                <a:cubicBezTo>
                  <a:pt x="23" y="97"/>
                  <a:pt x="23" y="97"/>
                  <a:pt x="23" y="97"/>
                </a:cubicBezTo>
                <a:close/>
                <a:moveTo>
                  <a:pt x="90" y="33"/>
                </a:moveTo>
                <a:cubicBezTo>
                  <a:pt x="90" y="33"/>
                  <a:pt x="90" y="33"/>
                  <a:pt x="90" y="33"/>
                </a:cubicBezTo>
                <a:cubicBezTo>
                  <a:pt x="90" y="34"/>
                  <a:pt x="90" y="34"/>
                  <a:pt x="90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5" y="38"/>
                  <a:pt x="95" y="38"/>
                  <a:pt x="95" y="38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103" y="30"/>
                  <a:pt x="103" y="28"/>
                  <a:pt x="102" y="26"/>
                </a:cubicBezTo>
                <a:cubicBezTo>
                  <a:pt x="97" y="21"/>
                  <a:pt x="91" y="16"/>
                  <a:pt x="86" y="11"/>
                </a:cubicBezTo>
                <a:cubicBezTo>
                  <a:pt x="85" y="9"/>
                  <a:pt x="83" y="9"/>
                  <a:pt x="82" y="10"/>
                </a:cubicBezTo>
                <a:cubicBezTo>
                  <a:pt x="74" y="18"/>
                  <a:pt x="74" y="18"/>
                  <a:pt x="74" y="18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90" y="33"/>
                  <a:pt x="90" y="33"/>
                  <a:pt x="90" y="33"/>
                </a:cubicBezTo>
                <a:cubicBezTo>
                  <a:pt x="90" y="33"/>
                  <a:pt x="90" y="33"/>
                  <a:pt x="90" y="33"/>
                </a:cubicBezTo>
                <a:cubicBezTo>
                  <a:pt x="90" y="33"/>
                  <a:pt x="90" y="33"/>
                  <a:pt x="90" y="33"/>
                </a:cubicBezTo>
                <a:close/>
                <a:moveTo>
                  <a:pt x="88" y="39"/>
                </a:moveTo>
                <a:cubicBezTo>
                  <a:pt x="88" y="39"/>
                  <a:pt x="88" y="39"/>
                  <a:pt x="88" y="39"/>
                </a:cubicBezTo>
                <a:cubicBezTo>
                  <a:pt x="68" y="59"/>
                  <a:pt x="47" y="80"/>
                  <a:pt x="27" y="100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91" y="42"/>
                  <a:pt x="91" y="42"/>
                  <a:pt x="91" y="42"/>
                </a:cubicBezTo>
                <a:cubicBezTo>
                  <a:pt x="88" y="39"/>
                  <a:pt x="88" y="39"/>
                  <a:pt x="88" y="39"/>
                </a:cubicBezTo>
                <a:close/>
                <a:moveTo>
                  <a:pt x="12" y="86"/>
                </a:moveTo>
                <a:cubicBezTo>
                  <a:pt x="12" y="86"/>
                  <a:pt x="12" y="86"/>
                  <a:pt x="12" y="86"/>
                </a:cubicBezTo>
                <a:cubicBezTo>
                  <a:pt x="74" y="24"/>
                  <a:pt x="74" y="24"/>
                  <a:pt x="74" y="24"/>
                </a:cubicBezTo>
                <a:cubicBezTo>
                  <a:pt x="71" y="21"/>
                  <a:pt x="71" y="21"/>
                  <a:pt x="71" y="21"/>
                </a:cubicBezTo>
                <a:cubicBezTo>
                  <a:pt x="9" y="83"/>
                  <a:pt x="9" y="83"/>
                  <a:pt x="9" y="83"/>
                </a:cubicBezTo>
                <a:cubicBezTo>
                  <a:pt x="12" y="86"/>
                  <a:pt x="12" y="86"/>
                  <a:pt x="12" y="86"/>
                </a:cubicBezTo>
                <a:close/>
                <a:moveTo>
                  <a:pt x="9" y="89"/>
                </a:moveTo>
                <a:cubicBezTo>
                  <a:pt x="9" y="89"/>
                  <a:pt x="9" y="89"/>
                  <a:pt x="9" y="89"/>
                </a:cubicBezTo>
                <a:cubicBezTo>
                  <a:pt x="9" y="94"/>
                  <a:pt x="9" y="99"/>
                  <a:pt x="9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9" y="89"/>
                  <a:pt x="9" y="89"/>
                  <a:pt x="9" y="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5624431" y="1257160"/>
            <a:ext cx="27368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5624431" y="2323960"/>
            <a:ext cx="27368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</a:rPr>
              <a:t>TOPIC HEADER </a:t>
            </a:r>
            <a:r>
              <a:rPr lang="en-US" altLang="zh-CN" sz="800" b="1" dirty="0" smtClean="0">
                <a:solidFill>
                  <a:schemeClr val="bg1">
                    <a:lumMod val="50000"/>
                  </a:schemeClr>
                </a:solidFill>
              </a:rPr>
              <a:t>TWO</a:t>
            </a:r>
            <a:endParaRPr lang="zh-CN" altLang="en-US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5624431" y="3362185"/>
            <a:ext cx="27368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</a:rPr>
              <a:t>TOPIC HEADER </a:t>
            </a:r>
            <a:r>
              <a:rPr lang="en-US" altLang="zh-CN" sz="800" b="1" dirty="0" smtClean="0">
                <a:solidFill>
                  <a:schemeClr val="bg1">
                    <a:lumMod val="50000"/>
                  </a:schemeClr>
                </a:solidFill>
              </a:rPr>
              <a:t>THREE</a:t>
            </a:r>
            <a:endParaRPr lang="zh-CN" altLang="en-US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Rectangle 23"/>
          <p:cNvSpPr>
            <a:spLocks noChangeArrowheads="1"/>
          </p:cNvSpPr>
          <p:nvPr/>
        </p:nvSpPr>
        <p:spPr bwMode="auto">
          <a:xfrm>
            <a:off x="517439" y="2352535"/>
            <a:ext cx="1349878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1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</a:rPr>
              <a:t>01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3768777" y="1147736"/>
            <a:ext cx="1233735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1000" b="1" dirty="0" smtClean="0">
                <a:solidFill>
                  <a:schemeClr val="bg1">
                    <a:lumMod val="50000"/>
                  </a:schemeClr>
                </a:solidFill>
              </a:rPr>
              <a:t> 02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Rectangle 25"/>
          <p:cNvSpPr>
            <a:spLocks noChangeArrowheads="1"/>
          </p:cNvSpPr>
          <p:nvPr/>
        </p:nvSpPr>
        <p:spPr bwMode="auto">
          <a:xfrm>
            <a:off x="3768777" y="3232666"/>
            <a:ext cx="1233735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1000" b="1" dirty="0" smtClean="0">
                <a:solidFill>
                  <a:schemeClr val="bg1">
                    <a:lumMod val="50000"/>
                  </a:schemeClr>
                </a:solidFill>
              </a:rPr>
              <a:t> 03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Line 26"/>
          <p:cNvSpPr>
            <a:spLocks noChangeShapeType="1"/>
          </p:cNvSpPr>
          <p:nvPr/>
        </p:nvSpPr>
        <p:spPr bwMode="auto">
          <a:xfrm>
            <a:off x="5637131" y="2073135"/>
            <a:ext cx="2736850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Line 27"/>
          <p:cNvSpPr>
            <a:spLocks noChangeShapeType="1"/>
          </p:cNvSpPr>
          <p:nvPr/>
        </p:nvSpPr>
        <p:spPr bwMode="auto">
          <a:xfrm>
            <a:off x="5637131" y="3139935"/>
            <a:ext cx="2736850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Text Box 42"/>
          <p:cNvSpPr txBox="1">
            <a:spLocks noChangeArrowheads="1"/>
          </p:cNvSpPr>
          <p:nvPr/>
        </p:nvSpPr>
        <p:spPr bwMode="auto">
          <a:xfrm>
            <a:off x="1204224" y="258166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此处输入章节标题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6195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7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250"/>
                            </p:stCondLst>
                            <p:childTnLst>
                              <p:par>
                                <p:cTn id="9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H="1">
            <a:off x="5085925" y="3687527"/>
            <a:ext cx="2582419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4"/>
          <p:cNvCxnSpPr/>
          <p:nvPr/>
        </p:nvCxnSpPr>
        <p:spPr>
          <a:xfrm flipH="1">
            <a:off x="755576" y="2873820"/>
            <a:ext cx="2520281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直接连接符 5"/>
          <p:cNvCxnSpPr/>
          <p:nvPr/>
        </p:nvCxnSpPr>
        <p:spPr>
          <a:xfrm flipH="1">
            <a:off x="5567021" y="2505573"/>
            <a:ext cx="2749395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直接连接符 6"/>
          <p:cNvCxnSpPr/>
          <p:nvPr/>
        </p:nvCxnSpPr>
        <p:spPr>
          <a:xfrm flipH="1">
            <a:off x="5364089" y="1454288"/>
            <a:ext cx="2592287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直接连接符 7"/>
          <p:cNvCxnSpPr/>
          <p:nvPr/>
        </p:nvCxnSpPr>
        <p:spPr>
          <a:xfrm flipH="1">
            <a:off x="1187624" y="1685928"/>
            <a:ext cx="2564171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淘宝店chenying0907 4"/>
          <p:cNvSpPr>
            <a:spLocks noEditPoints="1"/>
          </p:cNvSpPr>
          <p:nvPr/>
        </p:nvSpPr>
        <p:spPr bwMode="auto">
          <a:xfrm>
            <a:off x="4210853" y="3185596"/>
            <a:ext cx="1053265" cy="1053265"/>
          </a:xfrm>
          <a:custGeom>
            <a:avLst/>
            <a:gdLst>
              <a:gd name="T0" fmla="*/ 1122518 w 971"/>
              <a:gd name="T1" fmla="*/ 639107 h 971"/>
              <a:gd name="T2" fmla="*/ 1216689 w 971"/>
              <a:gd name="T3" fmla="*/ 554981 h 971"/>
              <a:gd name="T4" fmla="*/ 1108706 w 971"/>
              <a:gd name="T5" fmla="*/ 489689 h 971"/>
              <a:gd name="T6" fmla="*/ 1177765 w 971"/>
              <a:gd name="T7" fmla="*/ 387984 h 971"/>
              <a:gd name="T8" fmla="*/ 1052204 w 971"/>
              <a:gd name="T9" fmla="*/ 350316 h 971"/>
              <a:gd name="T10" fmla="*/ 1007001 w 971"/>
              <a:gd name="T11" fmla="*/ 285024 h 971"/>
              <a:gd name="T12" fmla="*/ 1020813 w 971"/>
              <a:gd name="T13" fmla="*/ 159463 h 971"/>
              <a:gd name="T14" fmla="*/ 896508 w 971"/>
              <a:gd name="T15" fmla="*/ 183319 h 971"/>
              <a:gd name="T16" fmla="*/ 878929 w 971"/>
              <a:gd name="T17" fmla="*/ 62781 h 971"/>
              <a:gd name="T18" fmla="*/ 760901 w 971"/>
              <a:gd name="T19" fmla="*/ 119283 h 971"/>
              <a:gd name="T20" fmla="*/ 684309 w 971"/>
              <a:gd name="T21" fmla="*/ 101705 h 971"/>
              <a:gd name="T22" fmla="*/ 608972 w 971"/>
              <a:gd name="T23" fmla="*/ 0 h 971"/>
              <a:gd name="T24" fmla="*/ 533635 w 971"/>
              <a:gd name="T25" fmla="*/ 100449 h 971"/>
              <a:gd name="T26" fmla="*/ 439464 w 971"/>
              <a:gd name="T27" fmla="*/ 23857 h 971"/>
              <a:gd name="T28" fmla="*/ 390496 w 971"/>
              <a:gd name="T29" fmla="*/ 144395 h 971"/>
              <a:gd name="T30" fmla="*/ 321437 w 971"/>
              <a:gd name="T31" fmla="*/ 183319 h 971"/>
              <a:gd name="T32" fmla="*/ 197131 w 971"/>
              <a:gd name="T33" fmla="*/ 158207 h 971"/>
              <a:gd name="T34" fmla="*/ 209687 w 971"/>
              <a:gd name="T35" fmla="*/ 283768 h 971"/>
              <a:gd name="T36" fmla="*/ 87893 w 971"/>
              <a:gd name="T37" fmla="*/ 291302 h 971"/>
              <a:gd name="T38" fmla="*/ 133095 w 971"/>
              <a:gd name="T39" fmla="*/ 413097 h 971"/>
              <a:gd name="T40" fmla="*/ 107983 w 971"/>
              <a:gd name="T41" fmla="*/ 488433 h 971"/>
              <a:gd name="T42" fmla="*/ 0 w 971"/>
              <a:gd name="T43" fmla="*/ 553725 h 971"/>
              <a:gd name="T44" fmla="*/ 94171 w 971"/>
              <a:gd name="T45" fmla="*/ 637851 h 971"/>
              <a:gd name="T46" fmla="*/ 7534 w 971"/>
              <a:gd name="T47" fmla="*/ 724489 h 971"/>
              <a:gd name="T48" fmla="*/ 123050 w 971"/>
              <a:gd name="T49" fmla="*/ 784758 h 971"/>
              <a:gd name="T50" fmla="*/ 155696 w 971"/>
              <a:gd name="T51" fmla="*/ 857584 h 971"/>
              <a:gd name="T52" fmla="*/ 120539 w 971"/>
              <a:gd name="T53" fmla="*/ 978122 h 971"/>
              <a:gd name="T54" fmla="*/ 246100 w 971"/>
              <a:gd name="T55" fmla="*/ 976867 h 971"/>
              <a:gd name="T56" fmla="*/ 241078 w 971"/>
              <a:gd name="T57" fmla="*/ 1099917 h 971"/>
              <a:gd name="T58" fmla="*/ 367895 w 971"/>
              <a:gd name="T59" fmla="*/ 1066015 h 971"/>
              <a:gd name="T60" fmla="*/ 440720 w 971"/>
              <a:gd name="T61" fmla="*/ 1097406 h 971"/>
              <a:gd name="T62" fmla="*/ 494711 w 971"/>
              <a:gd name="T63" fmla="*/ 1211666 h 971"/>
              <a:gd name="T64" fmla="*/ 587627 w 971"/>
              <a:gd name="T65" fmla="*/ 1125029 h 971"/>
              <a:gd name="T66" fmla="*/ 666730 w 971"/>
              <a:gd name="T67" fmla="*/ 1219200 h 971"/>
              <a:gd name="T68" fmla="*/ 737045 w 971"/>
              <a:gd name="T69" fmla="*/ 1109962 h 971"/>
              <a:gd name="T70" fmla="*/ 812381 w 971"/>
              <a:gd name="T71" fmla="*/ 1083594 h 971"/>
              <a:gd name="T72" fmla="*/ 929153 w 971"/>
              <a:gd name="T73" fmla="*/ 1130051 h 971"/>
              <a:gd name="T74" fmla="*/ 939198 w 971"/>
              <a:gd name="T75" fmla="*/ 1004490 h 971"/>
              <a:gd name="T76" fmla="*/ 1060993 w 971"/>
              <a:gd name="T77" fmla="*/ 1020813 h 971"/>
              <a:gd name="T78" fmla="*/ 1039647 w 971"/>
              <a:gd name="T79" fmla="*/ 892741 h 971"/>
              <a:gd name="T80" fmla="*/ 1077316 w 971"/>
              <a:gd name="T81" fmla="*/ 822426 h 971"/>
              <a:gd name="T82" fmla="*/ 1195343 w 971"/>
              <a:gd name="T83" fmla="*/ 778480 h 971"/>
              <a:gd name="T84" fmla="*/ 1118751 w 971"/>
              <a:gd name="T85" fmla="*/ 679287 h 971"/>
              <a:gd name="T86" fmla="*/ 961799 w 971"/>
              <a:gd name="T87" fmla="*/ 804848 h 971"/>
              <a:gd name="T88" fmla="*/ 738300 w 971"/>
              <a:gd name="T89" fmla="*/ 991934 h 971"/>
              <a:gd name="T90" fmla="*/ 448254 w 971"/>
              <a:gd name="T91" fmla="*/ 980634 h 971"/>
              <a:gd name="T92" fmla="*/ 239822 w 971"/>
              <a:gd name="T93" fmla="*/ 775969 h 971"/>
              <a:gd name="T94" fmla="*/ 224755 w 971"/>
              <a:gd name="T95" fmla="*/ 484667 h 971"/>
              <a:gd name="T96" fmla="*/ 409330 w 971"/>
              <a:gd name="T97" fmla="*/ 259912 h 971"/>
              <a:gd name="T98" fmla="*/ 698121 w 971"/>
              <a:gd name="T99" fmla="*/ 217221 h 971"/>
              <a:gd name="T100" fmla="*/ 939198 w 971"/>
              <a:gd name="T101" fmla="*/ 380451 h 971"/>
              <a:gd name="T102" fmla="*/ 1008257 w 971"/>
              <a:gd name="T103" fmla="*/ 664219 h 97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18555" y="3393152"/>
            <a:ext cx="638158" cy="638154"/>
          </a:xfrm>
          <a:prstGeom prst="ellipse">
            <a:avLst/>
          </a:prstGeom>
          <a:solidFill>
            <a:schemeClr val="accent5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1" name="淘宝店chenying0907 2"/>
          <p:cNvSpPr>
            <a:spLocks noEditPoints="1"/>
          </p:cNvSpPr>
          <p:nvPr/>
        </p:nvSpPr>
        <p:spPr bwMode="auto">
          <a:xfrm>
            <a:off x="3145245" y="2310618"/>
            <a:ext cx="1298752" cy="1298753"/>
          </a:xfrm>
          <a:custGeom>
            <a:avLst/>
            <a:gdLst>
              <a:gd name="T0" fmla="*/ 1384777 w 971"/>
              <a:gd name="T1" fmla="*/ 788425 h 971"/>
              <a:gd name="T2" fmla="*/ 1500950 w 971"/>
              <a:gd name="T3" fmla="*/ 684644 h 971"/>
              <a:gd name="T4" fmla="*/ 1367739 w 971"/>
              <a:gd name="T5" fmla="*/ 604098 h 971"/>
              <a:gd name="T6" fmla="*/ 1452932 w 971"/>
              <a:gd name="T7" fmla="*/ 478631 h 971"/>
              <a:gd name="T8" fmla="*/ 1298035 w 971"/>
              <a:gd name="T9" fmla="*/ 432162 h 971"/>
              <a:gd name="T10" fmla="*/ 1242272 w 971"/>
              <a:gd name="T11" fmla="*/ 351616 h 971"/>
              <a:gd name="T12" fmla="*/ 1259311 w 971"/>
              <a:gd name="T13" fmla="*/ 196719 h 971"/>
              <a:gd name="T14" fmla="*/ 1105963 w 971"/>
              <a:gd name="T15" fmla="*/ 226149 h 971"/>
              <a:gd name="T16" fmla="*/ 1084278 w 971"/>
              <a:gd name="T17" fmla="*/ 77448 h 971"/>
              <a:gd name="T18" fmla="*/ 938675 w 971"/>
              <a:gd name="T19" fmla="*/ 147152 h 971"/>
              <a:gd name="T20" fmla="*/ 844188 w 971"/>
              <a:gd name="T21" fmla="*/ 125466 h 971"/>
              <a:gd name="T22" fmla="*/ 751250 w 971"/>
              <a:gd name="T23" fmla="*/ 0 h 971"/>
              <a:gd name="T24" fmla="*/ 658311 w 971"/>
              <a:gd name="T25" fmla="*/ 123917 h 971"/>
              <a:gd name="T26" fmla="*/ 542139 w 971"/>
              <a:gd name="T27" fmla="*/ 29430 h 971"/>
              <a:gd name="T28" fmla="*/ 481729 w 971"/>
              <a:gd name="T29" fmla="*/ 178131 h 971"/>
              <a:gd name="T30" fmla="*/ 396536 w 971"/>
              <a:gd name="T31" fmla="*/ 226149 h 971"/>
              <a:gd name="T32" fmla="*/ 243188 w 971"/>
              <a:gd name="T33" fmla="*/ 195170 h 971"/>
              <a:gd name="T34" fmla="*/ 258678 w 971"/>
              <a:gd name="T35" fmla="*/ 350067 h 971"/>
              <a:gd name="T36" fmla="*/ 108428 w 971"/>
              <a:gd name="T37" fmla="*/ 359361 h 971"/>
              <a:gd name="T38" fmla="*/ 164191 w 971"/>
              <a:gd name="T39" fmla="*/ 509610 h 971"/>
              <a:gd name="T40" fmla="*/ 133211 w 971"/>
              <a:gd name="T41" fmla="*/ 602549 h 971"/>
              <a:gd name="T42" fmla="*/ 0 w 971"/>
              <a:gd name="T43" fmla="*/ 683095 h 971"/>
              <a:gd name="T44" fmla="*/ 116173 w 971"/>
              <a:gd name="T45" fmla="*/ 786876 h 971"/>
              <a:gd name="T46" fmla="*/ 9294 w 971"/>
              <a:gd name="T47" fmla="*/ 893755 h 971"/>
              <a:gd name="T48" fmla="*/ 151799 w 971"/>
              <a:gd name="T49" fmla="*/ 968105 h 971"/>
              <a:gd name="T50" fmla="*/ 192072 w 971"/>
              <a:gd name="T51" fmla="*/ 1057945 h 971"/>
              <a:gd name="T52" fmla="*/ 148701 w 971"/>
              <a:gd name="T53" fmla="*/ 1206646 h 971"/>
              <a:gd name="T54" fmla="*/ 303598 w 971"/>
              <a:gd name="T55" fmla="*/ 1205097 h 971"/>
              <a:gd name="T56" fmla="*/ 297402 w 971"/>
              <a:gd name="T57" fmla="*/ 1356896 h 971"/>
              <a:gd name="T58" fmla="*/ 453848 w 971"/>
              <a:gd name="T59" fmla="*/ 1315074 h 971"/>
              <a:gd name="T60" fmla="*/ 543688 w 971"/>
              <a:gd name="T61" fmla="*/ 1353798 h 971"/>
              <a:gd name="T62" fmla="*/ 610293 w 971"/>
              <a:gd name="T63" fmla="*/ 1494754 h 971"/>
              <a:gd name="T64" fmla="*/ 724917 w 971"/>
              <a:gd name="T65" fmla="*/ 1387875 h 971"/>
              <a:gd name="T66" fmla="*/ 822502 w 971"/>
              <a:gd name="T67" fmla="*/ 1504048 h 971"/>
              <a:gd name="T68" fmla="*/ 909244 w 971"/>
              <a:gd name="T69" fmla="*/ 1369288 h 971"/>
              <a:gd name="T70" fmla="*/ 1002182 w 971"/>
              <a:gd name="T71" fmla="*/ 1336759 h 971"/>
              <a:gd name="T72" fmla="*/ 1146236 w 971"/>
              <a:gd name="T73" fmla="*/ 1394071 h 971"/>
              <a:gd name="T74" fmla="*/ 1158628 w 971"/>
              <a:gd name="T75" fmla="*/ 1239174 h 971"/>
              <a:gd name="T76" fmla="*/ 1308878 w 971"/>
              <a:gd name="T77" fmla="*/ 1259311 h 971"/>
              <a:gd name="T78" fmla="*/ 1282546 w 971"/>
              <a:gd name="T79" fmla="*/ 1101316 h 971"/>
              <a:gd name="T80" fmla="*/ 1329015 w 971"/>
              <a:gd name="T81" fmla="*/ 1014574 h 971"/>
              <a:gd name="T82" fmla="*/ 1474618 w 971"/>
              <a:gd name="T83" fmla="*/ 960360 h 971"/>
              <a:gd name="T84" fmla="*/ 1380131 w 971"/>
              <a:gd name="T85" fmla="*/ 837992 h 971"/>
              <a:gd name="T86" fmla="*/ 1186510 w 971"/>
              <a:gd name="T87" fmla="*/ 992889 h 971"/>
              <a:gd name="T88" fmla="*/ 910793 w 971"/>
              <a:gd name="T89" fmla="*/ 1223685 h 971"/>
              <a:gd name="T90" fmla="*/ 552982 w 971"/>
              <a:gd name="T91" fmla="*/ 1209744 h 971"/>
              <a:gd name="T92" fmla="*/ 295853 w 971"/>
              <a:gd name="T93" fmla="*/ 957262 h 971"/>
              <a:gd name="T94" fmla="*/ 277265 w 971"/>
              <a:gd name="T95" fmla="*/ 597902 h 971"/>
              <a:gd name="T96" fmla="*/ 504964 w 971"/>
              <a:gd name="T97" fmla="*/ 320636 h 971"/>
              <a:gd name="T98" fmla="*/ 861226 w 971"/>
              <a:gd name="T99" fmla="*/ 267971 h 971"/>
              <a:gd name="T100" fmla="*/ 1158628 w 971"/>
              <a:gd name="T101" fmla="*/ 469337 h 971"/>
              <a:gd name="T102" fmla="*/ 1243821 w 971"/>
              <a:gd name="T103" fmla="*/ 819404 h 97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98101" y="2563476"/>
            <a:ext cx="793040" cy="793036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3" name="淘宝店chenying0907 3"/>
          <p:cNvSpPr>
            <a:spLocks noEditPoints="1"/>
          </p:cNvSpPr>
          <p:nvPr/>
        </p:nvSpPr>
        <p:spPr bwMode="auto">
          <a:xfrm>
            <a:off x="4443997" y="1886844"/>
            <a:ext cx="1300124" cy="1298752"/>
          </a:xfrm>
          <a:custGeom>
            <a:avLst/>
            <a:gdLst>
              <a:gd name="T0" fmla="*/ 1384777 w 971"/>
              <a:gd name="T1" fmla="*/ 788425 h 971"/>
              <a:gd name="T2" fmla="*/ 1500950 w 971"/>
              <a:gd name="T3" fmla="*/ 684644 h 971"/>
              <a:gd name="T4" fmla="*/ 1367739 w 971"/>
              <a:gd name="T5" fmla="*/ 604098 h 971"/>
              <a:gd name="T6" fmla="*/ 1452932 w 971"/>
              <a:gd name="T7" fmla="*/ 478631 h 971"/>
              <a:gd name="T8" fmla="*/ 1298035 w 971"/>
              <a:gd name="T9" fmla="*/ 432162 h 971"/>
              <a:gd name="T10" fmla="*/ 1242272 w 971"/>
              <a:gd name="T11" fmla="*/ 351616 h 971"/>
              <a:gd name="T12" fmla="*/ 1259311 w 971"/>
              <a:gd name="T13" fmla="*/ 196719 h 971"/>
              <a:gd name="T14" fmla="*/ 1105963 w 971"/>
              <a:gd name="T15" fmla="*/ 226149 h 971"/>
              <a:gd name="T16" fmla="*/ 1084278 w 971"/>
              <a:gd name="T17" fmla="*/ 77448 h 971"/>
              <a:gd name="T18" fmla="*/ 938675 w 971"/>
              <a:gd name="T19" fmla="*/ 147152 h 971"/>
              <a:gd name="T20" fmla="*/ 844188 w 971"/>
              <a:gd name="T21" fmla="*/ 125466 h 971"/>
              <a:gd name="T22" fmla="*/ 751250 w 971"/>
              <a:gd name="T23" fmla="*/ 0 h 971"/>
              <a:gd name="T24" fmla="*/ 658311 w 971"/>
              <a:gd name="T25" fmla="*/ 123917 h 971"/>
              <a:gd name="T26" fmla="*/ 542139 w 971"/>
              <a:gd name="T27" fmla="*/ 29430 h 971"/>
              <a:gd name="T28" fmla="*/ 481729 w 971"/>
              <a:gd name="T29" fmla="*/ 178131 h 971"/>
              <a:gd name="T30" fmla="*/ 396536 w 971"/>
              <a:gd name="T31" fmla="*/ 226149 h 971"/>
              <a:gd name="T32" fmla="*/ 243188 w 971"/>
              <a:gd name="T33" fmla="*/ 195170 h 971"/>
              <a:gd name="T34" fmla="*/ 258678 w 971"/>
              <a:gd name="T35" fmla="*/ 350067 h 971"/>
              <a:gd name="T36" fmla="*/ 108428 w 971"/>
              <a:gd name="T37" fmla="*/ 359361 h 971"/>
              <a:gd name="T38" fmla="*/ 164191 w 971"/>
              <a:gd name="T39" fmla="*/ 509610 h 971"/>
              <a:gd name="T40" fmla="*/ 133211 w 971"/>
              <a:gd name="T41" fmla="*/ 602549 h 971"/>
              <a:gd name="T42" fmla="*/ 0 w 971"/>
              <a:gd name="T43" fmla="*/ 683095 h 971"/>
              <a:gd name="T44" fmla="*/ 116173 w 971"/>
              <a:gd name="T45" fmla="*/ 786876 h 971"/>
              <a:gd name="T46" fmla="*/ 9294 w 971"/>
              <a:gd name="T47" fmla="*/ 893755 h 971"/>
              <a:gd name="T48" fmla="*/ 151799 w 971"/>
              <a:gd name="T49" fmla="*/ 968105 h 971"/>
              <a:gd name="T50" fmla="*/ 192072 w 971"/>
              <a:gd name="T51" fmla="*/ 1057945 h 971"/>
              <a:gd name="T52" fmla="*/ 148701 w 971"/>
              <a:gd name="T53" fmla="*/ 1206646 h 971"/>
              <a:gd name="T54" fmla="*/ 303598 w 971"/>
              <a:gd name="T55" fmla="*/ 1205097 h 971"/>
              <a:gd name="T56" fmla="*/ 297402 w 971"/>
              <a:gd name="T57" fmla="*/ 1356896 h 971"/>
              <a:gd name="T58" fmla="*/ 453848 w 971"/>
              <a:gd name="T59" fmla="*/ 1315074 h 971"/>
              <a:gd name="T60" fmla="*/ 543688 w 971"/>
              <a:gd name="T61" fmla="*/ 1353798 h 971"/>
              <a:gd name="T62" fmla="*/ 610293 w 971"/>
              <a:gd name="T63" fmla="*/ 1494754 h 971"/>
              <a:gd name="T64" fmla="*/ 724917 w 971"/>
              <a:gd name="T65" fmla="*/ 1387875 h 971"/>
              <a:gd name="T66" fmla="*/ 822502 w 971"/>
              <a:gd name="T67" fmla="*/ 1504048 h 971"/>
              <a:gd name="T68" fmla="*/ 909244 w 971"/>
              <a:gd name="T69" fmla="*/ 1369288 h 971"/>
              <a:gd name="T70" fmla="*/ 1002182 w 971"/>
              <a:gd name="T71" fmla="*/ 1336759 h 971"/>
              <a:gd name="T72" fmla="*/ 1146236 w 971"/>
              <a:gd name="T73" fmla="*/ 1394071 h 971"/>
              <a:gd name="T74" fmla="*/ 1158628 w 971"/>
              <a:gd name="T75" fmla="*/ 1239174 h 971"/>
              <a:gd name="T76" fmla="*/ 1308878 w 971"/>
              <a:gd name="T77" fmla="*/ 1259311 h 971"/>
              <a:gd name="T78" fmla="*/ 1282546 w 971"/>
              <a:gd name="T79" fmla="*/ 1101316 h 971"/>
              <a:gd name="T80" fmla="*/ 1329015 w 971"/>
              <a:gd name="T81" fmla="*/ 1014574 h 971"/>
              <a:gd name="T82" fmla="*/ 1474618 w 971"/>
              <a:gd name="T83" fmla="*/ 960360 h 971"/>
              <a:gd name="T84" fmla="*/ 1380131 w 971"/>
              <a:gd name="T85" fmla="*/ 837992 h 971"/>
              <a:gd name="T86" fmla="*/ 1186510 w 971"/>
              <a:gd name="T87" fmla="*/ 992889 h 971"/>
              <a:gd name="T88" fmla="*/ 910793 w 971"/>
              <a:gd name="T89" fmla="*/ 1223685 h 971"/>
              <a:gd name="T90" fmla="*/ 552982 w 971"/>
              <a:gd name="T91" fmla="*/ 1209744 h 971"/>
              <a:gd name="T92" fmla="*/ 295853 w 971"/>
              <a:gd name="T93" fmla="*/ 957262 h 971"/>
              <a:gd name="T94" fmla="*/ 277265 w 971"/>
              <a:gd name="T95" fmla="*/ 597902 h 971"/>
              <a:gd name="T96" fmla="*/ 504964 w 971"/>
              <a:gd name="T97" fmla="*/ 320636 h 971"/>
              <a:gd name="T98" fmla="*/ 861226 w 971"/>
              <a:gd name="T99" fmla="*/ 267971 h 971"/>
              <a:gd name="T100" fmla="*/ 1158628 w 971"/>
              <a:gd name="T101" fmla="*/ 469337 h 971"/>
              <a:gd name="T102" fmla="*/ 1243821 w 971"/>
              <a:gd name="T103" fmla="*/ 819404 h 97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696853" y="2139702"/>
            <a:ext cx="793040" cy="793036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5" name="淘宝店chenying0907 6"/>
          <p:cNvSpPr>
            <a:spLocks noEditPoints="1"/>
          </p:cNvSpPr>
          <p:nvPr/>
        </p:nvSpPr>
        <p:spPr bwMode="auto">
          <a:xfrm>
            <a:off x="4715996" y="1109691"/>
            <a:ext cx="724120" cy="724120"/>
          </a:xfrm>
          <a:custGeom>
            <a:avLst/>
            <a:gdLst>
              <a:gd name="T0" fmla="*/ 771731 w 971"/>
              <a:gd name="T1" fmla="*/ 439386 h 971"/>
              <a:gd name="T2" fmla="*/ 836474 w 971"/>
              <a:gd name="T3" fmla="*/ 381549 h 971"/>
              <a:gd name="T4" fmla="*/ 762235 w 971"/>
              <a:gd name="T5" fmla="*/ 336661 h 971"/>
              <a:gd name="T6" fmla="*/ 809713 w 971"/>
              <a:gd name="T7" fmla="*/ 266739 h 971"/>
              <a:gd name="T8" fmla="*/ 723390 w 971"/>
              <a:gd name="T9" fmla="*/ 240842 h 971"/>
              <a:gd name="T10" fmla="*/ 692313 w 971"/>
              <a:gd name="T11" fmla="*/ 195954 h 971"/>
              <a:gd name="T12" fmla="*/ 701809 w 971"/>
              <a:gd name="T13" fmla="*/ 109631 h 971"/>
              <a:gd name="T14" fmla="*/ 616349 w 971"/>
              <a:gd name="T15" fmla="*/ 126032 h 971"/>
              <a:gd name="T16" fmla="*/ 604264 w 971"/>
              <a:gd name="T17" fmla="*/ 43162 h 971"/>
              <a:gd name="T18" fmla="*/ 523120 w 971"/>
              <a:gd name="T19" fmla="*/ 82007 h 971"/>
              <a:gd name="T20" fmla="*/ 470462 w 971"/>
              <a:gd name="T21" fmla="*/ 69922 h 971"/>
              <a:gd name="T22" fmla="*/ 418668 w 971"/>
              <a:gd name="T23" fmla="*/ 0 h 971"/>
              <a:gd name="T24" fmla="*/ 366874 w 971"/>
              <a:gd name="T25" fmla="*/ 69059 h 971"/>
              <a:gd name="T26" fmla="*/ 302132 w 971"/>
              <a:gd name="T27" fmla="*/ 16401 h 971"/>
              <a:gd name="T28" fmla="*/ 268466 w 971"/>
              <a:gd name="T29" fmla="*/ 99272 h 971"/>
              <a:gd name="T30" fmla="*/ 220988 w 971"/>
              <a:gd name="T31" fmla="*/ 126032 h 971"/>
              <a:gd name="T32" fmla="*/ 135528 w 971"/>
              <a:gd name="T33" fmla="*/ 108767 h 971"/>
              <a:gd name="T34" fmla="*/ 144160 w 971"/>
              <a:gd name="T35" fmla="*/ 195091 h 971"/>
              <a:gd name="T36" fmla="*/ 60426 w 971"/>
              <a:gd name="T37" fmla="*/ 200270 h 971"/>
              <a:gd name="T38" fmla="*/ 91503 w 971"/>
              <a:gd name="T39" fmla="*/ 284004 h 971"/>
              <a:gd name="T40" fmla="*/ 74238 w 971"/>
              <a:gd name="T41" fmla="*/ 335798 h 971"/>
              <a:gd name="T42" fmla="*/ 0 w 971"/>
              <a:gd name="T43" fmla="*/ 380686 h 971"/>
              <a:gd name="T44" fmla="*/ 64743 w 971"/>
              <a:gd name="T45" fmla="*/ 438523 h 971"/>
              <a:gd name="T46" fmla="*/ 5179 w 971"/>
              <a:gd name="T47" fmla="*/ 498086 h 971"/>
              <a:gd name="T48" fmla="*/ 84597 w 971"/>
              <a:gd name="T49" fmla="*/ 539521 h 971"/>
              <a:gd name="T50" fmla="*/ 107041 w 971"/>
              <a:gd name="T51" fmla="*/ 589589 h 971"/>
              <a:gd name="T52" fmla="*/ 82870 w 971"/>
              <a:gd name="T53" fmla="*/ 672459 h 971"/>
              <a:gd name="T54" fmla="*/ 169194 w 971"/>
              <a:gd name="T55" fmla="*/ 671596 h 971"/>
              <a:gd name="T56" fmla="*/ 165741 w 971"/>
              <a:gd name="T57" fmla="*/ 756193 h 971"/>
              <a:gd name="T58" fmla="*/ 252927 w 971"/>
              <a:gd name="T59" fmla="*/ 732885 h 971"/>
              <a:gd name="T60" fmla="*/ 302995 w 971"/>
              <a:gd name="T61" fmla="*/ 754466 h 971"/>
              <a:gd name="T62" fmla="*/ 340114 w 971"/>
              <a:gd name="T63" fmla="*/ 833021 h 971"/>
              <a:gd name="T64" fmla="*/ 403993 w 971"/>
              <a:gd name="T65" fmla="*/ 773457 h 971"/>
              <a:gd name="T66" fmla="*/ 458377 w 971"/>
              <a:gd name="T67" fmla="*/ 838200 h 971"/>
              <a:gd name="T68" fmla="*/ 506718 w 971"/>
              <a:gd name="T69" fmla="*/ 763099 h 971"/>
              <a:gd name="T70" fmla="*/ 558512 w 971"/>
              <a:gd name="T71" fmla="*/ 744971 h 971"/>
              <a:gd name="T72" fmla="*/ 638793 w 971"/>
              <a:gd name="T73" fmla="*/ 776910 h 971"/>
              <a:gd name="T74" fmla="*/ 645699 w 971"/>
              <a:gd name="T75" fmla="*/ 690587 h 971"/>
              <a:gd name="T76" fmla="*/ 729433 w 971"/>
              <a:gd name="T77" fmla="*/ 701809 h 971"/>
              <a:gd name="T78" fmla="*/ 714758 w 971"/>
              <a:gd name="T79" fmla="*/ 613759 h 971"/>
              <a:gd name="T80" fmla="*/ 740655 w 971"/>
              <a:gd name="T81" fmla="*/ 565418 h 971"/>
              <a:gd name="T82" fmla="*/ 821799 w 971"/>
              <a:gd name="T83" fmla="*/ 535205 h 971"/>
              <a:gd name="T84" fmla="*/ 769141 w 971"/>
              <a:gd name="T85" fmla="*/ 467009 h 971"/>
              <a:gd name="T86" fmla="*/ 661237 w 971"/>
              <a:gd name="T87" fmla="*/ 553333 h 971"/>
              <a:gd name="T88" fmla="*/ 507581 w 971"/>
              <a:gd name="T89" fmla="*/ 681955 h 971"/>
              <a:gd name="T90" fmla="*/ 308174 w 971"/>
              <a:gd name="T91" fmla="*/ 674186 h 971"/>
              <a:gd name="T92" fmla="*/ 164878 w 971"/>
              <a:gd name="T93" fmla="*/ 533478 h 971"/>
              <a:gd name="T94" fmla="*/ 154519 w 971"/>
              <a:gd name="T95" fmla="*/ 333208 h 971"/>
              <a:gd name="T96" fmla="*/ 281414 w 971"/>
              <a:gd name="T97" fmla="*/ 178689 h 971"/>
              <a:gd name="T98" fmla="*/ 479958 w 971"/>
              <a:gd name="T99" fmla="*/ 149339 h 971"/>
              <a:gd name="T100" fmla="*/ 645699 w 971"/>
              <a:gd name="T101" fmla="*/ 261560 h 971"/>
              <a:gd name="T102" fmla="*/ 693177 w 971"/>
              <a:gd name="T103" fmla="*/ 456651 h 97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862304" y="1256376"/>
            <a:ext cx="431504" cy="431502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7" name="淘宝店chenying0907 5"/>
          <p:cNvSpPr>
            <a:spLocks noEditPoints="1"/>
          </p:cNvSpPr>
          <p:nvPr/>
        </p:nvSpPr>
        <p:spPr bwMode="auto">
          <a:xfrm>
            <a:off x="3631227" y="1236782"/>
            <a:ext cx="1053265" cy="1053265"/>
          </a:xfrm>
          <a:custGeom>
            <a:avLst/>
            <a:gdLst>
              <a:gd name="T0" fmla="*/ 1122518 w 971"/>
              <a:gd name="T1" fmla="*/ 639107 h 971"/>
              <a:gd name="T2" fmla="*/ 1216689 w 971"/>
              <a:gd name="T3" fmla="*/ 554981 h 971"/>
              <a:gd name="T4" fmla="*/ 1108706 w 971"/>
              <a:gd name="T5" fmla="*/ 489689 h 971"/>
              <a:gd name="T6" fmla="*/ 1177765 w 971"/>
              <a:gd name="T7" fmla="*/ 387984 h 971"/>
              <a:gd name="T8" fmla="*/ 1052204 w 971"/>
              <a:gd name="T9" fmla="*/ 350316 h 971"/>
              <a:gd name="T10" fmla="*/ 1007001 w 971"/>
              <a:gd name="T11" fmla="*/ 285024 h 971"/>
              <a:gd name="T12" fmla="*/ 1020813 w 971"/>
              <a:gd name="T13" fmla="*/ 159463 h 971"/>
              <a:gd name="T14" fmla="*/ 896508 w 971"/>
              <a:gd name="T15" fmla="*/ 183319 h 971"/>
              <a:gd name="T16" fmla="*/ 878929 w 971"/>
              <a:gd name="T17" fmla="*/ 62781 h 971"/>
              <a:gd name="T18" fmla="*/ 760901 w 971"/>
              <a:gd name="T19" fmla="*/ 119283 h 971"/>
              <a:gd name="T20" fmla="*/ 684309 w 971"/>
              <a:gd name="T21" fmla="*/ 101705 h 971"/>
              <a:gd name="T22" fmla="*/ 608972 w 971"/>
              <a:gd name="T23" fmla="*/ 0 h 971"/>
              <a:gd name="T24" fmla="*/ 533635 w 971"/>
              <a:gd name="T25" fmla="*/ 100449 h 971"/>
              <a:gd name="T26" fmla="*/ 439464 w 971"/>
              <a:gd name="T27" fmla="*/ 23857 h 971"/>
              <a:gd name="T28" fmla="*/ 390496 w 971"/>
              <a:gd name="T29" fmla="*/ 144395 h 971"/>
              <a:gd name="T30" fmla="*/ 321437 w 971"/>
              <a:gd name="T31" fmla="*/ 183319 h 971"/>
              <a:gd name="T32" fmla="*/ 197131 w 971"/>
              <a:gd name="T33" fmla="*/ 158207 h 971"/>
              <a:gd name="T34" fmla="*/ 209687 w 971"/>
              <a:gd name="T35" fmla="*/ 283768 h 971"/>
              <a:gd name="T36" fmla="*/ 87893 w 971"/>
              <a:gd name="T37" fmla="*/ 291302 h 971"/>
              <a:gd name="T38" fmla="*/ 133095 w 971"/>
              <a:gd name="T39" fmla="*/ 413097 h 971"/>
              <a:gd name="T40" fmla="*/ 107983 w 971"/>
              <a:gd name="T41" fmla="*/ 488433 h 971"/>
              <a:gd name="T42" fmla="*/ 0 w 971"/>
              <a:gd name="T43" fmla="*/ 553725 h 971"/>
              <a:gd name="T44" fmla="*/ 94171 w 971"/>
              <a:gd name="T45" fmla="*/ 637851 h 971"/>
              <a:gd name="T46" fmla="*/ 7534 w 971"/>
              <a:gd name="T47" fmla="*/ 724489 h 971"/>
              <a:gd name="T48" fmla="*/ 123050 w 971"/>
              <a:gd name="T49" fmla="*/ 784758 h 971"/>
              <a:gd name="T50" fmla="*/ 155696 w 971"/>
              <a:gd name="T51" fmla="*/ 857584 h 971"/>
              <a:gd name="T52" fmla="*/ 120539 w 971"/>
              <a:gd name="T53" fmla="*/ 978122 h 971"/>
              <a:gd name="T54" fmla="*/ 246100 w 971"/>
              <a:gd name="T55" fmla="*/ 976867 h 971"/>
              <a:gd name="T56" fmla="*/ 241078 w 971"/>
              <a:gd name="T57" fmla="*/ 1099917 h 971"/>
              <a:gd name="T58" fmla="*/ 367895 w 971"/>
              <a:gd name="T59" fmla="*/ 1066015 h 971"/>
              <a:gd name="T60" fmla="*/ 440720 w 971"/>
              <a:gd name="T61" fmla="*/ 1097406 h 971"/>
              <a:gd name="T62" fmla="*/ 494711 w 971"/>
              <a:gd name="T63" fmla="*/ 1211666 h 971"/>
              <a:gd name="T64" fmla="*/ 587627 w 971"/>
              <a:gd name="T65" fmla="*/ 1125029 h 971"/>
              <a:gd name="T66" fmla="*/ 666730 w 971"/>
              <a:gd name="T67" fmla="*/ 1219200 h 971"/>
              <a:gd name="T68" fmla="*/ 737045 w 971"/>
              <a:gd name="T69" fmla="*/ 1109962 h 971"/>
              <a:gd name="T70" fmla="*/ 812381 w 971"/>
              <a:gd name="T71" fmla="*/ 1083594 h 971"/>
              <a:gd name="T72" fmla="*/ 929153 w 971"/>
              <a:gd name="T73" fmla="*/ 1130051 h 971"/>
              <a:gd name="T74" fmla="*/ 939198 w 971"/>
              <a:gd name="T75" fmla="*/ 1004490 h 971"/>
              <a:gd name="T76" fmla="*/ 1060993 w 971"/>
              <a:gd name="T77" fmla="*/ 1020813 h 971"/>
              <a:gd name="T78" fmla="*/ 1039647 w 971"/>
              <a:gd name="T79" fmla="*/ 892741 h 971"/>
              <a:gd name="T80" fmla="*/ 1077316 w 971"/>
              <a:gd name="T81" fmla="*/ 822426 h 971"/>
              <a:gd name="T82" fmla="*/ 1195343 w 971"/>
              <a:gd name="T83" fmla="*/ 778480 h 971"/>
              <a:gd name="T84" fmla="*/ 1118751 w 971"/>
              <a:gd name="T85" fmla="*/ 679287 h 971"/>
              <a:gd name="T86" fmla="*/ 961799 w 971"/>
              <a:gd name="T87" fmla="*/ 804848 h 971"/>
              <a:gd name="T88" fmla="*/ 738300 w 971"/>
              <a:gd name="T89" fmla="*/ 991934 h 971"/>
              <a:gd name="T90" fmla="*/ 448254 w 971"/>
              <a:gd name="T91" fmla="*/ 980634 h 971"/>
              <a:gd name="T92" fmla="*/ 239822 w 971"/>
              <a:gd name="T93" fmla="*/ 775969 h 971"/>
              <a:gd name="T94" fmla="*/ 224755 w 971"/>
              <a:gd name="T95" fmla="*/ 484667 h 971"/>
              <a:gd name="T96" fmla="*/ 409330 w 971"/>
              <a:gd name="T97" fmla="*/ 259912 h 971"/>
              <a:gd name="T98" fmla="*/ 698121 w 971"/>
              <a:gd name="T99" fmla="*/ 217221 h 971"/>
              <a:gd name="T100" fmla="*/ 939198 w 971"/>
              <a:gd name="T101" fmla="*/ 380451 h 971"/>
              <a:gd name="T102" fmla="*/ 1008257 w 971"/>
              <a:gd name="T103" fmla="*/ 664219 h 97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grpSp>
        <p:nvGrpSpPr>
          <p:cNvPr id="18" name="Group 39"/>
          <p:cNvGrpSpPr/>
          <p:nvPr/>
        </p:nvGrpSpPr>
        <p:grpSpPr>
          <a:xfrm>
            <a:off x="4603379" y="3602193"/>
            <a:ext cx="270448" cy="220070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19" name="淘宝店chenying0907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淘宝店chenying0907 6"/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淘宝店chenying0907 34"/>
          <p:cNvSpPr>
            <a:spLocks/>
          </p:cNvSpPr>
          <p:nvPr/>
        </p:nvSpPr>
        <p:spPr bwMode="auto">
          <a:xfrm>
            <a:off x="4987593" y="1380201"/>
            <a:ext cx="196010" cy="173502"/>
          </a:xfrm>
          <a:custGeom>
            <a:avLst/>
            <a:gdLst>
              <a:gd name="T0" fmla="*/ 331787 w 136"/>
              <a:gd name="T1" fmla="*/ 117317 h 120"/>
              <a:gd name="T2" fmla="*/ 165894 w 136"/>
              <a:gd name="T3" fmla="*/ 0 h 120"/>
              <a:gd name="T4" fmla="*/ 0 w 136"/>
              <a:gd name="T5" fmla="*/ 117317 h 120"/>
              <a:gd name="T6" fmla="*/ 90266 w 136"/>
              <a:gd name="T7" fmla="*/ 222413 h 120"/>
              <a:gd name="T8" fmla="*/ 53671 w 136"/>
              <a:gd name="T9" fmla="*/ 293292 h 120"/>
              <a:gd name="T10" fmla="*/ 178092 w 136"/>
              <a:gd name="T11" fmla="*/ 234634 h 120"/>
              <a:gd name="T12" fmla="*/ 331787 w 136"/>
              <a:gd name="T13" fmla="*/ 117317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淘宝店chenying0907 55"/>
          <p:cNvSpPr>
            <a:spLocks noEditPoints="1"/>
          </p:cNvSpPr>
          <p:nvPr/>
        </p:nvSpPr>
        <p:spPr bwMode="auto">
          <a:xfrm>
            <a:off x="4939098" y="2408511"/>
            <a:ext cx="308552" cy="322620"/>
          </a:xfrm>
          <a:custGeom>
            <a:avLst/>
            <a:gdLst>
              <a:gd name="T0" fmla="*/ 335960 w 129"/>
              <a:gd name="T1" fmla="*/ 372391 h 135"/>
              <a:gd name="T2" fmla="*/ 514060 w 129"/>
              <a:gd name="T3" fmla="*/ 105241 h 135"/>
              <a:gd name="T4" fmla="*/ 514060 w 129"/>
              <a:gd name="T5" fmla="*/ 85002 h 135"/>
              <a:gd name="T6" fmla="*/ 473582 w 129"/>
              <a:gd name="T7" fmla="*/ 40477 h 135"/>
              <a:gd name="T8" fmla="*/ 453344 w 129"/>
              <a:gd name="T9" fmla="*/ 40477 h 135"/>
              <a:gd name="T10" fmla="*/ 433105 w 129"/>
              <a:gd name="T11" fmla="*/ 64764 h 135"/>
              <a:gd name="T12" fmla="*/ 408819 w 129"/>
              <a:gd name="T13" fmla="*/ 64764 h 135"/>
              <a:gd name="T14" fmla="*/ 408819 w 129"/>
              <a:gd name="T15" fmla="*/ 0 h 135"/>
              <a:gd name="T16" fmla="*/ 109288 w 129"/>
              <a:gd name="T17" fmla="*/ 0 h 135"/>
              <a:gd name="T18" fmla="*/ 109288 w 129"/>
              <a:gd name="T19" fmla="*/ 64764 h 135"/>
              <a:gd name="T20" fmla="*/ 89050 w 129"/>
              <a:gd name="T21" fmla="*/ 64764 h 135"/>
              <a:gd name="T22" fmla="*/ 68811 w 129"/>
              <a:gd name="T23" fmla="*/ 40477 h 135"/>
              <a:gd name="T24" fmla="*/ 48573 w 129"/>
              <a:gd name="T25" fmla="*/ 40477 h 135"/>
              <a:gd name="T26" fmla="*/ 4048 w 129"/>
              <a:gd name="T27" fmla="*/ 85002 h 135"/>
              <a:gd name="T28" fmla="*/ 4048 w 129"/>
              <a:gd name="T29" fmla="*/ 105241 h 135"/>
              <a:gd name="T30" fmla="*/ 186195 w 129"/>
              <a:gd name="T31" fmla="*/ 372391 h 135"/>
              <a:gd name="T32" fmla="*/ 238815 w 129"/>
              <a:gd name="T33" fmla="*/ 396677 h 135"/>
              <a:gd name="T34" fmla="*/ 238815 w 129"/>
              <a:gd name="T35" fmla="*/ 416916 h 135"/>
              <a:gd name="T36" fmla="*/ 218577 w 129"/>
              <a:gd name="T37" fmla="*/ 429059 h 135"/>
              <a:gd name="T38" fmla="*/ 238815 w 129"/>
              <a:gd name="T39" fmla="*/ 437154 h 135"/>
              <a:gd name="T40" fmla="*/ 238815 w 129"/>
              <a:gd name="T41" fmla="*/ 461441 h 135"/>
              <a:gd name="T42" fmla="*/ 218577 w 129"/>
              <a:gd name="T43" fmla="*/ 481679 h 135"/>
              <a:gd name="T44" fmla="*/ 194290 w 129"/>
              <a:gd name="T45" fmla="*/ 501918 h 135"/>
              <a:gd name="T46" fmla="*/ 174052 w 129"/>
              <a:gd name="T47" fmla="*/ 522157 h 135"/>
              <a:gd name="T48" fmla="*/ 198338 w 129"/>
              <a:gd name="T49" fmla="*/ 546443 h 135"/>
              <a:gd name="T50" fmla="*/ 323817 w 129"/>
              <a:gd name="T51" fmla="*/ 546443 h 135"/>
              <a:gd name="T52" fmla="*/ 344056 w 129"/>
              <a:gd name="T53" fmla="*/ 522157 h 135"/>
              <a:gd name="T54" fmla="*/ 323817 w 129"/>
              <a:gd name="T55" fmla="*/ 501918 h 135"/>
              <a:gd name="T56" fmla="*/ 299531 w 129"/>
              <a:gd name="T57" fmla="*/ 481679 h 135"/>
              <a:gd name="T58" fmla="*/ 279292 w 129"/>
              <a:gd name="T59" fmla="*/ 461441 h 135"/>
              <a:gd name="T60" fmla="*/ 279292 w 129"/>
              <a:gd name="T61" fmla="*/ 437154 h 135"/>
              <a:gd name="T62" fmla="*/ 303578 w 129"/>
              <a:gd name="T63" fmla="*/ 429059 h 135"/>
              <a:gd name="T64" fmla="*/ 279292 w 129"/>
              <a:gd name="T65" fmla="*/ 416916 h 135"/>
              <a:gd name="T66" fmla="*/ 279292 w 129"/>
              <a:gd name="T67" fmla="*/ 396677 h 135"/>
              <a:gd name="T68" fmla="*/ 335960 w 129"/>
              <a:gd name="T69" fmla="*/ 372391 h 135"/>
              <a:gd name="T70" fmla="*/ 408819 w 129"/>
              <a:gd name="T71" fmla="*/ 85002 h 135"/>
              <a:gd name="T72" fmla="*/ 433105 w 129"/>
              <a:gd name="T73" fmla="*/ 85002 h 135"/>
              <a:gd name="T74" fmla="*/ 453344 w 129"/>
              <a:gd name="T75" fmla="*/ 64764 h 135"/>
              <a:gd name="T76" fmla="*/ 473582 w 129"/>
              <a:gd name="T77" fmla="*/ 85002 h 135"/>
              <a:gd name="T78" fmla="*/ 473582 w 129"/>
              <a:gd name="T79" fmla="*/ 105241 h 135"/>
              <a:gd name="T80" fmla="*/ 368342 w 129"/>
              <a:gd name="T81" fmla="*/ 287389 h 135"/>
              <a:gd name="T82" fmla="*/ 408819 w 129"/>
              <a:gd name="T83" fmla="*/ 85002 h 135"/>
              <a:gd name="T84" fmla="*/ 145718 w 129"/>
              <a:gd name="T85" fmla="*/ 291436 h 135"/>
              <a:gd name="T86" fmla="*/ 40477 w 129"/>
              <a:gd name="T87" fmla="*/ 109289 h 135"/>
              <a:gd name="T88" fmla="*/ 40477 w 129"/>
              <a:gd name="T89" fmla="*/ 89050 h 135"/>
              <a:gd name="T90" fmla="*/ 60716 w 129"/>
              <a:gd name="T91" fmla="*/ 68811 h 135"/>
              <a:gd name="T92" fmla="*/ 80954 w 129"/>
              <a:gd name="T93" fmla="*/ 89050 h 135"/>
              <a:gd name="T94" fmla="*/ 105241 w 129"/>
              <a:gd name="T95" fmla="*/ 89050 h 135"/>
              <a:gd name="T96" fmla="*/ 145718 w 129"/>
              <a:gd name="T97" fmla="*/ 291436 h 13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Group 48"/>
          <p:cNvGrpSpPr/>
          <p:nvPr/>
        </p:nvGrpSpPr>
        <p:grpSpPr>
          <a:xfrm>
            <a:off x="3638552" y="2783551"/>
            <a:ext cx="312138" cy="352066"/>
            <a:chOff x="5513440" y="1766202"/>
            <a:chExt cx="429274" cy="484183"/>
          </a:xfrm>
          <a:solidFill>
            <a:schemeClr val="bg1"/>
          </a:solidFill>
        </p:grpSpPr>
        <p:sp>
          <p:nvSpPr>
            <p:cNvPr id="25" name="淘宝店chenying0907 147"/>
            <p:cNvSpPr>
              <a:spLocks/>
            </p:cNvSpPr>
            <p:nvPr/>
          </p:nvSpPr>
          <p:spPr bwMode="auto">
            <a:xfrm>
              <a:off x="5513440" y="1766202"/>
              <a:ext cx="429274" cy="87353"/>
            </a:xfrm>
            <a:custGeom>
              <a:avLst/>
              <a:gdLst>
                <a:gd name="T0" fmla="*/ 68 w 129"/>
                <a:gd name="T1" fmla="*/ 8 h 26"/>
                <a:gd name="T2" fmla="*/ 68 w 129"/>
                <a:gd name="T3" fmla="*/ 4 h 26"/>
                <a:gd name="T4" fmla="*/ 64 w 129"/>
                <a:gd name="T5" fmla="*/ 0 h 26"/>
                <a:gd name="T6" fmla="*/ 61 w 129"/>
                <a:gd name="T7" fmla="*/ 4 h 26"/>
                <a:gd name="T8" fmla="*/ 61 w 129"/>
                <a:gd name="T9" fmla="*/ 8 h 26"/>
                <a:gd name="T10" fmla="*/ 0 w 129"/>
                <a:gd name="T11" fmla="*/ 8 h 26"/>
                <a:gd name="T12" fmla="*/ 0 w 129"/>
                <a:gd name="T13" fmla="*/ 26 h 26"/>
                <a:gd name="T14" fmla="*/ 129 w 129"/>
                <a:gd name="T15" fmla="*/ 26 h 26"/>
                <a:gd name="T16" fmla="*/ 129 w 129"/>
                <a:gd name="T17" fmla="*/ 8 h 26"/>
                <a:gd name="T18" fmla="*/ 68 w 129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淘宝店chenying0907 148"/>
            <p:cNvSpPr>
              <a:spLocks noEditPoints="1"/>
            </p:cNvSpPr>
            <p:nvPr/>
          </p:nvSpPr>
          <p:spPr bwMode="auto">
            <a:xfrm>
              <a:off x="5550876" y="1873521"/>
              <a:ext cx="356897" cy="376864"/>
            </a:xfrm>
            <a:custGeom>
              <a:avLst/>
              <a:gdLst>
                <a:gd name="T0" fmla="*/ 143 w 143"/>
                <a:gd name="T1" fmla="*/ 95 h 151"/>
                <a:gd name="T2" fmla="*/ 143 w 143"/>
                <a:gd name="T3" fmla="*/ 0 h 151"/>
                <a:gd name="T4" fmla="*/ 0 w 143"/>
                <a:gd name="T5" fmla="*/ 0 h 151"/>
                <a:gd name="T6" fmla="*/ 0 w 143"/>
                <a:gd name="T7" fmla="*/ 95 h 151"/>
                <a:gd name="T8" fmla="*/ 63 w 143"/>
                <a:gd name="T9" fmla="*/ 95 h 151"/>
                <a:gd name="T10" fmla="*/ 63 w 143"/>
                <a:gd name="T11" fmla="*/ 125 h 151"/>
                <a:gd name="T12" fmla="*/ 45 w 143"/>
                <a:gd name="T13" fmla="*/ 125 h 151"/>
                <a:gd name="T14" fmla="*/ 45 w 143"/>
                <a:gd name="T15" fmla="*/ 121 h 151"/>
                <a:gd name="T16" fmla="*/ 37 w 143"/>
                <a:gd name="T17" fmla="*/ 121 h 151"/>
                <a:gd name="T18" fmla="*/ 25 w 143"/>
                <a:gd name="T19" fmla="*/ 151 h 151"/>
                <a:gd name="T20" fmla="*/ 33 w 143"/>
                <a:gd name="T21" fmla="*/ 151 h 151"/>
                <a:gd name="T22" fmla="*/ 40 w 143"/>
                <a:gd name="T23" fmla="*/ 137 h 151"/>
                <a:gd name="T24" fmla="*/ 104 w 143"/>
                <a:gd name="T25" fmla="*/ 137 h 151"/>
                <a:gd name="T26" fmla="*/ 109 w 143"/>
                <a:gd name="T27" fmla="*/ 151 h 151"/>
                <a:gd name="T28" fmla="*/ 119 w 143"/>
                <a:gd name="T29" fmla="*/ 151 h 151"/>
                <a:gd name="T30" fmla="*/ 107 w 143"/>
                <a:gd name="T31" fmla="*/ 121 h 151"/>
                <a:gd name="T32" fmla="*/ 97 w 143"/>
                <a:gd name="T33" fmla="*/ 121 h 151"/>
                <a:gd name="T34" fmla="*/ 97 w 143"/>
                <a:gd name="T35" fmla="*/ 125 h 151"/>
                <a:gd name="T36" fmla="*/ 80 w 143"/>
                <a:gd name="T37" fmla="*/ 125 h 151"/>
                <a:gd name="T38" fmla="*/ 80 w 143"/>
                <a:gd name="T39" fmla="*/ 95 h 151"/>
                <a:gd name="T40" fmla="*/ 143 w 143"/>
                <a:gd name="T41" fmla="*/ 95 h 151"/>
                <a:gd name="T42" fmla="*/ 92 w 143"/>
                <a:gd name="T43" fmla="*/ 28 h 151"/>
                <a:gd name="T44" fmla="*/ 133 w 143"/>
                <a:gd name="T45" fmla="*/ 28 h 151"/>
                <a:gd name="T46" fmla="*/ 133 w 143"/>
                <a:gd name="T47" fmla="*/ 37 h 151"/>
                <a:gd name="T48" fmla="*/ 92 w 143"/>
                <a:gd name="T49" fmla="*/ 37 h 151"/>
                <a:gd name="T50" fmla="*/ 92 w 143"/>
                <a:gd name="T51" fmla="*/ 28 h 151"/>
                <a:gd name="T52" fmla="*/ 92 w 143"/>
                <a:gd name="T53" fmla="*/ 46 h 151"/>
                <a:gd name="T54" fmla="*/ 133 w 143"/>
                <a:gd name="T55" fmla="*/ 46 h 151"/>
                <a:gd name="T56" fmla="*/ 133 w 143"/>
                <a:gd name="T57" fmla="*/ 56 h 151"/>
                <a:gd name="T58" fmla="*/ 92 w 143"/>
                <a:gd name="T59" fmla="*/ 56 h 151"/>
                <a:gd name="T60" fmla="*/ 92 w 143"/>
                <a:gd name="T61" fmla="*/ 46 h 151"/>
                <a:gd name="T62" fmla="*/ 92 w 143"/>
                <a:gd name="T63" fmla="*/ 63 h 151"/>
                <a:gd name="T64" fmla="*/ 133 w 143"/>
                <a:gd name="T65" fmla="*/ 63 h 151"/>
                <a:gd name="T66" fmla="*/ 133 w 143"/>
                <a:gd name="T67" fmla="*/ 74 h 151"/>
                <a:gd name="T68" fmla="*/ 92 w 143"/>
                <a:gd name="T69" fmla="*/ 74 h 151"/>
                <a:gd name="T70" fmla="*/ 92 w 143"/>
                <a:gd name="T71" fmla="*/ 63 h 151"/>
                <a:gd name="T72" fmla="*/ 8 w 143"/>
                <a:gd name="T73" fmla="*/ 75 h 151"/>
                <a:gd name="T74" fmla="*/ 8 w 143"/>
                <a:gd name="T75" fmla="*/ 24 h 151"/>
                <a:gd name="T76" fmla="*/ 83 w 143"/>
                <a:gd name="T77" fmla="*/ 24 h 151"/>
                <a:gd name="T78" fmla="*/ 83 w 143"/>
                <a:gd name="T79" fmla="*/ 75 h 151"/>
                <a:gd name="T80" fmla="*/ 8 w 143"/>
                <a:gd name="T8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淘宝店chenying0907 149"/>
            <p:cNvSpPr>
              <a:spLocks/>
            </p:cNvSpPr>
            <p:nvPr/>
          </p:nvSpPr>
          <p:spPr bwMode="auto">
            <a:xfrm>
              <a:off x="5578330" y="1945898"/>
              <a:ext cx="174705" cy="102328"/>
            </a:xfrm>
            <a:custGeom>
              <a:avLst/>
              <a:gdLst>
                <a:gd name="T0" fmla="*/ 58 w 70"/>
                <a:gd name="T1" fmla="*/ 12 h 41"/>
                <a:gd name="T2" fmla="*/ 54 w 70"/>
                <a:gd name="T3" fmla="*/ 20 h 41"/>
                <a:gd name="T4" fmla="*/ 48 w 70"/>
                <a:gd name="T5" fmla="*/ 16 h 41"/>
                <a:gd name="T6" fmla="*/ 48 w 70"/>
                <a:gd name="T7" fmla="*/ 16 h 41"/>
                <a:gd name="T8" fmla="*/ 34 w 70"/>
                <a:gd name="T9" fmla="*/ 8 h 41"/>
                <a:gd name="T10" fmla="*/ 32 w 70"/>
                <a:gd name="T11" fmla="*/ 12 h 41"/>
                <a:gd name="T12" fmla="*/ 28 w 70"/>
                <a:gd name="T13" fmla="*/ 20 h 41"/>
                <a:gd name="T14" fmla="*/ 16 w 70"/>
                <a:gd name="T15" fmla="*/ 12 h 41"/>
                <a:gd name="T16" fmla="*/ 12 w 70"/>
                <a:gd name="T17" fmla="*/ 17 h 41"/>
                <a:gd name="T18" fmla="*/ 12 w 70"/>
                <a:gd name="T19" fmla="*/ 17 h 41"/>
                <a:gd name="T20" fmla="*/ 0 w 70"/>
                <a:gd name="T21" fmla="*/ 37 h 41"/>
                <a:gd name="T22" fmla="*/ 5 w 70"/>
                <a:gd name="T23" fmla="*/ 41 h 41"/>
                <a:gd name="T24" fmla="*/ 17 w 70"/>
                <a:gd name="T25" fmla="*/ 21 h 41"/>
                <a:gd name="T26" fmla="*/ 24 w 70"/>
                <a:gd name="T27" fmla="*/ 25 h 41"/>
                <a:gd name="T28" fmla="*/ 24 w 70"/>
                <a:gd name="T29" fmla="*/ 25 h 41"/>
                <a:gd name="T30" fmla="*/ 30 w 70"/>
                <a:gd name="T31" fmla="*/ 29 h 41"/>
                <a:gd name="T32" fmla="*/ 37 w 70"/>
                <a:gd name="T33" fmla="*/ 17 h 41"/>
                <a:gd name="T34" fmla="*/ 42 w 70"/>
                <a:gd name="T35" fmla="*/ 21 h 41"/>
                <a:gd name="T36" fmla="*/ 42 w 70"/>
                <a:gd name="T37" fmla="*/ 21 h 41"/>
                <a:gd name="T38" fmla="*/ 56 w 70"/>
                <a:gd name="T39" fmla="*/ 28 h 41"/>
                <a:gd name="T40" fmla="*/ 57 w 70"/>
                <a:gd name="T41" fmla="*/ 28 h 41"/>
                <a:gd name="T42" fmla="*/ 57 w 70"/>
                <a:gd name="T43" fmla="*/ 28 h 41"/>
                <a:gd name="T44" fmla="*/ 64 w 70"/>
                <a:gd name="T45" fmla="*/ 17 h 41"/>
                <a:gd name="T46" fmla="*/ 64 w 70"/>
                <a:gd name="T47" fmla="*/ 17 h 41"/>
                <a:gd name="T48" fmla="*/ 70 w 70"/>
                <a:gd name="T49" fmla="*/ 4 h 41"/>
                <a:gd name="T50" fmla="*/ 65 w 70"/>
                <a:gd name="T51" fmla="*/ 0 h 41"/>
                <a:gd name="T52" fmla="*/ 58 w 70"/>
                <a:gd name="T5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3835288" y="1440844"/>
            <a:ext cx="645142" cy="645140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grpSp>
        <p:nvGrpSpPr>
          <p:cNvPr id="29" name="Group 45"/>
          <p:cNvGrpSpPr/>
          <p:nvPr/>
        </p:nvGrpSpPr>
        <p:grpSpPr>
          <a:xfrm>
            <a:off x="4006073" y="1614037"/>
            <a:ext cx="303572" cy="298754"/>
            <a:chOff x="1587575" y="2265358"/>
            <a:chExt cx="314468" cy="309477"/>
          </a:xfrm>
          <a:solidFill>
            <a:schemeClr val="bg1"/>
          </a:solidFill>
        </p:grpSpPr>
        <p:sp>
          <p:nvSpPr>
            <p:cNvPr id="30" name="淘宝店chenying0907 59"/>
            <p:cNvSpPr>
              <a:spLocks noEditPoints="1"/>
            </p:cNvSpPr>
            <p:nvPr/>
          </p:nvSpPr>
          <p:spPr bwMode="auto">
            <a:xfrm>
              <a:off x="1587575" y="2265358"/>
              <a:ext cx="314468" cy="309477"/>
            </a:xfrm>
            <a:custGeom>
              <a:avLst/>
              <a:gdLst>
                <a:gd name="T0" fmla="*/ 82 w 95"/>
                <a:gd name="T1" fmla="*/ 57 h 93"/>
                <a:gd name="T2" fmla="*/ 95 w 95"/>
                <a:gd name="T3" fmla="*/ 51 h 93"/>
                <a:gd name="T4" fmla="*/ 95 w 95"/>
                <a:gd name="T5" fmla="*/ 41 h 93"/>
                <a:gd name="T6" fmla="*/ 82 w 95"/>
                <a:gd name="T7" fmla="*/ 36 h 93"/>
                <a:gd name="T8" fmla="*/ 80 w 95"/>
                <a:gd name="T9" fmla="*/ 30 h 93"/>
                <a:gd name="T10" fmla="*/ 85 w 95"/>
                <a:gd name="T11" fmla="*/ 17 h 93"/>
                <a:gd name="T12" fmla="*/ 77 w 95"/>
                <a:gd name="T13" fmla="*/ 10 h 93"/>
                <a:gd name="T14" fmla="*/ 64 w 95"/>
                <a:gd name="T15" fmla="*/ 15 h 93"/>
                <a:gd name="T16" fmla="*/ 59 w 95"/>
                <a:gd name="T17" fmla="*/ 13 h 93"/>
                <a:gd name="T18" fmla="*/ 53 w 95"/>
                <a:gd name="T19" fmla="*/ 0 h 93"/>
                <a:gd name="T20" fmla="*/ 42 w 95"/>
                <a:gd name="T21" fmla="*/ 0 h 93"/>
                <a:gd name="T22" fmla="*/ 37 w 95"/>
                <a:gd name="T23" fmla="*/ 13 h 93"/>
                <a:gd name="T24" fmla="*/ 31 w 95"/>
                <a:gd name="T25" fmla="*/ 15 h 93"/>
                <a:gd name="T26" fmla="*/ 18 w 95"/>
                <a:gd name="T27" fmla="*/ 10 h 93"/>
                <a:gd name="T28" fmla="*/ 10 w 95"/>
                <a:gd name="T29" fmla="*/ 17 h 93"/>
                <a:gd name="T30" fmla="*/ 16 w 95"/>
                <a:gd name="T31" fmla="*/ 30 h 93"/>
                <a:gd name="T32" fmla="*/ 13 w 95"/>
                <a:gd name="T33" fmla="*/ 36 h 93"/>
                <a:gd name="T34" fmla="*/ 0 w 95"/>
                <a:gd name="T35" fmla="*/ 41 h 93"/>
                <a:gd name="T36" fmla="*/ 0 w 95"/>
                <a:gd name="T37" fmla="*/ 52 h 93"/>
                <a:gd name="T38" fmla="*/ 13 w 95"/>
                <a:gd name="T39" fmla="*/ 57 h 93"/>
                <a:gd name="T40" fmla="*/ 16 w 95"/>
                <a:gd name="T41" fmla="*/ 63 h 93"/>
                <a:gd name="T42" fmla="*/ 11 w 95"/>
                <a:gd name="T43" fmla="*/ 76 h 93"/>
                <a:gd name="T44" fmla="*/ 18 w 95"/>
                <a:gd name="T45" fmla="*/ 83 h 93"/>
                <a:gd name="T46" fmla="*/ 31 w 95"/>
                <a:gd name="T47" fmla="*/ 78 h 93"/>
                <a:gd name="T48" fmla="*/ 37 w 95"/>
                <a:gd name="T49" fmla="*/ 80 h 93"/>
                <a:gd name="T50" fmla="*/ 43 w 95"/>
                <a:gd name="T51" fmla="*/ 93 h 93"/>
                <a:gd name="T52" fmla="*/ 53 w 95"/>
                <a:gd name="T53" fmla="*/ 93 h 93"/>
                <a:gd name="T54" fmla="*/ 59 w 95"/>
                <a:gd name="T55" fmla="*/ 80 h 93"/>
                <a:gd name="T56" fmla="*/ 64 w 95"/>
                <a:gd name="T57" fmla="*/ 78 h 93"/>
                <a:gd name="T58" fmla="*/ 78 w 95"/>
                <a:gd name="T59" fmla="*/ 83 h 93"/>
                <a:gd name="T60" fmla="*/ 85 w 95"/>
                <a:gd name="T61" fmla="*/ 75 h 93"/>
                <a:gd name="T62" fmla="*/ 80 w 95"/>
                <a:gd name="T63" fmla="*/ 63 h 93"/>
                <a:gd name="T64" fmla="*/ 82 w 95"/>
                <a:gd name="T65" fmla="*/ 57 h 93"/>
                <a:gd name="T66" fmla="*/ 48 w 95"/>
                <a:gd name="T67" fmla="*/ 61 h 93"/>
                <a:gd name="T68" fmla="*/ 33 w 95"/>
                <a:gd name="T69" fmla="*/ 46 h 93"/>
                <a:gd name="T70" fmla="*/ 48 w 95"/>
                <a:gd name="T71" fmla="*/ 32 h 93"/>
                <a:gd name="T72" fmla="*/ 63 w 95"/>
                <a:gd name="T73" fmla="*/ 46 h 93"/>
                <a:gd name="T74" fmla="*/ 48 w 95"/>
                <a:gd name="T75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Oval 60"/>
            <p:cNvSpPr>
              <a:spLocks noChangeArrowheads="1"/>
            </p:cNvSpPr>
            <p:nvPr/>
          </p:nvSpPr>
          <p:spPr bwMode="auto">
            <a:xfrm>
              <a:off x="1712364" y="2387652"/>
              <a:ext cx="64890" cy="623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5" name="淘宝店chenying0907 34"/>
          <p:cNvSpPr/>
          <p:nvPr/>
        </p:nvSpPr>
        <p:spPr>
          <a:xfrm>
            <a:off x="6174046" y="1488448"/>
            <a:ext cx="18002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Rectangle 24"/>
          <p:cNvSpPr>
            <a:spLocks noChangeArrowheads="1"/>
          </p:cNvSpPr>
          <p:nvPr/>
        </p:nvSpPr>
        <p:spPr bwMode="auto">
          <a:xfrm>
            <a:off x="6174046" y="1272424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7" name="淘宝店chenying0907 36"/>
          <p:cNvSpPr/>
          <p:nvPr/>
        </p:nvSpPr>
        <p:spPr>
          <a:xfrm>
            <a:off x="6531701" y="2526642"/>
            <a:ext cx="18002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>
            <a:off x="6531701" y="2310618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2" name="淘宝店chenying0907 41"/>
          <p:cNvSpPr/>
          <p:nvPr/>
        </p:nvSpPr>
        <p:spPr>
          <a:xfrm>
            <a:off x="5868144" y="3719625"/>
            <a:ext cx="18002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Rectangle 24"/>
          <p:cNvSpPr>
            <a:spLocks noChangeArrowheads="1"/>
          </p:cNvSpPr>
          <p:nvPr/>
        </p:nvSpPr>
        <p:spPr bwMode="auto">
          <a:xfrm>
            <a:off x="5868144" y="3503601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5" name="淘宝店chenying0907 44"/>
          <p:cNvSpPr/>
          <p:nvPr/>
        </p:nvSpPr>
        <p:spPr>
          <a:xfrm>
            <a:off x="1187624" y="1719860"/>
            <a:ext cx="18002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Rectangle 24"/>
          <p:cNvSpPr>
            <a:spLocks noChangeArrowheads="1"/>
          </p:cNvSpPr>
          <p:nvPr/>
        </p:nvSpPr>
        <p:spPr bwMode="auto">
          <a:xfrm>
            <a:off x="1187624" y="1503836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9" name="淘宝店chenying0907 48"/>
          <p:cNvSpPr/>
          <p:nvPr/>
        </p:nvSpPr>
        <p:spPr>
          <a:xfrm>
            <a:off x="760760" y="2909204"/>
            <a:ext cx="18002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Rectangle 24"/>
          <p:cNvSpPr>
            <a:spLocks noChangeArrowheads="1"/>
          </p:cNvSpPr>
          <p:nvPr/>
        </p:nvSpPr>
        <p:spPr bwMode="auto">
          <a:xfrm>
            <a:off x="760760" y="2693180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4" name="Text Box 42"/>
          <p:cNvSpPr txBox="1">
            <a:spLocks noChangeArrowheads="1"/>
          </p:cNvSpPr>
          <p:nvPr/>
        </p:nvSpPr>
        <p:spPr bwMode="auto">
          <a:xfrm>
            <a:off x="1204224" y="258166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此处输入章节标题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772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isContent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1" grpId="0" animBg="1"/>
      <p:bldP spid="11" grpId="1" animBg="1"/>
      <p:bldP spid="12" grpId="0" animBg="1"/>
      <p:bldP spid="13" grpId="0" animBg="1"/>
      <p:bldP spid="13" grpId="1" animBg="1"/>
      <p:bldP spid="14" grpId="0" animBg="1"/>
      <p:bldP spid="15" grpId="0" animBg="1"/>
      <p:bldP spid="15" grpId="1" animBg="1"/>
      <p:bldP spid="16" grpId="0" animBg="1"/>
      <p:bldP spid="17" grpId="0" animBg="1"/>
      <p:bldP spid="17" grpId="1" animBg="1"/>
      <p:bldP spid="22" grpId="0" animBg="1"/>
      <p:bldP spid="23" grpId="0" animBg="1"/>
      <p:bldP spid="28" grpId="0" animBg="1"/>
      <p:bldP spid="35" grpId="0"/>
      <p:bldP spid="36" grpId="0"/>
      <p:bldP spid="37" grpId="0"/>
      <p:bldP spid="38" grpId="0"/>
      <p:bldP spid="42" grpId="0"/>
      <p:bldP spid="43" grpId="0"/>
      <p:bldP spid="45" grpId="0"/>
      <p:bldP spid="46" grpId="0"/>
      <p:bldP spid="49" grpId="0"/>
      <p:bldP spid="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淘宝店chenying0907 8"/>
          <p:cNvSpPr>
            <a:spLocks/>
          </p:cNvSpPr>
          <p:nvPr/>
        </p:nvSpPr>
        <p:spPr bwMode="auto">
          <a:xfrm>
            <a:off x="635000" y="1851670"/>
            <a:ext cx="1728788" cy="741362"/>
          </a:xfrm>
          <a:custGeom>
            <a:avLst/>
            <a:gdLst>
              <a:gd name="T0" fmla="*/ 265 w 492"/>
              <a:gd name="T1" fmla="*/ 33 h 211"/>
              <a:gd name="T2" fmla="*/ 246 w 492"/>
              <a:gd name="T3" fmla="*/ 0 h 211"/>
              <a:gd name="T4" fmla="*/ 227 w 492"/>
              <a:gd name="T5" fmla="*/ 33 h 211"/>
              <a:gd name="T6" fmla="*/ 0 w 492"/>
              <a:gd name="T7" fmla="*/ 169 h 211"/>
              <a:gd name="T8" fmla="*/ 67 w 492"/>
              <a:gd name="T9" fmla="*/ 211 h 211"/>
              <a:gd name="T10" fmla="*/ 246 w 492"/>
              <a:gd name="T11" fmla="*/ 113 h 211"/>
              <a:gd name="T12" fmla="*/ 425 w 492"/>
              <a:gd name="T13" fmla="*/ 211 h 211"/>
              <a:gd name="T14" fmla="*/ 492 w 492"/>
              <a:gd name="T15" fmla="*/ 169 h 211"/>
              <a:gd name="T16" fmla="*/ 265 w 492"/>
              <a:gd name="T17" fmla="*/ 33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2" h="211">
                <a:moveTo>
                  <a:pt x="265" y="33"/>
                </a:moveTo>
                <a:cubicBezTo>
                  <a:pt x="246" y="0"/>
                  <a:pt x="246" y="0"/>
                  <a:pt x="246" y="0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131" y="39"/>
                  <a:pt x="48" y="92"/>
                  <a:pt x="0" y="169"/>
                </a:cubicBezTo>
                <a:cubicBezTo>
                  <a:pt x="67" y="211"/>
                  <a:pt x="67" y="211"/>
                  <a:pt x="67" y="211"/>
                </a:cubicBezTo>
                <a:cubicBezTo>
                  <a:pt x="105" y="152"/>
                  <a:pt x="171" y="113"/>
                  <a:pt x="246" y="113"/>
                </a:cubicBezTo>
                <a:cubicBezTo>
                  <a:pt x="321" y="113"/>
                  <a:pt x="387" y="152"/>
                  <a:pt x="425" y="211"/>
                </a:cubicBezTo>
                <a:cubicBezTo>
                  <a:pt x="492" y="169"/>
                  <a:pt x="492" y="169"/>
                  <a:pt x="492" y="169"/>
                </a:cubicBezTo>
                <a:cubicBezTo>
                  <a:pt x="444" y="92"/>
                  <a:pt x="361" y="39"/>
                  <a:pt x="265" y="3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5" name="淘宝店chenying0907 9"/>
          <p:cNvSpPr>
            <a:spLocks/>
          </p:cNvSpPr>
          <p:nvPr/>
        </p:nvSpPr>
        <p:spPr bwMode="auto">
          <a:xfrm>
            <a:off x="2173288" y="2515245"/>
            <a:ext cx="1728787" cy="738187"/>
          </a:xfrm>
          <a:custGeom>
            <a:avLst/>
            <a:gdLst>
              <a:gd name="T0" fmla="*/ 492 w 492"/>
              <a:gd name="T1" fmla="*/ 42 h 210"/>
              <a:gd name="T2" fmla="*/ 425 w 492"/>
              <a:gd name="T3" fmla="*/ 0 h 210"/>
              <a:gd name="T4" fmla="*/ 246 w 492"/>
              <a:gd name="T5" fmla="*/ 98 h 210"/>
              <a:gd name="T6" fmla="*/ 67 w 492"/>
              <a:gd name="T7" fmla="*/ 0 h 210"/>
              <a:gd name="T8" fmla="*/ 0 w 492"/>
              <a:gd name="T9" fmla="*/ 42 h 210"/>
              <a:gd name="T10" fmla="*/ 227 w 492"/>
              <a:gd name="T11" fmla="*/ 178 h 210"/>
              <a:gd name="T12" fmla="*/ 246 w 492"/>
              <a:gd name="T13" fmla="*/ 210 h 210"/>
              <a:gd name="T14" fmla="*/ 265 w 492"/>
              <a:gd name="T15" fmla="*/ 178 h 210"/>
              <a:gd name="T16" fmla="*/ 492 w 492"/>
              <a:gd name="T17" fmla="*/ 42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2" h="210">
                <a:moveTo>
                  <a:pt x="492" y="42"/>
                </a:moveTo>
                <a:cubicBezTo>
                  <a:pt x="425" y="0"/>
                  <a:pt x="425" y="0"/>
                  <a:pt x="425" y="0"/>
                </a:cubicBezTo>
                <a:cubicBezTo>
                  <a:pt x="387" y="59"/>
                  <a:pt x="321" y="98"/>
                  <a:pt x="246" y="98"/>
                </a:cubicBezTo>
                <a:cubicBezTo>
                  <a:pt x="171" y="98"/>
                  <a:pt x="105" y="59"/>
                  <a:pt x="67" y="0"/>
                </a:cubicBezTo>
                <a:cubicBezTo>
                  <a:pt x="0" y="42"/>
                  <a:pt x="0" y="42"/>
                  <a:pt x="0" y="42"/>
                </a:cubicBezTo>
                <a:cubicBezTo>
                  <a:pt x="48" y="119"/>
                  <a:pt x="131" y="171"/>
                  <a:pt x="227" y="178"/>
                </a:cubicBezTo>
                <a:cubicBezTo>
                  <a:pt x="246" y="210"/>
                  <a:pt x="246" y="210"/>
                  <a:pt x="246" y="210"/>
                </a:cubicBezTo>
                <a:cubicBezTo>
                  <a:pt x="265" y="178"/>
                  <a:pt x="265" y="178"/>
                  <a:pt x="265" y="178"/>
                </a:cubicBezTo>
                <a:cubicBezTo>
                  <a:pt x="361" y="171"/>
                  <a:pt x="444" y="119"/>
                  <a:pt x="492" y="42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6" name="淘宝店chenying0907 10"/>
          <p:cNvSpPr>
            <a:spLocks/>
          </p:cNvSpPr>
          <p:nvPr/>
        </p:nvSpPr>
        <p:spPr bwMode="auto">
          <a:xfrm>
            <a:off x="5245100" y="2515245"/>
            <a:ext cx="1731963" cy="738187"/>
          </a:xfrm>
          <a:custGeom>
            <a:avLst/>
            <a:gdLst>
              <a:gd name="T0" fmla="*/ 493 w 493"/>
              <a:gd name="T1" fmla="*/ 42 h 210"/>
              <a:gd name="T2" fmla="*/ 425 w 493"/>
              <a:gd name="T3" fmla="*/ 0 h 210"/>
              <a:gd name="T4" fmla="*/ 247 w 493"/>
              <a:gd name="T5" fmla="*/ 98 h 210"/>
              <a:gd name="T6" fmla="*/ 68 w 493"/>
              <a:gd name="T7" fmla="*/ 0 h 210"/>
              <a:gd name="T8" fmla="*/ 0 w 493"/>
              <a:gd name="T9" fmla="*/ 42 h 210"/>
              <a:gd name="T10" fmla="*/ 228 w 493"/>
              <a:gd name="T11" fmla="*/ 178 h 210"/>
              <a:gd name="T12" fmla="*/ 247 w 493"/>
              <a:gd name="T13" fmla="*/ 210 h 210"/>
              <a:gd name="T14" fmla="*/ 266 w 493"/>
              <a:gd name="T15" fmla="*/ 178 h 210"/>
              <a:gd name="T16" fmla="*/ 493 w 493"/>
              <a:gd name="T17" fmla="*/ 42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3" h="210">
                <a:moveTo>
                  <a:pt x="493" y="42"/>
                </a:moveTo>
                <a:cubicBezTo>
                  <a:pt x="425" y="0"/>
                  <a:pt x="425" y="0"/>
                  <a:pt x="425" y="0"/>
                </a:cubicBezTo>
                <a:cubicBezTo>
                  <a:pt x="388" y="59"/>
                  <a:pt x="322" y="98"/>
                  <a:pt x="247" y="98"/>
                </a:cubicBezTo>
                <a:cubicBezTo>
                  <a:pt x="171" y="98"/>
                  <a:pt x="105" y="59"/>
                  <a:pt x="68" y="0"/>
                </a:cubicBezTo>
                <a:cubicBezTo>
                  <a:pt x="0" y="42"/>
                  <a:pt x="0" y="42"/>
                  <a:pt x="0" y="42"/>
                </a:cubicBezTo>
                <a:cubicBezTo>
                  <a:pt x="49" y="119"/>
                  <a:pt x="132" y="171"/>
                  <a:pt x="228" y="178"/>
                </a:cubicBezTo>
                <a:cubicBezTo>
                  <a:pt x="247" y="210"/>
                  <a:pt x="247" y="210"/>
                  <a:pt x="247" y="210"/>
                </a:cubicBezTo>
                <a:cubicBezTo>
                  <a:pt x="266" y="178"/>
                  <a:pt x="266" y="178"/>
                  <a:pt x="266" y="178"/>
                </a:cubicBezTo>
                <a:cubicBezTo>
                  <a:pt x="361" y="171"/>
                  <a:pt x="445" y="119"/>
                  <a:pt x="493" y="42"/>
                </a:cubicBezTo>
                <a:close/>
              </a:path>
            </a:pathLst>
          </a:custGeom>
          <a:solidFill>
            <a:schemeClr val="accent4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7" name="淘宝店chenying0907 11"/>
          <p:cNvSpPr>
            <a:spLocks/>
          </p:cNvSpPr>
          <p:nvPr/>
        </p:nvSpPr>
        <p:spPr bwMode="auto">
          <a:xfrm>
            <a:off x="3705225" y="1851670"/>
            <a:ext cx="1733550" cy="741362"/>
          </a:xfrm>
          <a:custGeom>
            <a:avLst/>
            <a:gdLst>
              <a:gd name="T0" fmla="*/ 266 w 493"/>
              <a:gd name="T1" fmla="*/ 33 h 211"/>
              <a:gd name="T2" fmla="*/ 247 w 493"/>
              <a:gd name="T3" fmla="*/ 0 h 211"/>
              <a:gd name="T4" fmla="*/ 227 w 493"/>
              <a:gd name="T5" fmla="*/ 33 h 211"/>
              <a:gd name="T6" fmla="*/ 0 w 493"/>
              <a:gd name="T7" fmla="*/ 169 h 211"/>
              <a:gd name="T8" fmla="*/ 68 w 493"/>
              <a:gd name="T9" fmla="*/ 211 h 211"/>
              <a:gd name="T10" fmla="*/ 247 w 493"/>
              <a:gd name="T11" fmla="*/ 113 h 211"/>
              <a:gd name="T12" fmla="*/ 425 w 493"/>
              <a:gd name="T13" fmla="*/ 211 h 211"/>
              <a:gd name="T14" fmla="*/ 493 w 493"/>
              <a:gd name="T15" fmla="*/ 169 h 211"/>
              <a:gd name="T16" fmla="*/ 266 w 493"/>
              <a:gd name="T17" fmla="*/ 33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3" h="211">
                <a:moveTo>
                  <a:pt x="266" y="33"/>
                </a:moveTo>
                <a:cubicBezTo>
                  <a:pt x="247" y="0"/>
                  <a:pt x="247" y="0"/>
                  <a:pt x="247" y="0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132" y="39"/>
                  <a:pt x="49" y="92"/>
                  <a:pt x="0" y="169"/>
                </a:cubicBezTo>
                <a:cubicBezTo>
                  <a:pt x="68" y="211"/>
                  <a:pt x="68" y="211"/>
                  <a:pt x="68" y="211"/>
                </a:cubicBezTo>
                <a:cubicBezTo>
                  <a:pt x="105" y="152"/>
                  <a:pt x="171" y="113"/>
                  <a:pt x="247" y="113"/>
                </a:cubicBezTo>
                <a:cubicBezTo>
                  <a:pt x="322" y="113"/>
                  <a:pt x="388" y="152"/>
                  <a:pt x="425" y="211"/>
                </a:cubicBezTo>
                <a:cubicBezTo>
                  <a:pt x="493" y="169"/>
                  <a:pt x="493" y="169"/>
                  <a:pt x="493" y="169"/>
                </a:cubicBezTo>
                <a:cubicBezTo>
                  <a:pt x="445" y="92"/>
                  <a:pt x="362" y="39"/>
                  <a:pt x="266" y="33"/>
                </a:cubicBezTo>
                <a:close/>
              </a:path>
            </a:pathLst>
          </a:cu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8" name="淘宝店chenying0907 12"/>
          <p:cNvSpPr>
            <a:spLocks/>
          </p:cNvSpPr>
          <p:nvPr/>
        </p:nvSpPr>
        <p:spPr bwMode="auto">
          <a:xfrm>
            <a:off x="6780213" y="1851670"/>
            <a:ext cx="1731962" cy="741362"/>
          </a:xfrm>
          <a:custGeom>
            <a:avLst/>
            <a:gdLst>
              <a:gd name="T0" fmla="*/ 266 w 493"/>
              <a:gd name="T1" fmla="*/ 33 h 211"/>
              <a:gd name="T2" fmla="*/ 246 w 493"/>
              <a:gd name="T3" fmla="*/ 0 h 211"/>
              <a:gd name="T4" fmla="*/ 227 w 493"/>
              <a:gd name="T5" fmla="*/ 33 h 211"/>
              <a:gd name="T6" fmla="*/ 0 w 493"/>
              <a:gd name="T7" fmla="*/ 169 h 211"/>
              <a:gd name="T8" fmla="*/ 68 w 493"/>
              <a:gd name="T9" fmla="*/ 211 h 211"/>
              <a:gd name="T10" fmla="*/ 246 w 493"/>
              <a:gd name="T11" fmla="*/ 113 h 211"/>
              <a:gd name="T12" fmla="*/ 425 w 493"/>
              <a:gd name="T13" fmla="*/ 211 h 211"/>
              <a:gd name="T14" fmla="*/ 493 w 493"/>
              <a:gd name="T15" fmla="*/ 169 h 211"/>
              <a:gd name="T16" fmla="*/ 266 w 493"/>
              <a:gd name="T17" fmla="*/ 33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3" h="211">
                <a:moveTo>
                  <a:pt x="266" y="33"/>
                </a:moveTo>
                <a:cubicBezTo>
                  <a:pt x="246" y="0"/>
                  <a:pt x="246" y="0"/>
                  <a:pt x="246" y="0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131" y="39"/>
                  <a:pt x="48" y="92"/>
                  <a:pt x="0" y="169"/>
                </a:cubicBezTo>
                <a:cubicBezTo>
                  <a:pt x="68" y="211"/>
                  <a:pt x="68" y="211"/>
                  <a:pt x="68" y="211"/>
                </a:cubicBezTo>
                <a:cubicBezTo>
                  <a:pt x="105" y="152"/>
                  <a:pt x="171" y="113"/>
                  <a:pt x="246" y="113"/>
                </a:cubicBezTo>
                <a:cubicBezTo>
                  <a:pt x="322" y="113"/>
                  <a:pt x="388" y="152"/>
                  <a:pt x="425" y="211"/>
                </a:cubicBezTo>
                <a:cubicBezTo>
                  <a:pt x="493" y="169"/>
                  <a:pt x="493" y="169"/>
                  <a:pt x="493" y="169"/>
                </a:cubicBezTo>
                <a:cubicBezTo>
                  <a:pt x="444" y="92"/>
                  <a:pt x="361" y="39"/>
                  <a:pt x="266" y="33"/>
                </a:cubicBezTo>
                <a:close/>
              </a:path>
            </a:pathLst>
          </a:custGeom>
          <a:solidFill>
            <a:schemeClr val="accent5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9" name="淘宝店chenying0907 13"/>
          <p:cNvSpPr>
            <a:spLocks noEditPoints="1"/>
          </p:cNvSpPr>
          <p:nvPr/>
        </p:nvSpPr>
        <p:spPr bwMode="auto">
          <a:xfrm>
            <a:off x="7516777" y="1335415"/>
            <a:ext cx="260422" cy="275272"/>
          </a:xfrm>
          <a:custGeom>
            <a:avLst/>
            <a:gdLst>
              <a:gd name="T0" fmla="*/ 96 w 103"/>
              <a:gd name="T1" fmla="*/ 14 h 109"/>
              <a:gd name="T2" fmla="*/ 96 w 103"/>
              <a:gd name="T3" fmla="*/ 103 h 109"/>
              <a:gd name="T4" fmla="*/ 14 w 103"/>
              <a:gd name="T5" fmla="*/ 103 h 109"/>
              <a:gd name="T6" fmla="*/ 7 w 103"/>
              <a:gd name="T7" fmla="*/ 96 h 109"/>
              <a:gd name="T8" fmla="*/ 14 w 103"/>
              <a:gd name="T9" fmla="*/ 89 h 109"/>
              <a:gd name="T10" fmla="*/ 89 w 103"/>
              <a:gd name="T11" fmla="*/ 89 h 109"/>
              <a:gd name="T12" fmla="*/ 89 w 103"/>
              <a:gd name="T13" fmla="*/ 0 h 109"/>
              <a:gd name="T14" fmla="*/ 14 w 103"/>
              <a:gd name="T15" fmla="*/ 0 h 109"/>
              <a:gd name="T16" fmla="*/ 0 w 103"/>
              <a:gd name="T17" fmla="*/ 14 h 109"/>
              <a:gd name="T18" fmla="*/ 0 w 103"/>
              <a:gd name="T19" fmla="*/ 96 h 109"/>
              <a:gd name="T20" fmla="*/ 14 w 103"/>
              <a:gd name="T21" fmla="*/ 109 h 109"/>
              <a:gd name="T22" fmla="*/ 103 w 103"/>
              <a:gd name="T23" fmla="*/ 109 h 109"/>
              <a:gd name="T24" fmla="*/ 103 w 103"/>
              <a:gd name="T25" fmla="*/ 14 h 109"/>
              <a:gd name="T26" fmla="*/ 96 w 103"/>
              <a:gd name="T27" fmla="*/ 14 h 109"/>
              <a:gd name="T28" fmla="*/ 14 w 103"/>
              <a:gd name="T29" fmla="*/ 27 h 109"/>
              <a:gd name="T30" fmla="*/ 14 w 103"/>
              <a:gd name="T31" fmla="*/ 7 h 109"/>
              <a:gd name="T32" fmla="*/ 82 w 103"/>
              <a:gd name="T33" fmla="*/ 7 h 109"/>
              <a:gd name="T34" fmla="*/ 82 w 103"/>
              <a:gd name="T35" fmla="*/ 82 h 109"/>
              <a:gd name="T36" fmla="*/ 14 w 103"/>
              <a:gd name="T37" fmla="*/ 82 h 109"/>
              <a:gd name="T38" fmla="*/ 14 w 103"/>
              <a:gd name="T39" fmla="*/ 27 h 109"/>
              <a:gd name="T40" fmla="*/ 68 w 103"/>
              <a:gd name="T41" fmla="*/ 21 h 109"/>
              <a:gd name="T42" fmla="*/ 27 w 103"/>
              <a:gd name="T43" fmla="*/ 21 h 109"/>
              <a:gd name="T44" fmla="*/ 27 w 103"/>
              <a:gd name="T45" fmla="*/ 14 h 109"/>
              <a:gd name="T46" fmla="*/ 68 w 103"/>
              <a:gd name="T47" fmla="*/ 14 h 109"/>
              <a:gd name="T48" fmla="*/ 68 w 103"/>
              <a:gd name="T49" fmla="*/ 21 h 109"/>
              <a:gd name="T50" fmla="*/ 55 w 103"/>
              <a:gd name="T51" fmla="*/ 34 h 109"/>
              <a:gd name="T52" fmla="*/ 27 w 103"/>
              <a:gd name="T53" fmla="*/ 34 h 109"/>
              <a:gd name="T54" fmla="*/ 27 w 103"/>
              <a:gd name="T55" fmla="*/ 27 h 109"/>
              <a:gd name="T56" fmla="*/ 55 w 103"/>
              <a:gd name="T57" fmla="*/ 27 h 109"/>
              <a:gd name="T58" fmla="*/ 55 w 103"/>
              <a:gd name="T59" fmla="*/ 34 h 109"/>
              <a:gd name="T60" fmla="*/ 41 w 103"/>
              <a:gd name="T61" fmla="*/ 48 h 109"/>
              <a:gd name="T62" fmla="*/ 27 w 103"/>
              <a:gd name="T63" fmla="*/ 48 h 109"/>
              <a:gd name="T64" fmla="*/ 27 w 103"/>
              <a:gd name="T65" fmla="*/ 41 h 109"/>
              <a:gd name="T66" fmla="*/ 41 w 103"/>
              <a:gd name="T67" fmla="*/ 41 h 109"/>
              <a:gd name="T68" fmla="*/ 41 w 103"/>
              <a:gd name="T69" fmla="*/ 4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3" h="109">
                <a:moveTo>
                  <a:pt x="96" y="14"/>
                </a:moveTo>
                <a:cubicBezTo>
                  <a:pt x="96" y="103"/>
                  <a:pt x="96" y="103"/>
                  <a:pt x="96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0" y="103"/>
                  <a:pt x="7" y="100"/>
                  <a:pt x="7" y="96"/>
                </a:cubicBezTo>
                <a:cubicBezTo>
                  <a:pt x="7" y="92"/>
                  <a:pt x="10" y="89"/>
                  <a:pt x="14" y="89"/>
                </a:cubicBezTo>
                <a:cubicBezTo>
                  <a:pt x="89" y="89"/>
                  <a:pt x="89" y="89"/>
                  <a:pt x="89" y="89"/>
                </a:cubicBezTo>
                <a:cubicBezTo>
                  <a:pt x="89" y="0"/>
                  <a:pt x="89" y="0"/>
                  <a:pt x="8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6" y="109"/>
                  <a:pt x="14" y="10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03" y="14"/>
                  <a:pt x="103" y="14"/>
                  <a:pt x="103" y="14"/>
                </a:cubicBezTo>
                <a:lnTo>
                  <a:pt x="96" y="14"/>
                </a:lnTo>
                <a:close/>
                <a:moveTo>
                  <a:pt x="14" y="27"/>
                </a:moveTo>
                <a:cubicBezTo>
                  <a:pt x="14" y="7"/>
                  <a:pt x="14" y="7"/>
                  <a:pt x="14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82"/>
                  <a:pt x="82" y="82"/>
                  <a:pt x="82" y="82"/>
                </a:cubicBezTo>
                <a:cubicBezTo>
                  <a:pt x="14" y="82"/>
                  <a:pt x="14" y="82"/>
                  <a:pt x="14" y="82"/>
                </a:cubicBezTo>
                <a:lnTo>
                  <a:pt x="14" y="27"/>
                </a:lnTo>
                <a:close/>
                <a:moveTo>
                  <a:pt x="68" y="21"/>
                </a:move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68" y="14"/>
                  <a:pt x="68" y="14"/>
                  <a:pt x="68" y="14"/>
                </a:cubicBezTo>
                <a:lnTo>
                  <a:pt x="68" y="21"/>
                </a:lnTo>
                <a:close/>
                <a:moveTo>
                  <a:pt x="55" y="34"/>
                </a:moveTo>
                <a:cubicBezTo>
                  <a:pt x="27" y="34"/>
                  <a:pt x="27" y="34"/>
                  <a:pt x="27" y="34"/>
                </a:cubicBezTo>
                <a:cubicBezTo>
                  <a:pt x="27" y="27"/>
                  <a:pt x="27" y="27"/>
                  <a:pt x="27" y="27"/>
                </a:cubicBezTo>
                <a:cubicBezTo>
                  <a:pt x="55" y="27"/>
                  <a:pt x="55" y="27"/>
                  <a:pt x="55" y="27"/>
                </a:cubicBezTo>
                <a:lnTo>
                  <a:pt x="55" y="34"/>
                </a:lnTo>
                <a:close/>
                <a:moveTo>
                  <a:pt x="41" y="48"/>
                </a:moveTo>
                <a:cubicBezTo>
                  <a:pt x="27" y="48"/>
                  <a:pt x="27" y="48"/>
                  <a:pt x="27" y="48"/>
                </a:cubicBezTo>
                <a:cubicBezTo>
                  <a:pt x="27" y="41"/>
                  <a:pt x="27" y="41"/>
                  <a:pt x="27" y="41"/>
                </a:cubicBezTo>
                <a:cubicBezTo>
                  <a:pt x="41" y="41"/>
                  <a:pt x="41" y="41"/>
                  <a:pt x="41" y="41"/>
                </a:cubicBezTo>
                <a:lnTo>
                  <a:pt x="41" y="4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淘宝店chenying0907 14"/>
          <p:cNvSpPr>
            <a:spLocks noEditPoints="1"/>
          </p:cNvSpPr>
          <p:nvPr/>
        </p:nvSpPr>
        <p:spPr bwMode="auto">
          <a:xfrm>
            <a:off x="1370896" y="1335415"/>
            <a:ext cx="256996" cy="275272"/>
          </a:xfrm>
          <a:custGeom>
            <a:avLst/>
            <a:gdLst>
              <a:gd name="T0" fmla="*/ 58 w 102"/>
              <a:gd name="T1" fmla="*/ 7 h 109"/>
              <a:gd name="T2" fmla="*/ 58 w 102"/>
              <a:gd name="T3" fmla="*/ 0 h 109"/>
              <a:gd name="T4" fmla="*/ 44 w 102"/>
              <a:gd name="T5" fmla="*/ 0 h 109"/>
              <a:gd name="T6" fmla="*/ 44 w 102"/>
              <a:gd name="T7" fmla="*/ 7 h 109"/>
              <a:gd name="T8" fmla="*/ 0 w 102"/>
              <a:gd name="T9" fmla="*/ 58 h 109"/>
              <a:gd name="T10" fmla="*/ 51 w 102"/>
              <a:gd name="T11" fmla="*/ 109 h 109"/>
              <a:gd name="T12" fmla="*/ 102 w 102"/>
              <a:gd name="T13" fmla="*/ 58 h 109"/>
              <a:gd name="T14" fmla="*/ 58 w 102"/>
              <a:gd name="T15" fmla="*/ 7 h 109"/>
              <a:gd name="T16" fmla="*/ 54 w 102"/>
              <a:gd name="T17" fmla="*/ 102 h 109"/>
              <a:gd name="T18" fmla="*/ 54 w 102"/>
              <a:gd name="T19" fmla="*/ 96 h 109"/>
              <a:gd name="T20" fmla="*/ 48 w 102"/>
              <a:gd name="T21" fmla="*/ 96 h 109"/>
              <a:gd name="T22" fmla="*/ 48 w 102"/>
              <a:gd name="T23" fmla="*/ 102 h 109"/>
              <a:gd name="T24" fmla="*/ 7 w 102"/>
              <a:gd name="T25" fmla="*/ 62 h 109"/>
              <a:gd name="T26" fmla="*/ 13 w 102"/>
              <a:gd name="T27" fmla="*/ 62 h 109"/>
              <a:gd name="T28" fmla="*/ 13 w 102"/>
              <a:gd name="T29" fmla="*/ 55 h 109"/>
              <a:gd name="T30" fmla="*/ 7 w 102"/>
              <a:gd name="T31" fmla="*/ 55 h 109"/>
              <a:gd name="T32" fmla="*/ 51 w 102"/>
              <a:gd name="T33" fmla="*/ 14 h 109"/>
              <a:gd name="T34" fmla="*/ 95 w 102"/>
              <a:gd name="T35" fmla="*/ 55 h 109"/>
              <a:gd name="T36" fmla="*/ 89 w 102"/>
              <a:gd name="T37" fmla="*/ 55 h 109"/>
              <a:gd name="T38" fmla="*/ 89 w 102"/>
              <a:gd name="T39" fmla="*/ 62 h 109"/>
              <a:gd name="T40" fmla="*/ 95 w 102"/>
              <a:gd name="T41" fmla="*/ 62 h 109"/>
              <a:gd name="T42" fmla="*/ 54 w 102"/>
              <a:gd name="T43" fmla="*/ 102 h 109"/>
              <a:gd name="T44" fmla="*/ 48 w 102"/>
              <a:gd name="T45" fmla="*/ 34 h 109"/>
              <a:gd name="T46" fmla="*/ 44 w 102"/>
              <a:gd name="T47" fmla="*/ 34 h 109"/>
              <a:gd name="T48" fmla="*/ 44 w 102"/>
              <a:gd name="T49" fmla="*/ 17 h 109"/>
              <a:gd name="T50" fmla="*/ 49 w 102"/>
              <a:gd name="T51" fmla="*/ 17 h 109"/>
              <a:gd name="T52" fmla="*/ 55 w 102"/>
              <a:gd name="T53" fmla="*/ 29 h 109"/>
              <a:gd name="T54" fmla="*/ 55 w 102"/>
              <a:gd name="T55" fmla="*/ 17 h 109"/>
              <a:gd name="T56" fmla="*/ 58 w 102"/>
              <a:gd name="T57" fmla="*/ 17 h 109"/>
              <a:gd name="T58" fmla="*/ 58 w 102"/>
              <a:gd name="T59" fmla="*/ 34 h 109"/>
              <a:gd name="T60" fmla="*/ 54 w 102"/>
              <a:gd name="T61" fmla="*/ 34 h 109"/>
              <a:gd name="T62" fmla="*/ 48 w 102"/>
              <a:gd name="T63" fmla="*/ 22 h 109"/>
              <a:gd name="T64" fmla="*/ 48 w 102"/>
              <a:gd name="T65" fmla="*/ 34 h 109"/>
              <a:gd name="T66" fmla="*/ 57 w 102"/>
              <a:gd name="T67" fmla="*/ 60 h 109"/>
              <a:gd name="T68" fmla="*/ 73 w 102"/>
              <a:gd name="T69" fmla="*/ 80 h 109"/>
              <a:gd name="T70" fmla="*/ 53 w 102"/>
              <a:gd name="T71" fmla="*/ 65 h 109"/>
              <a:gd name="T72" fmla="*/ 46 w 102"/>
              <a:gd name="T73" fmla="*/ 63 h 109"/>
              <a:gd name="T74" fmla="*/ 45 w 102"/>
              <a:gd name="T75" fmla="*/ 56 h 109"/>
              <a:gd name="T76" fmla="*/ 29 w 102"/>
              <a:gd name="T77" fmla="*/ 36 h 109"/>
              <a:gd name="T78" fmla="*/ 49 w 102"/>
              <a:gd name="T79" fmla="*/ 52 h 109"/>
              <a:gd name="T80" fmla="*/ 56 w 102"/>
              <a:gd name="T81" fmla="*/ 53 h 109"/>
              <a:gd name="T82" fmla="*/ 57 w 102"/>
              <a:gd name="T83" fmla="*/ 6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2" h="109">
                <a:moveTo>
                  <a:pt x="58" y="7"/>
                </a:moveTo>
                <a:cubicBezTo>
                  <a:pt x="58" y="0"/>
                  <a:pt x="58" y="0"/>
                  <a:pt x="5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19" y="11"/>
                  <a:pt x="0" y="32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32"/>
                  <a:pt x="83" y="11"/>
                  <a:pt x="58" y="7"/>
                </a:cubicBezTo>
                <a:close/>
                <a:moveTo>
                  <a:pt x="54" y="102"/>
                </a:moveTo>
                <a:cubicBezTo>
                  <a:pt x="54" y="96"/>
                  <a:pt x="54" y="96"/>
                  <a:pt x="54" y="96"/>
                </a:cubicBezTo>
                <a:cubicBezTo>
                  <a:pt x="48" y="96"/>
                  <a:pt x="48" y="96"/>
                  <a:pt x="48" y="96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26" y="101"/>
                  <a:pt x="8" y="83"/>
                  <a:pt x="7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55"/>
                  <a:pt x="13" y="55"/>
                  <a:pt x="13" y="55"/>
                </a:cubicBezTo>
                <a:cubicBezTo>
                  <a:pt x="7" y="55"/>
                  <a:pt x="7" y="55"/>
                  <a:pt x="7" y="55"/>
                </a:cubicBezTo>
                <a:cubicBezTo>
                  <a:pt x="8" y="32"/>
                  <a:pt x="28" y="14"/>
                  <a:pt x="51" y="14"/>
                </a:cubicBezTo>
                <a:cubicBezTo>
                  <a:pt x="74" y="14"/>
                  <a:pt x="94" y="32"/>
                  <a:pt x="95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9" y="62"/>
                  <a:pt x="89" y="62"/>
                  <a:pt x="89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94" y="83"/>
                  <a:pt x="76" y="101"/>
                  <a:pt x="54" y="102"/>
                </a:cubicBezTo>
                <a:close/>
                <a:moveTo>
                  <a:pt x="48" y="34"/>
                </a:moveTo>
                <a:cubicBezTo>
                  <a:pt x="44" y="34"/>
                  <a:pt x="44" y="34"/>
                  <a:pt x="44" y="34"/>
                </a:cubicBezTo>
                <a:cubicBezTo>
                  <a:pt x="44" y="17"/>
                  <a:pt x="44" y="17"/>
                  <a:pt x="44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54" y="27"/>
                  <a:pt x="55" y="29"/>
                </a:cubicBezTo>
                <a:cubicBezTo>
                  <a:pt x="55" y="17"/>
                  <a:pt x="55" y="17"/>
                  <a:pt x="55" y="17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34"/>
                  <a:pt x="58" y="34"/>
                  <a:pt x="58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48" y="24"/>
                  <a:pt x="48" y="22"/>
                </a:cubicBezTo>
                <a:cubicBezTo>
                  <a:pt x="48" y="34"/>
                  <a:pt x="48" y="34"/>
                  <a:pt x="48" y="34"/>
                </a:cubicBezTo>
                <a:close/>
                <a:moveTo>
                  <a:pt x="57" y="60"/>
                </a:moveTo>
                <a:cubicBezTo>
                  <a:pt x="73" y="80"/>
                  <a:pt x="73" y="80"/>
                  <a:pt x="73" y="80"/>
                </a:cubicBezTo>
                <a:cubicBezTo>
                  <a:pt x="53" y="65"/>
                  <a:pt x="53" y="65"/>
                  <a:pt x="53" y="65"/>
                </a:cubicBezTo>
                <a:cubicBezTo>
                  <a:pt x="51" y="65"/>
                  <a:pt x="48" y="65"/>
                  <a:pt x="46" y="63"/>
                </a:cubicBezTo>
                <a:cubicBezTo>
                  <a:pt x="44" y="61"/>
                  <a:pt x="44" y="58"/>
                  <a:pt x="45" y="56"/>
                </a:cubicBezTo>
                <a:cubicBezTo>
                  <a:pt x="29" y="36"/>
                  <a:pt x="29" y="36"/>
                  <a:pt x="29" y="36"/>
                </a:cubicBezTo>
                <a:cubicBezTo>
                  <a:pt x="49" y="52"/>
                  <a:pt x="49" y="52"/>
                  <a:pt x="49" y="52"/>
                </a:cubicBezTo>
                <a:cubicBezTo>
                  <a:pt x="51" y="51"/>
                  <a:pt x="54" y="51"/>
                  <a:pt x="56" y="53"/>
                </a:cubicBezTo>
                <a:cubicBezTo>
                  <a:pt x="58" y="55"/>
                  <a:pt x="58" y="58"/>
                  <a:pt x="57" y="6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Group 21"/>
          <p:cNvGrpSpPr>
            <a:grpSpLocks/>
          </p:cNvGrpSpPr>
          <p:nvPr/>
        </p:nvGrpSpPr>
        <p:grpSpPr bwMode="auto">
          <a:xfrm>
            <a:off x="4449784" y="1356198"/>
            <a:ext cx="244434" cy="235294"/>
            <a:chOff x="2773" y="1004"/>
            <a:chExt cx="214" cy="206"/>
          </a:xfrm>
          <a:solidFill>
            <a:schemeClr val="bg1">
              <a:lumMod val="50000"/>
            </a:schemeClr>
          </a:solidFill>
        </p:grpSpPr>
        <p:sp>
          <p:nvSpPr>
            <p:cNvPr id="12" name="淘宝店chenying0907 15"/>
            <p:cNvSpPr>
              <a:spLocks/>
            </p:cNvSpPr>
            <p:nvPr/>
          </p:nvSpPr>
          <p:spPr bwMode="auto">
            <a:xfrm>
              <a:off x="2773" y="1004"/>
              <a:ext cx="152" cy="206"/>
            </a:xfrm>
            <a:custGeom>
              <a:avLst/>
              <a:gdLst>
                <a:gd name="T0" fmla="*/ 46 w 69"/>
                <a:gd name="T1" fmla="*/ 91 h 93"/>
                <a:gd name="T2" fmla="*/ 15 w 69"/>
                <a:gd name="T3" fmla="*/ 91 h 93"/>
                <a:gd name="T4" fmla="*/ 6 w 69"/>
                <a:gd name="T5" fmla="*/ 84 h 93"/>
                <a:gd name="T6" fmla="*/ 1 w 69"/>
                <a:gd name="T7" fmla="*/ 66 h 93"/>
                <a:gd name="T8" fmla="*/ 3 w 69"/>
                <a:gd name="T9" fmla="*/ 44 h 93"/>
                <a:gd name="T10" fmla="*/ 7 w 69"/>
                <a:gd name="T11" fmla="*/ 38 h 93"/>
                <a:gd name="T12" fmla="*/ 17 w 69"/>
                <a:gd name="T13" fmla="*/ 35 h 93"/>
                <a:gd name="T14" fmla="*/ 33 w 69"/>
                <a:gd name="T15" fmla="*/ 38 h 93"/>
                <a:gd name="T16" fmla="*/ 28 w 69"/>
                <a:gd name="T17" fmla="*/ 24 h 93"/>
                <a:gd name="T18" fmla="*/ 28 w 69"/>
                <a:gd name="T19" fmla="*/ 10 h 93"/>
                <a:gd name="T20" fmla="*/ 29 w 69"/>
                <a:gd name="T21" fmla="*/ 5 h 93"/>
                <a:gd name="T22" fmla="*/ 40 w 69"/>
                <a:gd name="T23" fmla="*/ 1 h 93"/>
                <a:gd name="T24" fmla="*/ 55 w 69"/>
                <a:gd name="T25" fmla="*/ 32 h 93"/>
                <a:gd name="T26" fmla="*/ 67 w 69"/>
                <a:gd name="T27" fmla="*/ 42 h 93"/>
                <a:gd name="T28" fmla="*/ 67 w 69"/>
                <a:gd name="T29" fmla="*/ 69 h 93"/>
                <a:gd name="T30" fmla="*/ 64 w 69"/>
                <a:gd name="T31" fmla="*/ 81 h 93"/>
                <a:gd name="T32" fmla="*/ 57 w 69"/>
                <a:gd name="T33" fmla="*/ 88 h 93"/>
                <a:gd name="T34" fmla="*/ 46 w 69"/>
                <a:gd name="T35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93">
                  <a:moveTo>
                    <a:pt x="46" y="91"/>
                  </a:moveTo>
                  <a:cubicBezTo>
                    <a:pt x="37" y="93"/>
                    <a:pt x="20" y="93"/>
                    <a:pt x="15" y="91"/>
                  </a:cubicBezTo>
                  <a:cubicBezTo>
                    <a:pt x="11" y="90"/>
                    <a:pt x="8" y="87"/>
                    <a:pt x="6" y="84"/>
                  </a:cubicBezTo>
                  <a:cubicBezTo>
                    <a:pt x="3" y="79"/>
                    <a:pt x="1" y="72"/>
                    <a:pt x="1" y="66"/>
                  </a:cubicBezTo>
                  <a:cubicBezTo>
                    <a:pt x="0" y="59"/>
                    <a:pt x="1" y="51"/>
                    <a:pt x="3" y="44"/>
                  </a:cubicBezTo>
                  <a:cubicBezTo>
                    <a:pt x="4" y="41"/>
                    <a:pt x="5" y="39"/>
                    <a:pt x="7" y="38"/>
                  </a:cubicBezTo>
                  <a:cubicBezTo>
                    <a:pt x="10" y="36"/>
                    <a:pt x="14" y="36"/>
                    <a:pt x="17" y="35"/>
                  </a:cubicBezTo>
                  <a:cubicBezTo>
                    <a:pt x="23" y="35"/>
                    <a:pt x="28" y="36"/>
                    <a:pt x="33" y="38"/>
                  </a:cubicBezTo>
                  <a:cubicBezTo>
                    <a:pt x="30" y="34"/>
                    <a:pt x="29" y="29"/>
                    <a:pt x="28" y="24"/>
                  </a:cubicBezTo>
                  <a:cubicBezTo>
                    <a:pt x="27" y="19"/>
                    <a:pt x="27" y="14"/>
                    <a:pt x="28" y="10"/>
                  </a:cubicBezTo>
                  <a:cubicBezTo>
                    <a:pt x="28" y="8"/>
                    <a:pt x="28" y="6"/>
                    <a:pt x="29" y="5"/>
                  </a:cubicBezTo>
                  <a:cubicBezTo>
                    <a:pt x="32" y="2"/>
                    <a:pt x="37" y="0"/>
                    <a:pt x="40" y="1"/>
                  </a:cubicBezTo>
                  <a:cubicBezTo>
                    <a:pt x="43" y="3"/>
                    <a:pt x="45" y="22"/>
                    <a:pt x="55" y="32"/>
                  </a:cubicBezTo>
                  <a:cubicBezTo>
                    <a:pt x="59" y="35"/>
                    <a:pt x="63" y="39"/>
                    <a:pt x="67" y="42"/>
                  </a:cubicBezTo>
                  <a:cubicBezTo>
                    <a:pt x="69" y="51"/>
                    <a:pt x="69" y="60"/>
                    <a:pt x="67" y="69"/>
                  </a:cubicBezTo>
                  <a:cubicBezTo>
                    <a:pt x="67" y="74"/>
                    <a:pt x="66" y="78"/>
                    <a:pt x="64" y="81"/>
                  </a:cubicBezTo>
                  <a:cubicBezTo>
                    <a:pt x="63" y="84"/>
                    <a:pt x="60" y="86"/>
                    <a:pt x="57" y="88"/>
                  </a:cubicBezTo>
                  <a:cubicBezTo>
                    <a:pt x="54" y="89"/>
                    <a:pt x="50" y="90"/>
                    <a:pt x="4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淘宝店chenying0907 16"/>
            <p:cNvSpPr>
              <a:spLocks/>
            </p:cNvSpPr>
            <p:nvPr/>
          </p:nvSpPr>
          <p:spPr bwMode="auto">
            <a:xfrm>
              <a:off x="2930" y="1088"/>
              <a:ext cx="57" cy="115"/>
            </a:xfrm>
            <a:custGeom>
              <a:avLst/>
              <a:gdLst>
                <a:gd name="T0" fmla="*/ 26 w 26"/>
                <a:gd name="T1" fmla="*/ 0 h 52"/>
                <a:gd name="T2" fmla="*/ 13 w 26"/>
                <a:gd name="T3" fmla="*/ 0 h 52"/>
                <a:gd name="T4" fmla="*/ 0 w 26"/>
                <a:gd name="T5" fmla="*/ 13 h 52"/>
                <a:gd name="T6" fmla="*/ 0 w 26"/>
                <a:gd name="T7" fmla="*/ 39 h 52"/>
                <a:gd name="T8" fmla="*/ 13 w 26"/>
                <a:gd name="T9" fmla="*/ 52 h 52"/>
                <a:gd name="T10" fmla="*/ 26 w 26"/>
                <a:gd name="T11" fmla="*/ 52 h 52"/>
                <a:gd name="T12" fmla="*/ 26 w 26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52">
                  <a:moveTo>
                    <a:pt x="26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6"/>
                    <a:pt x="6" y="52"/>
                    <a:pt x="13" y="52"/>
                  </a:cubicBezTo>
                  <a:cubicBezTo>
                    <a:pt x="26" y="52"/>
                    <a:pt x="26" y="52"/>
                    <a:pt x="26" y="52"/>
                  </a:cubicBez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" name="淘宝店chenying0907 17"/>
          <p:cNvSpPr>
            <a:spLocks/>
          </p:cNvSpPr>
          <p:nvPr/>
        </p:nvSpPr>
        <p:spPr bwMode="auto">
          <a:xfrm>
            <a:off x="5973445" y="3500609"/>
            <a:ext cx="275274" cy="193034"/>
          </a:xfrm>
          <a:custGeom>
            <a:avLst/>
            <a:gdLst>
              <a:gd name="T0" fmla="*/ 103 w 109"/>
              <a:gd name="T1" fmla="*/ 0 h 76"/>
              <a:gd name="T2" fmla="*/ 82 w 109"/>
              <a:gd name="T3" fmla="*/ 0 h 76"/>
              <a:gd name="T4" fmla="*/ 75 w 109"/>
              <a:gd name="T5" fmla="*/ 7 h 76"/>
              <a:gd name="T6" fmla="*/ 20 w 109"/>
              <a:gd name="T7" fmla="*/ 7 h 76"/>
              <a:gd name="T8" fmla="*/ 20 w 109"/>
              <a:gd name="T9" fmla="*/ 14 h 76"/>
              <a:gd name="T10" fmla="*/ 101 w 109"/>
              <a:gd name="T11" fmla="*/ 14 h 76"/>
              <a:gd name="T12" fmla="*/ 92 w 109"/>
              <a:gd name="T13" fmla="*/ 60 h 76"/>
              <a:gd name="T14" fmla="*/ 82 w 109"/>
              <a:gd name="T15" fmla="*/ 21 h 76"/>
              <a:gd name="T16" fmla="*/ 0 w 109"/>
              <a:gd name="T17" fmla="*/ 21 h 76"/>
              <a:gd name="T18" fmla="*/ 14 w 109"/>
              <a:gd name="T19" fmla="*/ 76 h 76"/>
              <a:gd name="T20" fmla="*/ 96 w 109"/>
              <a:gd name="T21" fmla="*/ 76 h 76"/>
              <a:gd name="T22" fmla="*/ 109 w 109"/>
              <a:gd name="T23" fmla="*/ 7 h 76"/>
              <a:gd name="T24" fmla="*/ 103 w 109"/>
              <a:gd name="T25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" h="76">
                <a:moveTo>
                  <a:pt x="103" y="0"/>
                </a:moveTo>
                <a:cubicBezTo>
                  <a:pt x="82" y="0"/>
                  <a:pt x="82" y="0"/>
                  <a:pt x="82" y="0"/>
                </a:cubicBezTo>
                <a:cubicBezTo>
                  <a:pt x="78" y="0"/>
                  <a:pt x="75" y="4"/>
                  <a:pt x="75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14"/>
                  <a:pt x="20" y="14"/>
                  <a:pt x="20" y="14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92" y="60"/>
                  <a:pt x="92" y="60"/>
                  <a:pt x="92" y="60"/>
                </a:cubicBezTo>
                <a:cubicBezTo>
                  <a:pt x="82" y="21"/>
                  <a:pt x="82" y="21"/>
                  <a:pt x="82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14" y="76"/>
                  <a:pt x="14" y="76"/>
                  <a:pt x="14" y="76"/>
                </a:cubicBezTo>
                <a:cubicBezTo>
                  <a:pt x="96" y="76"/>
                  <a:pt x="96" y="76"/>
                  <a:pt x="96" y="76"/>
                </a:cubicBezTo>
                <a:cubicBezTo>
                  <a:pt x="109" y="7"/>
                  <a:pt x="109" y="7"/>
                  <a:pt x="109" y="7"/>
                </a:cubicBezTo>
                <a:cubicBezTo>
                  <a:pt x="109" y="4"/>
                  <a:pt x="106" y="0"/>
                  <a:pt x="103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5" name="Group 22"/>
          <p:cNvGrpSpPr>
            <a:grpSpLocks/>
          </p:cNvGrpSpPr>
          <p:nvPr/>
        </p:nvGrpSpPr>
        <p:grpSpPr bwMode="auto">
          <a:xfrm>
            <a:off x="2899571" y="3458794"/>
            <a:ext cx="280984" cy="279840"/>
            <a:chOff x="1792" y="2323"/>
            <a:chExt cx="246" cy="245"/>
          </a:xfrm>
          <a:solidFill>
            <a:schemeClr val="bg1">
              <a:lumMod val="50000"/>
            </a:schemeClr>
          </a:solidFill>
        </p:grpSpPr>
        <p:sp>
          <p:nvSpPr>
            <p:cNvPr id="16" name="淘宝店chenying0907 18"/>
            <p:cNvSpPr>
              <a:spLocks/>
            </p:cNvSpPr>
            <p:nvPr/>
          </p:nvSpPr>
          <p:spPr bwMode="auto">
            <a:xfrm>
              <a:off x="1941" y="2471"/>
              <a:ext cx="97" cy="97"/>
            </a:xfrm>
            <a:custGeom>
              <a:avLst/>
              <a:gdLst>
                <a:gd name="T0" fmla="*/ 40 w 44"/>
                <a:gd name="T1" fmla="*/ 25 h 44"/>
                <a:gd name="T2" fmla="*/ 15 w 44"/>
                <a:gd name="T3" fmla="*/ 0 h 44"/>
                <a:gd name="T4" fmla="*/ 0 w 44"/>
                <a:gd name="T5" fmla="*/ 15 h 44"/>
                <a:gd name="T6" fmla="*/ 25 w 44"/>
                <a:gd name="T7" fmla="*/ 40 h 44"/>
                <a:gd name="T8" fmla="*/ 40 w 44"/>
                <a:gd name="T9" fmla="*/ 40 h 44"/>
                <a:gd name="T10" fmla="*/ 40 w 44"/>
                <a:gd name="T11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4">
                  <a:moveTo>
                    <a:pt x="40" y="25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6"/>
                    <a:pt x="6" y="11"/>
                    <a:pt x="0" y="1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9" y="44"/>
                    <a:pt x="36" y="44"/>
                    <a:pt x="40" y="40"/>
                  </a:cubicBezTo>
                  <a:cubicBezTo>
                    <a:pt x="44" y="36"/>
                    <a:pt x="44" y="29"/>
                    <a:pt x="4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" name="淘宝店chenying0907 19"/>
            <p:cNvSpPr>
              <a:spLocks noEditPoints="1"/>
            </p:cNvSpPr>
            <p:nvPr/>
          </p:nvSpPr>
          <p:spPr bwMode="auto">
            <a:xfrm>
              <a:off x="1792" y="2323"/>
              <a:ext cx="182" cy="181"/>
            </a:xfrm>
            <a:custGeom>
              <a:avLst/>
              <a:gdLst>
                <a:gd name="T0" fmla="*/ 82 w 82"/>
                <a:gd name="T1" fmla="*/ 41 h 82"/>
                <a:gd name="T2" fmla="*/ 41 w 82"/>
                <a:gd name="T3" fmla="*/ 0 h 82"/>
                <a:gd name="T4" fmla="*/ 0 w 82"/>
                <a:gd name="T5" fmla="*/ 41 h 82"/>
                <a:gd name="T6" fmla="*/ 41 w 82"/>
                <a:gd name="T7" fmla="*/ 82 h 82"/>
                <a:gd name="T8" fmla="*/ 82 w 82"/>
                <a:gd name="T9" fmla="*/ 41 h 82"/>
                <a:gd name="T10" fmla="*/ 41 w 82"/>
                <a:gd name="T11" fmla="*/ 72 h 82"/>
                <a:gd name="T12" fmla="*/ 11 w 82"/>
                <a:gd name="T13" fmla="*/ 41 h 82"/>
                <a:gd name="T14" fmla="*/ 41 w 82"/>
                <a:gd name="T15" fmla="*/ 11 h 82"/>
                <a:gd name="T16" fmla="*/ 72 w 82"/>
                <a:gd name="T17" fmla="*/ 41 h 82"/>
                <a:gd name="T18" fmla="*/ 41 w 82"/>
                <a:gd name="T19" fmla="*/ 7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82" y="41"/>
                  </a:moveTo>
                  <a:cubicBezTo>
                    <a:pt x="82" y="19"/>
                    <a:pt x="64" y="0"/>
                    <a:pt x="41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4"/>
                    <a:pt x="19" y="82"/>
                    <a:pt x="41" y="82"/>
                  </a:cubicBezTo>
                  <a:cubicBezTo>
                    <a:pt x="64" y="82"/>
                    <a:pt x="82" y="64"/>
                    <a:pt x="82" y="41"/>
                  </a:cubicBezTo>
                  <a:close/>
                  <a:moveTo>
                    <a:pt x="41" y="72"/>
                  </a:moveTo>
                  <a:cubicBezTo>
                    <a:pt x="24" y="72"/>
                    <a:pt x="11" y="58"/>
                    <a:pt x="11" y="41"/>
                  </a:cubicBezTo>
                  <a:cubicBezTo>
                    <a:pt x="11" y="24"/>
                    <a:pt x="24" y="11"/>
                    <a:pt x="41" y="11"/>
                  </a:cubicBezTo>
                  <a:cubicBezTo>
                    <a:pt x="58" y="11"/>
                    <a:pt x="72" y="24"/>
                    <a:pt x="72" y="41"/>
                  </a:cubicBezTo>
                  <a:cubicBezTo>
                    <a:pt x="72" y="58"/>
                    <a:pt x="58" y="72"/>
                    <a:pt x="4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" name="淘宝店chenying0907 20"/>
            <p:cNvSpPr>
              <a:spLocks/>
            </p:cNvSpPr>
            <p:nvPr/>
          </p:nvSpPr>
          <p:spPr bwMode="auto">
            <a:xfrm>
              <a:off x="1830" y="2360"/>
              <a:ext cx="53" cy="54"/>
            </a:xfrm>
            <a:custGeom>
              <a:avLst/>
              <a:gdLst>
                <a:gd name="T0" fmla="*/ 0 w 24"/>
                <a:gd name="T1" fmla="*/ 24 h 24"/>
                <a:gd name="T2" fmla="*/ 7 w 24"/>
                <a:gd name="T3" fmla="*/ 24 h 24"/>
                <a:gd name="T4" fmla="*/ 24 w 24"/>
                <a:gd name="T5" fmla="*/ 7 h 24"/>
                <a:gd name="T6" fmla="*/ 24 w 24"/>
                <a:gd name="T7" fmla="*/ 0 h 24"/>
                <a:gd name="T8" fmla="*/ 0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0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15"/>
                    <a:pt x="15" y="7"/>
                    <a:pt x="24" y="7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9" name="Rectangle 23"/>
          <p:cNvSpPr>
            <a:spLocks noChangeArrowheads="1"/>
          </p:cNvSpPr>
          <p:nvPr/>
        </p:nvSpPr>
        <p:spPr bwMode="auto">
          <a:xfrm>
            <a:off x="2484438" y="1638945"/>
            <a:ext cx="1149350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02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5540375" y="1638945"/>
            <a:ext cx="1149350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04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Rectangle 25"/>
          <p:cNvSpPr>
            <a:spLocks noChangeArrowheads="1"/>
          </p:cNvSpPr>
          <p:nvPr/>
        </p:nvSpPr>
        <p:spPr bwMode="auto">
          <a:xfrm>
            <a:off x="922338" y="2697807"/>
            <a:ext cx="1149350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01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Rectangle 26"/>
          <p:cNvSpPr>
            <a:spLocks noChangeArrowheads="1"/>
          </p:cNvSpPr>
          <p:nvPr/>
        </p:nvSpPr>
        <p:spPr bwMode="auto">
          <a:xfrm>
            <a:off x="3986213" y="2697807"/>
            <a:ext cx="1149350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03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Rectangle 27"/>
          <p:cNvSpPr>
            <a:spLocks noChangeArrowheads="1"/>
          </p:cNvSpPr>
          <p:nvPr/>
        </p:nvSpPr>
        <p:spPr bwMode="auto">
          <a:xfrm>
            <a:off x="7080250" y="2697807"/>
            <a:ext cx="1149350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05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Text Box 42"/>
          <p:cNvSpPr txBox="1">
            <a:spLocks noChangeArrowheads="1"/>
          </p:cNvSpPr>
          <p:nvPr/>
        </p:nvSpPr>
        <p:spPr bwMode="auto">
          <a:xfrm>
            <a:off x="1204224" y="258166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此处输入章节标题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9500072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6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50"/>
                            </p:stCondLst>
                            <p:childTnLst>
                              <p:par>
                                <p:cTn id="5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6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25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6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750"/>
                            </p:stCondLst>
                            <p:childTnLst>
                              <p:par>
                                <p:cTn id="9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  <p:bldP spid="19" grpId="0"/>
      <p:bldP spid="20" grpId="0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13" t="33811" r="20256" b="28510"/>
          <a:stretch/>
        </p:blipFill>
        <p:spPr>
          <a:xfrm>
            <a:off x="1331640" y="1122380"/>
            <a:ext cx="1441900" cy="136815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13" t="33811" r="20256" b="28510"/>
          <a:stretch/>
        </p:blipFill>
        <p:spPr>
          <a:xfrm>
            <a:off x="3005829" y="1122380"/>
            <a:ext cx="1441900" cy="136815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13" t="33811" r="20256" b="28510"/>
          <a:stretch/>
        </p:blipFill>
        <p:spPr>
          <a:xfrm>
            <a:off x="4688855" y="1122380"/>
            <a:ext cx="1441900" cy="136815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13" t="33811" r="20256" b="28510"/>
          <a:stretch/>
        </p:blipFill>
        <p:spPr>
          <a:xfrm>
            <a:off x="6357756" y="1122380"/>
            <a:ext cx="1441900" cy="1368153"/>
          </a:xfrm>
          <a:prstGeom prst="rect">
            <a:avLst/>
          </a:prstGeom>
        </p:spPr>
      </p:pic>
      <p:sp>
        <p:nvSpPr>
          <p:cNvPr id="6" name="淘宝店chenying0907 5"/>
          <p:cNvSpPr/>
          <p:nvPr/>
        </p:nvSpPr>
        <p:spPr>
          <a:xfrm>
            <a:off x="1338727" y="2745231"/>
            <a:ext cx="1443643" cy="1194672"/>
          </a:xfrm>
          <a:prstGeom prst="rect">
            <a:avLst/>
          </a:prstGeom>
          <a:solidFill>
            <a:schemeClr val="tx1">
              <a:lumMod val="10000"/>
              <a:lumOff val="90000"/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1334312" y="2428057"/>
            <a:ext cx="1443643" cy="317173"/>
          </a:xfrm>
          <a:custGeom>
            <a:avLst/>
            <a:gdLst/>
            <a:ahLst/>
            <a:cxnLst/>
            <a:rect l="l" t="t" r="r" b="b"/>
            <a:pathLst>
              <a:path w="1443643" h="317173">
                <a:moveTo>
                  <a:pt x="721821" y="0"/>
                </a:moveTo>
                <a:lnTo>
                  <a:pt x="763585" y="72008"/>
                </a:lnTo>
                <a:lnTo>
                  <a:pt x="1443643" y="72008"/>
                </a:lnTo>
                <a:lnTo>
                  <a:pt x="1443643" y="317173"/>
                </a:lnTo>
                <a:lnTo>
                  <a:pt x="0" y="317173"/>
                </a:lnTo>
                <a:lnTo>
                  <a:pt x="0" y="72008"/>
                </a:lnTo>
                <a:lnTo>
                  <a:pt x="680056" y="72008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8" name="淘宝店chenying0907 7"/>
          <p:cNvSpPr/>
          <p:nvPr/>
        </p:nvSpPr>
        <p:spPr>
          <a:xfrm>
            <a:off x="1412476" y="2899368"/>
            <a:ext cx="1296144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auto">
          <a:xfrm>
            <a:off x="1408061" y="2548632"/>
            <a:ext cx="129614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900" b="1" dirty="0" smtClean="0">
                <a:solidFill>
                  <a:schemeClr val="bg1"/>
                </a:solidFill>
              </a:rPr>
              <a:t>此处添加标题文本</a:t>
            </a:r>
            <a:endParaRPr lang="zh-CN" altLang="en-US" sz="900" b="1" dirty="0">
              <a:solidFill>
                <a:schemeClr val="bg1"/>
              </a:solidFill>
            </a:endParaRPr>
          </a:p>
        </p:txBody>
      </p:sp>
      <p:sp>
        <p:nvSpPr>
          <p:cNvPr id="11" name="淘宝店chenying0907 10"/>
          <p:cNvSpPr/>
          <p:nvPr/>
        </p:nvSpPr>
        <p:spPr>
          <a:xfrm>
            <a:off x="3008501" y="2745231"/>
            <a:ext cx="1443643" cy="1194672"/>
          </a:xfrm>
          <a:prstGeom prst="rect">
            <a:avLst/>
          </a:prstGeom>
          <a:solidFill>
            <a:schemeClr val="tx1">
              <a:lumMod val="10000"/>
              <a:lumOff val="90000"/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2" name="等腰三角形 6"/>
          <p:cNvSpPr/>
          <p:nvPr/>
        </p:nvSpPr>
        <p:spPr>
          <a:xfrm>
            <a:off x="3004086" y="2428057"/>
            <a:ext cx="1443643" cy="317173"/>
          </a:xfrm>
          <a:custGeom>
            <a:avLst/>
            <a:gdLst/>
            <a:ahLst/>
            <a:cxnLst/>
            <a:rect l="l" t="t" r="r" b="b"/>
            <a:pathLst>
              <a:path w="1443643" h="317173">
                <a:moveTo>
                  <a:pt x="721821" y="0"/>
                </a:moveTo>
                <a:lnTo>
                  <a:pt x="763585" y="72008"/>
                </a:lnTo>
                <a:lnTo>
                  <a:pt x="1443643" y="72008"/>
                </a:lnTo>
                <a:lnTo>
                  <a:pt x="1443643" y="317173"/>
                </a:lnTo>
                <a:lnTo>
                  <a:pt x="0" y="317173"/>
                </a:lnTo>
                <a:lnTo>
                  <a:pt x="0" y="72008"/>
                </a:lnTo>
                <a:lnTo>
                  <a:pt x="680056" y="72008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3" name="淘宝店chenying0907 12"/>
          <p:cNvSpPr/>
          <p:nvPr/>
        </p:nvSpPr>
        <p:spPr>
          <a:xfrm>
            <a:off x="3082250" y="2899368"/>
            <a:ext cx="1296144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3077835" y="2548632"/>
            <a:ext cx="129614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900" b="1" dirty="0" smtClean="0">
                <a:solidFill>
                  <a:schemeClr val="bg1"/>
                </a:solidFill>
              </a:rPr>
              <a:t>此处添加标题文本</a:t>
            </a:r>
            <a:endParaRPr lang="zh-CN" altLang="en-US" sz="900" b="1" dirty="0">
              <a:solidFill>
                <a:schemeClr val="bg1"/>
              </a:solidFill>
            </a:endParaRPr>
          </a:p>
        </p:txBody>
      </p:sp>
      <p:sp>
        <p:nvSpPr>
          <p:cNvPr id="16" name="淘宝店chenying0907 15"/>
          <p:cNvSpPr/>
          <p:nvPr/>
        </p:nvSpPr>
        <p:spPr>
          <a:xfrm>
            <a:off x="4691527" y="2745231"/>
            <a:ext cx="1443643" cy="1194672"/>
          </a:xfrm>
          <a:prstGeom prst="rect">
            <a:avLst/>
          </a:prstGeom>
          <a:solidFill>
            <a:schemeClr val="tx1">
              <a:lumMod val="10000"/>
              <a:lumOff val="90000"/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7" name="等腰三角形 6"/>
          <p:cNvSpPr/>
          <p:nvPr/>
        </p:nvSpPr>
        <p:spPr>
          <a:xfrm>
            <a:off x="4687112" y="2428057"/>
            <a:ext cx="1443643" cy="317173"/>
          </a:xfrm>
          <a:custGeom>
            <a:avLst/>
            <a:gdLst/>
            <a:ahLst/>
            <a:cxnLst/>
            <a:rect l="l" t="t" r="r" b="b"/>
            <a:pathLst>
              <a:path w="1443643" h="317173">
                <a:moveTo>
                  <a:pt x="721821" y="0"/>
                </a:moveTo>
                <a:lnTo>
                  <a:pt x="763585" y="72008"/>
                </a:lnTo>
                <a:lnTo>
                  <a:pt x="1443643" y="72008"/>
                </a:lnTo>
                <a:lnTo>
                  <a:pt x="1443643" y="317173"/>
                </a:lnTo>
                <a:lnTo>
                  <a:pt x="0" y="317173"/>
                </a:lnTo>
                <a:lnTo>
                  <a:pt x="0" y="72008"/>
                </a:lnTo>
                <a:lnTo>
                  <a:pt x="680056" y="72008"/>
                </a:lnTo>
                <a:close/>
              </a:path>
            </a:pathLst>
          </a:cu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8" name="淘宝店chenying0907 17"/>
          <p:cNvSpPr/>
          <p:nvPr/>
        </p:nvSpPr>
        <p:spPr>
          <a:xfrm>
            <a:off x="4765276" y="2899368"/>
            <a:ext cx="1296144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4760861" y="2548632"/>
            <a:ext cx="129614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900" b="1" dirty="0" smtClean="0">
                <a:solidFill>
                  <a:schemeClr val="bg1"/>
                </a:solidFill>
              </a:rPr>
              <a:t>此处添加标题文本</a:t>
            </a:r>
            <a:endParaRPr lang="zh-CN" altLang="en-US" sz="900" b="1" dirty="0">
              <a:solidFill>
                <a:schemeClr val="bg1"/>
              </a:solidFill>
            </a:endParaRPr>
          </a:p>
        </p:txBody>
      </p:sp>
      <p:sp>
        <p:nvSpPr>
          <p:cNvPr id="21" name="淘宝店chenying0907 20"/>
          <p:cNvSpPr/>
          <p:nvPr/>
        </p:nvSpPr>
        <p:spPr>
          <a:xfrm>
            <a:off x="6361301" y="2745231"/>
            <a:ext cx="1443643" cy="1194672"/>
          </a:xfrm>
          <a:prstGeom prst="rect">
            <a:avLst/>
          </a:prstGeom>
          <a:solidFill>
            <a:schemeClr val="tx1">
              <a:lumMod val="10000"/>
              <a:lumOff val="90000"/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22" name="等腰三角形 6"/>
          <p:cNvSpPr/>
          <p:nvPr/>
        </p:nvSpPr>
        <p:spPr>
          <a:xfrm>
            <a:off x="6356886" y="2428057"/>
            <a:ext cx="1443643" cy="317173"/>
          </a:xfrm>
          <a:custGeom>
            <a:avLst/>
            <a:gdLst/>
            <a:ahLst/>
            <a:cxnLst/>
            <a:rect l="l" t="t" r="r" b="b"/>
            <a:pathLst>
              <a:path w="1443643" h="317173">
                <a:moveTo>
                  <a:pt x="721821" y="0"/>
                </a:moveTo>
                <a:lnTo>
                  <a:pt x="763585" y="72008"/>
                </a:lnTo>
                <a:lnTo>
                  <a:pt x="1443643" y="72008"/>
                </a:lnTo>
                <a:lnTo>
                  <a:pt x="1443643" y="317173"/>
                </a:lnTo>
                <a:lnTo>
                  <a:pt x="0" y="317173"/>
                </a:lnTo>
                <a:lnTo>
                  <a:pt x="0" y="72008"/>
                </a:lnTo>
                <a:lnTo>
                  <a:pt x="680056" y="72008"/>
                </a:lnTo>
                <a:close/>
              </a:path>
            </a:pathLst>
          </a:custGeom>
          <a:solidFill>
            <a:schemeClr val="accent4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23" name="淘宝店chenying0907 22"/>
          <p:cNvSpPr/>
          <p:nvPr/>
        </p:nvSpPr>
        <p:spPr>
          <a:xfrm>
            <a:off x="6435050" y="2899368"/>
            <a:ext cx="1296144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6430635" y="2548632"/>
            <a:ext cx="129614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900" b="1" dirty="0" smtClean="0">
                <a:solidFill>
                  <a:schemeClr val="bg1"/>
                </a:solidFill>
              </a:rPr>
              <a:t>此处添加标题文本</a:t>
            </a:r>
            <a:endParaRPr lang="zh-CN" altLang="en-US" sz="900" b="1" dirty="0">
              <a:solidFill>
                <a:schemeClr val="bg1"/>
              </a:solidFill>
            </a:endParaRPr>
          </a:p>
        </p:txBody>
      </p:sp>
      <p:sp>
        <p:nvSpPr>
          <p:cNvPr id="25" name="Text Box 42"/>
          <p:cNvSpPr txBox="1">
            <a:spLocks noChangeArrowheads="1"/>
          </p:cNvSpPr>
          <p:nvPr/>
        </p:nvSpPr>
        <p:spPr bwMode="auto">
          <a:xfrm>
            <a:off x="1204224" y="258166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此处输入章节标题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121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25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1" grpId="0" animBg="1"/>
      <p:bldP spid="12" grpId="0" animBg="1"/>
      <p:bldP spid="13" grpId="0"/>
      <p:bldP spid="14" grpId="0"/>
      <p:bldP spid="16" grpId="0" animBg="1"/>
      <p:bldP spid="17" grpId="0" animBg="1"/>
      <p:bldP spid="18" grpId="0"/>
      <p:bldP spid="19" grpId="0"/>
      <p:bldP spid="21" grpId="0" animBg="1"/>
      <p:bldP spid="22" grpId="0" animBg="1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3251175" y="1012953"/>
            <a:ext cx="505816" cy="505816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183836" y="1012953"/>
            <a:ext cx="505816" cy="505816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5" name="淘宝店chenying0907 18"/>
          <p:cNvSpPr>
            <a:spLocks noEditPoints="1"/>
          </p:cNvSpPr>
          <p:nvPr/>
        </p:nvSpPr>
        <p:spPr bwMode="auto">
          <a:xfrm>
            <a:off x="3386736" y="1183450"/>
            <a:ext cx="234694" cy="164822"/>
          </a:xfrm>
          <a:custGeom>
            <a:avLst/>
            <a:gdLst>
              <a:gd name="T0" fmla="*/ 16 w 128"/>
              <a:gd name="T1" fmla="*/ 0 h 90"/>
              <a:gd name="T2" fmla="*/ 116 w 128"/>
              <a:gd name="T3" fmla="*/ 4 h 90"/>
              <a:gd name="T4" fmla="*/ 116 w 128"/>
              <a:gd name="T5" fmla="*/ 74 h 90"/>
              <a:gd name="T6" fmla="*/ 112 w 128"/>
              <a:gd name="T7" fmla="*/ 78 h 90"/>
              <a:gd name="T8" fmla="*/ 12 w 128"/>
              <a:gd name="T9" fmla="*/ 74 h 90"/>
              <a:gd name="T10" fmla="*/ 12 w 128"/>
              <a:gd name="T11" fmla="*/ 4 h 90"/>
              <a:gd name="T12" fmla="*/ 30 w 128"/>
              <a:gd name="T13" fmla="*/ 51 h 90"/>
              <a:gd name="T14" fmla="*/ 30 w 128"/>
              <a:gd name="T15" fmla="*/ 51 h 90"/>
              <a:gd name="T16" fmla="*/ 43 w 128"/>
              <a:gd name="T17" fmla="*/ 53 h 90"/>
              <a:gd name="T18" fmla="*/ 43 w 128"/>
              <a:gd name="T19" fmla="*/ 64 h 90"/>
              <a:gd name="T20" fmla="*/ 41 w 128"/>
              <a:gd name="T21" fmla="*/ 66 h 90"/>
              <a:gd name="T22" fmla="*/ 28 w 128"/>
              <a:gd name="T23" fmla="*/ 64 h 90"/>
              <a:gd name="T24" fmla="*/ 28 w 128"/>
              <a:gd name="T25" fmla="*/ 53 h 90"/>
              <a:gd name="T26" fmla="*/ 49 w 128"/>
              <a:gd name="T27" fmla="*/ 40 h 90"/>
              <a:gd name="T28" fmla="*/ 49 w 128"/>
              <a:gd name="T29" fmla="*/ 40 h 90"/>
              <a:gd name="T30" fmla="*/ 62 w 128"/>
              <a:gd name="T31" fmla="*/ 43 h 90"/>
              <a:gd name="T32" fmla="*/ 62 w 128"/>
              <a:gd name="T33" fmla="*/ 64 h 90"/>
              <a:gd name="T34" fmla="*/ 59 w 128"/>
              <a:gd name="T35" fmla="*/ 66 h 90"/>
              <a:gd name="T36" fmla="*/ 47 w 128"/>
              <a:gd name="T37" fmla="*/ 64 h 90"/>
              <a:gd name="T38" fmla="*/ 47 w 128"/>
              <a:gd name="T39" fmla="*/ 43 h 90"/>
              <a:gd name="T40" fmla="*/ 57 w 128"/>
              <a:gd name="T41" fmla="*/ 45 h 90"/>
              <a:gd name="T42" fmla="*/ 52 w 128"/>
              <a:gd name="T43" fmla="*/ 45 h 90"/>
              <a:gd name="T44" fmla="*/ 57 w 128"/>
              <a:gd name="T45" fmla="*/ 61 h 90"/>
              <a:gd name="T46" fmla="*/ 68 w 128"/>
              <a:gd name="T47" fmla="*/ 30 h 90"/>
              <a:gd name="T48" fmla="*/ 68 w 128"/>
              <a:gd name="T49" fmla="*/ 30 h 90"/>
              <a:gd name="T50" fmla="*/ 81 w 128"/>
              <a:gd name="T51" fmla="*/ 32 h 90"/>
              <a:gd name="T52" fmla="*/ 81 w 128"/>
              <a:gd name="T53" fmla="*/ 64 h 90"/>
              <a:gd name="T54" fmla="*/ 78 w 128"/>
              <a:gd name="T55" fmla="*/ 66 h 90"/>
              <a:gd name="T56" fmla="*/ 66 w 128"/>
              <a:gd name="T57" fmla="*/ 64 h 90"/>
              <a:gd name="T58" fmla="*/ 66 w 128"/>
              <a:gd name="T59" fmla="*/ 32 h 90"/>
              <a:gd name="T60" fmla="*/ 76 w 128"/>
              <a:gd name="T61" fmla="*/ 35 h 90"/>
              <a:gd name="T62" fmla="*/ 71 w 128"/>
              <a:gd name="T63" fmla="*/ 35 h 90"/>
              <a:gd name="T64" fmla="*/ 76 w 128"/>
              <a:gd name="T65" fmla="*/ 61 h 90"/>
              <a:gd name="T66" fmla="*/ 87 w 128"/>
              <a:gd name="T67" fmla="*/ 19 h 90"/>
              <a:gd name="T68" fmla="*/ 87 w 128"/>
              <a:gd name="T69" fmla="*/ 19 h 90"/>
              <a:gd name="T70" fmla="*/ 100 w 128"/>
              <a:gd name="T71" fmla="*/ 22 h 90"/>
              <a:gd name="T72" fmla="*/ 100 w 128"/>
              <a:gd name="T73" fmla="*/ 64 h 90"/>
              <a:gd name="T74" fmla="*/ 97 w 128"/>
              <a:gd name="T75" fmla="*/ 66 h 90"/>
              <a:gd name="T76" fmla="*/ 85 w 128"/>
              <a:gd name="T77" fmla="*/ 64 h 90"/>
              <a:gd name="T78" fmla="*/ 85 w 128"/>
              <a:gd name="T79" fmla="*/ 22 h 90"/>
              <a:gd name="T80" fmla="*/ 95 w 128"/>
              <a:gd name="T81" fmla="*/ 24 h 90"/>
              <a:gd name="T82" fmla="*/ 89 w 128"/>
              <a:gd name="T83" fmla="*/ 24 h 90"/>
              <a:gd name="T84" fmla="*/ 95 w 128"/>
              <a:gd name="T85" fmla="*/ 61 h 90"/>
              <a:gd name="T86" fmla="*/ 38 w 128"/>
              <a:gd name="T87" fmla="*/ 55 h 90"/>
              <a:gd name="T88" fmla="*/ 33 w 128"/>
              <a:gd name="T89" fmla="*/ 55 h 90"/>
              <a:gd name="T90" fmla="*/ 38 w 128"/>
              <a:gd name="T91" fmla="*/ 61 h 90"/>
              <a:gd name="T92" fmla="*/ 4 w 128"/>
              <a:gd name="T93" fmla="*/ 90 h 90"/>
              <a:gd name="T94" fmla="*/ 0 w 128"/>
              <a:gd name="T95" fmla="*/ 86 h 90"/>
              <a:gd name="T96" fmla="*/ 124 w 128"/>
              <a:gd name="T97" fmla="*/ 82 h 90"/>
              <a:gd name="T98" fmla="*/ 124 w 128"/>
              <a:gd name="T99" fmla="*/ 90 h 90"/>
              <a:gd name="T100" fmla="*/ 108 w 128"/>
              <a:gd name="T101" fmla="*/ 8 h 90"/>
              <a:gd name="T102" fmla="*/ 20 w 128"/>
              <a:gd name="T103" fmla="*/ 8 h 90"/>
              <a:gd name="T104" fmla="*/ 108 w 128"/>
              <a:gd name="T105" fmla="*/ 7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8" h="90"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4" y="0"/>
                  <a:pt x="116" y="2"/>
                  <a:pt x="116" y="4"/>
                </a:cubicBezTo>
                <a:cubicBezTo>
                  <a:pt x="116" y="5"/>
                  <a:pt x="116" y="5"/>
                  <a:pt x="116" y="5"/>
                </a:cubicBezTo>
                <a:cubicBezTo>
                  <a:pt x="116" y="74"/>
                  <a:pt x="116" y="74"/>
                  <a:pt x="116" y="74"/>
                </a:cubicBezTo>
                <a:cubicBezTo>
                  <a:pt x="116" y="77"/>
                  <a:pt x="114" y="78"/>
                  <a:pt x="112" y="78"/>
                </a:cubicBezTo>
                <a:cubicBezTo>
                  <a:pt x="112" y="78"/>
                  <a:pt x="112" y="78"/>
                  <a:pt x="112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3" y="78"/>
                  <a:pt x="12" y="77"/>
                  <a:pt x="12" y="74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2"/>
                  <a:pt x="13" y="0"/>
                  <a:pt x="16" y="0"/>
                </a:cubicBezTo>
                <a:close/>
                <a:moveTo>
                  <a:pt x="30" y="51"/>
                </a:move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2" y="51"/>
                  <a:pt x="43" y="52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64"/>
                  <a:pt x="43" y="64"/>
                  <a:pt x="43" y="64"/>
                </a:cubicBezTo>
                <a:cubicBezTo>
                  <a:pt x="43" y="65"/>
                  <a:pt x="42" y="66"/>
                  <a:pt x="41" y="66"/>
                </a:cubicBezTo>
                <a:cubicBezTo>
                  <a:pt x="41" y="66"/>
                  <a:pt x="41" y="66"/>
                  <a:pt x="41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29" y="66"/>
                  <a:pt x="28" y="65"/>
                  <a:pt x="28" y="64"/>
                </a:cubicBezTo>
                <a:cubicBezTo>
                  <a:pt x="28" y="64"/>
                  <a:pt x="28" y="64"/>
                  <a:pt x="28" y="64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52"/>
                  <a:pt x="29" y="51"/>
                  <a:pt x="30" y="51"/>
                </a:cubicBezTo>
                <a:close/>
                <a:moveTo>
                  <a:pt x="49" y="40"/>
                </a:move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61" y="40"/>
                  <a:pt x="62" y="41"/>
                  <a:pt x="62" y="43"/>
                </a:cubicBezTo>
                <a:cubicBezTo>
                  <a:pt x="62" y="43"/>
                  <a:pt x="62" y="43"/>
                  <a:pt x="62" y="43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5"/>
                  <a:pt x="61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8" y="66"/>
                  <a:pt x="47" y="65"/>
                  <a:pt x="47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1"/>
                  <a:pt x="48" y="40"/>
                  <a:pt x="49" y="40"/>
                </a:cubicBezTo>
                <a:close/>
                <a:moveTo>
                  <a:pt x="57" y="45"/>
                </a:moveTo>
                <a:cubicBezTo>
                  <a:pt x="57" y="45"/>
                  <a:pt x="57" y="45"/>
                  <a:pt x="57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52" y="61"/>
                  <a:pt x="52" y="61"/>
                  <a:pt x="52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45"/>
                  <a:pt x="57" y="45"/>
                  <a:pt x="57" y="45"/>
                </a:cubicBezTo>
                <a:close/>
                <a:moveTo>
                  <a:pt x="68" y="30"/>
                </a:move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78" y="30"/>
                  <a:pt x="78" y="30"/>
                  <a:pt x="78" y="30"/>
                </a:cubicBezTo>
                <a:cubicBezTo>
                  <a:pt x="80" y="30"/>
                  <a:pt x="81" y="31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64"/>
                  <a:pt x="81" y="64"/>
                  <a:pt x="81" y="64"/>
                </a:cubicBezTo>
                <a:cubicBezTo>
                  <a:pt x="81" y="65"/>
                  <a:pt x="80" y="66"/>
                  <a:pt x="78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68" y="66"/>
                  <a:pt x="68" y="66"/>
                  <a:pt x="68" y="66"/>
                </a:cubicBezTo>
                <a:cubicBezTo>
                  <a:pt x="67" y="66"/>
                  <a:pt x="66" y="65"/>
                  <a:pt x="66" y="64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32"/>
                  <a:pt x="66" y="32"/>
                  <a:pt x="66" y="32"/>
                </a:cubicBezTo>
                <a:cubicBezTo>
                  <a:pt x="66" y="31"/>
                  <a:pt x="67" y="30"/>
                  <a:pt x="68" y="30"/>
                </a:cubicBezTo>
                <a:close/>
                <a:moveTo>
                  <a:pt x="76" y="35"/>
                </a:moveTo>
                <a:cubicBezTo>
                  <a:pt x="76" y="35"/>
                  <a:pt x="76" y="35"/>
                  <a:pt x="76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61"/>
                  <a:pt x="71" y="61"/>
                  <a:pt x="71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35"/>
                  <a:pt x="76" y="35"/>
                  <a:pt x="76" y="35"/>
                </a:cubicBezTo>
                <a:close/>
                <a:moveTo>
                  <a:pt x="87" y="19"/>
                </a:moveTo>
                <a:cubicBezTo>
                  <a:pt x="87" y="19"/>
                  <a:pt x="87" y="19"/>
                  <a:pt x="87" y="19"/>
                </a:cubicBezTo>
                <a:cubicBezTo>
                  <a:pt x="87" y="19"/>
                  <a:pt x="87" y="19"/>
                  <a:pt x="8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9" y="19"/>
                  <a:pt x="100" y="20"/>
                  <a:pt x="100" y="22"/>
                </a:cubicBezTo>
                <a:cubicBezTo>
                  <a:pt x="100" y="22"/>
                  <a:pt x="100" y="22"/>
                  <a:pt x="100" y="22"/>
                </a:cubicBezTo>
                <a:cubicBezTo>
                  <a:pt x="100" y="64"/>
                  <a:pt x="100" y="64"/>
                  <a:pt x="100" y="64"/>
                </a:cubicBezTo>
                <a:cubicBezTo>
                  <a:pt x="100" y="65"/>
                  <a:pt x="99" y="66"/>
                  <a:pt x="97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87" y="66"/>
                  <a:pt x="87" y="66"/>
                  <a:pt x="87" y="66"/>
                </a:cubicBezTo>
                <a:cubicBezTo>
                  <a:pt x="86" y="66"/>
                  <a:pt x="85" y="65"/>
                  <a:pt x="85" y="64"/>
                </a:cubicBezTo>
                <a:cubicBezTo>
                  <a:pt x="85" y="64"/>
                  <a:pt x="85" y="64"/>
                  <a:pt x="85" y="64"/>
                </a:cubicBezTo>
                <a:cubicBezTo>
                  <a:pt x="85" y="22"/>
                  <a:pt x="85" y="22"/>
                  <a:pt x="85" y="22"/>
                </a:cubicBezTo>
                <a:cubicBezTo>
                  <a:pt x="85" y="20"/>
                  <a:pt x="86" y="19"/>
                  <a:pt x="87" y="19"/>
                </a:cubicBezTo>
                <a:close/>
                <a:moveTo>
                  <a:pt x="95" y="24"/>
                </a:moveTo>
                <a:cubicBezTo>
                  <a:pt x="95" y="24"/>
                  <a:pt x="95" y="24"/>
                  <a:pt x="95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61"/>
                  <a:pt x="89" y="61"/>
                  <a:pt x="89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95" y="24"/>
                  <a:pt x="95" y="24"/>
                  <a:pt x="95" y="24"/>
                </a:cubicBezTo>
                <a:close/>
                <a:moveTo>
                  <a:pt x="38" y="55"/>
                </a:moveTo>
                <a:cubicBezTo>
                  <a:pt x="38" y="55"/>
                  <a:pt x="38" y="55"/>
                  <a:pt x="38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61"/>
                  <a:pt x="33" y="61"/>
                  <a:pt x="33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55"/>
                  <a:pt x="38" y="55"/>
                  <a:pt x="38" y="55"/>
                </a:cubicBezTo>
                <a:close/>
                <a:moveTo>
                  <a:pt x="4" y="90"/>
                </a:moveTo>
                <a:cubicBezTo>
                  <a:pt x="4" y="90"/>
                  <a:pt x="4" y="90"/>
                  <a:pt x="4" y="90"/>
                </a:cubicBezTo>
                <a:cubicBezTo>
                  <a:pt x="2" y="90"/>
                  <a:pt x="0" y="88"/>
                  <a:pt x="0" y="86"/>
                </a:cubicBezTo>
                <a:cubicBezTo>
                  <a:pt x="0" y="84"/>
                  <a:pt x="2" y="82"/>
                  <a:pt x="4" y="82"/>
                </a:cubicBezTo>
                <a:cubicBezTo>
                  <a:pt x="124" y="82"/>
                  <a:pt x="124" y="82"/>
                  <a:pt x="124" y="82"/>
                </a:cubicBezTo>
                <a:cubicBezTo>
                  <a:pt x="126" y="82"/>
                  <a:pt x="128" y="84"/>
                  <a:pt x="128" y="86"/>
                </a:cubicBezTo>
                <a:cubicBezTo>
                  <a:pt x="128" y="88"/>
                  <a:pt x="126" y="90"/>
                  <a:pt x="124" y="90"/>
                </a:cubicBezTo>
                <a:cubicBezTo>
                  <a:pt x="4" y="90"/>
                  <a:pt x="4" y="90"/>
                  <a:pt x="4" y="90"/>
                </a:cubicBezTo>
                <a:close/>
                <a:moveTo>
                  <a:pt x="108" y="8"/>
                </a:moveTo>
                <a:cubicBezTo>
                  <a:pt x="108" y="8"/>
                  <a:pt x="108" y="8"/>
                  <a:pt x="108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70"/>
                  <a:pt x="20" y="70"/>
                  <a:pt x="20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8"/>
                  <a:pt x="108" y="8"/>
                  <a:pt x="108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淘宝店chenying0907 19"/>
          <p:cNvSpPr>
            <a:spLocks noEditPoints="1"/>
          </p:cNvSpPr>
          <p:nvPr/>
        </p:nvSpPr>
        <p:spPr bwMode="auto">
          <a:xfrm>
            <a:off x="1334625" y="1163295"/>
            <a:ext cx="204238" cy="205132"/>
          </a:xfrm>
          <a:custGeom>
            <a:avLst/>
            <a:gdLst>
              <a:gd name="T0" fmla="*/ 27 w 112"/>
              <a:gd name="T1" fmla="*/ 25 h 112"/>
              <a:gd name="T2" fmla="*/ 34 w 112"/>
              <a:gd name="T3" fmla="*/ 15 h 112"/>
              <a:gd name="T4" fmla="*/ 10 w 112"/>
              <a:gd name="T5" fmla="*/ 31 h 112"/>
              <a:gd name="T6" fmla="*/ 50 w 112"/>
              <a:gd name="T7" fmla="*/ 31 h 112"/>
              <a:gd name="T8" fmla="*/ 43 w 112"/>
              <a:gd name="T9" fmla="*/ 31 h 112"/>
              <a:gd name="T10" fmla="*/ 39 w 112"/>
              <a:gd name="T11" fmla="*/ 28 h 112"/>
              <a:gd name="T12" fmla="*/ 37 w 112"/>
              <a:gd name="T13" fmla="*/ 18 h 112"/>
              <a:gd name="T14" fmla="*/ 87 w 112"/>
              <a:gd name="T15" fmla="*/ 57 h 112"/>
              <a:gd name="T16" fmla="*/ 110 w 112"/>
              <a:gd name="T17" fmla="*/ 80 h 112"/>
              <a:gd name="T18" fmla="*/ 84 w 112"/>
              <a:gd name="T19" fmla="*/ 111 h 112"/>
              <a:gd name="T20" fmla="*/ 79 w 112"/>
              <a:gd name="T21" fmla="*/ 111 h 112"/>
              <a:gd name="T22" fmla="*/ 34 w 112"/>
              <a:gd name="T23" fmla="*/ 111 h 112"/>
              <a:gd name="T24" fmla="*/ 5 w 112"/>
              <a:gd name="T25" fmla="*/ 112 h 112"/>
              <a:gd name="T26" fmla="*/ 1 w 112"/>
              <a:gd name="T27" fmla="*/ 82 h 112"/>
              <a:gd name="T28" fmla="*/ 24 w 112"/>
              <a:gd name="T29" fmla="*/ 56 h 112"/>
              <a:gd name="T30" fmla="*/ 2 w 112"/>
              <a:gd name="T31" fmla="*/ 28 h 112"/>
              <a:gd name="T32" fmla="*/ 33 w 112"/>
              <a:gd name="T33" fmla="*/ 3 h 112"/>
              <a:gd name="T34" fmla="*/ 76 w 112"/>
              <a:gd name="T35" fmla="*/ 5 h 112"/>
              <a:gd name="T36" fmla="*/ 110 w 112"/>
              <a:gd name="T37" fmla="*/ 24 h 112"/>
              <a:gd name="T38" fmla="*/ 87 w 112"/>
              <a:gd name="T39" fmla="*/ 57 h 112"/>
              <a:gd name="T40" fmla="*/ 62 w 112"/>
              <a:gd name="T41" fmla="*/ 82 h 112"/>
              <a:gd name="T42" fmla="*/ 101 w 112"/>
              <a:gd name="T43" fmla="*/ 82 h 112"/>
              <a:gd name="T44" fmla="*/ 91 w 112"/>
              <a:gd name="T45" fmla="*/ 86 h 112"/>
              <a:gd name="T46" fmla="*/ 87 w 112"/>
              <a:gd name="T47" fmla="*/ 83 h 112"/>
              <a:gd name="T48" fmla="*/ 89 w 112"/>
              <a:gd name="T49" fmla="*/ 70 h 112"/>
              <a:gd name="T50" fmla="*/ 82 w 112"/>
              <a:gd name="T51" fmla="*/ 73 h 112"/>
              <a:gd name="T52" fmla="*/ 85 w 112"/>
              <a:gd name="T53" fmla="*/ 67 h 112"/>
              <a:gd name="T54" fmla="*/ 62 w 112"/>
              <a:gd name="T55" fmla="*/ 82 h 112"/>
              <a:gd name="T56" fmla="*/ 23 w 112"/>
              <a:gd name="T57" fmla="*/ 97 h 112"/>
              <a:gd name="T58" fmla="*/ 77 w 112"/>
              <a:gd name="T59" fmla="*/ 27 h 112"/>
              <a:gd name="T60" fmla="*/ 23 w 112"/>
              <a:gd name="T61" fmla="*/ 97 h 112"/>
              <a:gd name="T62" fmla="*/ 90 w 112"/>
              <a:gd name="T63" fmla="*/ 33 h 112"/>
              <a:gd name="T64" fmla="*/ 90 w 112"/>
              <a:gd name="T65" fmla="*/ 34 h 112"/>
              <a:gd name="T66" fmla="*/ 90 w 112"/>
              <a:gd name="T67" fmla="*/ 34 h 112"/>
              <a:gd name="T68" fmla="*/ 102 w 112"/>
              <a:gd name="T69" fmla="*/ 31 h 112"/>
              <a:gd name="T70" fmla="*/ 86 w 112"/>
              <a:gd name="T71" fmla="*/ 11 h 112"/>
              <a:gd name="T72" fmla="*/ 74 w 112"/>
              <a:gd name="T73" fmla="*/ 18 h 112"/>
              <a:gd name="T74" fmla="*/ 79 w 112"/>
              <a:gd name="T75" fmla="*/ 22 h 112"/>
              <a:gd name="T76" fmla="*/ 79 w 112"/>
              <a:gd name="T77" fmla="*/ 22 h 112"/>
              <a:gd name="T78" fmla="*/ 79 w 112"/>
              <a:gd name="T79" fmla="*/ 22 h 112"/>
              <a:gd name="T80" fmla="*/ 90 w 112"/>
              <a:gd name="T81" fmla="*/ 33 h 112"/>
              <a:gd name="T82" fmla="*/ 90 w 112"/>
              <a:gd name="T83" fmla="*/ 33 h 112"/>
              <a:gd name="T84" fmla="*/ 88 w 112"/>
              <a:gd name="T85" fmla="*/ 39 h 112"/>
              <a:gd name="T86" fmla="*/ 30 w 112"/>
              <a:gd name="T87" fmla="*/ 103 h 112"/>
              <a:gd name="T88" fmla="*/ 88 w 112"/>
              <a:gd name="T89" fmla="*/ 39 h 112"/>
              <a:gd name="T90" fmla="*/ 12 w 112"/>
              <a:gd name="T91" fmla="*/ 86 h 112"/>
              <a:gd name="T92" fmla="*/ 71 w 112"/>
              <a:gd name="T93" fmla="*/ 21 h 112"/>
              <a:gd name="T94" fmla="*/ 12 w 112"/>
              <a:gd name="T95" fmla="*/ 86 h 112"/>
              <a:gd name="T96" fmla="*/ 9 w 112"/>
              <a:gd name="T97" fmla="*/ 89 h 112"/>
              <a:gd name="T98" fmla="*/ 23 w 112"/>
              <a:gd name="T99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2" h="112">
                <a:moveTo>
                  <a:pt x="30" y="25"/>
                </a:moveTo>
                <a:cubicBezTo>
                  <a:pt x="29" y="26"/>
                  <a:pt x="28" y="26"/>
                  <a:pt x="27" y="25"/>
                </a:cubicBezTo>
                <a:cubicBezTo>
                  <a:pt x="26" y="25"/>
                  <a:pt x="26" y="23"/>
                  <a:pt x="27" y="22"/>
                </a:cubicBezTo>
                <a:cubicBezTo>
                  <a:pt x="34" y="15"/>
                  <a:pt x="34" y="15"/>
                  <a:pt x="34" y="15"/>
                </a:cubicBezTo>
                <a:cubicBezTo>
                  <a:pt x="30" y="11"/>
                  <a:pt x="30" y="11"/>
                  <a:pt x="30" y="11"/>
                </a:cubicBezTo>
                <a:cubicBezTo>
                  <a:pt x="10" y="31"/>
                  <a:pt x="10" y="31"/>
                  <a:pt x="10" y="31"/>
                </a:cubicBezTo>
                <a:cubicBezTo>
                  <a:pt x="30" y="51"/>
                  <a:pt x="30" y="51"/>
                  <a:pt x="30" y="51"/>
                </a:cubicBezTo>
                <a:cubicBezTo>
                  <a:pt x="50" y="31"/>
                  <a:pt x="50" y="31"/>
                  <a:pt x="50" y="31"/>
                </a:cubicBezTo>
                <a:cubicBezTo>
                  <a:pt x="46" y="28"/>
                  <a:pt x="46" y="28"/>
                  <a:pt x="46" y="28"/>
                </a:cubicBezTo>
                <a:cubicBezTo>
                  <a:pt x="43" y="31"/>
                  <a:pt x="43" y="31"/>
                  <a:pt x="43" y="31"/>
                </a:cubicBezTo>
                <a:cubicBezTo>
                  <a:pt x="42" y="32"/>
                  <a:pt x="40" y="32"/>
                  <a:pt x="39" y="31"/>
                </a:cubicBezTo>
                <a:cubicBezTo>
                  <a:pt x="38" y="30"/>
                  <a:pt x="38" y="29"/>
                  <a:pt x="39" y="28"/>
                </a:cubicBezTo>
                <a:cubicBezTo>
                  <a:pt x="43" y="24"/>
                  <a:pt x="43" y="24"/>
                  <a:pt x="43" y="24"/>
                </a:cubicBezTo>
                <a:cubicBezTo>
                  <a:pt x="37" y="18"/>
                  <a:pt x="37" y="18"/>
                  <a:pt x="37" y="18"/>
                </a:cubicBezTo>
                <a:cubicBezTo>
                  <a:pt x="30" y="25"/>
                  <a:pt x="30" y="25"/>
                  <a:pt x="30" y="25"/>
                </a:cubicBezTo>
                <a:close/>
                <a:moveTo>
                  <a:pt x="87" y="57"/>
                </a:moveTo>
                <a:cubicBezTo>
                  <a:pt x="87" y="57"/>
                  <a:pt x="87" y="57"/>
                  <a:pt x="87" y="57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111" y="81"/>
                  <a:pt x="111" y="84"/>
                  <a:pt x="110" y="85"/>
                </a:cubicBezTo>
                <a:cubicBezTo>
                  <a:pt x="84" y="111"/>
                  <a:pt x="84" y="111"/>
                  <a:pt x="84" y="111"/>
                </a:cubicBezTo>
                <a:cubicBezTo>
                  <a:pt x="83" y="112"/>
                  <a:pt x="80" y="112"/>
                  <a:pt x="79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56" y="88"/>
                  <a:pt x="56" y="88"/>
                  <a:pt x="56" y="88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3" y="111"/>
                  <a:pt x="32" y="112"/>
                  <a:pt x="31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2" y="112"/>
                  <a:pt x="1" y="110"/>
                  <a:pt x="1" y="108"/>
                </a:cubicBezTo>
                <a:cubicBezTo>
                  <a:pt x="1" y="99"/>
                  <a:pt x="1" y="90"/>
                  <a:pt x="1" y="82"/>
                </a:cubicBezTo>
                <a:cubicBezTo>
                  <a:pt x="1" y="81"/>
                  <a:pt x="1" y="80"/>
                  <a:pt x="2" y="79"/>
                </a:cubicBezTo>
                <a:cubicBezTo>
                  <a:pt x="24" y="56"/>
                  <a:pt x="24" y="56"/>
                  <a:pt x="24" y="56"/>
                </a:cubicBezTo>
                <a:cubicBezTo>
                  <a:pt x="2" y="34"/>
                  <a:pt x="2" y="34"/>
                  <a:pt x="2" y="34"/>
                </a:cubicBezTo>
                <a:cubicBezTo>
                  <a:pt x="0" y="32"/>
                  <a:pt x="0" y="30"/>
                  <a:pt x="2" y="28"/>
                </a:cubicBezTo>
                <a:cubicBezTo>
                  <a:pt x="27" y="3"/>
                  <a:pt x="27" y="3"/>
                  <a:pt x="27" y="3"/>
                </a:cubicBezTo>
                <a:cubicBezTo>
                  <a:pt x="29" y="1"/>
                  <a:pt x="31" y="1"/>
                  <a:pt x="33" y="3"/>
                </a:cubicBezTo>
                <a:cubicBezTo>
                  <a:pt x="55" y="25"/>
                  <a:pt x="55" y="25"/>
                  <a:pt x="55" y="25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0"/>
                  <a:pt x="88" y="1"/>
                  <a:pt x="92" y="5"/>
                </a:cubicBezTo>
                <a:cubicBezTo>
                  <a:pt x="97" y="10"/>
                  <a:pt x="108" y="18"/>
                  <a:pt x="110" y="24"/>
                </a:cubicBezTo>
                <a:cubicBezTo>
                  <a:pt x="112" y="29"/>
                  <a:pt x="111" y="33"/>
                  <a:pt x="108" y="37"/>
                </a:cubicBezTo>
                <a:cubicBezTo>
                  <a:pt x="87" y="57"/>
                  <a:pt x="87" y="57"/>
                  <a:pt x="87" y="57"/>
                </a:cubicBezTo>
                <a:close/>
                <a:moveTo>
                  <a:pt x="62" y="82"/>
                </a:moveTo>
                <a:cubicBezTo>
                  <a:pt x="62" y="82"/>
                  <a:pt x="62" y="82"/>
                  <a:pt x="62" y="82"/>
                </a:cubicBezTo>
                <a:cubicBezTo>
                  <a:pt x="82" y="102"/>
                  <a:pt x="82" y="102"/>
                  <a:pt x="82" y="102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98" y="79"/>
                  <a:pt x="98" y="79"/>
                  <a:pt x="98" y="79"/>
                </a:cubicBezTo>
                <a:cubicBezTo>
                  <a:pt x="91" y="86"/>
                  <a:pt x="91" y="86"/>
                  <a:pt x="91" y="86"/>
                </a:cubicBezTo>
                <a:cubicBezTo>
                  <a:pt x="90" y="87"/>
                  <a:pt x="88" y="87"/>
                  <a:pt x="87" y="86"/>
                </a:cubicBezTo>
                <a:cubicBezTo>
                  <a:pt x="86" y="85"/>
                  <a:pt x="86" y="84"/>
                  <a:pt x="87" y="83"/>
                </a:cubicBezTo>
                <a:cubicBezTo>
                  <a:pt x="94" y="76"/>
                  <a:pt x="94" y="76"/>
                  <a:pt x="94" y="76"/>
                </a:cubicBezTo>
                <a:cubicBezTo>
                  <a:pt x="89" y="70"/>
                  <a:pt x="89" y="70"/>
                  <a:pt x="89" y="70"/>
                </a:cubicBezTo>
                <a:cubicBezTo>
                  <a:pt x="85" y="73"/>
                  <a:pt x="85" y="73"/>
                  <a:pt x="85" y="73"/>
                </a:cubicBezTo>
                <a:cubicBezTo>
                  <a:pt x="84" y="74"/>
                  <a:pt x="83" y="74"/>
                  <a:pt x="82" y="73"/>
                </a:cubicBezTo>
                <a:cubicBezTo>
                  <a:pt x="81" y="72"/>
                  <a:pt x="81" y="71"/>
                  <a:pt x="82" y="70"/>
                </a:cubicBezTo>
                <a:cubicBezTo>
                  <a:pt x="85" y="67"/>
                  <a:pt x="85" y="67"/>
                  <a:pt x="85" y="67"/>
                </a:cubicBezTo>
                <a:cubicBezTo>
                  <a:pt x="82" y="63"/>
                  <a:pt x="82" y="63"/>
                  <a:pt x="82" y="63"/>
                </a:cubicBezTo>
                <a:cubicBezTo>
                  <a:pt x="62" y="82"/>
                  <a:pt x="62" y="82"/>
                  <a:pt x="62" y="82"/>
                </a:cubicBezTo>
                <a:close/>
                <a:moveTo>
                  <a:pt x="23" y="97"/>
                </a:moveTo>
                <a:cubicBezTo>
                  <a:pt x="23" y="97"/>
                  <a:pt x="23" y="97"/>
                  <a:pt x="23" y="97"/>
                </a:cubicBezTo>
                <a:cubicBezTo>
                  <a:pt x="44" y="76"/>
                  <a:pt x="65" y="56"/>
                  <a:pt x="85" y="35"/>
                </a:cubicBezTo>
                <a:cubicBezTo>
                  <a:pt x="82" y="33"/>
                  <a:pt x="80" y="30"/>
                  <a:pt x="77" y="27"/>
                </a:cubicBezTo>
                <a:cubicBezTo>
                  <a:pt x="16" y="89"/>
                  <a:pt x="16" y="89"/>
                  <a:pt x="16" y="89"/>
                </a:cubicBezTo>
                <a:cubicBezTo>
                  <a:pt x="23" y="97"/>
                  <a:pt x="23" y="97"/>
                  <a:pt x="23" y="97"/>
                </a:cubicBezTo>
                <a:close/>
                <a:moveTo>
                  <a:pt x="90" y="33"/>
                </a:moveTo>
                <a:cubicBezTo>
                  <a:pt x="90" y="33"/>
                  <a:pt x="90" y="33"/>
                  <a:pt x="90" y="33"/>
                </a:cubicBezTo>
                <a:cubicBezTo>
                  <a:pt x="90" y="34"/>
                  <a:pt x="90" y="34"/>
                  <a:pt x="90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5" y="38"/>
                  <a:pt x="95" y="38"/>
                  <a:pt x="95" y="38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103" y="30"/>
                  <a:pt x="103" y="28"/>
                  <a:pt x="102" y="26"/>
                </a:cubicBezTo>
                <a:cubicBezTo>
                  <a:pt x="97" y="21"/>
                  <a:pt x="91" y="16"/>
                  <a:pt x="86" y="11"/>
                </a:cubicBezTo>
                <a:cubicBezTo>
                  <a:pt x="85" y="9"/>
                  <a:pt x="83" y="9"/>
                  <a:pt x="82" y="10"/>
                </a:cubicBezTo>
                <a:cubicBezTo>
                  <a:pt x="74" y="18"/>
                  <a:pt x="74" y="18"/>
                  <a:pt x="74" y="18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90" y="33"/>
                  <a:pt x="90" y="33"/>
                  <a:pt x="90" y="33"/>
                </a:cubicBezTo>
                <a:cubicBezTo>
                  <a:pt x="90" y="33"/>
                  <a:pt x="90" y="33"/>
                  <a:pt x="90" y="33"/>
                </a:cubicBezTo>
                <a:cubicBezTo>
                  <a:pt x="90" y="33"/>
                  <a:pt x="90" y="33"/>
                  <a:pt x="90" y="33"/>
                </a:cubicBezTo>
                <a:close/>
                <a:moveTo>
                  <a:pt x="88" y="39"/>
                </a:moveTo>
                <a:cubicBezTo>
                  <a:pt x="88" y="39"/>
                  <a:pt x="88" y="39"/>
                  <a:pt x="88" y="39"/>
                </a:cubicBezTo>
                <a:cubicBezTo>
                  <a:pt x="68" y="59"/>
                  <a:pt x="47" y="80"/>
                  <a:pt x="27" y="100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91" y="42"/>
                  <a:pt x="91" y="42"/>
                  <a:pt x="91" y="42"/>
                </a:cubicBezTo>
                <a:cubicBezTo>
                  <a:pt x="88" y="39"/>
                  <a:pt x="88" y="39"/>
                  <a:pt x="88" y="39"/>
                </a:cubicBezTo>
                <a:close/>
                <a:moveTo>
                  <a:pt x="12" y="86"/>
                </a:moveTo>
                <a:cubicBezTo>
                  <a:pt x="12" y="86"/>
                  <a:pt x="12" y="86"/>
                  <a:pt x="12" y="86"/>
                </a:cubicBezTo>
                <a:cubicBezTo>
                  <a:pt x="74" y="24"/>
                  <a:pt x="74" y="24"/>
                  <a:pt x="74" y="24"/>
                </a:cubicBezTo>
                <a:cubicBezTo>
                  <a:pt x="71" y="21"/>
                  <a:pt x="71" y="21"/>
                  <a:pt x="71" y="21"/>
                </a:cubicBezTo>
                <a:cubicBezTo>
                  <a:pt x="9" y="83"/>
                  <a:pt x="9" y="83"/>
                  <a:pt x="9" y="83"/>
                </a:cubicBezTo>
                <a:cubicBezTo>
                  <a:pt x="12" y="86"/>
                  <a:pt x="12" y="86"/>
                  <a:pt x="12" y="86"/>
                </a:cubicBezTo>
                <a:close/>
                <a:moveTo>
                  <a:pt x="9" y="89"/>
                </a:moveTo>
                <a:cubicBezTo>
                  <a:pt x="9" y="89"/>
                  <a:pt x="9" y="89"/>
                  <a:pt x="9" y="89"/>
                </a:cubicBezTo>
                <a:cubicBezTo>
                  <a:pt x="9" y="94"/>
                  <a:pt x="9" y="99"/>
                  <a:pt x="9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9" y="89"/>
                  <a:pt x="9" y="89"/>
                  <a:pt x="9" y="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淘宝店chenying0907 6"/>
          <p:cNvSpPr/>
          <p:nvPr/>
        </p:nvSpPr>
        <p:spPr>
          <a:xfrm>
            <a:off x="725596" y="1926881"/>
            <a:ext cx="1422296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725595" y="1710857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1" name="淘宝店chenying0907 10"/>
          <p:cNvSpPr/>
          <p:nvPr/>
        </p:nvSpPr>
        <p:spPr>
          <a:xfrm>
            <a:off x="2792935" y="1926881"/>
            <a:ext cx="1422296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2792934" y="1710857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371523" y="1012953"/>
            <a:ext cx="505816" cy="505816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5" name="淘宝店chenying0907 14"/>
          <p:cNvSpPr/>
          <p:nvPr/>
        </p:nvSpPr>
        <p:spPr>
          <a:xfrm>
            <a:off x="4913283" y="1926881"/>
            <a:ext cx="1422296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Rectangle 24"/>
          <p:cNvSpPr>
            <a:spLocks noChangeArrowheads="1"/>
          </p:cNvSpPr>
          <p:nvPr/>
        </p:nvSpPr>
        <p:spPr bwMode="auto">
          <a:xfrm>
            <a:off x="4913282" y="1710857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438862" y="1012953"/>
            <a:ext cx="505816" cy="505816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9" name="淘宝店chenying0907 18"/>
          <p:cNvSpPr/>
          <p:nvPr/>
        </p:nvSpPr>
        <p:spPr>
          <a:xfrm>
            <a:off x="6980622" y="1926881"/>
            <a:ext cx="1422296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6980621" y="1710857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grpSp>
        <p:nvGrpSpPr>
          <p:cNvPr id="22" name="Group 22"/>
          <p:cNvGrpSpPr>
            <a:grpSpLocks/>
          </p:cNvGrpSpPr>
          <p:nvPr/>
        </p:nvGrpSpPr>
        <p:grpSpPr bwMode="auto">
          <a:xfrm>
            <a:off x="5507275" y="1153217"/>
            <a:ext cx="226208" cy="225288"/>
            <a:chOff x="1792" y="2323"/>
            <a:chExt cx="246" cy="245"/>
          </a:xfrm>
          <a:solidFill>
            <a:schemeClr val="bg1"/>
          </a:solidFill>
        </p:grpSpPr>
        <p:sp>
          <p:nvSpPr>
            <p:cNvPr id="23" name="淘宝店chenying0907 18"/>
            <p:cNvSpPr>
              <a:spLocks/>
            </p:cNvSpPr>
            <p:nvPr/>
          </p:nvSpPr>
          <p:spPr bwMode="auto">
            <a:xfrm>
              <a:off x="1941" y="2471"/>
              <a:ext cx="97" cy="97"/>
            </a:xfrm>
            <a:custGeom>
              <a:avLst/>
              <a:gdLst>
                <a:gd name="T0" fmla="*/ 40 w 44"/>
                <a:gd name="T1" fmla="*/ 25 h 44"/>
                <a:gd name="T2" fmla="*/ 15 w 44"/>
                <a:gd name="T3" fmla="*/ 0 h 44"/>
                <a:gd name="T4" fmla="*/ 0 w 44"/>
                <a:gd name="T5" fmla="*/ 15 h 44"/>
                <a:gd name="T6" fmla="*/ 25 w 44"/>
                <a:gd name="T7" fmla="*/ 40 h 44"/>
                <a:gd name="T8" fmla="*/ 40 w 44"/>
                <a:gd name="T9" fmla="*/ 40 h 44"/>
                <a:gd name="T10" fmla="*/ 40 w 44"/>
                <a:gd name="T11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4">
                  <a:moveTo>
                    <a:pt x="40" y="25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6"/>
                    <a:pt x="6" y="11"/>
                    <a:pt x="0" y="1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9" y="44"/>
                    <a:pt x="36" y="44"/>
                    <a:pt x="40" y="40"/>
                  </a:cubicBezTo>
                  <a:cubicBezTo>
                    <a:pt x="44" y="36"/>
                    <a:pt x="44" y="29"/>
                    <a:pt x="4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" name="淘宝店chenying0907 19"/>
            <p:cNvSpPr>
              <a:spLocks noEditPoints="1"/>
            </p:cNvSpPr>
            <p:nvPr/>
          </p:nvSpPr>
          <p:spPr bwMode="auto">
            <a:xfrm>
              <a:off x="1792" y="2323"/>
              <a:ext cx="182" cy="181"/>
            </a:xfrm>
            <a:custGeom>
              <a:avLst/>
              <a:gdLst>
                <a:gd name="T0" fmla="*/ 82 w 82"/>
                <a:gd name="T1" fmla="*/ 41 h 82"/>
                <a:gd name="T2" fmla="*/ 41 w 82"/>
                <a:gd name="T3" fmla="*/ 0 h 82"/>
                <a:gd name="T4" fmla="*/ 0 w 82"/>
                <a:gd name="T5" fmla="*/ 41 h 82"/>
                <a:gd name="T6" fmla="*/ 41 w 82"/>
                <a:gd name="T7" fmla="*/ 82 h 82"/>
                <a:gd name="T8" fmla="*/ 82 w 82"/>
                <a:gd name="T9" fmla="*/ 41 h 82"/>
                <a:gd name="T10" fmla="*/ 41 w 82"/>
                <a:gd name="T11" fmla="*/ 72 h 82"/>
                <a:gd name="T12" fmla="*/ 11 w 82"/>
                <a:gd name="T13" fmla="*/ 41 h 82"/>
                <a:gd name="T14" fmla="*/ 41 w 82"/>
                <a:gd name="T15" fmla="*/ 11 h 82"/>
                <a:gd name="T16" fmla="*/ 72 w 82"/>
                <a:gd name="T17" fmla="*/ 41 h 82"/>
                <a:gd name="T18" fmla="*/ 41 w 82"/>
                <a:gd name="T19" fmla="*/ 7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82" y="41"/>
                  </a:moveTo>
                  <a:cubicBezTo>
                    <a:pt x="82" y="19"/>
                    <a:pt x="64" y="0"/>
                    <a:pt x="41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4"/>
                    <a:pt x="19" y="82"/>
                    <a:pt x="41" y="82"/>
                  </a:cubicBezTo>
                  <a:cubicBezTo>
                    <a:pt x="64" y="82"/>
                    <a:pt x="82" y="64"/>
                    <a:pt x="82" y="41"/>
                  </a:cubicBezTo>
                  <a:close/>
                  <a:moveTo>
                    <a:pt x="41" y="72"/>
                  </a:moveTo>
                  <a:cubicBezTo>
                    <a:pt x="24" y="72"/>
                    <a:pt x="11" y="58"/>
                    <a:pt x="11" y="41"/>
                  </a:cubicBezTo>
                  <a:cubicBezTo>
                    <a:pt x="11" y="24"/>
                    <a:pt x="24" y="11"/>
                    <a:pt x="41" y="11"/>
                  </a:cubicBezTo>
                  <a:cubicBezTo>
                    <a:pt x="58" y="11"/>
                    <a:pt x="72" y="24"/>
                    <a:pt x="72" y="41"/>
                  </a:cubicBezTo>
                  <a:cubicBezTo>
                    <a:pt x="72" y="58"/>
                    <a:pt x="58" y="72"/>
                    <a:pt x="4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" name="淘宝店chenying0907 20"/>
            <p:cNvSpPr>
              <a:spLocks/>
            </p:cNvSpPr>
            <p:nvPr/>
          </p:nvSpPr>
          <p:spPr bwMode="auto">
            <a:xfrm>
              <a:off x="1830" y="2360"/>
              <a:ext cx="53" cy="54"/>
            </a:xfrm>
            <a:custGeom>
              <a:avLst/>
              <a:gdLst>
                <a:gd name="T0" fmla="*/ 0 w 24"/>
                <a:gd name="T1" fmla="*/ 24 h 24"/>
                <a:gd name="T2" fmla="*/ 7 w 24"/>
                <a:gd name="T3" fmla="*/ 24 h 24"/>
                <a:gd name="T4" fmla="*/ 24 w 24"/>
                <a:gd name="T5" fmla="*/ 7 h 24"/>
                <a:gd name="T6" fmla="*/ 24 w 24"/>
                <a:gd name="T7" fmla="*/ 0 h 24"/>
                <a:gd name="T8" fmla="*/ 0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0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15"/>
                    <a:pt x="15" y="7"/>
                    <a:pt x="24" y="7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6" name="淘宝店chenying0907 13"/>
          <p:cNvSpPr>
            <a:spLocks noEditPoints="1"/>
          </p:cNvSpPr>
          <p:nvPr/>
        </p:nvSpPr>
        <p:spPr bwMode="auto">
          <a:xfrm>
            <a:off x="7591276" y="1159637"/>
            <a:ext cx="200988" cy="212448"/>
          </a:xfrm>
          <a:custGeom>
            <a:avLst/>
            <a:gdLst>
              <a:gd name="T0" fmla="*/ 96 w 103"/>
              <a:gd name="T1" fmla="*/ 14 h 109"/>
              <a:gd name="T2" fmla="*/ 96 w 103"/>
              <a:gd name="T3" fmla="*/ 103 h 109"/>
              <a:gd name="T4" fmla="*/ 14 w 103"/>
              <a:gd name="T5" fmla="*/ 103 h 109"/>
              <a:gd name="T6" fmla="*/ 7 w 103"/>
              <a:gd name="T7" fmla="*/ 96 h 109"/>
              <a:gd name="T8" fmla="*/ 14 w 103"/>
              <a:gd name="T9" fmla="*/ 89 h 109"/>
              <a:gd name="T10" fmla="*/ 89 w 103"/>
              <a:gd name="T11" fmla="*/ 89 h 109"/>
              <a:gd name="T12" fmla="*/ 89 w 103"/>
              <a:gd name="T13" fmla="*/ 0 h 109"/>
              <a:gd name="T14" fmla="*/ 14 w 103"/>
              <a:gd name="T15" fmla="*/ 0 h 109"/>
              <a:gd name="T16" fmla="*/ 0 w 103"/>
              <a:gd name="T17" fmla="*/ 14 h 109"/>
              <a:gd name="T18" fmla="*/ 0 w 103"/>
              <a:gd name="T19" fmla="*/ 96 h 109"/>
              <a:gd name="T20" fmla="*/ 14 w 103"/>
              <a:gd name="T21" fmla="*/ 109 h 109"/>
              <a:gd name="T22" fmla="*/ 103 w 103"/>
              <a:gd name="T23" fmla="*/ 109 h 109"/>
              <a:gd name="T24" fmla="*/ 103 w 103"/>
              <a:gd name="T25" fmla="*/ 14 h 109"/>
              <a:gd name="T26" fmla="*/ 96 w 103"/>
              <a:gd name="T27" fmla="*/ 14 h 109"/>
              <a:gd name="T28" fmla="*/ 14 w 103"/>
              <a:gd name="T29" fmla="*/ 27 h 109"/>
              <a:gd name="T30" fmla="*/ 14 w 103"/>
              <a:gd name="T31" fmla="*/ 7 h 109"/>
              <a:gd name="T32" fmla="*/ 82 w 103"/>
              <a:gd name="T33" fmla="*/ 7 h 109"/>
              <a:gd name="T34" fmla="*/ 82 w 103"/>
              <a:gd name="T35" fmla="*/ 82 h 109"/>
              <a:gd name="T36" fmla="*/ 14 w 103"/>
              <a:gd name="T37" fmla="*/ 82 h 109"/>
              <a:gd name="T38" fmla="*/ 14 w 103"/>
              <a:gd name="T39" fmla="*/ 27 h 109"/>
              <a:gd name="T40" fmla="*/ 68 w 103"/>
              <a:gd name="T41" fmla="*/ 21 h 109"/>
              <a:gd name="T42" fmla="*/ 27 w 103"/>
              <a:gd name="T43" fmla="*/ 21 h 109"/>
              <a:gd name="T44" fmla="*/ 27 w 103"/>
              <a:gd name="T45" fmla="*/ 14 h 109"/>
              <a:gd name="T46" fmla="*/ 68 w 103"/>
              <a:gd name="T47" fmla="*/ 14 h 109"/>
              <a:gd name="T48" fmla="*/ 68 w 103"/>
              <a:gd name="T49" fmla="*/ 21 h 109"/>
              <a:gd name="T50" fmla="*/ 55 w 103"/>
              <a:gd name="T51" fmla="*/ 34 h 109"/>
              <a:gd name="T52" fmla="*/ 27 w 103"/>
              <a:gd name="T53" fmla="*/ 34 h 109"/>
              <a:gd name="T54" fmla="*/ 27 w 103"/>
              <a:gd name="T55" fmla="*/ 27 h 109"/>
              <a:gd name="T56" fmla="*/ 55 w 103"/>
              <a:gd name="T57" fmla="*/ 27 h 109"/>
              <a:gd name="T58" fmla="*/ 55 w 103"/>
              <a:gd name="T59" fmla="*/ 34 h 109"/>
              <a:gd name="T60" fmla="*/ 41 w 103"/>
              <a:gd name="T61" fmla="*/ 48 h 109"/>
              <a:gd name="T62" fmla="*/ 27 w 103"/>
              <a:gd name="T63" fmla="*/ 48 h 109"/>
              <a:gd name="T64" fmla="*/ 27 w 103"/>
              <a:gd name="T65" fmla="*/ 41 h 109"/>
              <a:gd name="T66" fmla="*/ 41 w 103"/>
              <a:gd name="T67" fmla="*/ 41 h 109"/>
              <a:gd name="T68" fmla="*/ 41 w 103"/>
              <a:gd name="T69" fmla="*/ 4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3" h="109">
                <a:moveTo>
                  <a:pt x="96" y="14"/>
                </a:moveTo>
                <a:cubicBezTo>
                  <a:pt x="96" y="103"/>
                  <a:pt x="96" y="103"/>
                  <a:pt x="96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0" y="103"/>
                  <a:pt x="7" y="100"/>
                  <a:pt x="7" y="96"/>
                </a:cubicBezTo>
                <a:cubicBezTo>
                  <a:pt x="7" y="92"/>
                  <a:pt x="10" y="89"/>
                  <a:pt x="14" y="89"/>
                </a:cubicBezTo>
                <a:cubicBezTo>
                  <a:pt x="89" y="89"/>
                  <a:pt x="89" y="89"/>
                  <a:pt x="89" y="89"/>
                </a:cubicBezTo>
                <a:cubicBezTo>
                  <a:pt x="89" y="0"/>
                  <a:pt x="89" y="0"/>
                  <a:pt x="8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6" y="109"/>
                  <a:pt x="14" y="10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03" y="14"/>
                  <a:pt x="103" y="14"/>
                  <a:pt x="103" y="14"/>
                </a:cubicBezTo>
                <a:lnTo>
                  <a:pt x="96" y="14"/>
                </a:lnTo>
                <a:close/>
                <a:moveTo>
                  <a:pt x="14" y="27"/>
                </a:moveTo>
                <a:cubicBezTo>
                  <a:pt x="14" y="7"/>
                  <a:pt x="14" y="7"/>
                  <a:pt x="14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82"/>
                  <a:pt x="82" y="82"/>
                  <a:pt x="82" y="82"/>
                </a:cubicBezTo>
                <a:cubicBezTo>
                  <a:pt x="14" y="82"/>
                  <a:pt x="14" y="82"/>
                  <a:pt x="14" y="82"/>
                </a:cubicBezTo>
                <a:lnTo>
                  <a:pt x="14" y="27"/>
                </a:lnTo>
                <a:close/>
                <a:moveTo>
                  <a:pt x="68" y="21"/>
                </a:move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68" y="14"/>
                  <a:pt x="68" y="14"/>
                  <a:pt x="68" y="14"/>
                </a:cubicBezTo>
                <a:lnTo>
                  <a:pt x="68" y="21"/>
                </a:lnTo>
                <a:close/>
                <a:moveTo>
                  <a:pt x="55" y="34"/>
                </a:moveTo>
                <a:cubicBezTo>
                  <a:pt x="27" y="34"/>
                  <a:pt x="27" y="34"/>
                  <a:pt x="27" y="34"/>
                </a:cubicBezTo>
                <a:cubicBezTo>
                  <a:pt x="27" y="27"/>
                  <a:pt x="27" y="27"/>
                  <a:pt x="27" y="27"/>
                </a:cubicBezTo>
                <a:cubicBezTo>
                  <a:pt x="55" y="27"/>
                  <a:pt x="55" y="27"/>
                  <a:pt x="55" y="27"/>
                </a:cubicBezTo>
                <a:lnTo>
                  <a:pt x="55" y="34"/>
                </a:lnTo>
                <a:close/>
                <a:moveTo>
                  <a:pt x="41" y="48"/>
                </a:moveTo>
                <a:cubicBezTo>
                  <a:pt x="27" y="48"/>
                  <a:pt x="27" y="48"/>
                  <a:pt x="27" y="48"/>
                </a:cubicBezTo>
                <a:cubicBezTo>
                  <a:pt x="27" y="41"/>
                  <a:pt x="27" y="41"/>
                  <a:pt x="27" y="41"/>
                </a:cubicBezTo>
                <a:cubicBezTo>
                  <a:pt x="41" y="41"/>
                  <a:pt x="41" y="41"/>
                  <a:pt x="41" y="41"/>
                </a:cubicBezTo>
                <a:lnTo>
                  <a:pt x="41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Text Box 42"/>
          <p:cNvSpPr txBox="1">
            <a:spLocks noChangeArrowheads="1"/>
          </p:cNvSpPr>
          <p:nvPr/>
        </p:nvSpPr>
        <p:spPr bwMode="auto">
          <a:xfrm>
            <a:off x="1204224" y="258166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此处输入章节标题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55" b="48590"/>
          <a:stretch/>
        </p:blipFill>
        <p:spPr>
          <a:xfrm>
            <a:off x="741081" y="3003798"/>
            <a:ext cx="7661838" cy="152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03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5" grpId="0" animBg="1"/>
      <p:bldP spid="6" grpId="0" animBg="1"/>
      <p:bldP spid="7" grpId="0"/>
      <p:bldP spid="8" grpId="0"/>
      <p:bldP spid="11" grpId="0"/>
      <p:bldP spid="12" grpId="0"/>
      <p:bldP spid="13" grpId="0" animBg="1"/>
      <p:bldP spid="15" grpId="0"/>
      <p:bldP spid="16" grpId="0"/>
      <p:bldP spid="17" grpId="0" animBg="1"/>
      <p:bldP spid="19" grpId="0"/>
      <p:bldP spid="20" grpId="0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18284" y="0"/>
            <a:ext cx="9125716" cy="5143500"/>
            <a:chOff x="22179" y="0"/>
            <a:chExt cx="7335823" cy="3810532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79" y="0"/>
              <a:ext cx="3810532" cy="3810532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00"/>
            <a:stretch/>
          </p:blipFill>
          <p:spPr>
            <a:xfrm>
              <a:off x="3779912" y="0"/>
              <a:ext cx="3578090" cy="3810532"/>
            </a:xfrm>
            <a:prstGeom prst="rect">
              <a:avLst/>
            </a:prstGeom>
          </p:spPr>
        </p:pic>
      </p:grpSp>
      <p:sp>
        <p:nvSpPr>
          <p:cNvPr id="3" name="淘宝店chenying0907 2"/>
          <p:cNvSpPr/>
          <p:nvPr/>
        </p:nvSpPr>
        <p:spPr>
          <a:xfrm>
            <a:off x="467544" y="715002"/>
            <a:ext cx="2424540" cy="3620826"/>
          </a:xfrm>
          <a:prstGeom prst="rect">
            <a:avLst/>
          </a:prstGeom>
          <a:solidFill>
            <a:srgbClr val="7CBB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048207" y="1343483"/>
            <a:ext cx="1135782" cy="2189886"/>
            <a:chOff x="1048207" y="1137830"/>
            <a:chExt cx="1135782" cy="2189886"/>
          </a:xfrm>
        </p:grpSpPr>
        <p:sp>
          <p:nvSpPr>
            <p:cNvPr id="5" name="Rectangle 18"/>
            <p:cNvSpPr>
              <a:spLocks noChangeArrowheads="1"/>
            </p:cNvSpPr>
            <p:nvPr/>
          </p:nvSpPr>
          <p:spPr bwMode="auto">
            <a:xfrm>
              <a:off x="1048207" y="1137830"/>
              <a:ext cx="830997" cy="2189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5400" b="1" dirty="0" smtClean="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  <a:cs typeface="宋体" pitchFamily="2" charset="-122"/>
                </a:rPr>
                <a:t>目 录</a:t>
              </a:r>
              <a:endParaRPr lang="en-US" altLang="zh-CN" sz="5400" b="1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endParaRPr>
            </a:p>
          </p:txBody>
        </p:sp>
        <p:sp>
          <p:nvSpPr>
            <p:cNvPr id="9" name="Rectangle 18"/>
            <p:cNvSpPr>
              <a:spLocks noChangeArrowheads="1"/>
            </p:cNvSpPr>
            <p:nvPr/>
          </p:nvSpPr>
          <p:spPr bwMode="auto">
            <a:xfrm>
              <a:off x="1999323" y="1401631"/>
              <a:ext cx="184666" cy="1748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 lIns="0" tIns="0" rIns="0" bIns="0">
              <a:spAutoFit/>
            </a:bodyPr>
            <a:lstStyle/>
            <a:p>
              <a:pPr algn="dist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 smtClean="0">
                  <a:solidFill>
                    <a:schemeClr val="bg1"/>
                  </a:solidFill>
                  <a:latin typeface="+mn-ea"/>
                  <a:cs typeface="宋体" pitchFamily="2" charset="-122"/>
                </a:rPr>
                <a:t>CONTENTS</a:t>
              </a:r>
              <a:endParaRPr lang="en-US" altLang="zh-CN" sz="1200" dirty="0">
                <a:solidFill>
                  <a:schemeClr val="bg1"/>
                </a:solidFill>
                <a:latin typeface="+mn-ea"/>
                <a:cs typeface="宋体" pitchFamily="2" charset="-122"/>
              </a:endParaRPr>
            </a:p>
          </p:txBody>
        </p:sp>
        <p:sp>
          <p:nvSpPr>
            <p:cNvPr id="10" name="Line 21"/>
            <p:cNvSpPr>
              <a:spLocks noChangeShapeType="1"/>
            </p:cNvSpPr>
            <p:nvPr/>
          </p:nvSpPr>
          <p:spPr bwMode="auto">
            <a:xfrm>
              <a:off x="1879203" y="1401632"/>
              <a:ext cx="0" cy="1748177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n>
                  <a:solidFill>
                    <a:schemeClr val="tx1">
                      <a:lumMod val="60000"/>
                      <a:lumOff val="4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20" name="Rectangle 39"/>
          <p:cNvSpPr>
            <a:spLocks noChangeArrowheads="1"/>
          </p:cNvSpPr>
          <p:nvPr/>
        </p:nvSpPr>
        <p:spPr bwMode="auto">
          <a:xfrm>
            <a:off x="4256139" y="1421847"/>
            <a:ext cx="30243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rgbClr val="7CBB4D"/>
                </a:solidFill>
                <a:latin typeface="华文中宋" pitchFamily="2" charset="-122"/>
                <a:ea typeface="华文中宋" pitchFamily="2" charset="-122"/>
              </a:rPr>
              <a:t>此处添加标题文本</a:t>
            </a:r>
            <a:r>
              <a:rPr lang="en-US" altLang="zh-CN" sz="2000" dirty="0" smtClean="0">
                <a:solidFill>
                  <a:srgbClr val="7CBB4D"/>
                </a:solidFill>
                <a:latin typeface="华文中宋" pitchFamily="2" charset="-122"/>
                <a:ea typeface="华文中宋" pitchFamily="2" charset="-122"/>
              </a:rPr>
              <a:t>01</a:t>
            </a:r>
            <a:endParaRPr lang="en-US" altLang="zh-CN" sz="2000" dirty="0">
              <a:solidFill>
                <a:srgbClr val="7CBB4D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4256139" y="1736807"/>
            <a:ext cx="3024336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write your great  title here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767507" y="1553774"/>
            <a:ext cx="257184" cy="257184"/>
            <a:chOff x="4923349" y="1475317"/>
            <a:chExt cx="305414" cy="305414"/>
          </a:xfrm>
        </p:grpSpPr>
        <p:sp>
          <p:nvSpPr>
            <p:cNvPr id="11" name="椭圆 10"/>
            <p:cNvSpPr/>
            <p:nvPr/>
          </p:nvSpPr>
          <p:spPr>
            <a:xfrm>
              <a:off x="4923349" y="1475317"/>
              <a:ext cx="305414" cy="305414"/>
            </a:xfrm>
            <a:prstGeom prst="ellips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008132" y="1560100"/>
              <a:ext cx="135848" cy="135848"/>
            </a:xfrm>
            <a:prstGeom prst="ellipse">
              <a:avLst/>
            </a:prstGeom>
            <a:solidFill>
              <a:srgbClr val="7CBB4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Rectangle 39"/>
          <p:cNvSpPr>
            <a:spLocks noChangeArrowheads="1"/>
          </p:cNvSpPr>
          <p:nvPr/>
        </p:nvSpPr>
        <p:spPr bwMode="auto">
          <a:xfrm>
            <a:off x="4256139" y="2250262"/>
            <a:ext cx="30243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rgbClr val="7CBB4D"/>
                </a:solidFill>
                <a:latin typeface="华文中宋" pitchFamily="2" charset="-122"/>
                <a:ea typeface="华文中宋" pitchFamily="2" charset="-122"/>
              </a:rPr>
              <a:t>此处添加标题文本</a:t>
            </a:r>
            <a:r>
              <a:rPr lang="en-US" altLang="zh-CN" sz="2000" dirty="0" smtClean="0">
                <a:solidFill>
                  <a:srgbClr val="7CBB4D"/>
                </a:solidFill>
                <a:latin typeface="华文中宋" pitchFamily="2" charset="-122"/>
                <a:ea typeface="华文中宋" pitchFamily="2" charset="-122"/>
              </a:rPr>
              <a:t>02</a:t>
            </a:r>
            <a:endParaRPr lang="en-US" altLang="zh-CN" sz="2000" dirty="0">
              <a:solidFill>
                <a:srgbClr val="7CBB4D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6" name="Rectangle 39"/>
          <p:cNvSpPr>
            <a:spLocks noChangeArrowheads="1"/>
          </p:cNvSpPr>
          <p:nvPr/>
        </p:nvSpPr>
        <p:spPr bwMode="auto">
          <a:xfrm>
            <a:off x="4256139" y="2565222"/>
            <a:ext cx="3024336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write your great  title here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767507" y="2382189"/>
            <a:ext cx="257184" cy="257184"/>
            <a:chOff x="4923349" y="1475317"/>
            <a:chExt cx="305414" cy="305414"/>
          </a:xfrm>
        </p:grpSpPr>
        <p:sp>
          <p:nvSpPr>
            <p:cNvPr id="28" name="椭圆 27"/>
            <p:cNvSpPr/>
            <p:nvPr/>
          </p:nvSpPr>
          <p:spPr>
            <a:xfrm>
              <a:off x="4923349" y="1475317"/>
              <a:ext cx="305414" cy="305414"/>
            </a:xfrm>
            <a:prstGeom prst="ellips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008132" y="1560100"/>
              <a:ext cx="135848" cy="135848"/>
            </a:xfrm>
            <a:prstGeom prst="ellipse">
              <a:avLst/>
            </a:prstGeom>
            <a:solidFill>
              <a:srgbClr val="7CBB4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Rectangle 39"/>
          <p:cNvSpPr>
            <a:spLocks noChangeArrowheads="1"/>
          </p:cNvSpPr>
          <p:nvPr/>
        </p:nvSpPr>
        <p:spPr bwMode="auto">
          <a:xfrm>
            <a:off x="4256139" y="3080440"/>
            <a:ext cx="30243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 smtClean="0">
                <a:solidFill>
                  <a:srgbClr val="7CBB4D"/>
                </a:solidFill>
                <a:latin typeface="华文中宋" pitchFamily="2" charset="-122"/>
                <a:ea typeface="华文中宋" pitchFamily="2" charset="-122"/>
              </a:rPr>
              <a:t>此处添加标题文本</a:t>
            </a:r>
            <a:r>
              <a:rPr lang="en-US" altLang="zh-CN" sz="2000" dirty="0" smtClean="0">
                <a:solidFill>
                  <a:srgbClr val="7CBB4D"/>
                </a:solidFill>
                <a:latin typeface="华文中宋" pitchFamily="2" charset="-122"/>
                <a:ea typeface="华文中宋" pitchFamily="2" charset="-122"/>
              </a:rPr>
              <a:t>03</a:t>
            </a:r>
            <a:endParaRPr lang="en-US" altLang="zh-CN" sz="2000" dirty="0">
              <a:solidFill>
                <a:srgbClr val="7CBB4D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1" name="Rectangle 39"/>
          <p:cNvSpPr>
            <a:spLocks noChangeArrowheads="1"/>
          </p:cNvSpPr>
          <p:nvPr/>
        </p:nvSpPr>
        <p:spPr bwMode="auto">
          <a:xfrm>
            <a:off x="4256139" y="3395400"/>
            <a:ext cx="3024336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write your great  title here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3767507" y="3212367"/>
            <a:ext cx="257184" cy="257184"/>
            <a:chOff x="4923349" y="1475317"/>
            <a:chExt cx="305414" cy="305414"/>
          </a:xfrm>
        </p:grpSpPr>
        <p:sp>
          <p:nvSpPr>
            <p:cNvPr id="33" name="椭圆 32"/>
            <p:cNvSpPr/>
            <p:nvPr/>
          </p:nvSpPr>
          <p:spPr>
            <a:xfrm>
              <a:off x="4923349" y="1475317"/>
              <a:ext cx="305414" cy="305414"/>
            </a:xfrm>
            <a:prstGeom prst="ellips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5008132" y="1560100"/>
              <a:ext cx="135848" cy="135848"/>
            </a:xfrm>
            <a:prstGeom prst="ellipse">
              <a:avLst/>
            </a:prstGeom>
            <a:solidFill>
              <a:srgbClr val="7CBB4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圆角矩形 46"/>
          <p:cNvSpPr/>
          <p:nvPr/>
        </p:nvSpPr>
        <p:spPr>
          <a:xfrm>
            <a:off x="467544" y="715001"/>
            <a:ext cx="8208912" cy="3616278"/>
          </a:xfrm>
          <a:prstGeom prst="roundRect">
            <a:avLst>
              <a:gd name="adj" fmla="val 0"/>
            </a:avLst>
          </a:prstGeom>
          <a:noFill/>
          <a:ln>
            <a:solidFill>
              <a:srgbClr val="7CBB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6" b="42601"/>
          <a:stretch/>
        </p:blipFill>
        <p:spPr>
          <a:xfrm flipH="1">
            <a:off x="6382494" y="2689009"/>
            <a:ext cx="2287561" cy="166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49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window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5" grpId="0"/>
      <p:bldP spid="26" grpId="0"/>
      <p:bldP spid="30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淘宝店chenying0907 6"/>
          <p:cNvSpPr>
            <a:spLocks/>
          </p:cNvSpPr>
          <p:nvPr/>
        </p:nvSpPr>
        <p:spPr bwMode="auto">
          <a:xfrm>
            <a:off x="1122547" y="2355726"/>
            <a:ext cx="936062" cy="631164"/>
          </a:xfrm>
          <a:custGeom>
            <a:avLst/>
            <a:gdLst>
              <a:gd name="T0" fmla="*/ 445 w 657"/>
              <a:gd name="T1" fmla="*/ 443 h 443"/>
              <a:gd name="T2" fmla="*/ 0 w 657"/>
              <a:gd name="T3" fmla="*/ 443 h 443"/>
              <a:gd name="T4" fmla="*/ 211 w 657"/>
              <a:gd name="T5" fmla="*/ 220 h 443"/>
              <a:gd name="T6" fmla="*/ 0 w 657"/>
              <a:gd name="T7" fmla="*/ 0 h 443"/>
              <a:gd name="T8" fmla="*/ 445 w 657"/>
              <a:gd name="T9" fmla="*/ 0 h 443"/>
              <a:gd name="T10" fmla="*/ 657 w 657"/>
              <a:gd name="T11" fmla="*/ 220 h 443"/>
              <a:gd name="T12" fmla="*/ 445 w 657"/>
              <a:gd name="T13" fmla="*/ 443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7" h="443">
                <a:moveTo>
                  <a:pt x="445" y="443"/>
                </a:moveTo>
                <a:lnTo>
                  <a:pt x="0" y="443"/>
                </a:lnTo>
                <a:lnTo>
                  <a:pt x="211" y="220"/>
                </a:lnTo>
                <a:lnTo>
                  <a:pt x="0" y="0"/>
                </a:lnTo>
                <a:lnTo>
                  <a:pt x="445" y="0"/>
                </a:lnTo>
                <a:lnTo>
                  <a:pt x="657" y="220"/>
                </a:lnTo>
                <a:lnTo>
                  <a:pt x="445" y="443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7" name="淘宝店chenying0907 7"/>
          <p:cNvSpPr>
            <a:spLocks/>
          </p:cNvSpPr>
          <p:nvPr/>
        </p:nvSpPr>
        <p:spPr bwMode="auto">
          <a:xfrm>
            <a:off x="1562796" y="2355726"/>
            <a:ext cx="596971" cy="941760"/>
          </a:xfrm>
          <a:custGeom>
            <a:avLst/>
            <a:gdLst>
              <a:gd name="T0" fmla="*/ 205 w 419"/>
              <a:gd name="T1" fmla="*/ 0 h 661"/>
              <a:gd name="T2" fmla="*/ 419 w 419"/>
              <a:gd name="T3" fmla="*/ 220 h 661"/>
              <a:gd name="T4" fmla="*/ 0 w 419"/>
              <a:gd name="T5" fmla="*/ 661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9" h="661">
                <a:moveTo>
                  <a:pt x="205" y="0"/>
                </a:moveTo>
                <a:lnTo>
                  <a:pt x="419" y="220"/>
                </a:lnTo>
                <a:lnTo>
                  <a:pt x="0" y="661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 type="none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淘宝店chenying0907 8"/>
          <p:cNvSpPr>
            <a:spLocks/>
          </p:cNvSpPr>
          <p:nvPr/>
        </p:nvSpPr>
        <p:spPr bwMode="auto">
          <a:xfrm>
            <a:off x="2639908" y="2355726"/>
            <a:ext cx="936062" cy="631164"/>
          </a:xfrm>
          <a:custGeom>
            <a:avLst/>
            <a:gdLst>
              <a:gd name="T0" fmla="*/ 445 w 657"/>
              <a:gd name="T1" fmla="*/ 0 h 443"/>
              <a:gd name="T2" fmla="*/ 0 w 657"/>
              <a:gd name="T3" fmla="*/ 0 h 443"/>
              <a:gd name="T4" fmla="*/ 212 w 657"/>
              <a:gd name="T5" fmla="*/ 220 h 443"/>
              <a:gd name="T6" fmla="*/ 0 w 657"/>
              <a:gd name="T7" fmla="*/ 443 h 443"/>
              <a:gd name="T8" fmla="*/ 445 w 657"/>
              <a:gd name="T9" fmla="*/ 443 h 443"/>
              <a:gd name="T10" fmla="*/ 657 w 657"/>
              <a:gd name="T11" fmla="*/ 220 h 443"/>
              <a:gd name="T12" fmla="*/ 445 w 657"/>
              <a:gd name="T13" fmla="*/ 0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7" h="443">
                <a:moveTo>
                  <a:pt x="445" y="0"/>
                </a:moveTo>
                <a:lnTo>
                  <a:pt x="0" y="0"/>
                </a:lnTo>
                <a:lnTo>
                  <a:pt x="212" y="220"/>
                </a:lnTo>
                <a:lnTo>
                  <a:pt x="0" y="443"/>
                </a:lnTo>
                <a:lnTo>
                  <a:pt x="445" y="443"/>
                </a:lnTo>
                <a:lnTo>
                  <a:pt x="657" y="220"/>
                </a:lnTo>
                <a:lnTo>
                  <a:pt x="445" y="0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9" name="淘宝店chenying0907 9"/>
          <p:cNvSpPr>
            <a:spLocks/>
          </p:cNvSpPr>
          <p:nvPr/>
        </p:nvSpPr>
        <p:spPr bwMode="auto">
          <a:xfrm>
            <a:off x="3080155" y="2045130"/>
            <a:ext cx="596971" cy="941760"/>
          </a:xfrm>
          <a:custGeom>
            <a:avLst/>
            <a:gdLst>
              <a:gd name="T0" fmla="*/ 205 w 419"/>
              <a:gd name="T1" fmla="*/ 661 h 661"/>
              <a:gd name="T2" fmla="*/ 419 w 419"/>
              <a:gd name="T3" fmla="*/ 438 h 661"/>
              <a:gd name="T4" fmla="*/ 0 w 419"/>
              <a:gd name="T5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9" h="661">
                <a:moveTo>
                  <a:pt x="205" y="661"/>
                </a:moveTo>
                <a:lnTo>
                  <a:pt x="419" y="438"/>
                </a:lnTo>
                <a:lnTo>
                  <a:pt x="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 type="none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淘宝店chenying0907 10"/>
          <p:cNvSpPr>
            <a:spLocks/>
          </p:cNvSpPr>
          <p:nvPr/>
        </p:nvSpPr>
        <p:spPr bwMode="auto">
          <a:xfrm>
            <a:off x="4162966" y="2355726"/>
            <a:ext cx="936062" cy="631164"/>
          </a:xfrm>
          <a:custGeom>
            <a:avLst/>
            <a:gdLst>
              <a:gd name="T0" fmla="*/ 446 w 657"/>
              <a:gd name="T1" fmla="*/ 443 h 443"/>
              <a:gd name="T2" fmla="*/ 0 w 657"/>
              <a:gd name="T3" fmla="*/ 443 h 443"/>
              <a:gd name="T4" fmla="*/ 212 w 657"/>
              <a:gd name="T5" fmla="*/ 220 h 443"/>
              <a:gd name="T6" fmla="*/ 0 w 657"/>
              <a:gd name="T7" fmla="*/ 0 h 443"/>
              <a:gd name="T8" fmla="*/ 446 w 657"/>
              <a:gd name="T9" fmla="*/ 0 h 443"/>
              <a:gd name="T10" fmla="*/ 657 w 657"/>
              <a:gd name="T11" fmla="*/ 220 h 443"/>
              <a:gd name="T12" fmla="*/ 446 w 657"/>
              <a:gd name="T13" fmla="*/ 443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7" h="443">
                <a:moveTo>
                  <a:pt x="446" y="443"/>
                </a:moveTo>
                <a:lnTo>
                  <a:pt x="0" y="443"/>
                </a:lnTo>
                <a:lnTo>
                  <a:pt x="212" y="220"/>
                </a:lnTo>
                <a:lnTo>
                  <a:pt x="0" y="0"/>
                </a:lnTo>
                <a:lnTo>
                  <a:pt x="446" y="0"/>
                </a:lnTo>
                <a:lnTo>
                  <a:pt x="657" y="220"/>
                </a:lnTo>
                <a:lnTo>
                  <a:pt x="446" y="443"/>
                </a:lnTo>
                <a:close/>
              </a:path>
            </a:pathLst>
          </a:cu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1" name="淘宝店chenying0907 11"/>
          <p:cNvSpPr>
            <a:spLocks/>
          </p:cNvSpPr>
          <p:nvPr/>
        </p:nvSpPr>
        <p:spPr bwMode="auto">
          <a:xfrm>
            <a:off x="4603215" y="2355726"/>
            <a:ext cx="598396" cy="941760"/>
          </a:xfrm>
          <a:custGeom>
            <a:avLst/>
            <a:gdLst>
              <a:gd name="T0" fmla="*/ 206 w 420"/>
              <a:gd name="T1" fmla="*/ 0 h 661"/>
              <a:gd name="T2" fmla="*/ 420 w 420"/>
              <a:gd name="T3" fmla="*/ 220 h 661"/>
              <a:gd name="T4" fmla="*/ 0 w 420"/>
              <a:gd name="T5" fmla="*/ 661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0" h="661">
                <a:moveTo>
                  <a:pt x="206" y="0"/>
                </a:moveTo>
                <a:lnTo>
                  <a:pt x="420" y="220"/>
                </a:lnTo>
                <a:lnTo>
                  <a:pt x="0" y="661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 type="none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淘宝店chenying0907 12"/>
          <p:cNvSpPr>
            <a:spLocks/>
          </p:cNvSpPr>
          <p:nvPr/>
        </p:nvSpPr>
        <p:spPr bwMode="auto">
          <a:xfrm>
            <a:off x="7210510" y="2355726"/>
            <a:ext cx="936062" cy="631164"/>
          </a:xfrm>
          <a:custGeom>
            <a:avLst/>
            <a:gdLst>
              <a:gd name="T0" fmla="*/ 446 w 657"/>
              <a:gd name="T1" fmla="*/ 443 h 443"/>
              <a:gd name="T2" fmla="*/ 0 w 657"/>
              <a:gd name="T3" fmla="*/ 443 h 443"/>
              <a:gd name="T4" fmla="*/ 212 w 657"/>
              <a:gd name="T5" fmla="*/ 220 h 443"/>
              <a:gd name="T6" fmla="*/ 0 w 657"/>
              <a:gd name="T7" fmla="*/ 0 h 443"/>
              <a:gd name="T8" fmla="*/ 446 w 657"/>
              <a:gd name="T9" fmla="*/ 0 h 443"/>
              <a:gd name="T10" fmla="*/ 657 w 657"/>
              <a:gd name="T11" fmla="*/ 220 h 443"/>
              <a:gd name="T12" fmla="*/ 446 w 657"/>
              <a:gd name="T13" fmla="*/ 443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7" h="443">
                <a:moveTo>
                  <a:pt x="446" y="443"/>
                </a:moveTo>
                <a:lnTo>
                  <a:pt x="0" y="443"/>
                </a:lnTo>
                <a:lnTo>
                  <a:pt x="212" y="220"/>
                </a:lnTo>
                <a:lnTo>
                  <a:pt x="0" y="0"/>
                </a:lnTo>
                <a:lnTo>
                  <a:pt x="446" y="0"/>
                </a:lnTo>
                <a:lnTo>
                  <a:pt x="657" y="220"/>
                </a:lnTo>
                <a:lnTo>
                  <a:pt x="446" y="443"/>
                </a:lnTo>
                <a:close/>
              </a:path>
            </a:pathLst>
          </a:custGeom>
          <a:solidFill>
            <a:schemeClr val="accent5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3" name="淘宝店chenying0907 13"/>
          <p:cNvSpPr>
            <a:spLocks/>
          </p:cNvSpPr>
          <p:nvPr/>
        </p:nvSpPr>
        <p:spPr bwMode="auto">
          <a:xfrm>
            <a:off x="7650757" y="2355726"/>
            <a:ext cx="598396" cy="941760"/>
          </a:xfrm>
          <a:custGeom>
            <a:avLst/>
            <a:gdLst>
              <a:gd name="T0" fmla="*/ 206 w 420"/>
              <a:gd name="T1" fmla="*/ 0 h 661"/>
              <a:gd name="T2" fmla="*/ 420 w 420"/>
              <a:gd name="T3" fmla="*/ 220 h 661"/>
              <a:gd name="T4" fmla="*/ 0 w 420"/>
              <a:gd name="T5" fmla="*/ 661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0" h="661">
                <a:moveTo>
                  <a:pt x="206" y="0"/>
                </a:moveTo>
                <a:lnTo>
                  <a:pt x="420" y="220"/>
                </a:lnTo>
                <a:lnTo>
                  <a:pt x="0" y="661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 type="none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淘宝店chenying0907 14"/>
          <p:cNvSpPr>
            <a:spLocks/>
          </p:cNvSpPr>
          <p:nvPr/>
        </p:nvSpPr>
        <p:spPr bwMode="auto">
          <a:xfrm>
            <a:off x="5681751" y="2355726"/>
            <a:ext cx="934637" cy="631164"/>
          </a:xfrm>
          <a:custGeom>
            <a:avLst/>
            <a:gdLst>
              <a:gd name="T0" fmla="*/ 445 w 656"/>
              <a:gd name="T1" fmla="*/ 0 h 443"/>
              <a:gd name="T2" fmla="*/ 0 w 656"/>
              <a:gd name="T3" fmla="*/ 0 h 443"/>
              <a:gd name="T4" fmla="*/ 211 w 656"/>
              <a:gd name="T5" fmla="*/ 220 h 443"/>
              <a:gd name="T6" fmla="*/ 0 w 656"/>
              <a:gd name="T7" fmla="*/ 443 h 443"/>
              <a:gd name="T8" fmla="*/ 445 w 656"/>
              <a:gd name="T9" fmla="*/ 443 h 443"/>
              <a:gd name="T10" fmla="*/ 656 w 656"/>
              <a:gd name="T11" fmla="*/ 220 h 443"/>
              <a:gd name="T12" fmla="*/ 445 w 656"/>
              <a:gd name="T13" fmla="*/ 0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443">
                <a:moveTo>
                  <a:pt x="445" y="0"/>
                </a:moveTo>
                <a:lnTo>
                  <a:pt x="0" y="0"/>
                </a:lnTo>
                <a:lnTo>
                  <a:pt x="211" y="220"/>
                </a:lnTo>
                <a:lnTo>
                  <a:pt x="0" y="443"/>
                </a:lnTo>
                <a:lnTo>
                  <a:pt x="445" y="443"/>
                </a:lnTo>
                <a:lnTo>
                  <a:pt x="656" y="220"/>
                </a:lnTo>
                <a:lnTo>
                  <a:pt x="445" y="0"/>
                </a:lnTo>
                <a:close/>
              </a:path>
            </a:pathLst>
          </a:custGeom>
          <a:solidFill>
            <a:schemeClr val="accent4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5" name="淘宝店chenying0907 15"/>
          <p:cNvSpPr>
            <a:spLocks/>
          </p:cNvSpPr>
          <p:nvPr/>
        </p:nvSpPr>
        <p:spPr bwMode="auto">
          <a:xfrm>
            <a:off x="6122000" y="2045130"/>
            <a:ext cx="596971" cy="941760"/>
          </a:xfrm>
          <a:custGeom>
            <a:avLst/>
            <a:gdLst>
              <a:gd name="T0" fmla="*/ 205 w 419"/>
              <a:gd name="T1" fmla="*/ 661 h 661"/>
              <a:gd name="T2" fmla="*/ 419 w 419"/>
              <a:gd name="T3" fmla="*/ 438 h 661"/>
              <a:gd name="T4" fmla="*/ 0 w 419"/>
              <a:gd name="T5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9" h="661">
                <a:moveTo>
                  <a:pt x="205" y="661"/>
                </a:moveTo>
                <a:lnTo>
                  <a:pt x="419" y="438"/>
                </a:lnTo>
                <a:lnTo>
                  <a:pt x="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 type="none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淘宝店chenying0907 17"/>
          <p:cNvSpPr/>
          <p:nvPr/>
        </p:nvSpPr>
        <p:spPr>
          <a:xfrm>
            <a:off x="851648" y="3641703"/>
            <a:ext cx="1422296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851647" y="3425679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0" name="淘宝店chenying0907 19"/>
          <p:cNvSpPr/>
          <p:nvPr/>
        </p:nvSpPr>
        <p:spPr>
          <a:xfrm>
            <a:off x="1988064" y="1332763"/>
            <a:ext cx="217490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2364366" y="1116739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2" name="淘宝店chenying0907 21"/>
          <p:cNvSpPr/>
          <p:nvPr/>
        </p:nvSpPr>
        <p:spPr>
          <a:xfrm>
            <a:off x="3899649" y="3641703"/>
            <a:ext cx="1422296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3899648" y="3425679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5412367" y="1116739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6" name="淘宝店chenying0907 25"/>
          <p:cNvSpPr/>
          <p:nvPr/>
        </p:nvSpPr>
        <p:spPr>
          <a:xfrm>
            <a:off x="6947647" y="3641703"/>
            <a:ext cx="1422296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6947646" y="3425679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rgbClr val="FFFFFF">
                    <a:lumMod val="50000"/>
                  </a:srgbClr>
                </a:solidFill>
              </a:rPr>
              <a:t>此处添加标题文本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731765" y="2594364"/>
            <a:ext cx="39078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000" b="1" dirty="0" smtClean="0">
                <a:solidFill>
                  <a:srgbClr val="FFFFFF">
                    <a:lumMod val="50000"/>
                  </a:srgbClr>
                </a:solidFill>
              </a:rPr>
              <a:t>2016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2307180" y="2594364"/>
            <a:ext cx="39078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000" b="1" dirty="0" smtClean="0">
                <a:solidFill>
                  <a:srgbClr val="FFFFFF">
                    <a:lumMod val="50000"/>
                  </a:srgbClr>
                </a:solidFill>
              </a:rPr>
              <a:t>2017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3831181" y="2594364"/>
            <a:ext cx="39078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000" b="1" dirty="0" smtClean="0">
                <a:solidFill>
                  <a:srgbClr val="FFFFFF">
                    <a:lumMod val="50000"/>
                  </a:srgbClr>
                </a:solidFill>
              </a:rPr>
              <a:t>2018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5381685" y="2594364"/>
            <a:ext cx="39078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000" b="1" dirty="0" smtClean="0">
                <a:solidFill>
                  <a:srgbClr val="FFFFFF">
                    <a:lumMod val="50000"/>
                  </a:srgbClr>
                </a:solidFill>
              </a:rPr>
              <a:t>2019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6892433" y="2594364"/>
            <a:ext cx="39078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000" b="1" dirty="0" smtClean="0">
                <a:solidFill>
                  <a:srgbClr val="FFFFFF">
                    <a:lumMod val="50000"/>
                  </a:srgbClr>
                </a:solidFill>
              </a:rPr>
              <a:t>2020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3" name="淘宝店chenying0907 33"/>
          <p:cNvSpPr>
            <a:spLocks noEditPoints="1"/>
          </p:cNvSpPr>
          <p:nvPr/>
        </p:nvSpPr>
        <p:spPr bwMode="auto">
          <a:xfrm>
            <a:off x="1562796" y="2531929"/>
            <a:ext cx="223090" cy="206358"/>
          </a:xfrm>
          <a:custGeom>
            <a:avLst/>
            <a:gdLst>
              <a:gd name="T0" fmla="*/ 100 w 129"/>
              <a:gd name="T1" fmla="*/ 66 h 119"/>
              <a:gd name="T2" fmla="*/ 105 w 129"/>
              <a:gd name="T3" fmla="*/ 61 h 119"/>
              <a:gd name="T4" fmla="*/ 110 w 129"/>
              <a:gd name="T5" fmla="*/ 66 h 119"/>
              <a:gd name="T6" fmla="*/ 110 w 129"/>
              <a:gd name="T7" fmla="*/ 115 h 119"/>
              <a:gd name="T8" fmla="*/ 105 w 129"/>
              <a:gd name="T9" fmla="*/ 119 h 119"/>
              <a:gd name="T10" fmla="*/ 105 w 129"/>
              <a:gd name="T11" fmla="*/ 119 h 119"/>
              <a:gd name="T12" fmla="*/ 24 w 129"/>
              <a:gd name="T13" fmla="*/ 119 h 119"/>
              <a:gd name="T14" fmla="*/ 19 w 129"/>
              <a:gd name="T15" fmla="*/ 115 h 119"/>
              <a:gd name="T16" fmla="*/ 19 w 129"/>
              <a:gd name="T17" fmla="*/ 114 h 119"/>
              <a:gd name="T18" fmla="*/ 19 w 129"/>
              <a:gd name="T19" fmla="*/ 66 h 119"/>
              <a:gd name="T20" fmla="*/ 24 w 129"/>
              <a:gd name="T21" fmla="*/ 61 h 119"/>
              <a:gd name="T22" fmla="*/ 29 w 129"/>
              <a:gd name="T23" fmla="*/ 66 h 119"/>
              <a:gd name="T24" fmla="*/ 29 w 129"/>
              <a:gd name="T25" fmla="*/ 110 h 119"/>
              <a:gd name="T26" fmla="*/ 45 w 129"/>
              <a:gd name="T27" fmla="*/ 110 h 119"/>
              <a:gd name="T28" fmla="*/ 45 w 129"/>
              <a:gd name="T29" fmla="*/ 61 h 119"/>
              <a:gd name="T30" fmla="*/ 48 w 129"/>
              <a:gd name="T31" fmla="*/ 58 h 119"/>
              <a:gd name="T32" fmla="*/ 48 w 129"/>
              <a:gd name="T33" fmla="*/ 58 h 119"/>
              <a:gd name="T34" fmla="*/ 81 w 129"/>
              <a:gd name="T35" fmla="*/ 58 h 119"/>
              <a:gd name="T36" fmla="*/ 85 w 129"/>
              <a:gd name="T37" fmla="*/ 61 h 119"/>
              <a:gd name="T38" fmla="*/ 85 w 129"/>
              <a:gd name="T39" fmla="*/ 61 h 119"/>
              <a:gd name="T40" fmla="*/ 85 w 129"/>
              <a:gd name="T41" fmla="*/ 110 h 119"/>
              <a:gd name="T42" fmla="*/ 100 w 129"/>
              <a:gd name="T43" fmla="*/ 110 h 119"/>
              <a:gd name="T44" fmla="*/ 100 w 129"/>
              <a:gd name="T45" fmla="*/ 66 h 119"/>
              <a:gd name="T46" fmla="*/ 51 w 129"/>
              <a:gd name="T47" fmla="*/ 110 h 119"/>
              <a:gd name="T48" fmla="*/ 51 w 129"/>
              <a:gd name="T49" fmla="*/ 110 h 119"/>
              <a:gd name="T50" fmla="*/ 79 w 129"/>
              <a:gd name="T51" fmla="*/ 110 h 119"/>
              <a:gd name="T52" fmla="*/ 79 w 129"/>
              <a:gd name="T53" fmla="*/ 64 h 119"/>
              <a:gd name="T54" fmla="*/ 51 w 129"/>
              <a:gd name="T55" fmla="*/ 64 h 119"/>
              <a:gd name="T56" fmla="*/ 51 w 129"/>
              <a:gd name="T57" fmla="*/ 110 h 119"/>
              <a:gd name="T58" fmla="*/ 9 w 129"/>
              <a:gd name="T59" fmla="*/ 68 h 119"/>
              <a:gd name="T60" fmla="*/ 9 w 129"/>
              <a:gd name="T61" fmla="*/ 68 h 119"/>
              <a:gd name="T62" fmla="*/ 65 w 129"/>
              <a:gd name="T63" fmla="*/ 12 h 119"/>
              <a:gd name="T64" fmla="*/ 120 w 129"/>
              <a:gd name="T65" fmla="*/ 68 h 119"/>
              <a:gd name="T66" fmla="*/ 127 w 129"/>
              <a:gd name="T67" fmla="*/ 68 h 119"/>
              <a:gd name="T68" fmla="*/ 127 w 129"/>
              <a:gd name="T69" fmla="*/ 61 h 119"/>
              <a:gd name="T70" fmla="*/ 68 w 129"/>
              <a:gd name="T71" fmla="*/ 2 h 119"/>
              <a:gd name="T72" fmla="*/ 68 w 129"/>
              <a:gd name="T73" fmla="*/ 2 h 119"/>
              <a:gd name="T74" fmla="*/ 61 w 129"/>
              <a:gd name="T75" fmla="*/ 2 h 119"/>
              <a:gd name="T76" fmla="*/ 2 w 129"/>
              <a:gd name="T77" fmla="*/ 61 h 119"/>
              <a:gd name="T78" fmla="*/ 2 w 129"/>
              <a:gd name="T79" fmla="*/ 68 h 119"/>
              <a:gd name="T80" fmla="*/ 9 w 129"/>
              <a:gd name="T81" fmla="*/ 6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9" h="119">
                <a:moveTo>
                  <a:pt x="100" y="66"/>
                </a:moveTo>
                <a:cubicBezTo>
                  <a:pt x="100" y="64"/>
                  <a:pt x="103" y="61"/>
                  <a:pt x="105" y="61"/>
                </a:cubicBezTo>
                <a:cubicBezTo>
                  <a:pt x="108" y="61"/>
                  <a:pt x="110" y="64"/>
                  <a:pt x="110" y="66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0" y="117"/>
                  <a:pt x="108" y="119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19"/>
                  <a:pt x="19" y="117"/>
                  <a:pt x="19" y="115"/>
                </a:cubicBezTo>
                <a:cubicBezTo>
                  <a:pt x="19" y="114"/>
                  <a:pt x="19" y="114"/>
                  <a:pt x="19" y="114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4"/>
                  <a:pt x="21" y="61"/>
                  <a:pt x="24" y="61"/>
                </a:cubicBezTo>
                <a:cubicBezTo>
                  <a:pt x="27" y="61"/>
                  <a:pt x="29" y="64"/>
                  <a:pt x="29" y="66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6" y="58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3" y="58"/>
                  <a:pt x="85" y="59"/>
                  <a:pt x="85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66"/>
                  <a:pt x="100" y="66"/>
                  <a:pt x="100" y="66"/>
                </a:cubicBezTo>
                <a:close/>
                <a:moveTo>
                  <a:pt x="51" y="110"/>
                </a:moveTo>
                <a:cubicBezTo>
                  <a:pt x="51" y="110"/>
                  <a:pt x="51" y="110"/>
                  <a:pt x="51" y="110"/>
                </a:cubicBezTo>
                <a:cubicBezTo>
                  <a:pt x="79" y="110"/>
                  <a:pt x="79" y="110"/>
                  <a:pt x="79" y="110"/>
                </a:cubicBezTo>
                <a:cubicBezTo>
                  <a:pt x="79" y="64"/>
                  <a:pt x="79" y="64"/>
                  <a:pt x="79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110"/>
                  <a:pt x="51" y="110"/>
                  <a:pt x="51" y="110"/>
                </a:cubicBezTo>
                <a:close/>
                <a:moveTo>
                  <a:pt x="9" y="68"/>
                </a:moveTo>
                <a:cubicBezTo>
                  <a:pt x="9" y="68"/>
                  <a:pt x="9" y="68"/>
                  <a:pt x="9" y="68"/>
                </a:cubicBezTo>
                <a:cubicBezTo>
                  <a:pt x="65" y="12"/>
                  <a:pt x="65" y="12"/>
                  <a:pt x="65" y="12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2" y="70"/>
                  <a:pt x="125" y="70"/>
                  <a:pt x="127" y="68"/>
                </a:cubicBezTo>
                <a:cubicBezTo>
                  <a:pt x="129" y="66"/>
                  <a:pt x="129" y="63"/>
                  <a:pt x="127" y="61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6" y="0"/>
                  <a:pt x="63" y="0"/>
                  <a:pt x="61" y="2"/>
                </a:cubicBezTo>
                <a:cubicBezTo>
                  <a:pt x="2" y="61"/>
                  <a:pt x="2" y="61"/>
                  <a:pt x="2" y="61"/>
                </a:cubicBezTo>
                <a:cubicBezTo>
                  <a:pt x="0" y="63"/>
                  <a:pt x="0" y="66"/>
                  <a:pt x="2" y="68"/>
                </a:cubicBezTo>
                <a:cubicBezTo>
                  <a:pt x="4" y="70"/>
                  <a:pt x="7" y="70"/>
                  <a:pt x="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淘宝店chenying0907 35"/>
          <p:cNvSpPr>
            <a:spLocks noEditPoints="1"/>
          </p:cNvSpPr>
          <p:nvPr/>
        </p:nvSpPr>
        <p:spPr bwMode="auto">
          <a:xfrm>
            <a:off x="6149069" y="2530342"/>
            <a:ext cx="193810" cy="246792"/>
          </a:xfrm>
          <a:custGeom>
            <a:avLst/>
            <a:gdLst>
              <a:gd name="T0" fmla="*/ 99 w 111"/>
              <a:gd name="T1" fmla="*/ 127 h 142"/>
              <a:gd name="T2" fmla="*/ 90 w 111"/>
              <a:gd name="T3" fmla="*/ 134 h 142"/>
              <a:gd name="T4" fmla="*/ 62 w 111"/>
              <a:gd name="T5" fmla="*/ 141 h 142"/>
              <a:gd name="T6" fmla="*/ 35 w 111"/>
              <a:gd name="T7" fmla="*/ 129 h 142"/>
              <a:gd name="T8" fmla="*/ 35 w 111"/>
              <a:gd name="T9" fmla="*/ 129 h 142"/>
              <a:gd name="T10" fmla="*/ 35 w 111"/>
              <a:gd name="T11" fmla="*/ 129 h 142"/>
              <a:gd name="T12" fmla="*/ 28 w 111"/>
              <a:gd name="T13" fmla="*/ 120 h 142"/>
              <a:gd name="T14" fmla="*/ 13 w 111"/>
              <a:gd name="T15" fmla="*/ 95 h 142"/>
              <a:gd name="T16" fmla="*/ 13 w 111"/>
              <a:gd name="T17" fmla="*/ 95 h 142"/>
              <a:gd name="T18" fmla="*/ 5 w 111"/>
              <a:gd name="T19" fmla="*/ 80 h 142"/>
              <a:gd name="T20" fmla="*/ 15 w 111"/>
              <a:gd name="T21" fmla="*/ 60 h 142"/>
              <a:gd name="T22" fmla="*/ 28 w 111"/>
              <a:gd name="T23" fmla="*/ 66 h 142"/>
              <a:gd name="T24" fmla="*/ 29 w 111"/>
              <a:gd name="T25" fmla="*/ 67 h 142"/>
              <a:gd name="T26" fmla="*/ 30 w 111"/>
              <a:gd name="T27" fmla="*/ 69 h 142"/>
              <a:gd name="T28" fmla="*/ 30 w 111"/>
              <a:gd name="T29" fmla="*/ 22 h 142"/>
              <a:gd name="T30" fmla="*/ 49 w 111"/>
              <a:gd name="T31" fmla="*/ 11 h 142"/>
              <a:gd name="T32" fmla="*/ 73 w 111"/>
              <a:gd name="T33" fmla="*/ 11 h 142"/>
              <a:gd name="T34" fmla="*/ 92 w 111"/>
              <a:gd name="T35" fmla="*/ 22 h 142"/>
              <a:gd name="T36" fmla="*/ 92 w 111"/>
              <a:gd name="T37" fmla="*/ 22 h 142"/>
              <a:gd name="T38" fmla="*/ 93 w 111"/>
              <a:gd name="T39" fmla="*/ 22 h 142"/>
              <a:gd name="T40" fmla="*/ 111 w 111"/>
              <a:gd name="T41" fmla="*/ 34 h 142"/>
              <a:gd name="T42" fmla="*/ 111 w 111"/>
              <a:gd name="T43" fmla="*/ 97 h 142"/>
              <a:gd name="T44" fmla="*/ 108 w 111"/>
              <a:gd name="T45" fmla="*/ 113 h 142"/>
              <a:gd name="T46" fmla="*/ 99 w 111"/>
              <a:gd name="T47" fmla="*/ 127 h 142"/>
              <a:gd name="T48" fmla="*/ 85 w 111"/>
              <a:gd name="T49" fmla="*/ 126 h 142"/>
              <a:gd name="T50" fmla="*/ 85 w 111"/>
              <a:gd name="T51" fmla="*/ 126 h 142"/>
              <a:gd name="T52" fmla="*/ 92 w 111"/>
              <a:gd name="T53" fmla="*/ 120 h 142"/>
              <a:gd name="T54" fmla="*/ 98 w 111"/>
              <a:gd name="T55" fmla="*/ 109 h 142"/>
              <a:gd name="T56" fmla="*/ 101 w 111"/>
              <a:gd name="T57" fmla="*/ 97 h 142"/>
              <a:gd name="T58" fmla="*/ 101 w 111"/>
              <a:gd name="T59" fmla="*/ 34 h 142"/>
              <a:gd name="T60" fmla="*/ 95 w 111"/>
              <a:gd name="T61" fmla="*/ 34 h 142"/>
              <a:gd name="T62" fmla="*/ 95 w 111"/>
              <a:gd name="T63" fmla="*/ 64 h 142"/>
              <a:gd name="T64" fmla="*/ 82 w 111"/>
              <a:gd name="T65" fmla="*/ 64 h 142"/>
              <a:gd name="T66" fmla="*/ 82 w 111"/>
              <a:gd name="T67" fmla="*/ 22 h 142"/>
              <a:gd name="T68" fmla="*/ 77 w 111"/>
              <a:gd name="T69" fmla="*/ 22 h 142"/>
              <a:gd name="T70" fmla="*/ 77 w 111"/>
              <a:gd name="T71" fmla="*/ 64 h 142"/>
              <a:gd name="T72" fmla="*/ 64 w 111"/>
              <a:gd name="T73" fmla="*/ 64 h 142"/>
              <a:gd name="T74" fmla="*/ 64 w 111"/>
              <a:gd name="T75" fmla="*/ 15 h 142"/>
              <a:gd name="T76" fmla="*/ 58 w 111"/>
              <a:gd name="T77" fmla="*/ 15 h 142"/>
              <a:gd name="T78" fmla="*/ 58 w 111"/>
              <a:gd name="T79" fmla="*/ 64 h 142"/>
              <a:gd name="T80" fmla="*/ 45 w 111"/>
              <a:gd name="T81" fmla="*/ 64 h 142"/>
              <a:gd name="T82" fmla="*/ 45 w 111"/>
              <a:gd name="T83" fmla="*/ 22 h 142"/>
              <a:gd name="T84" fmla="*/ 40 w 111"/>
              <a:gd name="T85" fmla="*/ 22 h 142"/>
              <a:gd name="T86" fmla="*/ 40 w 111"/>
              <a:gd name="T87" fmla="*/ 80 h 142"/>
              <a:gd name="T88" fmla="*/ 27 w 111"/>
              <a:gd name="T89" fmla="*/ 84 h 142"/>
              <a:gd name="T90" fmla="*/ 20 w 111"/>
              <a:gd name="T91" fmla="*/ 72 h 142"/>
              <a:gd name="T92" fmla="*/ 13 w 111"/>
              <a:gd name="T93" fmla="*/ 75 h 142"/>
              <a:gd name="T94" fmla="*/ 22 w 111"/>
              <a:gd name="T95" fmla="*/ 90 h 142"/>
              <a:gd name="T96" fmla="*/ 22 w 111"/>
              <a:gd name="T97" fmla="*/ 90 h 142"/>
              <a:gd name="T98" fmla="*/ 36 w 111"/>
              <a:gd name="T99" fmla="*/ 115 h 142"/>
              <a:gd name="T100" fmla="*/ 42 w 111"/>
              <a:gd name="T101" fmla="*/ 122 h 142"/>
              <a:gd name="T102" fmla="*/ 42 w 111"/>
              <a:gd name="T103" fmla="*/ 122 h 142"/>
              <a:gd name="T104" fmla="*/ 63 w 111"/>
              <a:gd name="T105" fmla="*/ 131 h 142"/>
              <a:gd name="T106" fmla="*/ 85 w 111"/>
              <a:gd name="T107" fmla="*/ 12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1" h="142">
                <a:moveTo>
                  <a:pt x="99" y="127"/>
                </a:moveTo>
                <a:cubicBezTo>
                  <a:pt x="97" y="130"/>
                  <a:pt x="94" y="132"/>
                  <a:pt x="90" y="134"/>
                </a:cubicBezTo>
                <a:cubicBezTo>
                  <a:pt x="82" y="139"/>
                  <a:pt x="72" y="142"/>
                  <a:pt x="62" y="141"/>
                </a:cubicBezTo>
                <a:cubicBezTo>
                  <a:pt x="52" y="140"/>
                  <a:pt x="43" y="136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3" y="127"/>
                  <a:pt x="30" y="124"/>
                  <a:pt x="28" y="120"/>
                </a:cubicBezTo>
                <a:cubicBezTo>
                  <a:pt x="13" y="95"/>
                  <a:pt x="13" y="95"/>
                  <a:pt x="13" y="95"/>
                </a:cubicBezTo>
                <a:cubicBezTo>
                  <a:pt x="13" y="95"/>
                  <a:pt x="13" y="95"/>
                  <a:pt x="13" y="95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72"/>
                  <a:pt x="5" y="61"/>
                  <a:pt x="15" y="60"/>
                </a:cubicBezTo>
                <a:cubicBezTo>
                  <a:pt x="19" y="60"/>
                  <a:pt x="25" y="61"/>
                  <a:pt x="28" y="66"/>
                </a:cubicBezTo>
                <a:cubicBezTo>
                  <a:pt x="29" y="67"/>
                  <a:pt x="29" y="67"/>
                  <a:pt x="29" y="67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12"/>
                  <a:pt x="41" y="6"/>
                  <a:pt x="49" y="11"/>
                </a:cubicBezTo>
                <a:cubicBezTo>
                  <a:pt x="52" y="0"/>
                  <a:pt x="70" y="0"/>
                  <a:pt x="73" y="11"/>
                </a:cubicBezTo>
                <a:cubicBezTo>
                  <a:pt x="81" y="6"/>
                  <a:pt x="92" y="12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101" y="19"/>
                  <a:pt x="111" y="24"/>
                  <a:pt x="111" y="34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1" y="102"/>
                  <a:pt x="110" y="108"/>
                  <a:pt x="108" y="113"/>
                </a:cubicBezTo>
                <a:cubicBezTo>
                  <a:pt x="106" y="118"/>
                  <a:pt x="103" y="122"/>
                  <a:pt x="99" y="127"/>
                </a:cubicBezTo>
                <a:close/>
                <a:moveTo>
                  <a:pt x="85" y="126"/>
                </a:moveTo>
                <a:cubicBezTo>
                  <a:pt x="85" y="126"/>
                  <a:pt x="85" y="126"/>
                  <a:pt x="85" y="126"/>
                </a:cubicBezTo>
                <a:cubicBezTo>
                  <a:pt x="88" y="124"/>
                  <a:pt x="90" y="122"/>
                  <a:pt x="92" y="120"/>
                </a:cubicBezTo>
                <a:cubicBezTo>
                  <a:pt x="95" y="117"/>
                  <a:pt x="97" y="113"/>
                  <a:pt x="98" y="109"/>
                </a:cubicBezTo>
                <a:cubicBezTo>
                  <a:pt x="100" y="105"/>
                  <a:pt x="101" y="101"/>
                  <a:pt x="101" y="97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30"/>
                  <a:pt x="95" y="30"/>
                  <a:pt x="95" y="3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82" y="72"/>
                  <a:pt x="82" y="64"/>
                </a:cubicBezTo>
                <a:cubicBezTo>
                  <a:pt x="82" y="22"/>
                  <a:pt x="82" y="22"/>
                  <a:pt x="82" y="22"/>
                </a:cubicBezTo>
                <a:cubicBezTo>
                  <a:pt x="82" y="18"/>
                  <a:pt x="77" y="18"/>
                  <a:pt x="77" y="22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72"/>
                  <a:pt x="64" y="72"/>
                  <a:pt x="64" y="64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2"/>
                  <a:pt x="58" y="12"/>
                  <a:pt x="5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72"/>
                  <a:pt x="45" y="72"/>
                  <a:pt x="45" y="64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8"/>
                  <a:pt x="40" y="18"/>
                  <a:pt x="40" y="22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7"/>
                  <a:pt x="30" y="90"/>
                  <a:pt x="27" y="84"/>
                </a:cubicBezTo>
                <a:cubicBezTo>
                  <a:pt x="20" y="72"/>
                  <a:pt x="20" y="72"/>
                  <a:pt x="20" y="72"/>
                </a:cubicBezTo>
                <a:cubicBezTo>
                  <a:pt x="17" y="68"/>
                  <a:pt x="11" y="71"/>
                  <a:pt x="13" y="75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8" y="118"/>
                  <a:pt x="40" y="120"/>
                  <a:pt x="42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27"/>
                  <a:pt x="55" y="130"/>
                  <a:pt x="63" y="131"/>
                </a:cubicBezTo>
                <a:cubicBezTo>
                  <a:pt x="71" y="132"/>
                  <a:pt x="78" y="130"/>
                  <a:pt x="85" y="1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" name="淘宝店chenying0907 36"/>
          <p:cNvSpPr>
            <a:spLocks noEditPoints="1"/>
          </p:cNvSpPr>
          <p:nvPr/>
        </p:nvSpPr>
        <p:spPr bwMode="auto">
          <a:xfrm>
            <a:off x="7679502" y="2546316"/>
            <a:ext cx="164528" cy="221694"/>
          </a:xfrm>
          <a:custGeom>
            <a:avLst/>
            <a:gdLst>
              <a:gd name="T0" fmla="*/ 70 w 95"/>
              <a:gd name="T1" fmla="*/ 9 h 128"/>
              <a:gd name="T2" fmla="*/ 79 w 95"/>
              <a:gd name="T3" fmla="*/ 59 h 128"/>
              <a:gd name="T4" fmla="*/ 70 w 95"/>
              <a:gd name="T5" fmla="*/ 81 h 128"/>
              <a:gd name="T6" fmla="*/ 26 w 95"/>
              <a:gd name="T7" fmla="*/ 81 h 128"/>
              <a:gd name="T8" fmla="*/ 17 w 95"/>
              <a:gd name="T9" fmla="*/ 59 h 128"/>
              <a:gd name="T10" fmla="*/ 26 w 95"/>
              <a:gd name="T11" fmla="*/ 9 h 128"/>
              <a:gd name="T12" fmla="*/ 27 w 95"/>
              <a:gd name="T13" fmla="*/ 42 h 128"/>
              <a:gd name="T14" fmla="*/ 69 w 95"/>
              <a:gd name="T15" fmla="*/ 42 h 128"/>
              <a:gd name="T16" fmla="*/ 63 w 95"/>
              <a:gd name="T17" fmla="*/ 16 h 128"/>
              <a:gd name="T18" fmla="*/ 33 w 95"/>
              <a:gd name="T19" fmla="*/ 16 h 128"/>
              <a:gd name="T20" fmla="*/ 27 w 95"/>
              <a:gd name="T21" fmla="*/ 42 h 128"/>
              <a:gd name="T22" fmla="*/ 69 w 95"/>
              <a:gd name="T23" fmla="*/ 48 h 128"/>
              <a:gd name="T24" fmla="*/ 27 w 95"/>
              <a:gd name="T25" fmla="*/ 59 h 128"/>
              <a:gd name="T26" fmla="*/ 33 w 95"/>
              <a:gd name="T27" fmla="*/ 74 h 128"/>
              <a:gd name="T28" fmla="*/ 63 w 95"/>
              <a:gd name="T29" fmla="*/ 74 h 128"/>
              <a:gd name="T30" fmla="*/ 69 w 95"/>
              <a:gd name="T31" fmla="*/ 48 h 128"/>
              <a:gd name="T32" fmla="*/ 18 w 95"/>
              <a:gd name="T33" fmla="*/ 128 h 128"/>
              <a:gd name="T34" fmla="*/ 48 w 95"/>
              <a:gd name="T35" fmla="*/ 128 h 128"/>
              <a:gd name="T36" fmla="*/ 77 w 95"/>
              <a:gd name="T37" fmla="*/ 128 h 128"/>
              <a:gd name="T38" fmla="*/ 77 w 95"/>
              <a:gd name="T39" fmla="*/ 118 h 128"/>
              <a:gd name="T40" fmla="*/ 53 w 95"/>
              <a:gd name="T41" fmla="*/ 106 h 128"/>
              <a:gd name="T42" fmla="*/ 91 w 95"/>
              <a:gd name="T43" fmla="*/ 77 h 128"/>
              <a:gd name="T44" fmla="*/ 95 w 95"/>
              <a:gd name="T45" fmla="*/ 45 h 128"/>
              <a:gd name="T46" fmla="*/ 85 w 95"/>
              <a:gd name="T47" fmla="*/ 45 h 128"/>
              <a:gd name="T48" fmla="*/ 82 w 95"/>
              <a:gd name="T49" fmla="*/ 73 h 128"/>
              <a:gd name="T50" fmla="*/ 48 w 95"/>
              <a:gd name="T51" fmla="*/ 97 h 128"/>
              <a:gd name="T52" fmla="*/ 21 w 95"/>
              <a:gd name="T53" fmla="*/ 86 h 128"/>
              <a:gd name="T54" fmla="*/ 10 w 95"/>
              <a:gd name="T55" fmla="*/ 59 h 128"/>
              <a:gd name="T56" fmla="*/ 5 w 95"/>
              <a:gd name="T57" fmla="*/ 40 h 128"/>
              <a:gd name="T58" fmla="*/ 0 w 95"/>
              <a:gd name="T59" fmla="*/ 59 h 128"/>
              <a:gd name="T60" fmla="*/ 14 w 95"/>
              <a:gd name="T61" fmla="*/ 92 h 128"/>
              <a:gd name="T62" fmla="*/ 43 w 95"/>
              <a:gd name="T63" fmla="*/ 106 h 128"/>
              <a:gd name="T64" fmla="*/ 18 w 95"/>
              <a:gd name="T65" fmla="*/ 118 h 128"/>
              <a:gd name="T66" fmla="*/ 18 w 95"/>
              <a:gd name="T6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" h="128">
                <a:moveTo>
                  <a:pt x="48" y="0"/>
                </a:moveTo>
                <a:cubicBezTo>
                  <a:pt x="56" y="0"/>
                  <a:pt x="64" y="3"/>
                  <a:pt x="70" y="9"/>
                </a:cubicBezTo>
                <a:cubicBezTo>
                  <a:pt x="75" y="14"/>
                  <a:pt x="79" y="22"/>
                  <a:pt x="79" y="31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67"/>
                  <a:pt x="75" y="75"/>
                  <a:pt x="70" y="81"/>
                </a:cubicBezTo>
                <a:cubicBezTo>
                  <a:pt x="70" y="81"/>
                  <a:pt x="70" y="81"/>
                  <a:pt x="70" y="81"/>
                </a:cubicBezTo>
                <a:cubicBezTo>
                  <a:pt x="64" y="86"/>
                  <a:pt x="56" y="90"/>
                  <a:pt x="48" y="90"/>
                </a:cubicBezTo>
                <a:cubicBezTo>
                  <a:pt x="39" y="90"/>
                  <a:pt x="31" y="86"/>
                  <a:pt x="26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20" y="75"/>
                  <a:pt x="17" y="67"/>
                  <a:pt x="17" y="59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22"/>
                  <a:pt x="20" y="14"/>
                  <a:pt x="26" y="9"/>
                </a:cubicBezTo>
                <a:cubicBezTo>
                  <a:pt x="31" y="3"/>
                  <a:pt x="39" y="0"/>
                  <a:pt x="48" y="0"/>
                </a:cubicBezTo>
                <a:close/>
                <a:moveTo>
                  <a:pt x="27" y="42"/>
                </a:moveTo>
                <a:cubicBezTo>
                  <a:pt x="27" y="42"/>
                  <a:pt x="27" y="42"/>
                  <a:pt x="27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66" y="20"/>
                  <a:pt x="63" y="16"/>
                </a:cubicBezTo>
                <a:cubicBezTo>
                  <a:pt x="59" y="12"/>
                  <a:pt x="53" y="10"/>
                  <a:pt x="48" y="10"/>
                </a:cubicBezTo>
                <a:cubicBezTo>
                  <a:pt x="42" y="10"/>
                  <a:pt x="37" y="12"/>
                  <a:pt x="33" y="16"/>
                </a:cubicBezTo>
                <a:cubicBezTo>
                  <a:pt x="29" y="20"/>
                  <a:pt x="27" y="25"/>
                  <a:pt x="27" y="31"/>
                </a:cubicBezTo>
                <a:cubicBezTo>
                  <a:pt x="27" y="42"/>
                  <a:pt x="27" y="42"/>
                  <a:pt x="27" y="42"/>
                </a:cubicBezTo>
                <a:close/>
                <a:moveTo>
                  <a:pt x="69" y="48"/>
                </a:moveTo>
                <a:cubicBezTo>
                  <a:pt x="69" y="48"/>
                  <a:pt x="69" y="48"/>
                  <a:pt x="69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5"/>
                  <a:pt x="29" y="70"/>
                  <a:pt x="33" y="74"/>
                </a:cubicBezTo>
                <a:cubicBezTo>
                  <a:pt x="33" y="74"/>
                  <a:pt x="33" y="74"/>
                  <a:pt x="33" y="74"/>
                </a:cubicBezTo>
                <a:cubicBezTo>
                  <a:pt x="37" y="78"/>
                  <a:pt x="42" y="80"/>
                  <a:pt x="48" y="80"/>
                </a:cubicBezTo>
                <a:cubicBezTo>
                  <a:pt x="53" y="80"/>
                  <a:pt x="59" y="78"/>
                  <a:pt x="63" y="74"/>
                </a:cubicBezTo>
                <a:cubicBezTo>
                  <a:pt x="66" y="70"/>
                  <a:pt x="69" y="65"/>
                  <a:pt x="69" y="59"/>
                </a:cubicBezTo>
                <a:cubicBezTo>
                  <a:pt x="69" y="48"/>
                  <a:pt x="69" y="48"/>
                  <a:pt x="69" y="48"/>
                </a:cubicBezTo>
                <a:close/>
                <a:moveTo>
                  <a:pt x="18" y="128"/>
                </a:moveTo>
                <a:cubicBezTo>
                  <a:pt x="18" y="128"/>
                  <a:pt x="18" y="128"/>
                  <a:pt x="18" y="128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77" y="128"/>
                  <a:pt x="77" y="128"/>
                  <a:pt x="77" y="128"/>
                </a:cubicBezTo>
                <a:cubicBezTo>
                  <a:pt x="80" y="128"/>
                  <a:pt x="82" y="126"/>
                  <a:pt x="82" y="123"/>
                </a:cubicBezTo>
                <a:cubicBezTo>
                  <a:pt x="82" y="120"/>
                  <a:pt x="80" y="118"/>
                  <a:pt x="77" y="118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3" y="106"/>
                  <a:pt x="53" y="106"/>
                  <a:pt x="53" y="106"/>
                </a:cubicBezTo>
                <a:cubicBezTo>
                  <a:pt x="64" y="105"/>
                  <a:pt x="74" y="100"/>
                  <a:pt x="81" y="92"/>
                </a:cubicBezTo>
                <a:cubicBezTo>
                  <a:pt x="86" y="88"/>
                  <a:pt x="89" y="83"/>
                  <a:pt x="91" y="77"/>
                </a:cubicBezTo>
                <a:cubicBezTo>
                  <a:pt x="94" y="71"/>
                  <a:pt x="95" y="65"/>
                  <a:pt x="95" y="59"/>
                </a:cubicBezTo>
                <a:cubicBezTo>
                  <a:pt x="95" y="45"/>
                  <a:pt x="95" y="45"/>
                  <a:pt x="95" y="45"/>
                </a:cubicBezTo>
                <a:cubicBezTo>
                  <a:pt x="95" y="42"/>
                  <a:pt x="93" y="40"/>
                  <a:pt x="90" y="40"/>
                </a:cubicBezTo>
                <a:cubicBezTo>
                  <a:pt x="87" y="40"/>
                  <a:pt x="85" y="42"/>
                  <a:pt x="85" y="45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64"/>
                  <a:pt x="84" y="69"/>
                  <a:pt x="82" y="73"/>
                </a:cubicBezTo>
                <a:cubicBezTo>
                  <a:pt x="80" y="78"/>
                  <a:pt x="78" y="82"/>
                  <a:pt x="74" y="86"/>
                </a:cubicBezTo>
                <a:cubicBezTo>
                  <a:pt x="67" y="92"/>
                  <a:pt x="58" y="97"/>
                  <a:pt x="48" y="97"/>
                </a:cubicBezTo>
                <a:cubicBezTo>
                  <a:pt x="43" y="97"/>
                  <a:pt x="38" y="96"/>
                  <a:pt x="33" y="94"/>
                </a:cubicBezTo>
                <a:cubicBezTo>
                  <a:pt x="29" y="92"/>
                  <a:pt x="25" y="89"/>
                  <a:pt x="21" y="86"/>
                </a:cubicBezTo>
                <a:cubicBezTo>
                  <a:pt x="18" y="82"/>
                  <a:pt x="15" y="78"/>
                  <a:pt x="13" y="73"/>
                </a:cubicBezTo>
                <a:cubicBezTo>
                  <a:pt x="11" y="69"/>
                  <a:pt x="10" y="64"/>
                  <a:pt x="10" y="59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2"/>
                  <a:pt x="8" y="40"/>
                  <a:pt x="5" y="40"/>
                </a:cubicBezTo>
                <a:cubicBezTo>
                  <a:pt x="2" y="40"/>
                  <a:pt x="0" y="42"/>
                  <a:pt x="0" y="45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5"/>
                  <a:pt x="2" y="71"/>
                  <a:pt x="4" y="77"/>
                </a:cubicBezTo>
                <a:cubicBezTo>
                  <a:pt x="6" y="83"/>
                  <a:pt x="10" y="88"/>
                  <a:pt x="14" y="92"/>
                </a:cubicBezTo>
                <a:cubicBezTo>
                  <a:pt x="19" y="97"/>
                  <a:pt x="24" y="100"/>
                  <a:pt x="30" y="103"/>
                </a:cubicBezTo>
                <a:cubicBezTo>
                  <a:pt x="34" y="104"/>
                  <a:pt x="38" y="106"/>
                  <a:pt x="43" y="106"/>
                </a:cubicBezTo>
                <a:cubicBezTo>
                  <a:pt x="43" y="118"/>
                  <a:pt x="43" y="118"/>
                  <a:pt x="43" y="118"/>
                </a:cubicBezTo>
                <a:cubicBezTo>
                  <a:pt x="18" y="118"/>
                  <a:pt x="18" y="118"/>
                  <a:pt x="18" y="118"/>
                </a:cubicBezTo>
                <a:cubicBezTo>
                  <a:pt x="16" y="118"/>
                  <a:pt x="14" y="120"/>
                  <a:pt x="14" y="123"/>
                </a:cubicBezTo>
                <a:cubicBezTo>
                  <a:pt x="14" y="126"/>
                  <a:pt x="16" y="128"/>
                  <a:pt x="18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淘宝店chenying0907 37"/>
          <p:cNvSpPr>
            <a:spLocks noEditPoints="1"/>
          </p:cNvSpPr>
          <p:nvPr/>
        </p:nvSpPr>
        <p:spPr bwMode="auto">
          <a:xfrm>
            <a:off x="3107939" y="2559764"/>
            <a:ext cx="193810" cy="223088"/>
          </a:xfrm>
          <a:custGeom>
            <a:avLst/>
            <a:gdLst>
              <a:gd name="T0" fmla="*/ 27 w 112"/>
              <a:gd name="T1" fmla="*/ 92 h 128"/>
              <a:gd name="T2" fmla="*/ 27 w 112"/>
              <a:gd name="T3" fmla="*/ 98 h 128"/>
              <a:gd name="T4" fmla="*/ 87 w 112"/>
              <a:gd name="T5" fmla="*/ 95 h 128"/>
              <a:gd name="T6" fmla="*/ 24 w 112"/>
              <a:gd name="T7" fmla="*/ 53 h 128"/>
              <a:gd name="T8" fmla="*/ 27 w 112"/>
              <a:gd name="T9" fmla="*/ 56 h 128"/>
              <a:gd name="T10" fmla="*/ 87 w 112"/>
              <a:gd name="T11" fmla="*/ 53 h 128"/>
              <a:gd name="T12" fmla="*/ 27 w 112"/>
              <a:gd name="T13" fmla="*/ 50 h 128"/>
              <a:gd name="T14" fmla="*/ 110 w 112"/>
              <a:gd name="T15" fmla="*/ 37 h 128"/>
              <a:gd name="T16" fmla="*/ 75 w 112"/>
              <a:gd name="T17" fmla="*/ 1 h 128"/>
              <a:gd name="T18" fmla="*/ 13 w 112"/>
              <a:gd name="T19" fmla="*/ 0 h 128"/>
              <a:gd name="T20" fmla="*/ 0 w 112"/>
              <a:gd name="T21" fmla="*/ 13 h 128"/>
              <a:gd name="T22" fmla="*/ 3 w 112"/>
              <a:gd name="T23" fmla="*/ 124 h 128"/>
              <a:gd name="T24" fmla="*/ 13 w 112"/>
              <a:gd name="T25" fmla="*/ 128 h 128"/>
              <a:gd name="T26" fmla="*/ 108 w 112"/>
              <a:gd name="T27" fmla="*/ 124 h 128"/>
              <a:gd name="T28" fmla="*/ 112 w 112"/>
              <a:gd name="T29" fmla="*/ 115 h 128"/>
              <a:gd name="T30" fmla="*/ 110 w 112"/>
              <a:gd name="T31" fmla="*/ 37 h 128"/>
              <a:gd name="T32" fmla="*/ 74 w 112"/>
              <a:gd name="T33" fmla="*/ 15 h 128"/>
              <a:gd name="T34" fmla="*/ 79 w 112"/>
              <a:gd name="T35" fmla="*/ 37 h 128"/>
              <a:gd name="T36" fmla="*/ 76 w 112"/>
              <a:gd name="T37" fmla="*/ 36 h 128"/>
              <a:gd name="T38" fmla="*/ 74 w 112"/>
              <a:gd name="T39" fmla="*/ 15 h 128"/>
              <a:gd name="T40" fmla="*/ 102 w 112"/>
              <a:gd name="T41" fmla="*/ 115 h 128"/>
              <a:gd name="T42" fmla="*/ 101 w 112"/>
              <a:gd name="T43" fmla="*/ 117 h 128"/>
              <a:gd name="T44" fmla="*/ 13 w 112"/>
              <a:gd name="T45" fmla="*/ 118 h 128"/>
              <a:gd name="T46" fmla="*/ 9 w 112"/>
              <a:gd name="T47" fmla="*/ 115 h 128"/>
              <a:gd name="T48" fmla="*/ 10 w 112"/>
              <a:gd name="T49" fmla="*/ 11 h 128"/>
              <a:gd name="T50" fmla="*/ 68 w 112"/>
              <a:gd name="T51" fmla="*/ 10 h 128"/>
              <a:gd name="T52" fmla="*/ 71 w 112"/>
              <a:gd name="T53" fmla="*/ 40 h 128"/>
              <a:gd name="T54" fmla="*/ 79 w 112"/>
              <a:gd name="T55" fmla="*/ 43 h 128"/>
              <a:gd name="T56" fmla="*/ 102 w 112"/>
              <a:gd name="T57" fmla="*/ 115 h 128"/>
              <a:gd name="T58" fmla="*/ 84 w 112"/>
              <a:gd name="T59" fmla="*/ 71 h 128"/>
              <a:gd name="T60" fmla="*/ 24 w 112"/>
              <a:gd name="T61" fmla="*/ 74 h 128"/>
              <a:gd name="T62" fmla="*/ 84 w 112"/>
              <a:gd name="T63" fmla="*/ 77 h 128"/>
              <a:gd name="T64" fmla="*/ 84 w 112"/>
              <a:gd name="T65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2" h="128">
                <a:moveTo>
                  <a:pt x="84" y="92"/>
                </a:moveTo>
                <a:cubicBezTo>
                  <a:pt x="27" y="92"/>
                  <a:pt x="27" y="92"/>
                  <a:pt x="27" y="92"/>
                </a:cubicBezTo>
                <a:cubicBezTo>
                  <a:pt x="25" y="92"/>
                  <a:pt x="24" y="93"/>
                  <a:pt x="24" y="95"/>
                </a:cubicBezTo>
                <a:cubicBezTo>
                  <a:pt x="24" y="96"/>
                  <a:pt x="25" y="98"/>
                  <a:pt x="27" y="98"/>
                </a:cubicBezTo>
                <a:cubicBezTo>
                  <a:pt x="84" y="98"/>
                  <a:pt x="84" y="98"/>
                  <a:pt x="84" y="98"/>
                </a:cubicBezTo>
                <a:cubicBezTo>
                  <a:pt x="86" y="98"/>
                  <a:pt x="87" y="96"/>
                  <a:pt x="87" y="95"/>
                </a:cubicBezTo>
                <a:cubicBezTo>
                  <a:pt x="87" y="93"/>
                  <a:pt x="86" y="92"/>
                  <a:pt x="84" y="92"/>
                </a:cubicBezTo>
                <a:close/>
                <a:moveTo>
                  <a:pt x="24" y="53"/>
                </a:moveTo>
                <a:cubicBezTo>
                  <a:pt x="24" y="53"/>
                  <a:pt x="24" y="53"/>
                  <a:pt x="24" y="53"/>
                </a:cubicBezTo>
                <a:cubicBezTo>
                  <a:pt x="24" y="55"/>
                  <a:pt x="25" y="56"/>
                  <a:pt x="2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6" y="56"/>
                  <a:pt x="87" y="55"/>
                  <a:pt x="87" y="53"/>
                </a:cubicBezTo>
                <a:cubicBezTo>
                  <a:pt x="87" y="52"/>
                  <a:pt x="86" y="50"/>
                  <a:pt x="84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5" y="50"/>
                  <a:pt x="24" y="52"/>
                  <a:pt x="24" y="53"/>
                </a:cubicBezTo>
                <a:close/>
                <a:moveTo>
                  <a:pt x="110" y="37"/>
                </a:moveTo>
                <a:cubicBezTo>
                  <a:pt x="110" y="37"/>
                  <a:pt x="110" y="37"/>
                  <a:pt x="110" y="37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0"/>
                  <a:pt x="73" y="0"/>
                  <a:pt x="7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3" y="4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8"/>
                  <a:pt x="1" y="122"/>
                  <a:pt x="3" y="124"/>
                </a:cubicBezTo>
                <a:cubicBezTo>
                  <a:pt x="4" y="124"/>
                  <a:pt x="4" y="124"/>
                  <a:pt x="4" y="124"/>
                </a:cubicBezTo>
                <a:cubicBezTo>
                  <a:pt x="6" y="126"/>
                  <a:pt x="9" y="128"/>
                  <a:pt x="13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102" y="128"/>
                  <a:pt x="105" y="126"/>
                  <a:pt x="108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2" y="118"/>
                  <a:pt x="112" y="115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39"/>
                  <a:pt x="111" y="38"/>
                  <a:pt x="110" y="37"/>
                </a:cubicBezTo>
                <a:close/>
                <a:moveTo>
                  <a:pt x="74" y="15"/>
                </a:moveTo>
                <a:cubicBezTo>
                  <a:pt x="74" y="15"/>
                  <a:pt x="74" y="15"/>
                  <a:pt x="74" y="15"/>
                </a:cubicBezTo>
                <a:cubicBezTo>
                  <a:pt x="97" y="37"/>
                  <a:pt x="97" y="37"/>
                  <a:pt x="97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8" y="37"/>
                  <a:pt x="77" y="37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5" y="35"/>
                  <a:pt x="74" y="33"/>
                  <a:pt x="74" y="32"/>
                </a:cubicBezTo>
                <a:cubicBezTo>
                  <a:pt x="74" y="15"/>
                  <a:pt x="74" y="15"/>
                  <a:pt x="74" y="15"/>
                </a:cubicBezTo>
                <a:close/>
                <a:moveTo>
                  <a:pt x="102" y="115"/>
                </a:moveTo>
                <a:cubicBezTo>
                  <a:pt x="102" y="115"/>
                  <a:pt x="102" y="115"/>
                  <a:pt x="102" y="115"/>
                </a:cubicBezTo>
                <a:cubicBezTo>
                  <a:pt x="102" y="116"/>
                  <a:pt x="101" y="116"/>
                  <a:pt x="101" y="117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100" y="118"/>
                  <a:pt x="99" y="118"/>
                  <a:pt x="99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12" y="118"/>
                  <a:pt x="11" y="118"/>
                  <a:pt x="10" y="117"/>
                </a:cubicBezTo>
                <a:cubicBezTo>
                  <a:pt x="10" y="116"/>
                  <a:pt x="9" y="116"/>
                  <a:pt x="9" y="115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2"/>
                  <a:pt x="10" y="11"/>
                  <a:pt x="10" y="11"/>
                </a:cubicBezTo>
                <a:cubicBezTo>
                  <a:pt x="11" y="10"/>
                  <a:pt x="12" y="10"/>
                  <a:pt x="13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5"/>
                  <a:pt x="69" y="38"/>
                  <a:pt x="71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3" y="42"/>
                  <a:pt x="76" y="43"/>
                  <a:pt x="79" y="43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115"/>
                  <a:pt x="102" y="115"/>
                  <a:pt x="102" y="115"/>
                </a:cubicBezTo>
                <a:close/>
                <a:moveTo>
                  <a:pt x="84" y="71"/>
                </a:moveTo>
                <a:cubicBezTo>
                  <a:pt x="84" y="71"/>
                  <a:pt x="84" y="71"/>
                  <a:pt x="84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2"/>
                  <a:pt x="24" y="74"/>
                </a:cubicBezTo>
                <a:cubicBezTo>
                  <a:pt x="24" y="76"/>
                  <a:pt x="25" y="77"/>
                  <a:pt x="27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6" y="77"/>
                  <a:pt x="87" y="76"/>
                  <a:pt x="87" y="74"/>
                </a:cubicBezTo>
                <a:cubicBezTo>
                  <a:pt x="87" y="72"/>
                  <a:pt x="86" y="71"/>
                  <a:pt x="84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淘宝店chenying0907 38"/>
          <p:cNvSpPr>
            <a:spLocks noEditPoints="1"/>
          </p:cNvSpPr>
          <p:nvPr/>
        </p:nvSpPr>
        <p:spPr bwMode="auto">
          <a:xfrm>
            <a:off x="4630997" y="2565340"/>
            <a:ext cx="182656" cy="217512"/>
          </a:xfrm>
          <a:custGeom>
            <a:avLst/>
            <a:gdLst>
              <a:gd name="T0" fmla="*/ 93 w 105"/>
              <a:gd name="T1" fmla="*/ 2 h 125"/>
              <a:gd name="T2" fmla="*/ 90 w 105"/>
              <a:gd name="T3" fmla="*/ 9 h 125"/>
              <a:gd name="T4" fmla="*/ 105 w 105"/>
              <a:gd name="T5" fmla="*/ 47 h 125"/>
              <a:gd name="T6" fmla="*/ 88 w 105"/>
              <a:gd name="T7" fmla="*/ 89 h 125"/>
              <a:gd name="T8" fmla="*/ 69 w 105"/>
              <a:gd name="T9" fmla="*/ 101 h 125"/>
              <a:gd name="T10" fmla="*/ 52 w 105"/>
              <a:gd name="T11" fmla="*/ 105 h 125"/>
              <a:gd name="T12" fmla="*/ 52 w 105"/>
              <a:gd name="T13" fmla="*/ 115 h 125"/>
              <a:gd name="T14" fmla="*/ 76 w 105"/>
              <a:gd name="T15" fmla="*/ 120 h 125"/>
              <a:gd name="T16" fmla="*/ 47 w 105"/>
              <a:gd name="T17" fmla="*/ 125 h 125"/>
              <a:gd name="T18" fmla="*/ 47 w 105"/>
              <a:gd name="T19" fmla="*/ 125 h 125"/>
              <a:gd name="T20" fmla="*/ 19 w 105"/>
              <a:gd name="T21" fmla="*/ 120 h 125"/>
              <a:gd name="T22" fmla="*/ 42 w 105"/>
              <a:gd name="T23" fmla="*/ 115 h 125"/>
              <a:gd name="T24" fmla="*/ 42 w 105"/>
              <a:gd name="T25" fmla="*/ 105 h 125"/>
              <a:gd name="T26" fmla="*/ 8 w 105"/>
              <a:gd name="T27" fmla="*/ 91 h 125"/>
              <a:gd name="T28" fmla="*/ 1 w 105"/>
              <a:gd name="T29" fmla="*/ 94 h 125"/>
              <a:gd name="T30" fmla="*/ 12 w 105"/>
              <a:gd name="T31" fmla="*/ 79 h 125"/>
              <a:gd name="T32" fmla="*/ 14 w 105"/>
              <a:gd name="T33" fmla="*/ 14 h 125"/>
              <a:gd name="T34" fmla="*/ 78 w 105"/>
              <a:gd name="T35" fmla="*/ 12 h 125"/>
              <a:gd name="T36" fmla="*/ 84 w 105"/>
              <a:gd name="T37" fmla="*/ 7 h 125"/>
              <a:gd name="T38" fmla="*/ 84 w 105"/>
              <a:gd name="T39" fmla="*/ 7 h 125"/>
              <a:gd name="T40" fmla="*/ 86 w 105"/>
              <a:gd name="T41" fmla="*/ 13 h 125"/>
              <a:gd name="T42" fmla="*/ 82 w 105"/>
              <a:gd name="T43" fmla="*/ 16 h 125"/>
              <a:gd name="T44" fmla="*/ 80 w 105"/>
              <a:gd name="T45" fmla="*/ 81 h 125"/>
              <a:gd name="T46" fmla="*/ 47 w 105"/>
              <a:gd name="T47" fmla="*/ 95 h 125"/>
              <a:gd name="T48" fmla="*/ 13 w 105"/>
              <a:gd name="T49" fmla="*/ 86 h 125"/>
              <a:gd name="T50" fmla="*/ 47 w 105"/>
              <a:gd name="T51" fmla="*/ 100 h 125"/>
              <a:gd name="T52" fmla="*/ 67 w 105"/>
              <a:gd name="T53" fmla="*/ 96 h 125"/>
              <a:gd name="T54" fmla="*/ 84 w 105"/>
              <a:gd name="T55" fmla="*/ 84 h 125"/>
              <a:gd name="T56" fmla="*/ 95 w 105"/>
              <a:gd name="T57" fmla="*/ 67 h 125"/>
              <a:gd name="T58" fmla="*/ 95 w 105"/>
              <a:gd name="T59" fmla="*/ 28 h 125"/>
              <a:gd name="T60" fmla="*/ 74 w 105"/>
              <a:gd name="T61" fmla="*/ 21 h 125"/>
              <a:gd name="T62" fmla="*/ 47 w 105"/>
              <a:gd name="T63" fmla="*/ 10 h 125"/>
              <a:gd name="T64" fmla="*/ 10 w 105"/>
              <a:gd name="T65" fmla="*/ 47 h 125"/>
              <a:gd name="T66" fmla="*/ 47 w 105"/>
              <a:gd name="T67" fmla="*/ 85 h 125"/>
              <a:gd name="T68" fmla="*/ 74 w 105"/>
              <a:gd name="T69" fmla="*/ 74 h 125"/>
              <a:gd name="T70" fmla="*/ 74 w 105"/>
              <a:gd name="T71" fmla="*/ 21 h 125"/>
              <a:gd name="T72" fmla="*/ 80 w 105"/>
              <a:gd name="T73" fmla="*/ 81 h 125"/>
              <a:gd name="T74" fmla="*/ 74 w 105"/>
              <a:gd name="T75" fmla="*/ 8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25">
                <a:moveTo>
                  <a:pt x="89" y="2"/>
                </a:moveTo>
                <a:cubicBezTo>
                  <a:pt x="90" y="0"/>
                  <a:pt x="92" y="0"/>
                  <a:pt x="93" y="2"/>
                </a:cubicBezTo>
                <a:cubicBezTo>
                  <a:pt x="94" y="3"/>
                  <a:pt x="94" y="5"/>
                  <a:pt x="93" y="6"/>
                </a:cubicBezTo>
                <a:cubicBezTo>
                  <a:pt x="90" y="9"/>
                  <a:pt x="90" y="9"/>
                  <a:pt x="90" y="9"/>
                </a:cubicBezTo>
                <a:cubicBezTo>
                  <a:pt x="95" y="14"/>
                  <a:pt x="98" y="19"/>
                  <a:pt x="101" y="25"/>
                </a:cubicBezTo>
                <a:cubicBezTo>
                  <a:pt x="104" y="32"/>
                  <a:pt x="105" y="40"/>
                  <a:pt x="105" y="47"/>
                </a:cubicBezTo>
                <a:cubicBezTo>
                  <a:pt x="105" y="55"/>
                  <a:pt x="104" y="63"/>
                  <a:pt x="101" y="70"/>
                </a:cubicBezTo>
                <a:cubicBezTo>
                  <a:pt x="98" y="77"/>
                  <a:pt x="94" y="83"/>
                  <a:pt x="88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3" y="94"/>
                  <a:pt x="76" y="98"/>
                  <a:pt x="69" y="101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64" y="103"/>
                  <a:pt x="58" y="105"/>
                  <a:pt x="52" y="105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74" y="115"/>
                  <a:pt x="76" y="117"/>
                  <a:pt x="76" y="120"/>
                </a:cubicBezTo>
                <a:cubicBezTo>
                  <a:pt x="76" y="123"/>
                  <a:pt x="74" y="125"/>
                  <a:pt x="71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21" y="125"/>
                  <a:pt x="19" y="123"/>
                  <a:pt x="19" y="120"/>
                </a:cubicBezTo>
                <a:cubicBezTo>
                  <a:pt x="19" y="117"/>
                  <a:pt x="21" y="115"/>
                  <a:pt x="23" y="115"/>
                </a:cubicBezTo>
                <a:cubicBezTo>
                  <a:pt x="42" y="115"/>
                  <a:pt x="42" y="115"/>
                  <a:pt x="42" y="11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2" y="106"/>
                  <a:pt x="42" y="106"/>
                  <a:pt x="42" y="105"/>
                </a:cubicBezTo>
                <a:cubicBezTo>
                  <a:pt x="36" y="105"/>
                  <a:pt x="30" y="103"/>
                  <a:pt x="25" y="101"/>
                </a:cubicBezTo>
                <a:cubicBezTo>
                  <a:pt x="19" y="99"/>
                  <a:pt x="13" y="95"/>
                  <a:pt x="8" y="91"/>
                </a:cubicBezTo>
                <a:cubicBezTo>
                  <a:pt x="5" y="94"/>
                  <a:pt x="5" y="94"/>
                  <a:pt x="5" y="94"/>
                </a:cubicBezTo>
                <a:cubicBezTo>
                  <a:pt x="4" y="95"/>
                  <a:pt x="2" y="95"/>
                  <a:pt x="1" y="94"/>
                </a:cubicBezTo>
                <a:cubicBezTo>
                  <a:pt x="0" y="92"/>
                  <a:pt x="0" y="91"/>
                  <a:pt x="1" y="89"/>
                </a:cubicBezTo>
                <a:cubicBezTo>
                  <a:pt x="12" y="79"/>
                  <a:pt x="12" y="79"/>
                  <a:pt x="12" y="79"/>
                </a:cubicBezTo>
                <a:cubicBezTo>
                  <a:pt x="5" y="70"/>
                  <a:pt x="0" y="60"/>
                  <a:pt x="0" y="47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4" y="0"/>
                  <a:pt x="47" y="0"/>
                </a:cubicBezTo>
                <a:cubicBezTo>
                  <a:pt x="59" y="0"/>
                  <a:pt x="70" y="5"/>
                  <a:pt x="78" y="12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9" y="2"/>
                  <a:pt x="89" y="2"/>
                  <a:pt x="89" y="2"/>
                </a:cubicBezTo>
                <a:close/>
                <a:moveTo>
                  <a:pt x="86" y="13"/>
                </a:moveTo>
                <a:cubicBezTo>
                  <a:pt x="86" y="13"/>
                  <a:pt x="86" y="13"/>
                  <a:pt x="86" y="13"/>
                </a:cubicBezTo>
                <a:cubicBezTo>
                  <a:pt x="82" y="16"/>
                  <a:pt x="82" y="16"/>
                  <a:pt x="82" y="16"/>
                </a:cubicBezTo>
                <a:cubicBezTo>
                  <a:pt x="90" y="25"/>
                  <a:pt x="94" y="36"/>
                  <a:pt x="94" y="47"/>
                </a:cubicBezTo>
                <a:cubicBezTo>
                  <a:pt x="94" y="61"/>
                  <a:pt x="89" y="72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72" y="89"/>
                  <a:pt x="60" y="95"/>
                  <a:pt x="47" y="95"/>
                </a:cubicBezTo>
                <a:cubicBezTo>
                  <a:pt x="35" y="95"/>
                  <a:pt x="24" y="90"/>
                  <a:pt x="16" y="83"/>
                </a:cubicBezTo>
                <a:cubicBezTo>
                  <a:pt x="13" y="86"/>
                  <a:pt x="13" y="86"/>
                  <a:pt x="13" y="86"/>
                </a:cubicBezTo>
                <a:cubicBezTo>
                  <a:pt x="17" y="90"/>
                  <a:pt x="22" y="93"/>
                  <a:pt x="27" y="96"/>
                </a:cubicBezTo>
                <a:cubicBezTo>
                  <a:pt x="33" y="98"/>
                  <a:pt x="40" y="100"/>
                  <a:pt x="47" y="100"/>
                </a:cubicBezTo>
                <a:cubicBezTo>
                  <a:pt x="54" y="100"/>
                  <a:pt x="61" y="98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73" y="93"/>
                  <a:pt x="79" y="89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9" y="80"/>
                  <a:pt x="93" y="74"/>
                  <a:pt x="95" y="67"/>
                </a:cubicBezTo>
                <a:cubicBezTo>
                  <a:pt x="98" y="61"/>
                  <a:pt x="99" y="55"/>
                  <a:pt x="99" y="47"/>
                </a:cubicBezTo>
                <a:cubicBezTo>
                  <a:pt x="99" y="40"/>
                  <a:pt x="98" y="34"/>
                  <a:pt x="95" y="28"/>
                </a:cubicBezTo>
                <a:cubicBezTo>
                  <a:pt x="93" y="22"/>
                  <a:pt x="90" y="17"/>
                  <a:pt x="86" y="13"/>
                </a:cubicBezTo>
                <a:close/>
                <a:moveTo>
                  <a:pt x="74" y="21"/>
                </a:moveTo>
                <a:cubicBezTo>
                  <a:pt x="74" y="21"/>
                  <a:pt x="74" y="21"/>
                  <a:pt x="74" y="21"/>
                </a:cubicBezTo>
                <a:cubicBezTo>
                  <a:pt x="67" y="15"/>
                  <a:pt x="58" y="10"/>
                  <a:pt x="47" y="10"/>
                </a:cubicBezTo>
                <a:cubicBezTo>
                  <a:pt x="37" y="10"/>
                  <a:pt x="28" y="15"/>
                  <a:pt x="21" y="21"/>
                </a:cubicBezTo>
                <a:cubicBezTo>
                  <a:pt x="14" y="28"/>
                  <a:pt x="10" y="37"/>
                  <a:pt x="10" y="47"/>
                </a:cubicBezTo>
                <a:cubicBezTo>
                  <a:pt x="10" y="58"/>
                  <a:pt x="14" y="67"/>
                  <a:pt x="21" y="74"/>
                </a:cubicBezTo>
                <a:cubicBezTo>
                  <a:pt x="28" y="81"/>
                  <a:pt x="37" y="85"/>
                  <a:pt x="47" y="85"/>
                </a:cubicBezTo>
                <a:cubicBezTo>
                  <a:pt x="57" y="85"/>
                  <a:pt x="67" y="81"/>
                  <a:pt x="73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0" y="67"/>
                  <a:pt x="84" y="58"/>
                  <a:pt x="84" y="47"/>
                </a:cubicBezTo>
                <a:cubicBezTo>
                  <a:pt x="84" y="37"/>
                  <a:pt x="80" y="28"/>
                  <a:pt x="74" y="21"/>
                </a:cubicBezTo>
                <a:cubicBezTo>
                  <a:pt x="74" y="21"/>
                  <a:pt x="74" y="21"/>
                  <a:pt x="74" y="21"/>
                </a:cubicBezTo>
                <a:close/>
                <a:moveTo>
                  <a:pt x="80" y="81"/>
                </a:moveTo>
                <a:cubicBezTo>
                  <a:pt x="80" y="81"/>
                  <a:pt x="80" y="81"/>
                  <a:pt x="80" y="81"/>
                </a:cubicBezTo>
                <a:cubicBezTo>
                  <a:pt x="78" y="83"/>
                  <a:pt x="75" y="83"/>
                  <a:pt x="74" y="81"/>
                </a:cubicBezTo>
                <a:cubicBezTo>
                  <a:pt x="80" y="81"/>
                  <a:pt x="80" y="81"/>
                  <a:pt x="80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Text Box 42"/>
          <p:cNvSpPr txBox="1">
            <a:spLocks noChangeArrowheads="1"/>
          </p:cNvSpPr>
          <p:nvPr/>
        </p:nvSpPr>
        <p:spPr bwMode="auto">
          <a:xfrm>
            <a:off x="1204224" y="258166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此处输入章节标题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淘宝店chenying0907 19"/>
          <p:cNvSpPr/>
          <p:nvPr/>
        </p:nvSpPr>
        <p:spPr>
          <a:xfrm>
            <a:off x="5061618" y="1332763"/>
            <a:ext cx="217490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20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50"/>
                            </p:stCondLst>
                            <p:childTnLst>
                              <p:par>
                                <p:cTn id="8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750"/>
                            </p:stCondLst>
                            <p:childTnLst>
                              <p:par>
                                <p:cTn id="1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250"/>
                            </p:stCondLst>
                            <p:childTnLst>
                              <p:par>
                                <p:cTn id="10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500"/>
                            </p:stCondLst>
                            <p:childTnLst>
                              <p:par>
                                <p:cTn id="1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000"/>
                            </p:stCondLst>
                            <p:childTnLst>
                              <p:par>
                                <p:cTn id="1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/>
      <p:bldP spid="19" grpId="0"/>
      <p:bldP spid="20" grpId="0"/>
      <p:bldP spid="21" grpId="0"/>
      <p:bldP spid="22" grpId="0"/>
      <p:bldP spid="23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  <p:bldP spid="34" grpId="0" animBg="1"/>
      <p:bldP spid="35" grpId="0" animBg="1"/>
      <p:bldP spid="36" grpId="0" animBg="1"/>
      <p:bldP spid="37" grpId="0" animBg="1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淘宝店chenying0907 6"/>
          <p:cNvSpPr>
            <a:spLocks/>
          </p:cNvSpPr>
          <p:nvPr/>
        </p:nvSpPr>
        <p:spPr bwMode="auto">
          <a:xfrm>
            <a:off x="1322388" y="1249501"/>
            <a:ext cx="1457325" cy="3198813"/>
          </a:xfrm>
          <a:custGeom>
            <a:avLst/>
            <a:gdLst>
              <a:gd name="T0" fmla="*/ 697 w 918"/>
              <a:gd name="T1" fmla="*/ 2015 h 2015"/>
              <a:gd name="T2" fmla="*/ 697 w 918"/>
              <a:gd name="T3" fmla="*/ 623 h 2015"/>
              <a:gd name="T4" fmla="*/ 918 w 918"/>
              <a:gd name="T5" fmla="*/ 623 h 2015"/>
              <a:gd name="T6" fmla="*/ 460 w 918"/>
              <a:gd name="T7" fmla="*/ 0 h 2015"/>
              <a:gd name="T8" fmla="*/ 0 w 918"/>
              <a:gd name="T9" fmla="*/ 623 h 2015"/>
              <a:gd name="T10" fmla="*/ 223 w 918"/>
              <a:gd name="T11" fmla="*/ 623 h 2015"/>
              <a:gd name="T12" fmla="*/ 223 w 918"/>
              <a:gd name="T13" fmla="*/ 800 h 2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8" h="2015">
                <a:moveTo>
                  <a:pt x="697" y="2015"/>
                </a:moveTo>
                <a:lnTo>
                  <a:pt x="697" y="623"/>
                </a:lnTo>
                <a:lnTo>
                  <a:pt x="918" y="623"/>
                </a:lnTo>
                <a:lnTo>
                  <a:pt x="460" y="0"/>
                </a:lnTo>
                <a:lnTo>
                  <a:pt x="0" y="623"/>
                </a:lnTo>
                <a:lnTo>
                  <a:pt x="223" y="623"/>
                </a:lnTo>
                <a:lnTo>
                  <a:pt x="223" y="800"/>
                </a:lnTo>
              </a:path>
            </a:pathLst>
          </a:custGeom>
          <a:noFill/>
          <a:ln w="20638" cap="rnd">
            <a:solidFill>
              <a:schemeClr val="tx1">
                <a:lumMod val="25000"/>
                <a:lumOff val="7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1457325" y="2519501"/>
            <a:ext cx="439738" cy="444500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8" name="淘宝店chenying0907 8"/>
          <p:cNvSpPr>
            <a:spLocks/>
          </p:cNvSpPr>
          <p:nvPr/>
        </p:nvSpPr>
        <p:spPr bwMode="auto">
          <a:xfrm>
            <a:off x="3003550" y="1249501"/>
            <a:ext cx="1454150" cy="3198813"/>
          </a:xfrm>
          <a:custGeom>
            <a:avLst/>
            <a:gdLst>
              <a:gd name="T0" fmla="*/ 695 w 916"/>
              <a:gd name="T1" fmla="*/ 2015 h 2015"/>
              <a:gd name="T2" fmla="*/ 695 w 916"/>
              <a:gd name="T3" fmla="*/ 623 h 2015"/>
              <a:gd name="T4" fmla="*/ 916 w 916"/>
              <a:gd name="T5" fmla="*/ 623 h 2015"/>
              <a:gd name="T6" fmla="*/ 458 w 916"/>
              <a:gd name="T7" fmla="*/ 0 h 2015"/>
              <a:gd name="T8" fmla="*/ 0 w 916"/>
              <a:gd name="T9" fmla="*/ 623 h 2015"/>
              <a:gd name="T10" fmla="*/ 221 w 916"/>
              <a:gd name="T11" fmla="*/ 623 h 2015"/>
              <a:gd name="T12" fmla="*/ 221 w 916"/>
              <a:gd name="T13" fmla="*/ 800 h 2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6" h="2015">
                <a:moveTo>
                  <a:pt x="695" y="2015"/>
                </a:moveTo>
                <a:lnTo>
                  <a:pt x="695" y="623"/>
                </a:lnTo>
                <a:lnTo>
                  <a:pt x="916" y="623"/>
                </a:lnTo>
                <a:lnTo>
                  <a:pt x="458" y="0"/>
                </a:lnTo>
                <a:lnTo>
                  <a:pt x="0" y="623"/>
                </a:lnTo>
                <a:lnTo>
                  <a:pt x="221" y="623"/>
                </a:lnTo>
                <a:lnTo>
                  <a:pt x="221" y="800"/>
                </a:lnTo>
              </a:path>
            </a:pathLst>
          </a:custGeom>
          <a:noFill/>
          <a:ln w="20638" cap="rnd">
            <a:solidFill>
              <a:schemeClr val="tx1">
                <a:lumMod val="25000"/>
                <a:lumOff val="7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3135313" y="2519501"/>
            <a:ext cx="438150" cy="44450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0" name="淘宝店chenying0907 10"/>
          <p:cNvSpPr>
            <a:spLocks/>
          </p:cNvSpPr>
          <p:nvPr/>
        </p:nvSpPr>
        <p:spPr bwMode="auto">
          <a:xfrm>
            <a:off x="4681538" y="1249501"/>
            <a:ext cx="1452563" cy="3198813"/>
          </a:xfrm>
          <a:custGeom>
            <a:avLst/>
            <a:gdLst>
              <a:gd name="T0" fmla="*/ 695 w 915"/>
              <a:gd name="T1" fmla="*/ 2015 h 2015"/>
              <a:gd name="T2" fmla="*/ 695 w 915"/>
              <a:gd name="T3" fmla="*/ 623 h 2015"/>
              <a:gd name="T4" fmla="*/ 915 w 915"/>
              <a:gd name="T5" fmla="*/ 623 h 2015"/>
              <a:gd name="T6" fmla="*/ 458 w 915"/>
              <a:gd name="T7" fmla="*/ 0 h 2015"/>
              <a:gd name="T8" fmla="*/ 0 w 915"/>
              <a:gd name="T9" fmla="*/ 623 h 2015"/>
              <a:gd name="T10" fmla="*/ 221 w 915"/>
              <a:gd name="T11" fmla="*/ 623 h 2015"/>
              <a:gd name="T12" fmla="*/ 221 w 915"/>
              <a:gd name="T13" fmla="*/ 800 h 2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5" h="2015">
                <a:moveTo>
                  <a:pt x="695" y="2015"/>
                </a:moveTo>
                <a:lnTo>
                  <a:pt x="695" y="623"/>
                </a:lnTo>
                <a:lnTo>
                  <a:pt x="915" y="623"/>
                </a:lnTo>
                <a:lnTo>
                  <a:pt x="458" y="0"/>
                </a:lnTo>
                <a:lnTo>
                  <a:pt x="0" y="623"/>
                </a:lnTo>
                <a:lnTo>
                  <a:pt x="221" y="623"/>
                </a:lnTo>
                <a:lnTo>
                  <a:pt x="221" y="800"/>
                </a:lnTo>
              </a:path>
            </a:pathLst>
          </a:custGeom>
          <a:noFill/>
          <a:ln w="20638" cap="rnd">
            <a:solidFill>
              <a:schemeClr val="tx1">
                <a:lumMod val="25000"/>
                <a:lumOff val="7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4811713" y="2519501"/>
            <a:ext cx="444500" cy="444500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2" name="淘宝店chenying0907 12"/>
          <p:cNvSpPr>
            <a:spLocks/>
          </p:cNvSpPr>
          <p:nvPr/>
        </p:nvSpPr>
        <p:spPr bwMode="auto">
          <a:xfrm>
            <a:off x="6359525" y="1249501"/>
            <a:ext cx="1457325" cy="3198813"/>
          </a:xfrm>
          <a:custGeom>
            <a:avLst/>
            <a:gdLst>
              <a:gd name="T0" fmla="*/ 694 w 918"/>
              <a:gd name="T1" fmla="*/ 2015 h 2015"/>
              <a:gd name="T2" fmla="*/ 694 w 918"/>
              <a:gd name="T3" fmla="*/ 623 h 2015"/>
              <a:gd name="T4" fmla="*/ 918 w 918"/>
              <a:gd name="T5" fmla="*/ 623 h 2015"/>
              <a:gd name="T6" fmla="*/ 457 w 918"/>
              <a:gd name="T7" fmla="*/ 0 h 2015"/>
              <a:gd name="T8" fmla="*/ 0 w 918"/>
              <a:gd name="T9" fmla="*/ 623 h 2015"/>
              <a:gd name="T10" fmla="*/ 220 w 918"/>
              <a:gd name="T11" fmla="*/ 623 h 2015"/>
              <a:gd name="T12" fmla="*/ 220 w 918"/>
              <a:gd name="T13" fmla="*/ 800 h 2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8" h="2015">
                <a:moveTo>
                  <a:pt x="694" y="2015"/>
                </a:moveTo>
                <a:lnTo>
                  <a:pt x="694" y="623"/>
                </a:lnTo>
                <a:lnTo>
                  <a:pt x="918" y="623"/>
                </a:lnTo>
                <a:lnTo>
                  <a:pt x="457" y="0"/>
                </a:lnTo>
                <a:lnTo>
                  <a:pt x="0" y="623"/>
                </a:lnTo>
                <a:lnTo>
                  <a:pt x="220" y="623"/>
                </a:lnTo>
                <a:lnTo>
                  <a:pt x="220" y="800"/>
                </a:lnTo>
              </a:path>
            </a:pathLst>
          </a:custGeom>
          <a:noFill/>
          <a:ln w="20638" cap="rnd">
            <a:solidFill>
              <a:schemeClr val="tx1">
                <a:lumMod val="25000"/>
                <a:lumOff val="7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6489700" y="2519501"/>
            <a:ext cx="444500" cy="444500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5" name="Rectangle 25"/>
          <p:cNvSpPr>
            <a:spLocks noChangeArrowheads="1"/>
          </p:cNvSpPr>
          <p:nvPr/>
        </p:nvSpPr>
        <p:spPr bwMode="auto">
          <a:xfrm>
            <a:off x="1102519" y="3101468"/>
            <a:ext cx="1149350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1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</a:rPr>
              <a:t>01</a:t>
            </a:r>
            <a:endParaRPr lang="zh-CN" altLang="zh-CN" sz="10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Rectangle 25"/>
          <p:cNvSpPr>
            <a:spLocks noChangeArrowheads="1"/>
          </p:cNvSpPr>
          <p:nvPr/>
        </p:nvSpPr>
        <p:spPr bwMode="auto">
          <a:xfrm>
            <a:off x="2779713" y="3101468"/>
            <a:ext cx="1149350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1000" b="1" dirty="0" smtClean="0">
                <a:solidFill>
                  <a:schemeClr val="bg1">
                    <a:lumMod val="50000"/>
                  </a:schemeClr>
                </a:solidFill>
              </a:rPr>
              <a:t> 02</a:t>
            </a:r>
            <a:endParaRPr lang="zh-CN" altLang="zh-CN" sz="10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Rectangle 25"/>
          <p:cNvSpPr>
            <a:spLocks noChangeArrowheads="1"/>
          </p:cNvSpPr>
          <p:nvPr/>
        </p:nvSpPr>
        <p:spPr bwMode="auto">
          <a:xfrm>
            <a:off x="4459288" y="3101468"/>
            <a:ext cx="1149350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1000" b="1" dirty="0" smtClean="0">
                <a:solidFill>
                  <a:schemeClr val="bg1">
                    <a:lumMod val="50000"/>
                  </a:schemeClr>
                </a:solidFill>
              </a:rPr>
              <a:t> 03</a:t>
            </a:r>
            <a:endParaRPr lang="zh-CN" altLang="zh-CN" sz="10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Rectangle 25"/>
          <p:cNvSpPr>
            <a:spLocks noChangeArrowheads="1"/>
          </p:cNvSpPr>
          <p:nvPr/>
        </p:nvSpPr>
        <p:spPr bwMode="auto">
          <a:xfrm>
            <a:off x="6137275" y="3101468"/>
            <a:ext cx="1149350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1000" b="1" dirty="0" smtClean="0">
                <a:solidFill>
                  <a:schemeClr val="bg1">
                    <a:lumMod val="50000"/>
                  </a:schemeClr>
                </a:solidFill>
              </a:rPr>
              <a:t> 04</a:t>
            </a:r>
            <a:endParaRPr lang="zh-CN" altLang="zh-CN" sz="10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淘宝店chenying0907 16"/>
          <p:cNvSpPr>
            <a:spLocks noEditPoints="1"/>
          </p:cNvSpPr>
          <p:nvPr/>
        </p:nvSpPr>
        <p:spPr bwMode="auto">
          <a:xfrm>
            <a:off x="1555081" y="2620217"/>
            <a:ext cx="244226" cy="243068"/>
          </a:xfrm>
          <a:custGeom>
            <a:avLst/>
            <a:gdLst>
              <a:gd name="T0" fmla="*/ 85 w 103"/>
              <a:gd name="T1" fmla="*/ 1 h 103"/>
              <a:gd name="T2" fmla="*/ 89 w 103"/>
              <a:gd name="T3" fmla="*/ 2 h 103"/>
              <a:gd name="T4" fmla="*/ 89 w 103"/>
              <a:gd name="T5" fmla="*/ 2 h 103"/>
              <a:gd name="T6" fmla="*/ 101 w 103"/>
              <a:gd name="T7" fmla="*/ 14 h 103"/>
              <a:gd name="T8" fmla="*/ 101 w 103"/>
              <a:gd name="T9" fmla="*/ 14 h 103"/>
              <a:gd name="T10" fmla="*/ 102 w 103"/>
              <a:gd name="T11" fmla="*/ 18 h 103"/>
              <a:gd name="T12" fmla="*/ 87 w 103"/>
              <a:gd name="T13" fmla="*/ 32 h 103"/>
              <a:gd name="T14" fmla="*/ 76 w 103"/>
              <a:gd name="T15" fmla="*/ 33 h 103"/>
              <a:gd name="T16" fmla="*/ 73 w 103"/>
              <a:gd name="T17" fmla="*/ 75 h 103"/>
              <a:gd name="T18" fmla="*/ 51 w 103"/>
              <a:gd name="T19" fmla="*/ 84 h 103"/>
              <a:gd name="T20" fmla="*/ 19 w 103"/>
              <a:gd name="T21" fmla="*/ 53 h 103"/>
              <a:gd name="T22" fmla="*/ 51 w 103"/>
              <a:gd name="T23" fmla="*/ 21 h 103"/>
              <a:gd name="T24" fmla="*/ 74 w 103"/>
              <a:gd name="T25" fmla="*/ 24 h 103"/>
              <a:gd name="T26" fmla="*/ 72 w 103"/>
              <a:gd name="T27" fmla="*/ 14 h 103"/>
              <a:gd name="T28" fmla="*/ 91 w 103"/>
              <a:gd name="T29" fmla="*/ 40 h 103"/>
              <a:gd name="T30" fmla="*/ 99 w 103"/>
              <a:gd name="T31" fmla="*/ 38 h 103"/>
              <a:gd name="T32" fmla="*/ 101 w 103"/>
              <a:gd name="T33" fmla="*/ 53 h 103"/>
              <a:gd name="T34" fmla="*/ 51 w 103"/>
              <a:gd name="T35" fmla="*/ 103 h 103"/>
              <a:gd name="T36" fmla="*/ 0 w 103"/>
              <a:gd name="T37" fmla="*/ 53 h 103"/>
              <a:gd name="T38" fmla="*/ 51 w 103"/>
              <a:gd name="T39" fmla="*/ 2 h 103"/>
              <a:gd name="T40" fmla="*/ 65 w 103"/>
              <a:gd name="T41" fmla="*/ 4 h 103"/>
              <a:gd name="T42" fmla="*/ 63 w 103"/>
              <a:gd name="T43" fmla="*/ 12 h 103"/>
              <a:gd name="T44" fmla="*/ 51 w 103"/>
              <a:gd name="T45" fmla="*/ 10 h 103"/>
              <a:gd name="T46" fmla="*/ 8 w 103"/>
              <a:gd name="T47" fmla="*/ 53 h 103"/>
              <a:gd name="T48" fmla="*/ 51 w 103"/>
              <a:gd name="T49" fmla="*/ 95 h 103"/>
              <a:gd name="T50" fmla="*/ 93 w 103"/>
              <a:gd name="T51" fmla="*/ 53 h 103"/>
              <a:gd name="T52" fmla="*/ 91 w 103"/>
              <a:gd name="T53" fmla="*/ 40 h 103"/>
              <a:gd name="T54" fmla="*/ 51 w 103"/>
              <a:gd name="T55" fmla="*/ 38 h 103"/>
              <a:gd name="T56" fmla="*/ 66 w 103"/>
              <a:gd name="T57" fmla="*/ 31 h 103"/>
              <a:gd name="T58" fmla="*/ 32 w 103"/>
              <a:gd name="T59" fmla="*/ 34 h 103"/>
              <a:gd name="T60" fmla="*/ 32 w 103"/>
              <a:gd name="T61" fmla="*/ 34 h 103"/>
              <a:gd name="T62" fmla="*/ 32 w 103"/>
              <a:gd name="T63" fmla="*/ 71 h 103"/>
              <a:gd name="T64" fmla="*/ 69 w 103"/>
              <a:gd name="T65" fmla="*/ 71 h 103"/>
              <a:gd name="T66" fmla="*/ 77 w 103"/>
              <a:gd name="T67" fmla="*/ 53 h 103"/>
              <a:gd name="T68" fmla="*/ 63 w 103"/>
              <a:gd name="T69" fmla="*/ 45 h 103"/>
              <a:gd name="T70" fmla="*/ 61 w 103"/>
              <a:gd name="T71" fmla="*/ 63 h 103"/>
              <a:gd name="T72" fmla="*/ 51 w 103"/>
              <a:gd name="T73" fmla="*/ 67 h 103"/>
              <a:gd name="T74" fmla="*/ 40 w 103"/>
              <a:gd name="T75" fmla="*/ 63 h 103"/>
              <a:gd name="T76" fmla="*/ 40 w 103"/>
              <a:gd name="T77" fmla="*/ 42 h 103"/>
              <a:gd name="T78" fmla="*/ 51 w 103"/>
              <a:gd name="T79" fmla="*/ 38 h 103"/>
              <a:gd name="T80" fmla="*/ 54 w 103"/>
              <a:gd name="T81" fmla="*/ 43 h 103"/>
              <a:gd name="T82" fmla="*/ 44 w 103"/>
              <a:gd name="T83" fmla="*/ 46 h 103"/>
              <a:gd name="T84" fmla="*/ 41 w 103"/>
              <a:gd name="T85" fmla="*/ 53 h 103"/>
              <a:gd name="T86" fmla="*/ 51 w 103"/>
              <a:gd name="T87" fmla="*/ 62 h 103"/>
              <a:gd name="T88" fmla="*/ 57 w 103"/>
              <a:gd name="T89" fmla="*/ 59 h 103"/>
              <a:gd name="T90" fmla="*/ 60 w 103"/>
              <a:gd name="T91" fmla="*/ 49 h 103"/>
              <a:gd name="T92" fmla="*/ 48 w 103"/>
              <a:gd name="T93" fmla="*/ 55 h 103"/>
              <a:gd name="T94" fmla="*/ 54 w 103"/>
              <a:gd name="T95" fmla="*/ 43 h 103"/>
              <a:gd name="T96" fmla="*/ 86 w 103"/>
              <a:gd name="T97" fmla="*/ 7 h 103"/>
              <a:gd name="T98" fmla="*/ 78 w 103"/>
              <a:gd name="T99" fmla="*/ 22 h 103"/>
              <a:gd name="T100" fmla="*/ 86 w 103"/>
              <a:gd name="T101" fmla="*/ 7 h 103"/>
              <a:gd name="T102" fmla="*/ 91 w 103"/>
              <a:gd name="T103" fmla="*/ 16 h 103"/>
              <a:gd name="T104" fmla="*/ 87 w 103"/>
              <a:gd name="T105" fmla="*/ 27 h 103"/>
              <a:gd name="T106" fmla="*/ 91 w 103"/>
              <a:gd name="T107" fmla="*/ 1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3" h="103">
                <a:moveTo>
                  <a:pt x="72" y="14"/>
                </a:moveTo>
                <a:cubicBezTo>
                  <a:pt x="85" y="1"/>
                  <a:pt x="85" y="1"/>
                  <a:pt x="85" y="1"/>
                </a:cubicBezTo>
                <a:cubicBezTo>
                  <a:pt x="86" y="0"/>
                  <a:pt x="88" y="0"/>
                  <a:pt x="89" y="1"/>
                </a:cubicBezTo>
                <a:cubicBezTo>
                  <a:pt x="89" y="1"/>
                  <a:pt x="89" y="2"/>
                  <a:pt x="89" y="2"/>
                </a:cubicBezTo>
                <a:cubicBezTo>
                  <a:pt x="89" y="2"/>
                  <a:pt x="89" y="2"/>
                  <a:pt x="89" y="2"/>
                </a:cubicBezTo>
                <a:cubicBezTo>
                  <a:pt x="89" y="2"/>
                  <a:pt x="89" y="2"/>
                  <a:pt x="89" y="2"/>
                </a:cubicBezTo>
                <a:cubicBezTo>
                  <a:pt x="92" y="11"/>
                  <a:pt x="92" y="11"/>
                  <a:pt x="92" y="11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1" y="14"/>
                  <a:pt x="102" y="14"/>
                  <a:pt x="102" y="14"/>
                </a:cubicBezTo>
                <a:cubicBezTo>
                  <a:pt x="103" y="15"/>
                  <a:pt x="103" y="17"/>
                  <a:pt x="102" y="18"/>
                </a:cubicBezTo>
                <a:cubicBezTo>
                  <a:pt x="89" y="31"/>
                  <a:pt x="89" y="31"/>
                  <a:pt x="89" y="31"/>
                </a:cubicBezTo>
                <a:cubicBezTo>
                  <a:pt x="88" y="31"/>
                  <a:pt x="88" y="32"/>
                  <a:pt x="87" y="32"/>
                </a:cubicBezTo>
                <a:cubicBezTo>
                  <a:pt x="79" y="30"/>
                  <a:pt x="79" y="30"/>
                  <a:pt x="79" y="30"/>
                </a:cubicBezTo>
                <a:cubicBezTo>
                  <a:pt x="76" y="33"/>
                  <a:pt x="76" y="33"/>
                  <a:pt x="76" y="33"/>
                </a:cubicBezTo>
                <a:cubicBezTo>
                  <a:pt x="80" y="39"/>
                  <a:pt x="82" y="45"/>
                  <a:pt x="82" y="53"/>
                </a:cubicBezTo>
                <a:cubicBezTo>
                  <a:pt x="82" y="61"/>
                  <a:pt x="79" y="69"/>
                  <a:pt x="73" y="75"/>
                </a:cubicBezTo>
                <a:cubicBezTo>
                  <a:pt x="73" y="75"/>
                  <a:pt x="73" y="75"/>
                  <a:pt x="73" y="75"/>
                </a:cubicBezTo>
                <a:cubicBezTo>
                  <a:pt x="67" y="80"/>
                  <a:pt x="59" y="84"/>
                  <a:pt x="51" y="84"/>
                </a:cubicBezTo>
                <a:cubicBezTo>
                  <a:pt x="42" y="84"/>
                  <a:pt x="34" y="80"/>
                  <a:pt x="28" y="75"/>
                </a:cubicBezTo>
                <a:cubicBezTo>
                  <a:pt x="23" y="69"/>
                  <a:pt x="19" y="61"/>
                  <a:pt x="19" y="53"/>
                </a:cubicBezTo>
                <a:cubicBezTo>
                  <a:pt x="19" y="44"/>
                  <a:pt x="23" y="36"/>
                  <a:pt x="28" y="30"/>
                </a:cubicBezTo>
                <a:cubicBezTo>
                  <a:pt x="34" y="25"/>
                  <a:pt x="42" y="21"/>
                  <a:pt x="51" y="21"/>
                </a:cubicBezTo>
                <a:cubicBezTo>
                  <a:pt x="58" y="21"/>
                  <a:pt x="65" y="24"/>
                  <a:pt x="70" y="28"/>
                </a:cubicBezTo>
                <a:cubicBezTo>
                  <a:pt x="74" y="24"/>
                  <a:pt x="74" y="24"/>
                  <a:pt x="74" y="24"/>
                </a:cubicBezTo>
                <a:cubicBezTo>
                  <a:pt x="72" y="17"/>
                  <a:pt x="72" y="17"/>
                  <a:pt x="72" y="17"/>
                </a:cubicBezTo>
                <a:cubicBezTo>
                  <a:pt x="71" y="16"/>
                  <a:pt x="72" y="15"/>
                  <a:pt x="72" y="14"/>
                </a:cubicBezTo>
                <a:close/>
                <a:moveTo>
                  <a:pt x="91" y="40"/>
                </a:moveTo>
                <a:cubicBezTo>
                  <a:pt x="91" y="40"/>
                  <a:pt x="91" y="40"/>
                  <a:pt x="91" y="40"/>
                </a:cubicBezTo>
                <a:cubicBezTo>
                  <a:pt x="91" y="38"/>
                  <a:pt x="92" y="36"/>
                  <a:pt x="94" y="35"/>
                </a:cubicBezTo>
                <a:cubicBezTo>
                  <a:pt x="96" y="35"/>
                  <a:pt x="98" y="36"/>
                  <a:pt x="99" y="38"/>
                </a:cubicBezTo>
                <a:cubicBezTo>
                  <a:pt x="100" y="40"/>
                  <a:pt x="100" y="43"/>
                  <a:pt x="101" y="45"/>
                </a:cubicBezTo>
                <a:cubicBezTo>
                  <a:pt x="101" y="47"/>
                  <a:pt x="101" y="50"/>
                  <a:pt x="101" y="53"/>
                </a:cubicBezTo>
                <a:cubicBezTo>
                  <a:pt x="101" y="66"/>
                  <a:pt x="96" y="79"/>
                  <a:pt x="86" y="88"/>
                </a:cubicBezTo>
                <a:cubicBezTo>
                  <a:pt x="77" y="97"/>
                  <a:pt x="65" y="103"/>
                  <a:pt x="51" y="103"/>
                </a:cubicBezTo>
                <a:cubicBezTo>
                  <a:pt x="37" y="103"/>
                  <a:pt x="24" y="97"/>
                  <a:pt x="15" y="88"/>
                </a:cubicBezTo>
                <a:cubicBezTo>
                  <a:pt x="6" y="79"/>
                  <a:pt x="0" y="66"/>
                  <a:pt x="0" y="53"/>
                </a:cubicBezTo>
                <a:cubicBezTo>
                  <a:pt x="0" y="39"/>
                  <a:pt x="6" y="26"/>
                  <a:pt x="15" y="17"/>
                </a:cubicBezTo>
                <a:cubicBezTo>
                  <a:pt x="24" y="8"/>
                  <a:pt x="37" y="2"/>
                  <a:pt x="51" y="2"/>
                </a:cubicBezTo>
                <a:cubicBezTo>
                  <a:pt x="53" y="2"/>
                  <a:pt x="56" y="2"/>
                  <a:pt x="58" y="3"/>
                </a:cubicBezTo>
                <a:cubicBezTo>
                  <a:pt x="61" y="3"/>
                  <a:pt x="63" y="3"/>
                  <a:pt x="65" y="4"/>
                </a:cubicBezTo>
                <a:cubicBezTo>
                  <a:pt x="67" y="5"/>
                  <a:pt x="69" y="7"/>
                  <a:pt x="68" y="9"/>
                </a:cubicBezTo>
                <a:cubicBezTo>
                  <a:pt x="67" y="11"/>
                  <a:pt x="65" y="12"/>
                  <a:pt x="63" y="12"/>
                </a:cubicBezTo>
                <a:cubicBezTo>
                  <a:pt x="61" y="11"/>
                  <a:pt x="59" y="11"/>
                  <a:pt x="57" y="10"/>
                </a:cubicBezTo>
                <a:cubicBezTo>
                  <a:pt x="55" y="10"/>
                  <a:pt x="53" y="10"/>
                  <a:pt x="51" y="10"/>
                </a:cubicBezTo>
                <a:cubicBezTo>
                  <a:pt x="39" y="10"/>
                  <a:pt x="28" y="15"/>
                  <a:pt x="21" y="23"/>
                </a:cubicBezTo>
                <a:cubicBezTo>
                  <a:pt x="13" y="30"/>
                  <a:pt x="8" y="41"/>
                  <a:pt x="8" y="53"/>
                </a:cubicBezTo>
                <a:cubicBezTo>
                  <a:pt x="8" y="64"/>
                  <a:pt x="13" y="75"/>
                  <a:pt x="21" y="83"/>
                </a:cubicBezTo>
                <a:cubicBezTo>
                  <a:pt x="28" y="90"/>
                  <a:pt x="39" y="95"/>
                  <a:pt x="51" y="95"/>
                </a:cubicBezTo>
                <a:cubicBezTo>
                  <a:pt x="62" y="95"/>
                  <a:pt x="73" y="90"/>
                  <a:pt x="81" y="83"/>
                </a:cubicBezTo>
                <a:cubicBezTo>
                  <a:pt x="88" y="75"/>
                  <a:pt x="93" y="64"/>
                  <a:pt x="93" y="53"/>
                </a:cubicBezTo>
                <a:cubicBezTo>
                  <a:pt x="93" y="50"/>
                  <a:pt x="93" y="48"/>
                  <a:pt x="93" y="46"/>
                </a:cubicBezTo>
                <a:cubicBezTo>
                  <a:pt x="92" y="44"/>
                  <a:pt x="92" y="42"/>
                  <a:pt x="91" y="40"/>
                </a:cubicBezTo>
                <a:close/>
                <a:moveTo>
                  <a:pt x="51" y="38"/>
                </a:moveTo>
                <a:cubicBezTo>
                  <a:pt x="51" y="38"/>
                  <a:pt x="51" y="38"/>
                  <a:pt x="51" y="38"/>
                </a:cubicBezTo>
                <a:cubicBezTo>
                  <a:pt x="53" y="38"/>
                  <a:pt x="56" y="39"/>
                  <a:pt x="58" y="40"/>
                </a:cubicBezTo>
                <a:cubicBezTo>
                  <a:pt x="66" y="31"/>
                  <a:pt x="66" y="31"/>
                  <a:pt x="66" y="31"/>
                </a:cubicBezTo>
                <a:cubicBezTo>
                  <a:pt x="62" y="28"/>
                  <a:pt x="57" y="26"/>
                  <a:pt x="51" y="26"/>
                </a:cubicBezTo>
                <a:cubicBezTo>
                  <a:pt x="43" y="26"/>
                  <a:pt x="37" y="29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27" y="39"/>
                  <a:pt x="24" y="45"/>
                  <a:pt x="24" y="53"/>
                </a:cubicBezTo>
                <a:cubicBezTo>
                  <a:pt x="24" y="60"/>
                  <a:pt x="27" y="66"/>
                  <a:pt x="32" y="71"/>
                </a:cubicBezTo>
                <a:cubicBezTo>
                  <a:pt x="37" y="76"/>
                  <a:pt x="43" y="79"/>
                  <a:pt x="51" y="79"/>
                </a:cubicBezTo>
                <a:cubicBezTo>
                  <a:pt x="58" y="79"/>
                  <a:pt x="65" y="76"/>
                  <a:pt x="69" y="71"/>
                </a:cubicBezTo>
                <a:cubicBezTo>
                  <a:pt x="69" y="71"/>
                  <a:pt x="69" y="71"/>
                  <a:pt x="69" y="71"/>
                </a:cubicBezTo>
                <a:cubicBezTo>
                  <a:pt x="74" y="66"/>
                  <a:pt x="77" y="60"/>
                  <a:pt x="77" y="53"/>
                </a:cubicBezTo>
                <a:cubicBezTo>
                  <a:pt x="77" y="47"/>
                  <a:pt x="75" y="41"/>
                  <a:pt x="72" y="37"/>
                </a:cubicBezTo>
                <a:cubicBezTo>
                  <a:pt x="63" y="45"/>
                  <a:pt x="63" y="45"/>
                  <a:pt x="63" y="45"/>
                </a:cubicBezTo>
                <a:cubicBezTo>
                  <a:pt x="64" y="48"/>
                  <a:pt x="65" y="50"/>
                  <a:pt x="65" y="53"/>
                </a:cubicBezTo>
                <a:cubicBezTo>
                  <a:pt x="65" y="56"/>
                  <a:pt x="63" y="60"/>
                  <a:pt x="61" y="63"/>
                </a:cubicBezTo>
                <a:cubicBezTo>
                  <a:pt x="61" y="63"/>
                  <a:pt x="61" y="63"/>
                  <a:pt x="61" y="63"/>
                </a:cubicBezTo>
                <a:cubicBezTo>
                  <a:pt x="58" y="65"/>
                  <a:pt x="55" y="67"/>
                  <a:pt x="51" y="67"/>
                </a:cubicBezTo>
                <a:cubicBezTo>
                  <a:pt x="47" y="67"/>
                  <a:pt x="43" y="65"/>
                  <a:pt x="40" y="63"/>
                </a:cubicBezTo>
                <a:cubicBezTo>
                  <a:pt x="40" y="63"/>
                  <a:pt x="40" y="63"/>
                  <a:pt x="40" y="63"/>
                </a:cubicBezTo>
                <a:cubicBezTo>
                  <a:pt x="38" y="60"/>
                  <a:pt x="36" y="57"/>
                  <a:pt x="36" y="53"/>
                </a:cubicBezTo>
                <a:cubicBezTo>
                  <a:pt x="36" y="49"/>
                  <a:pt x="38" y="45"/>
                  <a:pt x="40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3" y="40"/>
                  <a:pt x="47" y="38"/>
                  <a:pt x="51" y="38"/>
                </a:cubicBezTo>
                <a:close/>
                <a:moveTo>
                  <a:pt x="54" y="43"/>
                </a:moveTo>
                <a:cubicBezTo>
                  <a:pt x="54" y="43"/>
                  <a:pt x="54" y="43"/>
                  <a:pt x="54" y="43"/>
                </a:cubicBezTo>
                <a:cubicBezTo>
                  <a:pt x="53" y="43"/>
                  <a:pt x="52" y="43"/>
                  <a:pt x="51" y="43"/>
                </a:cubicBezTo>
                <a:cubicBezTo>
                  <a:pt x="48" y="43"/>
                  <a:pt x="46" y="44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2" y="47"/>
                  <a:pt x="41" y="50"/>
                  <a:pt x="41" y="53"/>
                </a:cubicBezTo>
                <a:cubicBezTo>
                  <a:pt x="41" y="55"/>
                  <a:pt x="42" y="58"/>
                  <a:pt x="44" y="59"/>
                </a:cubicBezTo>
                <a:cubicBezTo>
                  <a:pt x="46" y="61"/>
                  <a:pt x="48" y="62"/>
                  <a:pt x="51" y="62"/>
                </a:cubicBezTo>
                <a:cubicBezTo>
                  <a:pt x="53" y="62"/>
                  <a:pt x="56" y="61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9" y="58"/>
                  <a:pt x="60" y="55"/>
                  <a:pt x="60" y="53"/>
                </a:cubicBezTo>
                <a:cubicBezTo>
                  <a:pt x="60" y="51"/>
                  <a:pt x="60" y="50"/>
                  <a:pt x="60" y="49"/>
                </a:cubicBezTo>
                <a:cubicBezTo>
                  <a:pt x="54" y="55"/>
                  <a:pt x="54" y="55"/>
                  <a:pt x="54" y="55"/>
                </a:cubicBezTo>
                <a:cubicBezTo>
                  <a:pt x="52" y="57"/>
                  <a:pt x="49" y="57"/>
                  <a:pt x="48" y="55"/>
                </a:cubicBezTo>
                <a:cubicBezTo>
                  <a:pt x="46" y="54"/>
                  <a:pt x="46" y="51"/>
                  <a:pt x="48" y="50"/>
                </a:cubicBezTo>
                <a:cubicBezTo>
                  <a:pt x="54" y="43"/>
                  <a:pt x="54" y="43"/>
                  <a:pt x="54" y="43"/>
                </a:cubicBezTo>
                <a:close/>
                <a:moveTo>
                  <a:pt x="86" y="7"/>
                </a:moveTo>
                <a:cubicBezTo>
                  <a:pt x="86" y="7"/>
                  <a:pt x="86" y="7"/>
                  <a:pt x="86" y="7"/>
                </a:cubicBezTo>
                <a:cubicBezTo>
                  <a:pt x="77" y="17"/>
                  <a:pt x="77" y="17"/>
                  <a:pt x="77" y="17"/>
                </a:cubicBezTo>
                <a:cubicBezTo>
                  <a:pt x="78" y="22"/>
                  <a:pt x="78" y="22"/>
                  <a:pt x="78" y="2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7"/>
                  <a:pt x="86" y="7"/>
                  <a:pt x="86" y="7"/>
                </a:cubicBezTo>
                <a:close/>
                <a:moveTo>
                  <a:pt x="91" y="16"/>
                </a:moveTo>
                <a:cubicBezTo>
                  <a:pt x="91" y="16"/>
                  <a:pt x="91" y="16"/>
                  <a:pt x="91" y="16"/>
                </a:cubicBezTo>
                <a:cubicBezTo>
                  <a:pt x="81" y="25"/>
                  <a:pt x="81" y="25"/>
                  <a:pt x="81" y="25"/>
                </a:cubicBezTo>
                <a:cubicBezTo>
                  <a:pt x="87" y="27"/>
                  <a:pt x="87" y="27"/>
                  <a:pt x="87" y="27"/>
                </a:cubicBezTo>
                <a:cubicBezTo>
                  <a:pt x="96" y="17"/>
                  <a:pt x="96" y="17"/>
                  <a:pt x="96" y="17"/>
                </a:cubicBezTo>
                <a:cubicBezTo>
                  <a:pt x="91" y="16"/>
                  <a:pt x="91" y="16"/>
                  <a:pt x="91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淘宝店chenying0907 14"/>
          <p:cNvSpPr>
            <a:spLocks noEditPoints="1"/>
          </p:cNvSpPr>
          <p:nvPr/>
        </p:nvSpPr>
        <p:spPr bwMode="auto">
          <a:xfrm>
            <a:off x="4938705" y="2629038"/>
            <a:ext cx="190516" cy="226378"/>
          </a:xfrm>
          <a:custGeom>
            <a:avLst/>
            <a:gdLst>
              <a:gd name="T0" fmla="*/ 27 w 79"/>
              <a:gd name="T1" fmla="*/ 40 h 94"/>
              <a:gd name="T2" fmla="*/ 60 w 79"/>
              <a:gd name="T3" fmla="*/ 38 h 94"/>
              <a:gd name="T4" fmla="*/ 60 w 79"/>
              <a:gd name="T5" fmla="*/ 43 h 94"/>
              <a:gd name="T6" fmla="*/ 19 w 79"/>
              <a:gd name="T7" fmla="*/ 67 h 94"/>
              <a:gd name="T8" fmla="*/ 22 w 79"/>
              <a:gd name="T9" fmla="*/ 70 h 94"/>
              <a:gd name="T10" fmla="*/ 15 w 79"/>
              <a:gd name="T11" fmla="*/ 70 h 94"/>
              <a:gd name="T12" fmla="*/ 19 w 79"/>
              <a:gd name="T13" fmla="*/ 52 h 94"/>
              <a:gd name="T14" fmla="*/ 22 w 79"/>
              <a:gd name="T15" fmla="*/ 55 h 94"/>
              <a:gd name="T16" fmla="*/ 15 w 79"/>
              <a:gd name="T17" fmla="*/ 55 h 94"/>
              <a:gd name="T18" fmla="*/ 19 w 79"/>
              <a:gd name="T19" fmla="*/ 37 h 94"/>
              <a:gd name="T20" fmla="*/ 22 w 79"/>
              <a:gd name="T21" fmla="*/ 40 h 94"/>
              <a:gd name="T22" fmla="*/ 15 w 79"/>
              <a:gd name="T23" fmla="*/ 40 h 94"/>
              <a:gd name="T24" fmla="*/ 40 w 79"/>
              <a:gd name="T25" fmla="*/ 0 h 94"/>
              <a:gd name="T26" fmla="*/ 49 w 79"/>
              <a:gd name="T27" fmla="*/ 4 h 94"/>
              <a:gd name="T28" fmla="*/ 64 w 79"/>
              <a:gd name="T29" fmla="*/ 11 h 94"/>
              <a:gd name="T30" fmla="*/ 66 w 79"/>
              <a:gd name="T31" fmla="*/ 13 h 94"/>
              <a:gd name="T32" fmla="*/ 76 w 79"/>
              <a:gd name="T33" fmla="*/ 15 h 94"/>
              <a:gd name="T34" fmla="*/ 79 w 79"/>
              <a:gd name="T35" fmla="*/ 18 h 94"/>
              <a:gd name="T36" fmla="*/ 76 w 79"/>
              <a:gd name="T37" fmla="*/ 94 h 94"/>
              <a:gd name="T38" fmla="*/ 3 w 79"/>
              <a:gd name="T39" fmla="*/ 94 h 94"/>
              <a:gd name="T40" fmla="*/ 0 w 79"/>
              <a:gd name="T41" fmla="*/ 90 h 94"/>
              <a:gd name="T42" fmla="*/ 3 w 79"/>
              <a:gd name="T43" fmla="*/ 15 h 94"/>
              <a:gd name="T44" fmla="*/ 13 w 79"/>
              <a:gd name="T45" fmla="*/ 15 h 94"/>
              <a:gd name="T46" fmla="*/ 15 w 79"/>
              <a:gd name="T47" fmla="*/ 11 h 94"/>
              <a:gd name="T48" fmla="*/ 26 w 79"/>
              <a:gd name="T49" fmla="*/ 11 h 94"/>
              <a:gd name="T50" fmla="*/ 40 w 79"/>
              <a:gd name="T51" fmla="*/ 0 h 94"/>
              <a:gd name="T52" fmla="*/ 49 w 79"/>
              <a:gd name="T53" fmla="*/ 11 h 94"/>
              <a:gd name="T54" fmla="*/ 40 w 79"/>
              <a:gd name="T55" fmla="*/ 4 h 94"/>
              <a:gd name="T56" fmla="*/ 30 w 79"/>
              <a:gd name="T57" fmla="*/ 11 h 94"/>
              <a:gd name="T58" fmla="*/ 49 w 79"/>
              <a:gd name="T59" fmla="*/ 11 h 94"/>
              <a:gd name="T60" fmla="*/ 66 w 79"/>
              <a:gd name="T61" fmla="*/ 22 h 94"/>
              <a:gd name="T62" fmla="*/ 64 w 79"/>
              <a:gd name="T63" fmla="*/ 26 h 94"/>
              <a:gd name="T64" fmla="*/ 40 w 79"/>
              <a:gd name="T65" fmla="*/ 26 h 94"/>
              <a:gd name="T66" fmla="*/ 13 w 79"/>
              <a:gd name="T67" fmla="*/ 24 h 94"/>
              <a:gd name="T68" fmla="*/ 13 w 79"/>
              <a:gd name="T69" fmla="*/ 22 h 94"/>
              <a:gd name="T70" fmla="*/ 7 w 79"/>
              <a:gd name="T71" fmla="*/ 87 h 94"/>
              <a:gd name="T72" fmla="*/ 72 w 79"/>
              <a:gd name="T73" fmla="*/ 22 h 94"/>
              <a:gd name="T74" fmla="*/ 40 w 79"/>
              <a:gd name="T75" fmla="*/ 15 h 94"/>
              <a:gd name="T76" fmla="*/ 17 w 79"/>
              <a:gd name="T77" fmla="*/ 15 h 94"/>
              <a:gd name="T78" fmla="*/ 17 w 79"/>
              <a:gd name="T79" fmla="*/ 22 h 94"/>
              <a:gd name="T80" fmla="*/ 62 w 79"/>
              <a:gd name="T81" fmla="*/ 22 h 94"/>
              <a:gd name="T82" fmla="*/ 62 w 79"/>
              <a:gd name="T83" fmla="*/ 15 h 94"/>
              <a:gd name="T84" fmla="*/ 29 w 79"/>
              <a:gd name="T85" fmla="*/ 72 h 94"/>
              <a:gd name="T86" fmla="*/ 27 w 79"/>
              <a:gd name="T87" fmla="*/ 70 h 94"/>
              <a:gd name="T88" fmla="*/ 60 w 79"/>
              <a:gd name="T89" fmla="*/ 68 h 94"/>
              <a:gd name="T90" fmla="*/ 60 w 79"/>
              <a:gd name="T91" fmla="*/ 72 h 94"/>
              <a:gd name="T92" fmla="*/ 29 w 79"/>
              <a:gd name="T93" fmla="*/ 57 h 94"/>
              <a:gd name="T94" fmla="*/ 27 w 79"/>
              <a:gd name="T95" fmla="*/ 55 h 94"/>
              <a:gd name="T96" fmla="*/ 60 w 79"/>
              <a:gd name="T97" fmla="*/ 53 h 94"/>
              <a:gd name="T98" fmla="*/ 60 w 79"/>
              <a:gd name="T99" fmla="*/ 5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9" h="94">
                <a:moveTo>
                  <a:pt x="29" y="43"/>
                </a:moveTo>
                <a:cubicBezTo>
                  <a:pt x="28" y="43"/>
                  <a:pt x="27" y="42"/>
                  <a:pt x="27" y="40"/>
                </a:cubicBezTo>
                <a:cubicBezTo>
                  <a:pt x="27" y="39"/>
                  <a:pt x="28" y="38"/>
                  <a:pt x="2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8"/>
                  <a:pt x="62" y="39"/>
                  <a:pt x="62" y="40"/>
                </a:cubicBezTo>
                <a:cubicBezTo>
                  <a:pt x="62" y="42"/>
                  <a:pt x="61" y="43"/>
                  <a:pt x="60" y="43"/>
                </a:cubicBezTo>
                <a:cubicBezTo>
                  <a:pt x="29" y="43"/>
                  <a:pt x="29" y="43"/>
                  <a:pt x="29" y="43"/>
                </a:cubicBezTo>
                <a:close/>
                <a:moveTo>
                  <a:pt x="19" y="67"/>
                </a:moveTo>
                <a:cubicBezTo>
                  <a:pt x="19" y="67"/>
                  <a:pt x="19" y="67"/>
                  <a:pt x="19" y="67"/>
                </a:cubicBezTo>
                <a:cubicBezTo>
                  <a:pt x="21" y="67"/>
                  <a:pt x="22" y="68"/>
                  <a:pt x="22" y="70"/>
                </a:cubicBezTo>
                <a:cubicBezTo>
                  <a:pt x="22" y="72"/>
                  <a:pt x="21" y="74"/>
                  <a:pt x="19" y="74"/>
                </a:cubicBezTo>
                <a:cubicBezTo>
                  <a:pt x="17" y="74"/>
                  <a:pt x="15" y="72"/>
                  <a:pt x="15" y="70"/>
                </a:cubicBezTo>
                <a:cubicBezTo>
                  <a:pt x="15" y="68"/>
                  <a:pt x="17" y="67"/>
                  <a:pt x="19" y="67"/>
                </a:cubicBezTo>
                <a:close/>
                <a:moveTo>
                  <a:pt x="19" y="52"/>
                </a:moveTo>
                <a:cubicBezTo>
                  <a:pt x="19" y="52"/>
                  <a:pt x="19" y="52"/>
                  <a:pt x="19" y="52"/>
                </a:cubicBezTo>
                <a:cubicBezTo>
                  <a:pt x="21" y="52"/>
                  <a:pt x="22" y="53"/>
                  <a:pt x="22" y="55"/>
                </a:cubicBezTo>
                <a:cubicBezTo>
                  <a:pt x="22" y="57"/>
                  <a:pt x="21" y="59"/>
                  <a:pt x="19" y="59"/>
                </a:cubicBezTo>
                <a:cubicBezTo>
                  <a:pt x="17" y="59"/>
                  <a:pt x="15" y="57"/>
                  <a:pt x="15" y="55"/>
                </a:cubicBezTo>
                <a:cubicBezTo>
                  <a:pt x="15" y="53"/>
                  <a:pt x="17" y="52"/>
                  <a:pt x="19" y="52"/>
                </a:cubicBezTo>
                <a:close/>
                <a:moveTo>
                  <a:pt x="19" y="37"/>
                </a:moveTo>
                <a:cubicBezTo>
                  <a:pt x="19" y="37"/>
                  <a:pt x="19" y="37"/>
                  <a:pt x="19" y="37"/>
                </a:cubicBezTo>
                <a:cubicBezTo>
                  <a:pt x="21" y="37"/>
                  <a:pt x="22" y="39"/>
                  <a:pt x="22" y="40"/>
                </a:cubicBezTo>
                <a:cubicBezTo>
                  <a:pt x="22" y="42"/>
                  <a:pt x="21" y="44"/>
                  <a:pt x="19" y="44"/>
                </a:cubicBezTo>
                <a:cubicBezTo>
                  <a:pt x="17" y="44"/>
                  <a:pt x="15" y="42"/>
                  <a:pt x="15" y="40"/>
                </a:cubicBezTo>
                <a:cubicBezTo>
                  <a:pt x="15" y="39"/>
                  <a:pt x="17" y="37"/>
                  <a:pt x="19" y="37"/>
                </a:cubicBezTo>
                <a:close/>
                <a:moveTo>
                  <a:pt x="40" y="0"/>
                </a:moveTo>
                <a:cubicBezTo>
                  <a:pt x="40" y="0"/>
                  <a:pt x="40" y="0"/>
                  <a:pt x="40" y="0"/>
                </a:cubicBezTo>
                <a:cubicBezTo>
                  <a:pt x="43" y="0"/>
                  <a:pt x="47" y="2"/>
                  <a:pt x="49" y="4"/>
                </a:cubicBezTo>
                <a:cubicBezTo>
                  <a:pt x="51" y="6"/>
                  <a:pt x="52" y="8"/>
                  <a:pt x="53" y="11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3"/>
                </a:cubicBezTo>
                <a:cubicBezTo>
                  <a:pt x="66" y="13"/>
                  <a:pt x="66" y="13"/>
                  <a:pt x="66" y="13"/>
                </a:cubicBezTo>
                <a:cubicBezTo>
                  <a:pt x="66" y="15"/>
                  <a:pt x="66" y="15"/>
                  <a:pt x="66" y="15"/>
                </a:cubicBezTo>
                <a:cubicBezTo>
                  <a:pt x="76" y="15"/>
                  <a:pt x="76" y="15"/>
                  <a:pt x="76" y="15"/>
                </a:cubicBezTo>
                <a:cubicBezTo>
                  <a:pt x="78" y="15"/>
                  <a:pt x="79" y="16"/>
                  <a:pt x="79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9" y="90"/>
                  <a:pt x="79" y="90"/>
                  <a:pt x="79" y="90"/>
                </a:cubicBezTo>
                <a:cubicBezTo>
                  <a:pt x="79" y="92"/>
                  <a:pt x="78" y="94"/>
                  <a:pt x="76" y="94"/>
                </a:cubicBezTo>
                <a:cubicBezTo>
                  <a:pt x="76" y="94"/>
                  <a:pt x="76" y="94"/>
                  <a:pt x="76" y="94"/>
                </a:cubicBezTo>
                <a:cubicBezTo>
                  <a:pt x="3" y="94"/>
                  <a:pt x="3" y="94"/>
                  <a:pt x="3" y="94"/>
                </a:cubicBezTo>
                <a:cubicBezTo>
                  <a:pt x="1" y="94"/>
                  <a:pt x="0" y="92"/>
                  <a:pt x="0" y="9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6"/>
                  <a:pt x="1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2"/>
                  <a:pt x="14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7" y="8"/>
                  <a:pt x="28" y="6"/>
                  <a:pt x="30" y="4"/>
                </a:cubicBezTo>
                <a:cubicBezTo>
                  <a:pt x="32" y="2"/>
                  <a:pt x="36" y="0"/>
                  <a:pt x="40" y="0"/>
                </a:cubicBezTo>
                <a:close/>
                <a:moveTo>
                  <a:pt x="49" y="11"/>
                </a:moveTo>
                <a:cubicBezTo>
                  <a:pt x="49" y="11"/>
                  <a:pt x="49" y="11"/>
                  <a:pt x="49" y="11"/>
                </a:cubicBezTo>
                <a:cubicBezTo>
                  <a:pt x="48" y="9"/>
                  <a:pt x="47" y="8"/>
                  <a:pt x="46" y="7"/>
                </a:cubicBezTo>
                <a:cubicBezTo>
                  <a:pt x="45" y="6"/>
                  <a:pt x="42" y="4"/>
                  <a:pt x="40" y="4"/>
                </a:cubicBezTo>
                <a:cubicBezTo>
                  <a:pt x="37" y="4"/>
                  <a:pt x="34" y="6"/>
                  <a:pt x="33" y="7"/>
                </a:cubicBezTo>
                <a:cubicBezTo>
                  <a:pt x="32" y="8"/>
                  <a:pt x="31" y="9"/>
                  <a:pt x="3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9" y="11"/>
                  <a:pt x="49" y="11"/>
                  <a:pt x="49" y="11"/>
                </a:cubicBezTo>
                <a:close/>
                <a:moveTo>
                  <a:pt x="66" y="22"/>
                </a:moveTo>
                <a:cubicBezTo>
                  <a:pt x="66" y="22"/>
                  <a:pt x="66" y="22"/>
                  <a:pt x="66" y="22"/>
                </a:cubicBezTo>
                <a:cubicBezTo>
                  <a:pt x="66" y="24"/>
                  <a:pt x="66" y="24"/>
                  <a:pt x="66" y="24"/>
                </a:cubicBezTo>
                <a:cubicBezTo>
                  <a:pt x="66" y="25"/>
                  <a:pt x="65" y="26"/>
                  <a:pt x="64" y="26"/>
                </a:cubicBezTo>
                <a:cubicBezTo>
                  <a:pt x="64" y="26"/>
                  <a:pt x="64" y="26"/>
                  <a:pt x="64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4" y="26"/>
                  <a:pt x="13" y="25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2"/>
                  <a:pt x="13" y="22"/>
                  <a:pt x="13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87"/>
                  <a:pt x="7" y="87"/>
                  <a:pt x="7" y="87"/>
                </a:cubicBezTo>
                <a:cubicBezTo>
                  <a:pt x="72" y="87"/>
                  <a:pt x="72" y="87"/>
                  <a:pt x="72" y="87"/>
                </a:cubicBezTo>
                <a:cubicBezTo>
                  <a:pt x="72" y="22"/>
                  <a:pt x="72" y="22"/>
                  <a:pt x="72" y="22"/>
                </a:cubicBezTo>
                <a:cubicBezTo>
                  <a:pt x="66" y="22"/>
                  <a:pt x="66" y="22"/>
                  <a:pt x="66" y="22"/>
                </a:cubicBezTo>
                <a:close/>
                <a:moveTo>
                  <a:pt x="40" y="15"/>
                </a:moveTo>
                <a:cubicBezTo>
                  <a:pt x="40" y="15"/>
                  <a:pt x="40" y="15"/>
                  <a:pt x="40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62" y="18"/>
                  <a:pt x="62" y="18"/>
                  <a:pt x="62" y="18"/>
                </a:cubicBezTo>
                <a:cubicBezTo>
                  <a:pt x="62" y="15"/>
                  <a:pt x="62" y="15"/>
                  <a:pt x="62" y="15"/>
                </a:cubicBezTo>
                <a:cubicBezTo>
                  <a:pt x="40" y="15"/>
                  <a:pt x="40" y="15"/>
                  <a:pt x="40" y="15"/>
                </a:cubicBezTo>
                <a:close/>
                <a:moveTo>
                  <a:pt x="29" y="72"/>
                </a:moveTo>
                <a:cubicBezTo>
                  <a:pt x="29" y="72"/>
                  <a:pt x="29" y="72"/>
                  <a:pt x="29" y="72"/>
                </a:cubicBezTo>
                <a:cubicBezTo>
                  <a:pt x="28" y="72"/>
                  <a:pt x="27" y="71"/>
                  <a:pt x="27" y="70"/>
                </a:cubicBezTo>
                <a:cubicBezTo>
                  <a:pt x="27" y="69"/>
                  <a:pt x="28" y="68"/>
                  <a:pt x="29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1" y="68"/>
                  <a:pt x="62" y="69"/>
                  <a:pt x="62" y="70"/>
                </a:cubicBezTo>
                <a:cubicBezTo>
                  <a:pt x="62" y="71"/>
                  <a:pt x="61" y="72"/>
                  <a:pt x="60" y="72"/>
                </a:cubicBezTo>
                <a:cubicBezTo>
                  <a:pt x="29" y="72"/>
                  <a:pt x="29" y="72"/>
                  <a:pt x="29" y="72"/>
                </a:cubicBezTo>
                <a:close/>
                <a:moveTo>
                  <a:pt x="29" y="57"/>
                </a:moveTo>
                <a:cubicBezTo>
                  <a:pt x="29" y="57"/>
                  <a:pt x="29" y="57"/>
                  <a:pt x="29" y="57"/>
                </a:cubicBezTo>
                <a:cubicBezTo>
                  <a:pt x="28" y="57"/>
                  <a:pt x="27" y="56"/>
                  <a:pt x="27" y="55"/>
                </a:cubicBezTo>
                <a:cubicBezTo>
                  <a:pt x="27" y="54"/>
                  <a:pt x="28" y="53"/>
                  <a:pt x="29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1" y="53"/>
                  <a:pt x="62" y="54"/>
                  <a:pt x="62" y="55"/>
                </a:cubicBezTo>
                <a:cubicBezTo>
                  <a:pt x="62" y="56"/>
                  <a:pt x="61" y="57"/>
                  <a:pt x="60" y="57"/>
                </a:cubicBezTo>
                <a:cubicBezTo>
                  <a:pt x="29" y="57"/>
                  <a:pt x="29" y="57"/>
                  <a:pt x="29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淘宝店chenying0907 108"/>
          <p:cNvSpPr>
            <a:spLocks noEditPoints="1"/>
          </p:cNvSpPr>
          <p:nvPr/>
        </p:nvSpPr>
        <p:spPr bwMode="auto">
          <a:xfrm rot="20105526">
            <a:off x="6633162" y="2636758"/>
            <a:ext cx="157576" cy="235242"/>
          </a:xfrm>
          <a:custGeom>
            <a:avLst/>
            <a:gdLst>
              <a:gd name="T0" fmla="*/ 196 w 201"/>
              <a:gd name="T1" fmla="*/ 271 h 299"/>
              <a:gd name="T2" fmla="*/ 164 w 201"/>
              <a:gd name="T3" fmla="*/ 199 h 299"/>
              <a:gd name="T4" fmla="*/ 152 w 201"/>
              <a:gd name="T5" fmla="*/ 189 h 299"/>
              <a:gd name="T6" fmla="*/ 143 w 201"/>
              <a:gd name="T7" fmla="*/ 169 h 299"/>
              <a:gd name="T8" fmla="*/ 175 w 201"/>
              <a:gd name="T9" fmla="*/ 62 h 299"/>
              <a:gd name="T10" fmla="*/ 62 w 201"/>
              <a:gd name="T11" fmla="*/ 20 h 299"/>
              <a:gd name="T12" fmla="*/ 20 w 201"/>
              <a:gd name="T13" fmla="*/ 133 h 299"/>
              <a:gd name="T14" fmla="*/ 122 w 201"/>
              <a:gd name="T15" fmla="*/ 179 h 299"/>
              <a:gd name="T16" fmla="*/ 131 w 201"/>
              <a:gd name="T17" fmla="*/ 199 h 299"/>
              <a:gd name="T18" fmla="*/ 131 w 201"/>
              <a:gd name="T19" fmla="*/ 215 h 299"/>
              <a:gd name="T20" fmla="*/ 163 w 201"/>
              <a:gd name="T21" fmla="*/ 286 h 299"/>
              <a:gd name="T22" fmla="*/ 187 w 201"/>
              <a:gd name="T23" fmla="*/ 295 h 299"/>
              <a:gd name="T24" fmla="*/ 196 w 201"/>
              <a:gd name="T25" fmla="*/ 271 h 299"/>
              <a:gd name="T26" fmla="*/ 126 w 201"/>
              <a:gd name="T27" fmla="*/ 160 h 299"/>
              <a:gd name="T28" fmla="*/ 34 w 201"/>
              <a:gd name="T29" fmla="*/ 126 h 299"/>
              <a:gd name="T30" fmla="*/ 69 w 201"/>
              <a:gd name="T31" fmla="*/ 34 h 299"/>
              <a:gd name="T32" fmla="*/ 160 w 201"/>
              <a:gd name="T33" fmla="*/ 69 h 299"/>
              <a:gd name="T34" fmla="*/ 126 w 201"/>
              <a:gd name="T35" fmla="*/ 16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1" h="299">
                <a:moveTo>
                  <a:pt x="196" y="271"/>
                </a:moveTo>
                <a:cubicBezTo>
                  <a:pt x="164" y="199"/>
                  <a:pt x="164" y="199"/>
                  <a:pt x="164" y="199"/>
                </a:cubicBezTo>
                <a:cubicBezTo>
                  <a:pt x="162" y="194"/>
                  <a:pt x="157" y="191"/>
                  <a:pt x="152" y="189"/>
                </a:cubicBezTo>
                <a:cubicBezTo>
                  <a:pt x="143" y="169"/>
                  <a:pt x="143" y="169"/>
                  <a:pt x="143" y="169"/>
                </a:cubicBezTo>
                <a:cubicBezTo>
                  <a:pt x="178" y="147"/>
                  <a:pt x="193" y="101"/>
                  <a:pt x="175" y="62"/>
                </a:cubicBezTo>
                <a:cubicBezTo>
                  <a:pt x="155" y="19"/>
                  <a:pt x="105" y="0"/>
                  <a:pt x="62" y="20"/>
                </a:cubicBezTo>
                <a:cubicBezTo>
                  <a:pt x="19" y="39"/>
                  <a:pt x="0" y="90"/>
                  <a:pt x="20" y="133"/>
                </a:cubicBezTo>
                <a:cubicBezTo>
                  <a:pt x="38" y="172"/>
                  <a:pt x="82" y="191"/>
                  <a:pt x="122" y="179"/>
                </a:cubicBezTo>
                <a:cubicBezTo>
                  <a:pt x="131" y="199"/>
                  <a:pt x="131" y="199"/>
                  <a:pt x="131" y="199"/>
                </a:cubicBezTo>
                <a:cubicBezTo>
                  <a:pt x="128" y="204"/>
                  <a:pt x="128" y="209"/>
                  <a:pt x="131" y="215"/>
                </a:cubicBezTo>
                <a:cubicBezTo>
                  <a:pt x="163" y="286"/>
                  <a:pt x="163" y="286"/>
                  <a:pt x="163" y="286"/>
                </a:cubicBezTo>
                <a:cubicBezTo>
                  <a:pt x="167" y="295"/>
                  <a:pt x="178" y="299"/>
                  <a:pt x="187" y="295"/>
                </a:cubicBezTo>
                <a:cubicBezTo>
                  <a:pt x="197" y="291"/>
                  <a:pt x="201" y="280"/>
                  <a:pt x="196" y="271"/>
                </a:cubicBezTo>
                <a:close/>
                <a:moveTo>
                  <a:pt x="126" y="160"/>
                </a:moveTo>
                <a:cubicBezTo>
                  <a:pt x="91" y="176"/>
                  <a:pt x="50" y="161"/>
                  <a:pt x="34" y="126"/>
                </a:cubicBezTo>
                <a:cubicBezTo>
                  <a:pt x="19" y="91"/>
                  <a:pt x="34" y="50"/>
                  <a:pt x="69" y="34"/>
                </a:cubicBezTo>
                <a:cubicBezTo>
                  <a:pt x="104" y="18"/>
                  <a:pt x="145" y="34"/>
                  <a:pt x="160" y="69"/>
                </a:cubicBezTo>
                <a:cubicBezTo>
                  <a:pt x="176" y="103"/>
                  <a:pt x="161" y="145"/>
                  <a:pt x="126" y="160"/>
                </a:cubicBezTo>
                <a:close/>
              </a:path>
            </a:pathLst>
          </a:cu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n w="6350">
                <a:noFill/>
              </a:ln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234152" y="2620217"/>
            <a:ext cx="240472" cy="241218"/>
            <a:chOff x="3020219" y="1344612"/>
            <a:chExt cx="511175" cy="512763"/>
          </a:xfrm>
          <a:solidFill>
            <a:schemeClr val="bg1"/>
          </a:solidFill>
        </p:grpSpPr>
        <p:sp>
          <p:nvSpPr>
            <p:cNvPr id="26" name="淘宝店chenying0907 109"/>
            <p:cNvSpPr>
              <a:spLocks noEditPoints="1"/>
            </p:cNvSpPr>
            <p:nvPr/>
          </p:nvSpPr>
          <p:spPr bwMode="auto">
            <a:xfrm>
              <a:off x="3182144" y="1344612"/>
              <a:ext cx="187325" cy="512763"/>
            </a:xfrm>
            <a:custGeom>
              <a:avLst/>
              <a:gdLst>
                <a:gd name="T0" fmla="*/ 57 w 113"/>
                <a:gd name="T1" fmla="*/ 0 h 307"/>
                <a:gd name="T2" fmla="*/ 0 w 113"/>
                <a:gd name="T3" fmla="*/ 153 h 307"/>
                <a:gd name="T4" fmla="*/ 57 w 113"/>
                <a:gd name="T5" fmla="*/ 307 h 307"/>
                <a:gd name="T6" fmla="*/ 113 w 113"/>
                <a:gd name="T7" fmla="*/ 153 h 307"/>
                <a:gd name="T8" fmla="*/ 57 w 113"/>
                <a:gd name="T9" fmla="*/ 0 h 307"/>
                <a:gd name="T10" fmla="*/ 57 w 113"/>
                <a:gd name="T11" fmla="*/ 282 h 307"/>
                <a:gd name="T12" fmla="*/ 9 w 113"/>
                <a:gd name="T13" fmla="*/ 153 h 307"/>
                <a:gd name="T14" fmla="*/ 57 w 113"/>
                <a:gd name="T15" fmla="*/ 25 h 307"/>
                <a:gd name="T16" fmla="*/ 104 w 113"/>
                <a:gd name="T17" fmla="*/ 153 h 307"/>
                <a:gd name="T18" fmla="*/ 57 w 113"/>
                <a:gd name="T19" fmla="*/ 28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307">
                  <a:moveTo>
                    <a:pt x="57" y="0"/>
                  </a:moveTo>
                  <a:cubicBezTo>
                    <a:pt x="25" y="0"/>
                    <a:pt x="0" y="69"/>
                    <a:pt x="0" y="153"/>
                  </a:cubicBezTo>
                  <a:cubicBezTo>
                    <a:pt x="0" y="238"/>
                    <a:pt x="25" y="307"/>
                    <a:pt x="57" y="307"/>
                  </a:cubicBezTo>
                  <a:cubicBezTo>
                    <a:pt x="88" y="307"/>
                    <a:pt x="113" y="238"/>
                    <a:pt x="113" y="153"/>
                  </a:cubicBezTo>
                  <a:cubicBezTo>
                    <a:pt x="113" y="69"/>
                    <a:pt x="88" y="0"/>
                    <a:pt x="57" y="0"/>
                  </a:cubicBezTo>
                  <a:close/>
                  <a:moveTo>
                    <a:pt x="57" y="282"/>
                  </a:moveTo>
                  <a:cubicBezTo>
                    <a:pt x="30" y="282"/>
                    <a:pt x="9" y="224"/>
                    <a:pt x="9" y="153"/>
                  </a:cubicBezTo>
                  <a:cubicBezTo>
                    <a:pt x="9" y="82"/>
                    <a:pt x="30" y="25"/>
                    <a:pt x="57" y="25"/>
                  </a:cubicBezTo>
                  <a:cubicBezTo>
                    <a:pt x="83" y="25"/>
                    <a:pt x="104" y="82"/>
                    <a:pt x="104" y="153"/>
                  </a:cubicBezTo>
                  <a:cubicBezTo>
                    <a:pt x="104" y="224"/>
                    <a:pt x="83" y="282"/>
                    <a:pt x="57" y="282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淘宝店chenying0907 110"/>
            <p:cNvSpPr>
              <a:spLocks noEditPoints="1"/>
            </p:cNvSpPr>
            <p:nvPr/>
          </p:nvSpPr>
          <p:spPr bwMode="auto">
            <a:xfrm>
              <a:off x="3020219" y="1506538"/>
              <a:ext cx="511175" cy="188913"/>
            </a:xfrm>
            <a:custGeom>
              <a:avLst/>
              <a:gdLst>
                <a:gd name="T0" fmla="*/ 307 w 307"/>
                <a:gd name="T1" fmla="*/ 56 h 113"/>
                <a:gd name="T2" fmla="*/ 154 w 307"/>
                <a:gd name="T3" fmla="*/ 0 h 113"/>
                <a:gd name="T4" fmla="*/ 0 w 307"/>
                <a:gd name="T5" fmla="*/ 56 h 113"/>
                <a:gd name="T6" fmla="*/ 154 w 307"/>
                <a:gd name="T7" fmla="*/ 113 h 113"/>
                <a:gd name="T8" fmla="*/ 307 w 307"/>
                <a:gd name="T9" fmla="*/ 56 h 113"/>
                <a:gd name="T10" fmla="*/ 25 w 307"/>
                <a:gd name="T11" fmla="*/ 56 h 113"/>
                <a:gd name="T12" fmla="*/ 154 w 307"/>
                <a:gd name="T13" fmla="*/ 9 h 113"/>
                <a:gd name="T14" fmla="*/ 282 w 307"/>
                <a:gd name="T15" fmla="*/ 56 h 113"/>
                <a:gd name="T16" fmla="*/ 154 w 307"/>
                <a:gd name="T17" fmla="*/ 104 h 113"/>
                <a:gd name="T18" fmla="*/ 25 w 307"/>
                <a:gd name="T1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113">
                  <a:moveTo>
                    <a:pt x="307" y="56"/>
                  </a:moveTo>
                  <a:cubicBezTo>
                    <a:pt x="307" y="25"/>
                    <a:pt x="238" y="0"/>
                    <a:pt x="154" y="0"/>
                  </a:cubicBezTo>
                  <a:cubicBezTo>
                    <a:pt x="69" y="0"/>
                    <a:pt x="0" y="25"/>
                    <a:pt x="0" y="56"/>
                  </a:cubicBezTo>
                  <a:cubicBezTo>
                    <a:pt x="0" y="88"/>
                    <a:pt x="69" y="113"/>
                    <a:pt x="154" y="113"/>
                  </a:cubicBezTo>
                  <a:cubicBezTo>
                    <a:pt x="238" y="113"/>
                    <a:pt x="307" y="88"/>
                    <a:pt x="307" y="56"/>
                  </a:cubicBezTo>
                  <a:close/>
                  <a:moveTo>
                    <a:pt x="25" y="56"/>
                  </a:moveTo>
                  <a:cubicBezTo>
                    <a:pt x="25" y="30"/>
                    <a:pt x="83" y="9"/>
                    <a:pt x="154" y="9"/>
                  </a:cubicBezTo>
                  <a:cubicBezTo>
                    <a:pt x="225" y="9"/>
                    <a:pt x="282" y="30"/>
                    <a:pt x="282" y="56"/>
                  </a:cubicBezTo>
                  <a:cubicBezTo>
                    <a:pt x="282" y="82"/>
                    <a:pt x="225" y="104"/>
                    <a:pt x="154" y="104"/>
                  </a:cubicBezTo>
                  <a:cubicBezTo>
                    <a:pt x="83" y="104"/>
                    <a:pt x="25" y="82"/>
                    <a:pt x="25" y="56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淘宝店chenying0907 111"/>
            <p:cNvSpPr>
              <a:spLocks noEditPoints="1"/>
            </p:cNvSpPr>
            <p:nvPr/>
          </p:nvSpPr>
          <p:spPr bwMode="auto">
            <a:xfrm>
              <a:off x="3058319" y="1382713"/>
              <a:ext cx="434975" cy="436563"/>
            </a:xfrm>
            <a:custGeom>
              <a:avLst/>
              <a:gdLst>
                <a:gd name="T0" fmla="*/ 239 w 261"/>
                <a:gd name="T1" fmla="*/ 22 h 261"/>
                <a:gd name="T2" fmla="*/ 91 w 261"/>
                <a:gd name="T3" fmla="*/ 90 h 261"/>
                <a:gd name="T4" fmla="*/ 22 w 261"/>
                <a:gd name="T5" fmla="*/ 239 h 261"/>
                <a:gd name="T6" fmla="*/ 171 w 261"/>
                <a:gd name="T7" fmla="*/ 170 h 261"/>
                <a:gd name="T8" fmla="*/ 239 w 261"/>
                <a:gd name="T9" fmla="*/ 22 h 261"/>
                <a:gd name="T10" fmla="*/ 40 w 261"/>
                <a:gd name="T11" fmla="*/ 221 h 261"/>
                <a:gd name="T12" fmla="*/ 97 w 261"/>
                <a:gd name="T13" fmla="*/ 97 h 261"/>
                <a:gd name="T14" fmla="*/ 221 w 261"/>
                <a:gd name="T15" fmla="*/ 39 h 261"/>
                <a:gd name="T16" fmla="*/ 164 w 261"/>
                <a:gd name="T17" fmla="*/ 164 h 261"/>
                <a:gd name="T18" fmla="*/ 40 w 261"/>
                <a:gd name="T19" fmla="*/ 22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61">
                  <a:moveTo>
                    <a:pt x="239" y="22"/>
                  </a:moveTo>
                  <a:cubicBezTo>
                    <a:pt x="217" y="0"/>
                    <a:pt x="150" y="30"/>
                    <a:pt x="91" y="90"/>
                  </a:cubicBezTo>
                  <a:cubicBezTo>
                    <a:pt x="31" y="150"/>
                    <a:pt x="0" y="217"/>
                    <a:pt x="22" y="239"/>
                  </a:cubicBezTo>
                  <a:cubicBezTo>
                    <a:pt x="44" y="261"/>
                    <a:pt x="111" y="230"/>
                    <a:pt x="171" y="170"/>
                  </a:cubicBezTo>
                  <a:cubicBezTo>
                    <a:pt x="230" y="110"/>
                    <a:pt x="261" y="44"/>
                    <a:pt x="239" y="22"/>
                  </a:cubicBezTo>
                  <a:close/>
                  <a:moveTo>
                    <a:pt x="40" y="221"/>
                  </a:moveTo>
                  <a:cubicBezTo>
                    <a:pt x="21" y="203"/>
                    <a:pt x="47" y="147"/>
                    <a:pt x="97" y="97"/>
                  </a:cubicBezTo>
                  <a:cubicBezTo>
                    <a:pt x="147" y="47"/>
                    <a:pt x="203" y="21"/>
                    <a:pt x="221" y="39"/>
                  </a:cubicBezTo>
                  <a:cubicBezTo>
                    <a:pt x="240" y="58"/>
                    <a:pt x="214" y="114"/>
                    <a:pt x="164" y="164"/>
                  </a:cubicBezTo>
                  <a:cubicBezTo>
                    <a:pt x="114" y="214"/>
                    <a:pt x="58" y="240"/>
                    <a:pt x="40" y="221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淘宝店chenying0907 112"/>
            <p:cNvSpPr>
              <a:spLocks noEditPoints="1"/>
            </p:cNvSpPr>
            <p:nvPr/>
          </p:nvSpPr>
          <p:spPr bwMode="auto">
            <a:xfrm>
              <a:off x="3058319" y="1382713"/>
              <a:ext cx="434975" cy="436563"/>
            </a:xfrm>
            <a:custGeom>
              <a:avLst/>
              <a:gdLst>
                <a:gd name="T0" fmla="*/ 239 w 261"/>
                <a:gd name="T1" fmla="*/ 239 h 261"/>
                <a:gd name="T2" fmla="*/ 171 w 261"/>
                <a:gd name="T3" fmla="*/ 90 h 261"/>
                <a:gd name="T4" fmla="*/ 22 w 261"/>
                <a:gd name="T5" fmla="*/ 22 h 261"/>
                <a:gd name="T6" fmla="*/ 91 w 261"/>
                <a:gd name="T7" fmla="*/ 170 h 261"/>
                <a:gd name="T8" fmla="*/ 239 w 261"/>
                <a:gd name="T9" fmla="*/ 239 h 261"/>
                <a:gd name="T10" fmla="*/ 40 w 261"/>
                <a:gd name="T11" fmla="*/ 39 h 261"/>
                <a:gd name="T12" fmla="*/ 164 w 261"/>
                <a:gd name="T13" fmla="*/ 97 h 261"/>
                <a:gd name="T14" fmla="*/ 221 w 261"/>
                <a:gd name="T15" fmla="*/ 221 h 261"/>
                <a:gd name="T16" fmla="*/ 97 w 261"/>
                <a:gd name="T17" fmla="*/ 164 h 261"/>
                <a:gd name="T18" fmla="*/ 40 w 261"/>
                <a:gd name="T19" fmla="*/ 39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61">
                  <a:moveTo>
                    <a:pt x="239" y="239"/>
                  </a:moveTo>
                  <a:cubicBezTo>
                    <a:pt x="261" y="217"/>
                    <a:pt x="230" y="150"/>
                    <a:pt x="171" y="90"/>
                  </a:cubicBezTo>
                  <a:cubicBezTo>
                    <a:pt x="111" y="30"/>
                    <a:pt x="44" y="0"/>
                    <a:pt x="22" y="22"/>
                  </a:cubicBezTo>
                  <a:cubicBezTo>
                    <a:pt x="0" y="44"/>
                    <a:pt x="31" y="110"/>
                    <a:pt x="91" y="170"/>
                  </a:cubicBezTo>
                  <a:cubicBezTo>
                    <a:pt x="150" y="230"/>
                    <a:pt x="217" y="261"/>
                    <a:pt x="239" y="239"/>
                  </a:cubicBezTo>
                  <a:close/>
                  <a:moveTo>
                    <a:pt x="40" y="39"/>
                  </a:moveTo>
                  <a:cubicBezTo>
                    <a:pt x="58" y="21"/>
                    <a:pt x="114" y="47"/>
                    <a:pt x="164" y="97"/>
                  </a:cubicBezTo>
                  <a:cubicBezTo>
                    <a:pt x="214" y="147"/>
                    <a:pt x="240" y="203"/>
                    <a:pt x="221" y="221"/>
                  </a:cubicBezTo>
                  <a:cubicBezTo>
                    <a:pt x="203" y="240"/>
                    <a:pt x="147" y="214"/>
                    <a:pt x="97" y="164"/>
                  </a:cubicBezTo>
                  <a:cubicBezTo>
                    <a:pt x="47" y="114"/>
                    <a:pt x="21" y="58"/>
                    <a:pt x="40" y="39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Oval 113"/>
            <p:cNvSpPr>
              <a:spLocks noChangeArrowheads="1"/>
            </p:cNvSpPr>
            <p:nvPr/>
          </p:nvSpPr>
          <p:spPr bwMode="auto">
            <a:xfrm>
              <a:off x="3236119" y="1562100"/>
              <a:ext cx="79375" cy="77788"/>
            </a:xfrm>
            <a:prstGeom prst="ellipse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Text Box 42"/>
          <p:cNvSpPr txBox="1">
            <a:spLocks noChangeArrowheads="1"/>
          </p:cNvSpPr>
          <p:nvPr/>
        </p:nvSpPr>
        <p:spPr bwMode="auto">
          <a:xfrm>
            <a:off x="1204224" y="258166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此处输入章节标题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2849316"/>
      </p:ext>
    </p:extLst>
  </p:cSld>
  <p:clrMapOvr>
    <a:masterClrMapping/>
  </p:clrMapOvr>
  <p:transition spd="slow" advClick="0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25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75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/>
      <p:bldP spid="16" grpId="0"/>
      <p:bldP spid="17" grpId="0"/>
      <p:bldP spid="18" grpId="0"/>
      <p:bldP spid="19" grpId="0" animBg="1"/>
      <p:bldP spid="23" grpId="0" animBg="1"/>
      <p:bldP spid="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淘宝店chenying0907 7"/>
          <p:cNvSpPr>
            <a:spLocks/>
          </p:cNvSpPr>
          <p:nvPr/>
        </p:nvSpPr>
        <p:spPr bwMode="auto">
          <a:xfrm>
            <a:off x="2183996" y="2527280"/>
            <a:ext cx="955215" cy="352246"/>
          </a:xfrm>
          <a:custGeom>
            <a:avLst/>
            <a:gdLst/>
            <a:ahLst/>
            <a:cxnLst/>
            <a:rect l="l" t="t" r="r" b="b"/>
            <a:pathLst>
              <a:path w="955215" h="352246">
                <a:moveTo>
                  <a:pt x="663851" y="0"/>
                </a:moveTo>
                <a:lnTo>
                  <a:pt x="955215" y="352246"/>
                </a:lnTo>
                <a:lnTo>
                  <a:pt x="0" y="352246"/>
                </a:lnTo>
                <a:lnTo>
                  <a:pt x="292650" y="1066"/>
                </a:lnTo>
                <a:cubicBezTo>
                  <a:pt x="342213" y="44099"/>
                  <a:pt x="406973" y="69351"/>
                  <a:pt x="477607" y="69351"/>
                </a:cubicBezTo>
                <a:cubicBezTo>
                  <a:pt x="548844" y="69351"/>
                  <a:pt x="614106" y="43666"/>
                  <a:pt x="663851" y="0"/>
                </a:cubicBez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2414235" y="2054110"/>
            <a:ext cx="498288" cy="500312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3" name="淘宝店chenying0907 13"/>
          <p:cNvSpPr>
            <a:spLocks/>
          </p:cNvSpPr>
          <p:nvPr/>
        </p:nvSpPr>
        <p:spPr bwMode="auto">
          <a:xfrm>
            <a:off x="4092059" y="2527572"/>
            <a:ext cx="954031" cy="351955"/>
          </a:xfrm>
          <a:custGeom>
            <a:avLst/>
            <a:gdLst/>
            <a:ahLst/>
            <a:cxnLst/>
            <a:rect l="l" t="t" r="r" b="b"/>
            <a:pathLst>
              <a:path w="954031" h="351955">
                <a:moveTo>
                  <a:pt x="291123" y="0"/>
                </a:moveTo>
                <a:cubicBezTo>
                  <a:pt x="340818" y="43494"/>
                  <a:pt x="405943" y="69060"/>
                  <a:pt x="477015" y="69060"/>
                </a:cubicBezTo>
                <a:cubicBezTo>
                  <a:pt x="547686" y="69060"/>
                  <a:pt x="612477" y="43781"/>
                  <a:pt x="662050" y="710"/>
                </a:cubicBezTo>
                <a:lnTo>
                  <a:pt x="954031" y="351955"/>
                </a:lnTo>
                <a:lnTo>
                  <a:pt x="0" y="351955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4318747" y="2054110"/>
            <a:ext cx="498288" cy="500312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9" name="淘宝店chenying0907 19"/>
          <p:cNvSpPr>
            <a:spLocks/>
          </p:cNvSpPr>
          <p:nvPr/>
        </p:nvSpPr>
        <p:spPr bwMode="auto">
          <a:xfrm>
            <a:off x="5998938" y="2527928"/>
            <a:ext cx="952848" cy="351599"/>
          </a:xfrm>
          <a:custGeom>
            <a:avLst/>
            <a:gdLst/>
            <a:ahLst/>
            <a:cxnLst/>
            <a:rect l="l" t="t" r="r" b="b"/>
            <a:pathLst>
              <a:path w="952848" h="351599">
                <a:moveTo>
                  <a:pt x="661296" y="0"/>
                </a:moveTo>
                <a:lnTo>
                  <a:pt x="952848" y="351599"/>
                </a:lnTo>
                <a:lnTo>
                  <a:pt x="0" y="351599"/>
                </a:lnTo>
                <a:lnTo>
                  <a:pt x="290642" y="226"/>
                </a:lnTo>
                <a:cubicBezTo>
                  <a:pt x="340238" y="43373"/>
                  <a:pt x="405089" y="68704"/>
                  <a:pt x="475832" y="68704"/>
                </a:cubicBezTo>
                <a:cubicBezTo>
                  <a:pt x="546704" y="68704"/>
                  <a:pt x="611661" y="43282"/>
                  <a:pt x="661296" y="0"/>
                </a:cubicBez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6225626" y="2054110"/>
            <a:ext cx="498288" cy="500312"/>
          </a:xfrm>
          <a:prstGeom prst="ellipse">
            <a:avLst/>
          </a:prstGeom>
          <a:solidFill>
            <a:schemeClr val="accent6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-3175" y="2822710"/>
            <a:ext cx="9147175" cy="56816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淘宝店chenying0907 9"/>
          <p:cNvSpPr>
            <a:spLocks/>
          </p:cNvSpPr>
          <p:nvPr/>
        </p:nvSpPr>
        <p:spPr bwMode="auto">
          <a:xfrm>
            <a:off x="1232332" y="2822711"/>
            <a:ext cx="951664" cy="351373"/>
          </a:xfrm>
          <a:custGeom>
            <a:avLst/>
            <a:gdLst/>
            <a:ahLst/>
            <a:cxnLst/>
            <a:rect l="l" t="t" r="r" b="b"/>
            <a:pathLst>
              <a:path w="951664" h="351373">
                <a:moveTo>
                  <a:pt x="0" y="0"/>
                </a:moveTo>
                <a:lnTo>
                  <a:pt x="951664" y="0"/>
                </a:lnTo>
                <a:lnTo>
                  <a:pt x="661022" y="351373"/>
                </a:lnTo>
                <a:cubicBezTo>
                  <a:pt x="611427" y="308226"/>
                  <a:pt x="546576" y="282895"/>
                  <a:pt x="475832" y="282895"/>
                </a:cubicBezTo>
                <a:cubicBezTo>
                  <a:pt x="405089" y="282895"/>
                  <a:pt x="340238" y="308226"/>
                  <a:pt x="290642" y="351373"/>
                </a:cubicBez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1459020" y="3147814"/>
            <a:ext cx="498288" cy="500312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5" name="淘宝店chenying0907 15"/>
          <p:cNvSpPr>
            <a:spLocks/>
          </p:cNvSpPr>
          <p:nvPr/>
        </p:nvSpPr>
        <p:spPr bwMode="auto">
          <a:xfrm>
            <a:off x="3139211" y="2822711"/>
            <a:ext cx="952848" cy="351415"/>
          </a:xfrm>
          <a:custGeom>
            <a:avLst/>
            <a:gdLst/>
            <a:ahLst/>
            <a:cxnLst/>
            <a:rect l="l" t="t" r="r" b="b"/>
            <a:pathLst>
              <a:path w="952848" h="351415">
                <a:moveTo>
                  <a:pt x="0" y="0"/>
                </a:moveTo>
                <a:lnTo>
                  <a:pt x="952848" y="0"/>
                </a:lnTo>
                <a:lnTo>
                  <a:pt x="661449" y="351415"/>
                </a:lnTo>
                <a:cubicBezTo>
                  <a:pt x="611744" y="308242"/>
                  <a:pt x="546742" y="282895"/>
                  <a:pt x="475832" y="282895"/>
                </a:cubicBezTo>
                <a:cubicBezTo>
                  <a:pt x="405050" y="282895"/>
                  <a:pt x="340156" y="308150"/>
                  <a:pt x="290489" y="351188"/>
                </a:cubicBez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3365985" y="3147814"/>
            <a:ext cx="499300" cy="500312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21" name="淘宝店chenying0907 21"/>
          <p:cNvSpPr>
            <a:spLocks/>
          </p:cNvSpPr>
          <p:nvPr/>
        </p:nvSpPr>
        <p:spPr bwMode="auto">
          <a:xfrm>
            <a:off x="5046090" y="2822711"/>
            <a:ext cx="952848" cy="351415"/>
          </a:xfrm>
          <a:custGeom>
            <a:avLst/>
            <a:gdLst/>
            <a:ahLst/>
            <a:cxnLst/>
            <a:rect l="l" t="t" r="r" b="b"/>
            <a:pathLst>
              <a:path w="952848" h="351415">
                <a:moveTo>
                  <a:pt x="0" y="0"/>
                </a:moveTo>
                <a:lnTo>
                  <a:pt x="952848" y="0"/>
                </a:lnTo>
                <a:lnTo>
                  <a:pt x="662359" y="351188"/>
                </a:lnTo>
                <a:cubicBezTo>
                  <a:pt x="612693" y="308150"/>
                  <a:pt x="547798" y="282895"/>
                  <a:pt x="477016" y="282895"/>
                </a:cubicBezTo>
                <a:cubicBezTo>
                  <a:pt x="406106" y="282895"/>
                  <a:pt x="341105" y="308242"/>
                  <a:pt x="291400" y="351415"/>
                </a:cubicBez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2"/>
          <p:cNvSpPr>
            <a:spLocks noChangeArrowheads="1"/>
          </p:cNvSpPr>
          <p:nvPr/>
        </p:nvSpPr>
        <p:spPr bwMode="auto">
          <a:xfrm>
            <a:off x="5272865" y="3147814"/>
            <a:ext cx="499300" cy="500312"/>
          </a:xfrm>
          <a:prstGeom prst="ellipse">
            <a:avLst/>
          </a:prstGeom>
          <a:solidFill>
            <a:schemeClr val="accent5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25" name="淘宝店chenying0907 25"/>
          <p:cNvSpPr>
            <a:spLocks/>
          </p:cNvSpPr>
          <p:nvPr/>
        </p:nvSpPr>
        <p:spPr bwMode="auto">
          <a:xfrm>
            <a:off x="6951786" y="2822711"/>
            <a:ext cx="954031" cy="351955"/>
          </a:xfrm>
          <a:custGeom>
            <a:avLst/>
            <a:gdLst/>
            <a:ahLst/>
            <a:cxnLst/>
            <a:rect l="l" t="t" r="r" b="b"/>
            <a:pathLst>
              <a:path w="954031" h="351955">
                <a:moveTo>
                  <a:pt x="0" y="0"/>
                </a:moveTo>
                <a:lnTo>
                  <a:pt x="954031" y="0"/>
                </a:lnTo>
                <a:lnTo>
                  <a:pt x="662908" y="351955"/>
                </a:lnTo>
                <a:cubicBezTo>
                  <a:pt x="613213" y="308462"/>
                  <a:pt x="548088" y="282895"/>
                  <a:pt x="477015" y="282895"/>
                </a:cubicBezTo>
                <a:cubicBezTo>
                  <a:pt x="406345" y="282895"/>
                  <a:pt x="341554" y="308174"/>
                  <a:pt x="291981" y="351244"/>
                </a:cubicBez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26"/>
          <p:cNvSpPr>
            <a:spLocks noChangeArrowheads="1"/>
          </p:cNvSpPr>
          <p:nvPr/>
        </p:nvSpPr>
        <p:spPr bwMode="auto">
          <a:xfrm>
            <a:off x="7180841" y="3147814"/>
            <a:ext cx="498288" cy="500312"/>
          </a:xfrm>
          <a:prstGeom prst="ellipse">
            <a:avLst/>
          </a:prstGeom>
          <a:solidFill>
            <a:schemeClr val="tx2">
              <a:lumMod val="50000"/>
              <a:lumOff val="50000"/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2663379" y="2879526"/>
            <a:ext cx="0" cy="42820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 type="none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4567891" y="2879526"/>
            <a:ext cx="0" cy="42820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 type="none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Line 24"/>
          <p:cNvSpPr>
            <a:spLocks noChangeShapeType="1"/>
          </p:cNvSpPr>
          <p:nvPr/>
        </p:nvSpPr>
        <p:spPr bwMode="auto">
          <a:xfrm>
            <a:off x="6474770" y="2879526"/>
            <a:ext cx="0" cy="42820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 type="none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 flipV="1">
            <a:off x="1708164" y="2394510"/>
            <a:ext cx="0" cy="42820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 type="none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 flipV="1">
            <a:off x="3615043" y="2394510"/>
            <a:ext cx="0" cy="42820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 type="none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Line 23"/>
          <p:cNvSpPr>
            <a:spLocks noChangeShapeType="1"/>
          </p:cNvSpPr>
          <p:nvPr/>
        </p:nvSpPr>
        <p:spPr bwMode="auto">
          <a:xfrm flipV="1">
            <a:off x="5523106" y="2394510"/>
            <a:ext cx="0" cy="42820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 type="none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Line 27"/>
          <p:cNvSpPr>
            <a:spLocks noChangeShapeType="1"/>
          </p:cNvSpPr>
          <p:nvPr/>
        </p:nvSpPr>
        <p:spPr bwMode="auto">
          <a:xfrm flipV="1">
            <a:off x="7429985" y="2394510"/>
            <a:ext cx="0" cy="42820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 type="none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Rectangle 25"/>
          <p:cNvSpPr>
            <a:spLocks noChangeArrowheads="1"/>
          </p:cNvSpPr>
          <p:nvPr/>
        </p:nvSpPr>
        <p:spPr bwMode="auto">
          <a:xfrm>
            <a:off x="866246" y="1218449"/>
            <a:ext cx="168383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1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</a:rPr>
              <a:t>01</a:t>
            </a:r>
            <a:endParaRPr lang="zh-CN" altLang="zh-CN" sz="10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Rectangle 25"/>
          <p:cNvSpPr>
            <a:spLocks noChangeArrowheads="1"/>
          </p:cNvSpPr>
          <p:nvPr/>
        </p:nvSpPr>
        <p:spPr bwMode="auto">
          <a:xfrm>
            <a:off x="2886387" y="1218449"/>
            <a:ext cx="14573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1000" b="1" dirty="0" smtClean="0">
                <a:solidFill>
                  <a:schemeClr val="bg1">
                    <a:lumMod val="50000"/>
                  </a:schemeClr>
                </a:solidFill>
              </a:rPr>
              <a:t> 03</a:t>
            </a:r>
            <a:endParaRPr lang="zh-CN" altLang="zh-CN" sz="10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Rectangle 25"/>
          <p:cNvSpPr>
            <a:spLocks noChangeArrowheads="1"/>
          </p:cNvSpPr>
          <p:nvPr/>
        </p:nvSpPr>
        <p:spPr bwMode="auto">
          <a:xfrm>
            <a:off x="4772949" y="1218449"/>
            <a:ext cx="150031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1000" b="1" dirty="0" smtClean="0">
                <a:solidFill>
                  <a:schemeClr val="bg1">
                    <a:lumMod val="50000"/>
                  </a:schemeClr>
                </a:solidFill>
              </a:rPr>
              <a:t> 05</a:t>
            </a:r>
            <a:endParaRPr lang="zh-CN" altLang="zh-CN" sz="10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Rectangle 25"/>
          <p:cNvSpPr>
            <a:spLocks noChangeArrowheads="1"/>
          </p:cNvSpPr>
          <p:nvPr/>
        </p:nvSpPr>
        <p:spPr bwMode="auto">
          <a:xfrm>
            <a:off x="6613194" y="1218449"/>
            <a:ext cx="163121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1000" b="1" dirty="0" smtClean="0">
                <a:solidFill>
                  <a:schemeClr val="bg1">
                    <a:lumMod val="50000"/>
                  </a:schemeClr>
                </a:solidFill>
              </a:rPr>
              <a:t> 07</a:t>
            </a:r>
            <a:endParaRPr lang="zh-CN" altLang="zh-CN" sz="10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" name="Rectangle 25"/>
          <p:cNvSpPr>
            <a:spLocks noChangeArrowheads="1"/>
          </p:cNvSpPr>
          <p:nvPr/>
        </p:nvSpPr>
        <p:spPr bwMode="auto">
          <a:xfrm>
            <a:off x="1953593" y="3560457"/>
            <a:ext cx="142186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1000" b="1" dirty="0" smtClean="0">
                <a:solidFill>
                  <a:schemeClr val="bg1">
                    <a:lumMod val="50000"/>
                  </a:schemeClr>
                </a:solidFill>
              </a:rPr>
              <a:t> 02</a:t>
            </a:r>
            <a:endParaRPr lang="zh-CN" altLang="zh-CN" sz="10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auto">
          <a:xfrm>
            <a:off x="3855422" y="3560457"/>
            <a:ext cx="143196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1000" b="1" dirty="0" smtClean="0">
                <a:solidFill>
                  <a:schemeClr val="bg1">
                    <a:lumMod val="50000"/>
                  </a:schemeClr>
                </a:solidFill>
              </a:rPr>
              <a:t> 05</a:t>
            </a:r>
            <a:endParaRPr lang="zh-CN" altLang="zh-CN" sz="10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Rectangle 25"/>
          <p:cNvSpPr>
            <a:spLocks noChangeArrowheads="1"/>
          </p:cNvSpPr>
          <p:nvPr/>
        </p:nvSpPr>
        <p:spPr bwMode="auto">
          <a:xfrm>
            <a:off x="5722634" y="3560457"/>
            <a:ext cx="15136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 smtClean="0">
                <a:solidFill>
                  <a:schemeClr val="bg1">
                    <a:lumMod val="50000"/>
                  </a:schemeClr>
                </a:solidFill>
              </a:rPr>
              <a:t>标题</a:t>
            </a:r>
            <a:r>
              <a:rPr lang="en-US" altLang="zh-CN" sz="1000" b="1" dirty="0" smtClean="0">
                <a:solidFill>
                  <a:schemeClr val="bg1">
                    <a:lumMod val="50000"/>
                  </a:schemeClr>
                </a:solidFill>
              </a:rPr>
              <a:t> 06</a:t>
            </a:r>
            <a:endParaRPr lang="zh-CN" altLang="zh-CN" sz="10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淘宝店chenying0907 18"/>
          <p:cNvSpPr>
            <a:spLocks noEditPoints="1"/>
          </p:cNvSpPr>
          <p:nvPr/>
        </p:nvSpPr>
        <p:spPr bwMode="auto">
          <a:xfrm>
            <a:off x="3508078" y="3335172"/>
            <a:ext cx="213930" cy="150240"/>
          </a:xfrm>
          <a:custGeom>
            <a:avLst/>
            <a:gdLst>
              <a:gd name="T0" fmla="*/ 16 w 128"/>
              <a:gd name="T1" fmla="*/ 0 h 90"/>
              <a:gd name="T2" fmla="*/ 116 w 128"/>
              <a:gd name="T3" fmla="*/ 4 h 90"/>
              <a:gd name="T4" fmla="*/ 116 w 128"/>
              <a:gd name="T5" fmla="*/ 74 h 90"/>
              <a:gd name="T6" fmla="*/ 112 w 128"/>
              <a:gd name="T7" fmla="*/ 78 h 90"/>
              <a:gd name="T8" fmla="*/ 12 w 128"/>
              <a:gd name="T9" fmla="*/ 74 h 90"/>
              <a:gd name="T10" fmla="*/ 12 w 128"/>
              <a:gd name="T11" fmla="*/ 4 h 90"/>
              <a:gd name="T12" fmla="*/ 30 w 128"/>
              <a:gd name="T13" fmla="*/ 51 h 90"/>
              <a:gd name="T14" fmla="*/ 30 w 128"/>
              <a:gd name="T15" fmla="*/ 51 h 90"/>
              <a:gd name="T16" fmla="*/ 43 w 128"/>
              <a:gd name="T17" fmla="*/ 53 h 90"/>
              <a:gd name="T18" fmla="*/ 43 w 128"/>
              <a:gd name="T19" fmla="*/ 64 h 90"/>
              <a:gd name="T20" fmla="*/ 41 w 128"/>
              <a:gd name="T21" fmla="*/ 66 h 90"/>
              <a:gd name="T22" fmla="*/ 28 w 128"/>
              <a:gd name="T23" fmla="*/ 64 h 90"/>
              <a:gd name="T24" fmla="*/ 28 w 128"/>
              <a:gd name="T25" fmla="*/ 53 h 90"/>
              <a:gd name="T26" fmla="*/ 49 w 128"/>
              <a:gd name="T27" fmla="*/ 40 h 90"/>
              <a:gd name="T28" fmla="*/ 49 w 128"/>
              <a:gd name="T29" fmla="*/ 40 h 90"/>
              <a:gd name="T30" fmla="*/ 62 w 128"/>
              <a:gd name="T31" fmla="*/ 43 h 90"/>
              <a:gd name="T32" fmla="*/ 62 w 128"/>
              <a:gd name="T33" fmla="*/ 64 h 90"/>
              <a:gd name="T34" fmla="*/ 59 w 128"/>
              <a:gd name="T35" fmla="*/ 66 h 90"/>
              <a:gd name="T36" fmla="*/ 47 w 128"/>
              <a:gd name="T37" fmla="*/ 64 h 90"/>
              <a:gd name="T38" fmla="*/ 47 w 128"/>
              <a:gd name="T39" fmla="*/ 43 h 90"/>
              <a:gd name="T40" fmla="*/ 57 w 128"/>
              <a:gd name="T41" fmla="*/ 45 h 90"/>
              <a:gd name="T42" fmla="*/ 52 w 128"/>
              <a:gd name="T43" fmla="*/ 45 h 90"/>
              <a:gd name="T44" fmla="*/ 57 w 128"/>
              <a:gd name="T45" fmla="*/ 61 h 90"/>
              <a:gd name="T46" fmla="*/ 68 w 128"/>
              <a:gd name="T47" fmla="*/ 30 h 90"/>
              <a:gd name="T48" fmla="*/ 68 w 128"/>
              <a:gd name="T49" fmla="*/ 30 h 90"/>
              <a:gd name="T50" fmla="*/ 81 w 128"/>
              <a:gd name="T51" fmla="*/ 32 h 90"/>
              <a:gd name="T52" fmla="*/ 81 w 128"/>
              <a:gd name="T53" fmla="*/ 64 h 90"/>
              <a:gd name="T54" fmla="*/ 78 w 128"/>
              <a:gd name="T55" fmla="*/ 66 h 90"/>
              <a:gd name="T56" fmla="*/ 66 w 128"/>
              <a:gd name="T57" fmla="*/ 64 h 90"/>
              <a:gd name="T58" fmla="*/ 66 w 128"/>
              <a:gd name="T59" fmla="*/ 32 h 90"/>
              <a:gd name="T60" fmla="*/ 76 w 128"/>
              <a:gd name="T61" fmla="*/ 35 h 90"/>
              <a:gd name="T62" fmla="*/ 71 w 128"/>
              <a:gd name="T63" fmla="*/ 35 h 90"/>
              <a:gd name="T64" fmla="*/ 76 w 128"/>
              <a:gd name="T65" fmla="*/ 61 h 90"/>
              <a:gd name="T66" fmla="*/ 87 w 128"/>
              <a:gd name="T67" fmla="*/ 19 h 90"/>
              <a:gd name="T68" fmla="*/ 87 w 128"/>
              <a:gd name="T69" fmla="*/ 19 h 90"/>
              <a:gd name="T70" fmla="*/ 100 w 128"/>
              <a:gd name="T71" fmla="*/ 22 h 90"/>
              <a:gd name="T72" fmla="*/ 100 w 128"/>
              <a:gd name="T73" fmla="*/ 64 h 90"/>
              <a:gd name="T74" fmla="*/ 97 w 128"/>
              <a:gd name="T75" fmla="*/ 66 h 90"/>
              <a:gd name="T76" fmla="*/ 85 w 128"/>
              <a:gd name="T77" fmla="*/ 64 h 90"/>
              <a:gd name="T78" fmla="*/ 85 w 128"/>
              <a:gd name="T79" fmla="*/ 22 h 90"/>
              <a:gd name="T80" fmla="*/ 95 w 128"/>
              <a:gd name="T81" fmla="*/ 24 h 90"/>
              <a:gd name="T82" fmla="*/ 89 w 128"/>
              <a:gd name="T83" fmla="*/ 24 h 90"/>
              <a:gd name="T84" fmla="*/ 95 w 128"/>
              <a:gd name="T85" fmla="*/ 61 h 90"/>
              <a:gd name="T86" fmla="*/ 38 w 128"/>
              <a:gd name="T87" fmla="*/ 55 h 90"/>
              <a:gd name="T88" fmla="*/ 33 w 128"/>
              <a:gd name="T89" fmla="*/ 55 h 90"/>
              <a:gd name="T90" fmla="*/ 38 w 128"/>
              <a:gd name="T91" fmla="*/ 61 h 90"/>
              <a:gd name="T92" fmla="*/ 4 w 128"/>
              <a:gd name="T93" fmla="*/ 90 h 90"/>
              <a:gd name="T94" fmla="*/ 0 w 128"/>
              <a:gd name="T95" fmla="*/ 86 h 90"/>
              <a:gd name="T96" fmla="*/ 124 w 128"/>
              <a:gd name="T97" fmla="*/ 82 h 90"/>
              <a:gd name="T98" fmla="*/ 124 w 128"/>
              <a:gd name="T99" fmla="*/ 90 h 90"/>
              <a:gd name="T100" fmla="*/ 108 w 128"/>
              <a:gd name="T101" fmla="*/ 8 h 90"/>
              <a:gd name="T102" fmla="*/ 20 w 128"/>
              <a:gd name="T103" fmla="*/ 8 h 90"/>
              <a:gd name="T104" fmla="*/ 108 w 128"/>
              <a:gd name="T105" fmla="*/ 7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8" h="90"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4" y="0"/>
                  <a:pt x="116" y="2"/>
                  <a:pt x="116" y="4"/>
                </a:cubicBezTo>
                <a:cubicBezTo>
                  <a:pt x="116" y="5"/>
                  <a:pt x="116" y="5"/>
                  <a:pt x="116" y="5"/>
                </a:cubicBezTo>
                <a:cubicBezTo>
                  <a:pt x="116" y="74"/>
                  <a:pt x="116" y="74"/>
                  <a:pt x="116" y="74"/>
                </a:cubicBezTo>
                <a:cubicBezTo>
                  <a:pt x="116" y="77"/>
                  <a:pt x="114" y="78"/>
                  <a:pt x="112" y="78"/>
                </a:cubicBezTo>
                <a:cubicBezTo>
                  <a:pt x="112" y="78"/>
                  <a:pt x="112" y="78"/>
                  <a:pt x="112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3" y="78"/>
                  <a:pt x="12" y="77"/>
                  <a:pt x="12" y="74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2"/>
                  <a:pt x="13" y="0"/>
                  <a:pt x="16" y="0"/>
                </a:cubicBezTo>
                <a:close/>
                <a:moveTo>
                  <a:pt x="30" y="51"/>
                </a:move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2" y="51"/>
                  <a:pt x="43" y="52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64"/>
                  <a:pt x="43" y="64"/>
                  <a:pt x="43" y="64"/>
                </a:cubicBezTo>
                <a:cubicBezTo>
                  <a:pt x="43" y="65"/>
                  <a:pt x="42" y="66"/>
                  <a:pt x="41" y="66"/>
                </a:cubicBezTo>
                <a:cubicBezTo>
                  <a:pt x="41" y="66"/>
                  <a:pt x="41" y="66"/>
                  <a:pt x="41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29" y="66"/>
                  <a:pt x="28" y="65"/>
                  <a:pt x="28" y="64"/>
                </a:cubicBezTo>
                <a:cubicBezTo>
                  <a:pt x="28" y="64"/>
                  <a:pt x="28" y="64"/>
                  <a:pt x="28" y="64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52"/>
                  <a:pt x="29" y="51"/>
                  <a:pt x="30" y="51"/>
                </a:cubicBezTo>
                <a:close/>
                <a:moveTo>
                  <a:pt x="49" y="40"/>
                </a:move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61" y="40"/>
                  <a:pt x="62" y="41"/>
                  <a:pt x="62" y="43"/>
                </a:cubicBezTo>
                <a:cubicBezTo>
                  <a:pt x="62" y="43"/>
                  <a:pt x="62" y="43"/>
                  <a:pt x="62" y="43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5"/>
                  <a:pt x="61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8" y="66"/>
                  <a:pt x="47" y="65"/>
                  <a:pt x="47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1"/>
                  <a:pt x="48" y="40"/>
                  <a:pt x="49" y="40"/>
                </a:cubicBezTo>
                <a:close/>
                <a:moveTo>
                  <a:pt x="57" y="45"/>
                </a:moveTo>
                <a:cubicBezTo>
                  <a:pt x="57" y="45"/>
                  <a:pt x="57" y="45"/>
                  <a:pt x="57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52" y="61"/>
                  <a:pt x="52" y="61"/>
                  <a:pt x="52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45"/>
                  <a:pt x="57" y="45"/>
                  <a:pt x="57" y="45"/>
                </a:cubicBezTo>
                <a:close/>
                <a:moveTo>
                  <a:pt x="68" y="30"/>
                </a:move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78" y="30"/>
                  <a:pt x="78" y="30"/>
                  <a:pt x="78" y="30"/>
                </a:cubicBezTo>
                <a:cubicBezTo>
                  <a:pt x="80" y="30"/>
                  <a:pt x="81" y="31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64"/>
                  <a:pt x="81" y="64"/>
                  <a:pt x="81" y="64"/>
                </a:cubicBezTo>
                <a:cubicBezTo>
                  <a:pt x="81" y="65"/>
                  <a:pt x="80" y="66"/>
                  <a:pt x="78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68" y="66"/>
                  <a:pt x="68" y="66"/>
                  <a:pt x="68" y="66"/>
                </a:cubicBezTo>
                <a:cubicBezTo>
                  <a:pt x="67" y="66"/>
                  <a:pt x="66" y="65"/>
                  <a:pt x="66" y="64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32"/>
                  <a:pt x="66" y="32"/>
                  <a:pt x="66" y="32"/>
                </a:cubicBezTo>
                <a:cubicBezTo>
                  <a:pt x="66" y="31"/>
                  <a:pt x="67" y="30"/>
                  <a:pt x="68" y="30"/>
                </a:cubicBezTo>
                <a:close/>
                <a:moveTo>
                  <a:pt x="76" y="35"/>
                </a:moveTo>
                <a:cubicBezTo>
                  <a:pt x="76" y="35"/>
                  <a:pt x="76" y="35"/>
                  <a:pt x="76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61"/>
                  <a:pt x="71" y="61"/>
                  <a:pt x="71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35"/>
                  <a:pt x="76" y="35"/>
                  <a:pt x="76" y="35"/>
                </a:cubicBezTo>
                <a:close/>
                <a:moveTo>
                  <a:pt x="87" y="19"/>
                </a:moveTo>
                <a:cubicBezTo>
                  <a:pt x="87" y="19"/>
                  <a:pt x="87" y="19"/>
                  <a:pt x="87" y="19"/>
                </a:cubicBezTo>
                <a:cubicBezTo>
                  <a:pt x="87" y="19"/>
                  <a:pt x="87" y="19"/>
                  <a:pt x="8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9" y="19"/>
                  <a:pt x="100" y="20"/>
                  <a:pt x="100" y="22"/>
                </a:cubicBezTo>
                <a:cubicBezTo>
                  <a:pt x="100" y="22"/>
                  <a:pt x="100" y="22"/>
                  <a:pt x="100" y="22"/>
                </a:cubicBezTo>
                <a:cubicBezTo>
                  <a:pt x="100" y="64"/>
                  <a:pt x="100" y="64"/>
                  <a:pt x="100" y="64"/>
                </a:cubicBezTo>
                <a:cubicBezTo>
                  <a:pt x="100" y="65"/>
                  <a:pt x="99" y="66"/>
                  <a:pt x="97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87" y="66"/>
                  <a:pt x="87" y="66"/>
                  <a:pt x="87" y="66"/>
                </a:cubicBezTo>
                <a:cubicBezTo>
                  <a:pt x="86" y="66"/>
                  <a:pt x="85" y="65"/>
                  <a:pt x="85" y="64"/>
                </a:cubicBezTo>
                <a:cubicBezTo>
                  <a:pt x="85" y="64"/>
                  <a:pt x="85" y="64"/>
                  <a:pt x="85" y="64"/>
                </a:cubicBezTo>
                <a:cubicBezTo>
                  <a:pt x="85" y="22"/>
                  <a:pt x="85" y="22"/>
                  <a:pt x="85" y="22"/>
                </a:cubicBezTo>
                <a:cubicBezTo>
                  <a:pt x="85" y="20"/>
                  <a:pt x="86" y="19"/>
                  <a:pt x="87" y="19"/>
                </a:cubicBezTo>
                <a:close/>
                <a:moveTo>
                  <a:pt x="95" y="24"/>
                </a:moveTo>
                <a:cubicBezTo>
                  <a:pt x="95" y="24"/>
                  <a:pt x="95" y="24"/>
                  <a:pt x="95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61"/>
                  <a:pt x="89" y="61"/>
                  <a:pt x="89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95" y="24"/>
                  <a:pt x="95" y="24"/>
                  <a:pt x="95" y="24"/>
                </a:cubicBezTo>
                <a:close/>
                <a:moveTo>
                  <a:pt x="38" y="55"/>
                </a:moveTo>
                <a:cubicBezTo>
                  <a:pt x="38" y="55"/>
                  <a:pt x="38" y="55"/>
                  <a:pt x="38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61"/>
                  <a:pt x="33" y="61"/>
                  <a:pt x="33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55"/>
                  <a:pt x="38" y="55"/>
                  <a:pt x="38" y="55"/>
                </a:cubicBezTo>
                <a:close/>
                <a:moveTo>
                  <a:pt x="4" y="90"/>
                </a:moveTo>
                <a:cubicBezTo>
                  <a:pt x="4" y="90"/>
                  <a:pt x="4" y="90"/>
                  <a:pt x="4" y="90"/>
                </a:cubicBezTo>
                <a:cubicBezTo>
                  <a:pt x="2" y="90"/>
                  <a:pt x="0" y="88"/>
                  <a:pt x="0" y="86"/>
                </a:cubicBezTo>
                <a:cubicBezTo>
                  <a:pt x="0" y="84"/>
                  <a:pt x="2" y="82"/>
                  <a:pt x="4" y="82"/>
                </a:cubicBezTo>
                <a:cubicBezTo>
                  <a:pt x="124" y="82"/>
                  <a:pt x="124" y="82"/>
                  <a:pt x="124" y="82"/>
                </a:cubicBezTo>
                <a:cubicBezTo>
                  <a:pt x="126" y="82"/>
                  <a:pt x="128" y="84"/>
                  <a:pt x="128" y="86"/>
                </a:cubicBezTo>
                <a:cubicBezTo>
                  <a:pt x="128" y="88"/>
                  <a:pt x="126" y="90"/>
                  <a:pt x="124" y="90"/>
                </a:cubicBezTo>
                <a:cubicBezTo>
                  <a:pt x="4" y="90"/>
                  <a:pt x="4" y="90"/>
                  <a:pt x="4" y="90"/>
                </a:cubicBezTo>
                <a:close/>
                <a:moveTo>
                  <a:pt x="108" y="8"/>
                </a:moveTo>
                <a:cubicBezTo>
                  <a:pt x="108" y="8"/>
                  <a:pt x="108" y="8"/>
                  <a:pt x="108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70"/>
                  <a:pt x="20" y="70"/>
                  <a:pt x="20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8"/>
                  <a:pt x="108" y="8"/>
                  <a:pt x="108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淘宝店chenying0907 19"/>
          <p:cNvSpPr>
            <a:spLocks noEditPoints="1"/>
          </p:cNvSpPr>
          <p:nvPr/>
        </p:nvSpPr>
        <p:spPr bwMode="auto">
          <a:xfrm>
            <a:off x="1615080" y="3316800"/>
            <a:ext cx="186168" cy="186984"/>
          </a:xfrm>
          <a:custGeom>
            <a:avLst/>
            <a:gdLst>
              <a:gd name="T0" fmla="*/ 27 w 112"/>
              <a:gd name="T1" fmla="*/ 25 h 112"/>
              <a:gd name="T2" fmla="*/ 34 w 112"/>
              <a:gd name="T3" fmla="*/ 15 h 112"/>
              <a:gd name="T4" fmla="*/ 10 w 112"/>
              <a:gd name="T5" fmla="*/ 31 h 112"/>
              <a:gd name="T6" fmla="*/ 50 w 112"/>
              <a:gd name="T7" fmla="*/ 31 h 112"/>
              <a:gd name="T8" fmla="*/ 43 w 112"/>
              <a:gd name="T9" fmla="*/ 31 h 112"/>
              <a:gd name="T10" fmla="*/ 39 w 112"/>
              <a:gd name="T11" fmla="*/ 28 h 112"/>
              <a:gd name="T12" fmla="*/ 37 w 112"/>
              <a:gd name="T13" fmla="*/ 18 h 112"/>
              <a:gd name="T14" fmla="*/ 87 w 112"/>
              <a:gd name="T15" fmla="*/ 57 h 112"/>
              <a:gd name="T16" fmla="*/ 110 w 112"/>
              <a:gd name="T17" fmla="*/ 80 h 112"/>
              <a:gd name="T18" fmla="*/ 84 w 112"/>
              <a:gd name="T19" fmla="*/ 111 h 112"/>
              <a:gd name="T20" fmla="*/ 79 w 112"/>
              <a:gd name="T21" fmla="*/ 111 h 112"/>
              <a:gd name="T22" fmla="*/ 34 w 112"/>
              <a:gd name="T23" fmla="*/ 111 h 112"/>
              <a:gd name="T24" fmla="*/ 5 w 112"/>
              <a:gd name="T25" fmla="*/ 112 h 112"/>
              <a:gd name="T26" fmla="*/ 1 w 112"/>
              <a:gd name="T27" fmla="*/ 82 h 112"/>
              <a:gd name="T28" fmla="*/ 24 w 112"/>
              <a:gd name="T29" fmla="*/ 56 h 112"/>
              <a:gd name="T30" fmla="*/ 2 w 112"/>
              <a:gd name="T31" fmla="*/ 28 h 112"/>
              <a:gd name="T32" fmla="*/ 33 w 112"/>
              <a:gd name="T33" fmla="*/ 3 h 112"/>
              <a:gd name="T34" fmla="*/ 76 w 112"/>
              <a:gd name="T35" fmla="*/ 5 h 112"/>
              <a:gd name="T36" fmla="*/ 110 w 112"/>
              <a:gd name="T37" fmla="*/ 24 h 112"/>
              <a:gd name="T38" fmla="*/ 87 w 112"/>
              <a:gd name="T39" fmla="*/ 57 h 112"/>
              <a:gd name="T40" fmla="*/ 62 w 112"/>
              <a:gd name="T41" fmla="*/ 82 h 112"/>
              <a:gd name="T42" fmla="*/ 101 w 112"/>
              <a:gd name="T43" fmla="*/ 82 h 112"/>
              <a:gd name="T44" fmla="*/ 91 w 112"/>
              <a:gd name="T45" fmla="*/ 86 h 112"/>
              <a:gd name="T46" fmla="*/ 87 w 112"/>
              <a:gd name="T47" fmla="*/ 83 h 112"/>
              <a:gd name="T48" fmla="*/ 89 w 112"/>
              <a:gd name="T49" fmla="*/ 70 h 112"/>
              <a:gd name="T50" fmla="*/ 82 w 112"/>
              <a:gd name="T51" fmla="*/ 73 h 112"/>
              <a:gd name="T52" fmla="*/ 85 w 112"/>
              <a:gd name="T53" fmla="*/ 67 h 112"/>
              <a:gd name="T54" fmla="*/ 62 w 112"/>
              <a:gd name="T55" fmla="*/ 82 h 112"/>
              <a:gd name="T56" fmla="*/ 23 w 112"/>
              <a:gd name="T57" fmla="*/ 97 h 112"/>
              <a:gd name="T58" fmla="*/ 77 w 112"/>
              <a:gd name="T59" fmla="*/ 27 h 112"/>
              <a:gd name="T60" fmla="*/ 23 w 112"/>
              <a:gd name="T61" fmla="*/ 97 h 112"/>
              <a:gd name="T62" fmla="*/ 90 w 112"/>
              <a:gd name="T63" fmla="*/ 33 h 112"/>
              <a:gd name="T64" fmla="*/ 90 w 112"/>
              <a:gd name="T65" fmla="*/ 34 h 112"/>
              <a:gd name="T66" fmla="*/ 90 w 112"/>
              <a:gd name="T67" fmla="*/ 34 h 112"/>
              <a:gd name="T68" fmla="*/ 102 w 112"/>
              <a:gd name="T69" fmla="*/ 31 h 112"/>
              <a:gd name="T70" fmla="*/ 86 w 112"/>
              <a:gd name="T71" fmla="*/ 11 h 112"/>
              <a:gd name="T72" fmla="*/ 74 w 112"/>
              <a:gd name="T73" fmla="*/ 18 h 112"/>
              <a:gd name="T74" fmla="*/ 79 w 112"/>
              <a:gd name="T75" fmla="*/ 22 h 112"/>
              <a:gd name="T76" fmla="*/ 79 w 112"/>
              <a:gd name="T77" fmla="*/ 22 h 112"/>
              <a:gd name="T78" fmla="*/ 79 w 112"/>
              <a:gd name="T79" fmla="*/ 22 h 112"/>
              <a:gd name="T80" fmla="*/ 90 w 112"/>
              <a:gd name="T81" fmla="*/ 33 h 112"/>
              <a:gd name="T82" fmla="*/ 90 w 112"/>
              <a:gd name="T83" fmla="*/ 33 h 112"/>
              <a:gd name="T84" fmla="*/ 88 w 112"/>
              <a:gd name="T85" fmla="*/ 39 h 112"/>
              <a:gd name="T86" fmla="*/ 30 w 112"/>
              <a:gd name="T87" fmla="*/ 103 h 112"/>
              <a:gd name="T88" fmla="*/ 88 w 112"/>
              <a:gd name="T89" fmla="*/ 39 h 112"/>
              <a:gd name="T90" fmla="*/ 12 w 112"/>
              <a:gd name="T91" fmla="*/ 86 h 112"/>
              <a:gd name="T92" fmla="*/ 71 w 112"/>
              <a:gd name="T93" fmla="*/ 21 h 112"/>
              <a:gd name="T94" fmla="*/ 12 w 112"/>
              <a:gd name="T95" fmla="*/ 86 h 112"/>
              <a:gd name="T96" fmla="*/ 9 w 112"/>
              <a:gd name="T97" fmla="*/ 89 h 112"/>
              <a:gd name="T98" fmla="*/ 23 w 112"/>
              <a:gd name="T99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2" h="112">
                <a:moveTo>
                  <a:pt x="30" y="25"/>
                </a:moveTo>
                <a:cubicBezTo>
                  <a:pt x="29" y="26"/>
                  <a:pt x="28" y="26"/>
                  <a:pt x="27" y="25"/>
                </a:cubicBezTo>
                <a:cubicBezTo>
                  <a:pt x="26" y="25"/>
                  <a:pt x="26" y="23"/>
                  <a:pt x="27" y="22"/>
                </a:cubicBezTo>
                <a:cubicBezTo>
                  <a:pt x="34" y="15"/>
                  <a:pt x="34" y="15"/>
                  <a:pt x="34" y="15"/>
                </a:cubicBezTo>
                <a:cubicBezTo>
                  <a:pt x="30" y="11"/>
                  <a:pt x="30" y="11"/>
                  <a:pt x="30" y="11"/>
                </a:cubicBezTo>
                <a:cubicBezTo>
                  <a:pt x="10" y="31"/>
                  <a:pt x="10" y="31"/>
                  <a:pt x="10" y="31"/>
                </a:cubicBezTo>
                <a:cubicBezTo>
                  <a:pt x="30" y="51"/>
                  <a:pt x="30" y="51"/>
                  <a:pt x="30" y="51"/>
                </a:cubicBezTo>
                <a:cubicBezTo>
                  <a:pt x="50" y="31"/>
                  <a:pt x="50" y="31"/>
                  <a:pt x="50" y="31"/>
                </a:cubicBezTo>
                <a:cubicBezTo>
                  <a:pt x="46" y="28"/>
                  <a:pt x="46" y="28"/>
                  <a:pt x="46" y="28"/>
                </a:cubicBezTo>
                <a:cubicBezTo>
                  <a:pt x="43" y="31"/>
                  <a:pt x="43" y="31"/>
                  <a:pt x="43" y="31"/>
                </a:cubicBezTo>
                <a:cubicBezTo>
                  <a:pt x="42" y="32"/>
                  <a:pt x="40" y="32"/>
                  <a:pt x="39" y="31"/>
                </a:cubicBezTo>
                <a:cubicBezTo>
                  <a:pt x="38" y="30"/>
                  <a:pt x="38" y="29"/>
                  <a:pt x="39" y="28"/>
                </a:cubicBezTo>
                <a:cubicBezTo>
                  <a:pt x="43" y="24"/>
                  <a:pt x="43" y="24"/>
                  <a:pt x="43" y="24"/>
                </a:cubicBezTo>
                <a:cubicBezTo>
                  <a:pt x="37" y="18"/>
                  <a:pt x="37" y="18"/>
                  <a:pt x="37" y="18"/>
                </a:cubicBezTo>
                <a:cubicBezTo>
                  <a:pt x="30" y="25"/>
                  <a:pt x="30" y="25"/>
                  <a:pt x="30" y="25"/>
                </a:cubicBezTo>
                <a:close/>
                <a:moveTo>
                  <a:pt x="87" y="57"/>
                </a:moveTo>
                <a:cubicBezTo>
                  <a:pt x="87" y="57"/>
                  <a:pt x="87" y="57"/>
                  <a:pt x="87" y="57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111" y="81"/>
                  <a:pt x="111" y="84"/>
                  <a:pt x="110" y="85"/>
                </a:cubicBezTo>
                <a:cubicBezTo>
                  <a:pt x="84" y="111"/>
                  <a:pt x="84" y="111"/>
                  <a:pt x="84" y="111"/>
                </a:cubicBezTo>
                <a:cubicBezTo>
                  <a:pt x="83" y="112"/>
                  <a:pt x="80" y="112"/>
                  <a:pt x="79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56" y="88"/>
                  <a:pt x="56" y="88"/>
                  <a:pt x="56" y="88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3" y="111"/>
                  <a:pt x="32" y="112"/>
                  <a:pt x="31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2" y="112"/>
                  <a:pt x="1" y="110"/>
                  <a:pt x="1" y="108"/>
                </a:cubicBezTo>
                <a:cubicBezTo>
                  <a:pt x="1" y="99"/>
                  <a:pt x="1" y="90"/>
                  <a:pt x="1" y="82"/>
                </a:cubicBezTo>
                <a:cubicBezTo>
                  <a:pt x="1" y="81"/>
                  <a:pt x="1" y="80"/>
                  <a:pt x="2" y="79"/>
                </a:cubicBezTo>
                <a:cubicBezTo>
                  <a:pt x="24" y="56"/>
                  <a:pt x="24" y="56"/>
                  <a:pt x="24" y="56"/>
                </a:cubicBezTo>
                <a:cubicBezTo>
                  <a:pt x="2" y="34"/>
                  <a:pt x="2" y="34"/>
                  <a:pt x="2" y="34"/>
                </a:cubicBezTo>
                <a:cubicBezTo>
                  <a:pt x="0" y="32"/>
                  <a:pt x="0" y="30"/>
                  <a:pt x="2" y="28"/>
                </a:cubicBezTo>
                <a:cubicBezTo>
                  <a:pt x="27" y="3"/>
                  <a:pt x="27" y="3"/>
                  <a:pt x="27" y="3"/>
                </a:cubicBezTo>
                <a:cubicBezTo>
                  <a:pt x="29" y="1"/>
                  <a:pt x="31" y="1"/>
                  <a:pt x="33" y="3"/>
                </a:cubicBezTo>
                <a:cubicBezTo>
                  <a:pt x="55" y="25"/>
                  <a:pt x="55" y="25"/>
                  <a:pt x="55" y="25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0"/>
                  <a:pt x="88" y="1"/>
                  <a:pt x="92" y="5"/>
                </a:cubicBezTo>
                <a:cubicBezTo>
                  <a:pt x="97" y="10"/>
                  <a:pt x="108" y="18"/>
                  <a:pt x="110" y="24"/>
                </a:cubicBezTo>
                <a:cubicBezTo>
                  <a:pt x="112" y="29"/>
                  <a:pt x="111" y="33"/>
                  <a:pt x="108" y="37"/>
                </a:cubicBezTo>
                <a:cubicBezTo>
                  <a:pt x="87" y="57"/>
                  <a:pt x="87" y="57"/>
                  <a:pt x="87" y="57"/>
                </a:cubicBezTo>
                <a:close/>
                <a:moveTo>
                  <a:pt x="62" y="82"/>
                </a:moveTo>
                <a:cubicBezTo>
                  <a:pt x="62" y="82"/>
                  <a:pt x="62" y="82"/>
                  <a:pt x="62" y="82"/>
                </a:cubicBezTo>
                <a:cubicBezTo>
                  <a:pt x="82" y="102"/>
                  <a:pt x="82" y="102"/>
                  <a:pt x="82" y="102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98" y="79"/>
                  <a:pt x="98" y="79"/>
                  <a:pt x="98" y="79"/>
                </a:cubicBezTo>
                <a:cubicBezTo>
                  <a:pt x="91" y="86"/>
                  <a:pt x="91" y="86"/>
                  <a:pt x="91" y="86"/>
                </a:cubicBezTo>
                <a:cubicBezTo>
                  <a:pt x="90" y="87"/>
                  <a:pt x="88" y="87"/>
                  <a:pt x="87" y="86"/>
                </a:cubicBezTo>
                <a:cubicBezTo>
                  <a:pt x="86" y="85"/>
                  <a:pt x="86" y="84"/>
                  <a:pt x="87" y="83"/>
                </a:cubicBezTo>
                <a:cubicBezTo>
                  <a:pt x="94" y="76"/>
                  <a:pt x="94" y="76"/>
                  <a:pt x="94" y="76"/>
                </a:cubicBezTo>
                <a:cubicBezTo>
                  <a:pt x="89" y="70"/>
                  <a:pt x="89" y="70"/>
                  <a:pt x="89" y="70"/>
                </a:cubicBezTo>
                <a:cubicBezTo>
                  <a:pt x="85" y="73"/>
                  <a:pt x="85" y="73"/>
                  <a:pt x="85" y="73"/>
                </a:cubicBezTo>
                <a:cubicBezTo>
                  <a:pt x="84" y="74"/>
                  <a:pt x="83" y="74"/>
                  <a:pt x="82" y="73"/>
                </a:cubicBezTo>
                <a:cubicBezTo>
                  <a:pt x="81" y="72"/>
                  <a:pt x="81" y="71"/>
                  <a:pt x="82" y="70"/>
                </a:cubicBezTo>
                <a:cubicBezTo>
                  <a:pt x="85" y="67"/>
                  <a:pt x="85" y="67"/>
                  <a:pt x="85" y="67"/>
                </a:cubicBezTo>
                <a:cubicBezTo>
                  <a:pt x="82" y="63"/>
                  <a:pt x="82" y="63"/>
                  <a:pt x="82" y="63"/>
                </a:cubicBezTo>
                <a:cubicBezTo>
                  <a:pt x="62" y="82"/>
                  <a:pt x="62" y="82"/>
                  <a:pt x="62" y="82"/>
                </a:cubicBezTo>
                <a:close/>
                <a:moveTo>
                  <a:pt x="23" y="97"/>
                </a:moveTo>
                <a:cubicBezTo>
                  <a:pt x="23" y="97"/>
                  <a:pt x="23" y="97"/>
                  <a:pt x="23" y="97"/>
                </a:cubicBezTo>
                <a:cubicBezTo>
                  <a:pt x="44" y="76"/>
                  <a:pt x="65" y="56"/>
                  <a:pt x="85" y="35"/>
                </a:cubicBezTo>
                <a:cubicBezTo>
                  <a:pt x="82" y="33"/>
                  <a:pt x="80" y="30"/>
                  <a:pt x="77" y="27"/>
                </a:cubicBezTo>
                <a:cubicBezTo>
                  <a:pt x="16" y="89"/>
                  <a:pt x="16" y="89"/>
                  <a:pt x="16" y="89"/>
                </a:cubicBezTo>
                <a:cubicBezTo>
                  <a:pt x="23" y="97"/>
                  <a:pt x="23" y="97"/>
                  <a:pt x="23" y="97"/>
                </a:cubicBezTo>
                <a:close/>
                <a:moveTo>
                  <a:pt x="90" y="33"/>
                </a:moveTo>
                <a:cubicBezTo>
                  <a:pt x="90" y="33"/>
                  <a:pt x="90" y="33"/>
                  <a:pt x="90" y="33"/>
                </a:cubicBezTo>
                <a:cubicBezTo>
                  <a:pt x="90" y="34"/>
                  <a:pt x="90" y="34"/>
                  <a:pt x="90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5" y="38"/>
                  <a:pt x="95" y="38"/>
                  <a:pt x="95" y="38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103" y="30"/>
                  <a:pt x="103" y="28"/>
                  <a:pt x="102" y="26"/>
                </a:cubicBezTo>
                <a:cubicBezTo>
                  <a:pt x="97" y="21"/>
                  <a:pt x="91" y="16"/>
                  <a:pt x="86" y="11"/>
                </a:cubicBezTo>
                <a:cubicBezTo>
                  <a:pt x="85" y="9"/>
                  <a:pt x="83" y="9"/>
                  <a:pt x="82" y="10"/>
                </a:cubicBezTo>
                <a:cubicBezTo>
                  <a:pt x="74" y="18"/>
                  <a:pt x="74" y="18"/>
                  <a:pt x="74" y="18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90" y="33"/>
                  <a:pt x="90" y="33"/>
                  <a:pt x="90" y="33"/>
                </a:cubicBezTo>
                <a:cubicBezTo>
                  <a:pt x="90" y="33"/>
                  <a:pt x="90" y="33"/>
                  <a:pt x="90" y="33"/>
                </a:cubicBezTo>
                <a:cubicBezTo>
                  <a:pt x="90" y="33"/>
                  <a:pt x="90" y="33"/>
                  <a:pt x="90" y="33"/>
                </a:cubicBezTo>
                <a:close/>
                <a:moveTo>
                  <a:pt x="88" y="39"/>
                </a:moveTo>
                <a:cubicBezTo>
                  <a:pt x="88" y="39"/>
                  <a:pt x="88" y="39"/>
                  <a:pt x="88" y="39"/>
                </a:cubicBezTo>
                <a:cubicBezTo>
                  <a:pt x="68" y="59"/>
                  <a:pt x="47" y="80"/>
                  <a:pt x="27" y="100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91" y="42"/>
                  <a:pt x="91" y="42"/>
                  <a:pt x="91" y="42"/>
                </a:cubicBezTo>
                <a:cubicBezTo>
                  <a:pt x="88" y="39"/>
                  <a:pt x="88" y="39"/>
                  <a:pt x="88" y="39"/>
                </a:cubicBezTo>
                <a:close/>
                <a:moveTo>
                  <a:pt x="12" y="86"/>
                </a:moveTo>
                <a:cubicBezTo>
                  <a:pt x="12" y="86"/>
                  <a:pt x="12" y="86"/>
                  <a:pt x="12" y="86"/>
                </a:cubicBezTo>
                <a:cubicBezTo>
                  <a:pt x="74" y="24"/>
                  <a:pt x="74" y="24"/>
                  <a:pt x="74" y="24"/>
                </a:cubicBezTo>
                <a:cubicBezTo>
                  <a:pt x="71" y="21"/>
                  <a:pt x="71" y="21"/>
                  <a:pt x="71" y="21"/>
                </a:cubicBezTo>
                <a:cubicBezTo>
                  <a:pt x="9" y="83"/>
                  <a:pt x="9" y="83"/>
                  <a:pt x="9" y="83"/>
                </a:cubicBezTo>
                <a:cubicBezTo>
                  <a:pt x="12" y="86"/>
                  <a:pt x="12" y="86"/>
                  <a:pt x="12" y="86"/>
                </a:cubicBezTo>
                <a:close/>
                <a:moveTo>
                  <a:pt x="9" y="89"/>
                </a:moveTo>
                <a:cubicBezTo>
                  <a:pt x="9" y="89"/>
                  <a:pt x="9" y="89"/>
                  <a:pt x="9" y="89"/>
                </a:cubicBezTo>
                <a:cubicBezTo>
                  <a:pt x="9" y="94"/>
                  <a:pt x="9" y="99"/>
                  <a:pt x="9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9" y="89"/>
                  <a:pt x="9" y="89"/>
                  <a:pt x="9" y="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5" name="Group 22"/>
          <p:cNvGrpSpPr>
            <a:grpSpLocks/>
          </p:cNvGrpSpPr>
          <p:nvPr/>
        </p:nvGrpSpPr>
        <p:grpSpPr bwMode="auto">
          <a:xfrm>
            <a:off x="5420007" y="3307613"/>
            <a:ext cx="206198" cy="205358"/>
            <a:chOff x="1792" y="2323"/>
            <a:chExt cx="246" cy="245"/>
          </a:xfrm>
          <a:solidFill>
            <a:schemeClr val="bg1"/>
          </a:solidFill>
        </p:grpSpPr>
        <p:sp>
          <p:nvSpPr>
            <p:cNvPr id="36" name="淘宝店chenying0907 18"/>
            <p:cNvSpPr>
              <a:spLocks/>
            </p:cNvSpPr>
            <p:nvPr/>
          </p:nvSpPr>
          <p:spPr bwMode="auto">
            <a:xfrm>
              <a:off x="1941" y="2471"/>
              <a:ext cx="97" cy="97"/>
            </a:xfrm>
            <a:custGeom>
              <a:avLst/>
              <a:gdLst>
                <a:gd name="T0" fmla="*/ 40 w 44"/>
                <a:gd name="T1" fmla="*/ 25 h 44"/>
                <a:gd name="T2" fmla="*/ 15 w 44"/>
                <a:gd name="T3" fmla="*/ 0 h 44"/>
                <a:gd name="T4" fmla="*/ 0 w 44"/>
                <a:gd name="T5" fmla="*/ 15 h 44"/>
                <a:gd name="T6" fmla="*/ 25 w 44"/>
                <a:gd name="T7" fmla="*/ 40 h 44"/>
                <a:gd name="T8" fmla="*/ 40 w 44"/>
                <a:gd name="T9" fmla="*/ 40 h 44"/>
                <a:gd name="T10" fmla="*/ 40 w 44"/>
                <a:gd name="T11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4">
                  <a:moveTo>
                    <a:pt x="40" y="25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6"/>
                    <a:pt x="6" y="11"/>
                    <a:pt x="0" y="1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9" y="44"/>
                    <a:pt x="36" y="44"/>
                    <a:pt x="40" y="40"/>
                  </a:cubicBezTo>
                  <a:cubicBezTo>
                    <a:pt x="44" y="36"/>
                    <a:pt x="44" y="29"/>
                    <a:pt x="4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" name="淘宝店chenying0907 19"/>
            <p:cNvSpPr>
              <a:spLocks noEditPoints="1"/>
            </p:cNvSpPr>
            <p:nvPr/>
          </p:nvSpPr>
          <p:spPr bwMode="auto">
            <a:xfrm>
              <a:off x="1792" y="2323"/>
              <a:ext cx="182" cy="181"/>
            </a:xfrm>
            <a:custGeom>
              <a:avLst/>
              <a:gdLst>
                <a:gd name="T0" fmla="*/ 82 w 82"/>
                <a:gd name="T1" fmla="*/ 41 h 82"/>
                <a:gd name="T2" fmla="*/ 41 w 82"/>
                <a:gd name="T3" fmla="*/ 0 h 82"/>
                <a:gd name="T4" fmla="*/ 0 w 82"/>
                <a:gd name="T5" fmla="*/ 41 h 82"/>
                <a:gd name="T6" fmla="*/ 41 w 82"/>
                <a:gd name="T7" fmla="*/ 82 h 82"/>
                <a:gd name="T8" fmla="*/ 82 w 82"/>
                <a:gd name="T9" fmla="*/ 41 h 82"/>
                <a:gd name="T10" fmla="*/ 41 w 82"/>
                <a:gd name="T11" fmla="*/ 72 h 82"/>
                <a:gd name="T12" fmla="*/ 11 w 82"/>
                <a:gd name="T13" fmla="*/ 41 h 82"/>
                <a:gd name="T14" fmla="*/ 41 w 82"/>
                <a:gd name="T15" fmla="*/ 11 h 82"/>
                <a:gd name="T16" fmla="*/ 72 w 82"/>
                <a:gd name="T17" fmla="*/ 41 h 82"/>
                <a:gd name="T18" fmla="*/ 41 w 82"/>
                <a:gd name="T19" fmla="*/ 7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82" y="41"/>
                  </a:moveTo>
                  <a:cubicBezTo>
                    <a:pt x="82" y="19"/>
                    <a:pt x="64" y="0"/>
                    <a:pt x="41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4"/>
                    <a:pt x="19" y="82"/>
                    <a:pt x="41" y="82"/>
                  </a:cubicBezTo>
                  <a:cubicBezTo>
                    <a:pt x="64" y="82"/>
                    <a:pt x="82" y="64"/>
                    <a:pt x="82" y="41"/>
                  </a:cubicBezTo>
                  <a:close/>
                  <a:moveTo>
                    <a:pt x="41" y="72"/>
                  </a:moveTo>
                  <a:cubicBezTo>
                    <a:pt x="24" y="72"/>
                    <a:pt x="11" y="58"/>
                    <a:pt x="11" y="41"/>
                  </a:cubicBezTo>
                  <a:cubicBezTo>
                    <a:pt x="11" y="24"/>
                    <a:pt x="24" y="11"/>
                    <a:pt x="41" y="11"/>
                  </a:cubicBezTo>
                  <a:cubicBezTo>
                    <a:pt x="58" y="11"/>
                    <a:pt x="72" y="24"/>
                    <a:pt x="72" y="41"/>
                  </a:cubicBezTo>
                  <a:cubicBezTo>
                    <a:pt x="72" y="58"/>
                    <a:pt x="58" y="72"/>
                    <a:pt x="4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5" name="淘宝店chenying0907 20"/>
            <p:cNvSpPr>
              <a:spLocks/>
            </p:cNvSpPr>
            <p:nvPr/>
          </p:nvSpPr>
          <p:spPr bwMode="auto">
            <a:xfrm>
              <a:off x="1830" y="2360"/>
              <a:ext cx="53" cy="54"/>
            </a:xfrm>
            <a:custGeom>
              <a:avLst/>
              <a:gdLst>
                <a:gd name="T0" fmla="*/ 0 w 24"/>
                <a:gd name="T1" fmla="*/ 24 h 24"/>
                <a:gd name="T2" fmla="*/ 7 w 24"/>
                <a:gd name="T3" fmla="*/ 24 h 24"/>
                <a:gd name="T4" fmla="*/ 24 w 24"/>
                <a:gd name="T5" fmla="*/ 7 h 24"/>
                <a:gd name="T6" fmla="*/ 24 w 24"/>
                <a:gd name="T7" fmla="*/ 0 h 24"/>
                <a:gd name="T8" fmla="*/ 0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0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15"/>
                    <a:pt x="15" y="7"/>
                    <a:pt x="24" y="7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46" name="淘宝店chenying0907 13"/>
          <p:cNvSpPr>
            <a:spLocks noEditPoints="1"/>
          </p:cNvSpPr>
          <p:nvPr/>
        </p:nvSpPr>
        <p:spPr bwMode="auto">
          <a:xfrm>
            <a:off x="7337198" y="3313465"/>
            <a:ext cx="183206" cy="193654"/>
          </a:xfrm>
          <a:custGeom>
            <a:avLst/>
            <a:gdLst>
              <a:gd name="T0" fmla="*/ 96 w 103"/>
              <a:gd name="T1" fmla="*/ 14 h 109"/>
              <a:gd name="T2" fmla="*/ 96 w 103"/>
              <a:gd name="T3" fmla="*/ 103 h 109"/>
              <a:gd name="T4" fmla="*/ 14 w 103"/>
              <a:gd name="T5" fmla="*/ 103 h 109"/>
              <a:gd name="T6" fmla="*/ 7 w 103"/>
              <a:gd name="T7" fmla="*/ 96 h 109"/>
              <a:gd name="T8" fmla="*/ 14 w 103"/>
              <a:gd name="T9" fmla="*/ 89 h 109"/>
              <a:gd name="T10" fmla="*/ 89 w 103"/>
              <a:gd name="T11" fmla="*/ 89 h 109"/>
              <a:gd name="T12" fmla="*/ 89 w 103"/>
              <a:gd name="T13" fmla="*/ 0 h 109"/>
              <a:gd name="T14" fmla="*/ 14 w 103"/>
              <a:gd name="T15" fmla="*/ 0 h 109"/>
              <a:gd name="T16" fmla="*/ 0 w 103"/>
              <a:gd name="T17" fmla="*/ 14 h 109"/>
              <a:gd name="T18" fmla="*/ 0 w 103"/>
              <a:gd name="T19" fmla="*/ 96 h 109"/>
              <a:gd name="T20" fmla="*/ 14 w 103"/>
              <a:gd name="T21" fmla="*/ 109 h 109"/>
              <a:gd name="T22" fmla="*/ 103 w 103"/>
              <a:gd name="T23" fmla="*/ 109 h 109"/>
              <a:gd name="T24" fmla="*/ 103 w 103"/>
              <a:gd name="T25" fmla="*/ 14 h 109"/>
              <a:gd name="T26" fmla="*/ 96 w 103"/>
              <a:gd name="T27" fmla="*/ 14 h 109"/>
              <a:gd name="T28" fmla="*/ 14 w 103"/>
              <a:gd name="T29" fmla="*/ 27 h 109"/>
              <a:gd name="T30" fmla="*/ 14 w 103"/>
              <a:gd name="T31" fmla="*/ 7 h 109"/>
              <a:gd name="T32" fmla="*/ 82 w 103"/>
              <a:gd name="T33" fmla="*/ 7 h 109"/>
              <a:gd name="T34" fmla="*/ 82 w 103"/>
              <a:gd name="T35" fmla="*/ 82 h 109"/>
              <a:gd name="T36" fmla="*/ 14 w 103"/>
              <a:gd name="T37" fmla="*/ 82 h 109"/>
              <a:gd name="T38" fmla="*/ 14 w 103"/>
              <a:gd name="T39" fmla="*/ 27 h 109"/>
              <a:gd name="T40" fmla="*/ 68 w 103"/>
              <a:gd name="T41" fmla="*/ 21 h 109"/>
              <a:gd name="T42" fmla="*/ 27 w 103"/>
              <a:gd name="T43" fmla="*/ 21 h 109"/>
              <a:gd name="T44" fmla="*/ 27 w 103"/>
              <a:gd name="T45" fmla="*/ 14 h 109"/>
              <a:gd name="T46" fmla="*/ 68 w 103"/>
              <a:gd name="T47" fmla="*/ 14 h 109"/>
              <a:gd name="T48" fmla="*/ 68 w 103"/>
              <a:gd name="T49" fmla="*/ 21 h 109"/>
              <a:gd name="T50" fmla="*/ 55 w 103"/>
              <a:gd name="T51" fmla="*/ 34 h 109"/>
              <a:gd name="T52" fmla="*/ 27 w 103"/>
              <a:gd name="T53" fmla="*/ 34 h 109"/>
              <a:gd name="T54" fmla="*/ 27 w 103"/>
              <a:gd name="T55" fmla="*/ 27 h 109"/>
              <a:gd name="T56" fmla="*/ 55 w 103"/>
              <a:gd name="T57" fmla="*/ 27 h 109"/>
              <a:gd name="T58" fmla="*/ 55 w 103"/>
              <a:gd name="T59" fmla="*/ 34 h 109"/>
              <a:gd name="T60" fmla="*/ 41 w 103"/>
              <a:gd name="T61" fmla="*/ 48 h 109"/>
              <a:gd name="T62" fmla="*/ 27 w 103"/>
              <a:gd name="T63" fmla="*/ 48 h 109"/>
              <a:gd name="T64" fmla="*/ 27 w 103"/>
              <a:gd name="T65" fmla="*/ 41 h 109"/>
              <a:gd name="T66" fmla="*/ 41 w 103"/>
              <a:gd name="T67" fmla="*/ 41 h 109"/>
              <a:gd name="T68" fmla="*/ 41 w 103"/>
              <a:gd name="T69" fmla="*/ 4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3" h="109">
                <a:moveTo>
                  <a:pt x="96" y="14"/>
                </a:moveTo>
                <a:cubicBezTo>
                  <a:pt x="96" y="103"/>
                  <a:pt x="96" y="103"/>
                  <a:pt x="96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0" y="103"/>
                  <a:pt x="7" y="100"/>
                  <a:pt x="7" y="96"/>
                </a:cubicBezTo>
                <a:cubicBezTo>
                  <a:pt x="7" y="92"/>
                  <a:pt x="10" y="89"/>
                  <a:pt x="14" y="89"/>
                </a:cubicBezTo>
                <a:cubicBezTo>
                  <a:pt x="89" y="89"/>
                  <a:pt x="89" y="89"/>
                  <a:pt x="89" y="89"/>
                </a:cubicBezTo>
                <a:cubicBezTo>
                  <a:pt x="89" y="0"/>
                  <a:pt x="89" y="0"/>
                  <a:pt x="8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6" y="109"/>
                  <a:pt x="14" y="10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03" y="14"/>
                  <a:pt x="103" y="14"/>
                  <a:pt x="103" y="14"/>
                </a:cubicBezTo>
                <a:lnTo>
                  <a:pt x="96" y="14"/>
                </a:lnTo>
                <a:close/>
                <a:moveTo>
                  <a:pt x="14" y="27"/>
                </a:moveTo>
                <a:cubicBezTo>
                  <a:pt x="14" y="7"/>
                  <a:pt x="14" y="7"/>
                  <a:pt x="14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82"/>
                  <a:pt x="82" y="82"/>
                  <a:pt x="82" y="82"/>
                </a:cubicBezTo>
                <a:cubicBezTo>
                  <a:pt x="14" y="82"/>
                  <a:pt x="14" y="82"/>
                  <a:pt x="14" y="82"/>
                </a:cubicBezTo>
                <a:lnTo>
                  <a:pt x="14" y="27"/>
                </a:lnTo>
                <a:close/>
                <a:moveTo>
                  <a:pt x="68" y="21"/>
                </a:move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68" y="14"/>
                  <a:pt x="68" y="14"/>
                  <a:pt x="68" y="14"/>
                </a:cubicBezTo>
                <a:lnTo>
                  <a:pt x="68" y="21"/>
                </a:lnTo>
                <a:close/>
                <a:moveTo>
                  <a:pt x="55" y="34"/>
                </a:moveTo>
                <a:cubicBezTo>
                  <a:pt x="27" y="34"/>
                  <a:pt x="27" y="34"/>
                  <a:pt x="27" y="34"/>
                </a:cubicBezTo>
                <a:cubicBezTo>
                  <a:pt x="27" y="27"/>
                  <a:pt x="27" y="27"/>
                  <a:pt x="27" y="27"/>
                </a:cubicBezTo>
                <a:cubicBezTo>
                  <a:pt x="55" y="27"/>
                  <a:pt x="55" y="27"/>
                  <a:pt x="55" y="27"/>
                </a:cubicBezTo>
                <a:lnTo>
                  <a:pt x="55" y="34"/>
                </a:lnTo>
                <a:close/>
                <a:moveTo>
                  <a:pt x="41" y="48"/>
                </a:moveTo>
                <a:cubicBezTo>
                  <a:pt x="27" y="48"/>
                  <a:pt x="27" y="48"/>
                  <a:pt x="27" y="48"/>
                </a:cubicBezTo>
                <a:cubicBezTo>
                  <a:pt x="27" y="41"/>
                  <a:pt x="27" y="41"/>
                  <a:pt x="27" y="41"/>
                </a:cubicBezTo>
                <a:cubicBezTo>
                  <a:pt x="41" y="41"/>
                  <a:pt x="41" y="41"/>
                  <a:pt x="41" y="41"/>
                </a:cubicBezTo>
                <a:lnTo>
                  <a:pt x="41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8" name="淘宝店chenying0907 14"/>
          <p:cNvSpPr>
            <a:spLocks noEditPoints="1"/>
          </p:cNvSpPr>
          <p:nvPr/>
        </p:nvSpPr>
        <p:spPr bwMode="auto">
          <a:xfrm>
            <a:off x="2550082" y="2183298"/>
            <a:ext cx="228882" cy="245158"/>
          </a:xfrm>
          <a:custGeom>
            <a:avLst/>
            <a:gdLst>
              <a:gd name="T0" fmla="*/ 58 w 102"/>
              <a:gd name="T1" fmla="*/ 7 h 109"/>
              <a:gd name="T2" fmla="*/ 58 w 102"/>
              <a:gd name="T3" fmla="*/ 0 h 109"/>
              <a:gd name="T4" fmla="*/ 44 w 102"/>
              <a:gd name="T5" fmla="*/ 0 h 109"/>
              <a:gd name="T6" fmla="*/ 44 w 102"/>
              <a:gd name="T7" fmla="*/ 7 h 109"/>
              <a:gd name="T8" fmla="*/ 0 w 102"/>
              <a:gd name="T9" fmla="*/ 58 h 109"/>
              <a:gd name="T10" fmla="*/ 51 w 102"/>
              <a:gd name="T11" fmla="*/ 109 h 109"/>
              <a:gd name="T12" fmla="*/ 102 w 102"/>
              <a:gd name="T13" fmla="*/ 58 h 109"/>
              <a:gd name="T14" fmla="*/ 58 w 102"/>
              <a:gd name="T15" fmla="*/ 7 h 109"/>
              <a:gd name="T16" fmla="*/ 54 w 102"/>
              <a:gd name="T17" fmla="*/ 102 h 109"/>
              <a:gd name="T18" fmla="*/ 54 w 102"/>
              <a:gd name="T19" fmla="*/ 96 h 109"/>
              <a:gd name="T20" fmla="*/ 48 w 102"/>
              <a:gd name="T21" fmla="*/ 96 h 109"/>
              <a:gd name="T22" fmla="*/ 48 w 102"/>
              <a:gd name="T23" fmla="*/ 102 h 109"/>
              <a:gd name="T24" fmla="*/ 7 w 102"/>
              <a:gd name="T25" fmla="*/ 62 h 109"/>
              <a:gd name="T26" fmla="*/ 13 w 102"/>
              <a:gd name="T27" fmla="*/ 62 h 109"/>
              <a:gd name="T28" fmla="*/ 13 w 102"/>
              <a:gd name="T29" fmla="*/ 55 h 109"/>
              <a:gd name="T30" fmla="*/ 7 w 102"/>
              <a:gd name="T31" fmla="*/ 55 h 109"/>
              <a:gd name="T32" fmla="*/ 51 w 102"/>
              <a:gd name="T33" fmla="*/ 14 h 109"/>
              <a:gd name="T34" fmla="*/ 95 w 102"/>
              <a:gd name="T35" fmla="*/ 55 h 109"/>
              <a:gd name="T36" fmla="*/ 89 w 102"/>
              <a:gd name="T37" fmla="*/ 55 h 109"/>
              <a:gd name="T38" fmla="*/ 89 w 102"/>
              <a:gd name="T39" fmla="*/ 62 h 109"/>
              <a:gd name="T40" fmla="*/ 95 w 102"/>
              <a:gd name="T41" fmla="*/ 62 h 109"/>
              <a:gd name="T42" fmla="*/ 54 w 102"/>
              <a:gd name="T43" fmla="*/ 102 h 109"/>
              <a:gd name="T44" fmla="*/ 48 w 102"/>
              <a:gd name="T45" fmla="*/ 34 h 109"/>
              <a:gd name="T46" fmla="*/ 44 w 102"/>
              <a:gd name="T47" fmla="*/ 34 h 109"/>
              <a:gd name="T48" fmla="*/ 44 w 102"/>
              <a:gd name="T49" fmla="*/ 17 h 109"/>
              <a:gd name="T50" fmla="*/ 49 w 102"/>
              <a:gd name="T51" fmla="*/ 17 h 109"/>
              <a:gd name="T52" fmla="*/ 55 w 102"/>
              <a:gd name="T53" fmla="*/ 29 h 109"/>
              <a:gd name="T54" fmla="*/ 55 w 102"/>
              <a:gd name="T55" fmla="*/ 17 h 109"/>
              <a:gd name="T56" fmla="*/ 58 w 102"/>
              <a:gd name="T57" fmla="*/ 17 h 109"/>
              <a:gd name="T58" fmla="*/ 58 w 102"/>
              <a:gd name="T59" fmla="*/ 34 h 109"/>
              <a:gd name="T60" fmla="*/ 54 w 102"/>
              <a:gd name="T61" fmla="*/ 34 h 109"/>
              <a:gd name="T62" fmla="*/ 48 w 102"/>
              <a:gd name="T63" fmla="*/ 22 h 109"/>
              <a:gd name="T64" fmla="*/ 48 w 102"/>
              <a:gd name="T65" fmla="*/ 34 h 109"/>
              <a:gd name="T66" fmla="*/ 57 w 102"/>
              <a:gd name="T67" fmla="*/ 60 h 109"/>
              <a:gd name="T68" fmla="*/ 73 w 102"/>
              <a:gd name="T69" fmla="*/ 80 h 109"/>
              <a:gd name="T70" fmla="*/ 53 w 102"/>
              <a:gd name="T71" fmla="*/ 65 h 109"/>
              <a:gd name="T72" fmla="*/ 46 w 102"/>
              <a:gd name="T73" fmla="*/ 63 h 109"/>
              <a:gd name="T74" fmla="*/ 45 w 102"/>
              <a:gd name="T75" fmla="*/ 56 h 109"/>
              <a:gd name="T76" fmla="*/ 29 w 102"/>
              <a:gd name="T77" fmla="*/ 36 h 109"/>
              <a:gd name="T78" fmla="*/ 49 w 102"/>
              <a:gd name="T79" fmla="*/ 52 h 109"/>
              <a:gd name="T80" fmla="*/ 56 w 102"/>
              <a:gd name="T81" fmla="*/ 53 h 109"/>
              <a:gd name="T82" fmla="*/ 57 w 102"/>
              <a:gd name="T83" fmla="*/ 6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2" h="109">
                <a:moveTo>
                  <a:pt x="58" y="7"/>
                </a:moveTo>
                <a:cubicBezTo>
                  <a:pt x="58" y="0"/>
                  <a:pt x="58" y="0"/>
                  <a:pt x="5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19" y="11"/>
                  <a:pt x="0" y="32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32"/>
                  <a:pt x="83" y="11"/>
                  <a:pt x="58" y="7"/>
                </a:cubicBezTo>
                <a:close/>
                <a:moveTo>
                  <a:pt x="54" y="102"/>
                </a:moveTo>
                <a:cubicBezTo>
                  <a:pt x="54" y="96"/>
                  <a:pt x="54" y="96"/>
                  <a:pt x="54" y="96"/>
                </a:cubicBezTo>
                <a:cubicBezTo>
                  <a:pt x="48" y="96"/>
                  <a:pt x="48" y="96"/>
                  <a:pt x="48" y="96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26" y="101"/>
                  <a:pt x="8" y="83"/>
                  <a:pt x="7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55"/>
                  <a:pt x="13" y="55"/>
                  <a:pt x="13" y="55"/>
                </a:cubicBezTo>
                <a:cubicBezTo>
                  <a:pt x="7" y="55"/>
                  <a:pt x="7" y="55"/>
                  <a:pt x="7" y="55"/>
                </a:cubicBezTo>
                <a:cubicBezTo>
                  <a:pt x="8" y="32"/>
                  <a:pt x="28" y="14"/>
                  <a:pt x="51" y="14"/>
                </a:cubicBezTo>
                <a:cubicBezTo>
                  <a:pt x="74" y="14"/>
                  <a:pt x="94" y="32"/>
                  <a:pt x="95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9" y="62"/>
                  <a:pt x="89" y="62"/>
                  <a:pt x="89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94" y="83"/>
                  <a:pt x="76" y="101"/>
                  <a:pt x="54" y="102"/>
                </a:cubicBezTo>
                <a:close/>
                <a:moveTo>
                  <a:pt x="48" y="34"/>
                </a:moveTo>
                <a:cubicBezTo>
                  <a:pt x="44" y="34"/>
                  <a:pt x="44" y="34"/>
                  <a:pt x="44" y="34"/>
                </a:cubicBezTo>
                <a:cubicBezTo>
                  <a:pt x="44" y="17"/>
                  <a:pt x="44" y="17"/>
                  <a:pt x="44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54" y="27"/>
                  <a:pt x="55" y="29"/>
                </a:cubicBezTo>
                <a:cubicBezTo>
                  <a:pt x="55" y="17"/>
                  <a:pt x="55" y="17"/>
                  <a:pt x="55" y="17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34"/>
                  <a:pt x="58" y="34"/>
                  <a:pt x="58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48" y="24"/>
                  <a:pt x="48" y="22"/>
                </a:cubicBezTo>
                <a:cubicBezTo>
                  <a:pt x="48" y="34"/>
                  <a:pt x="48" y="34"/>
                  <a:pt x="48" y="34"/>
                </a:cubicBezTo>
                <a:close/>
                <a:moveTo>
                  <a:pt x="57" y="60"/>
                </a:moveTo>
                <a:cubicBezTo>
                  <a:pt x="73" y="80"/>
                  <a:pt x="73" y="80"/>
                  <a:pt x="73" y="80"/>
                </a:cubicBezTo>
                <a:cubicBezTo>
                  <a:pt x="53" y="65"/>
                  <a:pt x="53" y="65"/>
                  <a:pt x="53" y="65"/>
                </a:cubicBezTo>
                <a:cubicBezTo>
                  <a:pt x="51" y="65"/>
                  <a:pt x="48" y="65"/>
                  <a:pt x="46" y="63"/>
                </a:cubicBezTo>
                <a:cubicBezTo>
                  <a:pt x="44" y="61"/>
                  <a:pt x="44" y="58"/>
                  <a:pt x="45" y="56"/>
                </a:cubicBezTo>
                <a:cubicBezTo>
                  <a:pt x="29" y="36"/>
                  <a:pt x="29" y="36"/>
                  <a:pt x="29" y="36"/>
                </a:cubicBezTo>
                <a:cubicBezTo>
                  <a:pt x="49" y="52"/>
                  <a:pt x="49" y="52"/>
                  <a:pt x="49" y="52"/>
                </a:cubicBezTo>
                <a:cubicBezTo>
                  <a:pt x="51" y="51"/>
                  <a:pt x="54" y="51"/>
                  <a:pt x="56" y="53"/>
                </a:cubicBezTo>
                <a:cubicBezTo>
                  <a:pt x="58" y="55"/>
                  <a:pt x="58" y="58"/>
                  <a:pt x="57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淘宝店chenying0907 34"/>
          <p:cNvSpPr>
            <a:spLocks noEditPoints="1"/>
          </p:cNvSpPr>
          <p:nvPr/>
        </p:nvSpPr>
        <p:spPr bwMode="auto">
          <a:xfrm>
            <a:off x="6403475" y="2198516"/>
            <a:ext cx="151980" cy="214722"/>
          </a:xfrm>
          <a:custGeom>
            <a:avLst/>
            <a:gdLst>
              <a:gd name="T0" fmla="*/ 77 w 88"/>
              <a:gd name="T1" fmla="*/ 33 h 124"/>
              <a:gd name="T2" fmla="*/ 67 w 88"/>
              <a:gd name="T3" fmla="*/ 57 h 124"/>
              <a:gd name="T4" fmla="*/ 67 w 88"/>
              <a:gd name="T5" fmla="*/ 57 h 124"/>
              <a:gd name="T6" fmla="*/ 85 w 88"/>
              <a:gd name="T7" fmla="*/ 79 h 124"/>
              <a:gd name="T8" fmla="*/ 88 w 88"/>
              <a:gd name="T9" fmla="*/ 104 h 124"/>
              <a:gd name="T10" fmla="*/ 79 w 88"/>
              <a:gd name="T11" fmla="*/ 115 h 124"/>
              <a:gd name="T12" fmla="*/ 69 w 88"/>
              <a:gd name="T13" fmla="*/ 115 h 124"/>
              <a:gd name="T14" fmla="*/ 64 w 88"/>
              <a:gd name="T15" fmla="*/ 124 h 124"/>
              <a:gd name="T16" fmla="*/ 23 w 88"/>
              <a:gd name="T17" fmla="*/ 124 h 124"/>
              <a:gd name="T18" fmla="*/ 19 w 88"/>
              <a:gd name="T19" fmla="*/ 119 h 124"/>
              <a:gd name="T20" fmla="*/ 9 w 88"/>
              <a:gd name="T21" fmla="*/ 115 h 124"/>
              <a:gd name="T22" fmla="*/ 2 w 88"/>
              <a:gd name="T23" fmla="*/ 111 h 124"/>
              <a:gd name="T24" fmla="*/ 0 w 88"/>
              <a:gd name="T25" fmla="*/ 93 h 124"/>
              <a:gd name="T26" fmla="*/ 20 w 88"/>
              <a:gd name="T27" fmla="*/ 57 h 124"/>
              <a:gd name="T28" fmla="*/ 20 w 88"/>
              <a:gd name="T29" fmla="*/ 57 h 124"/>
              <a:gd name="T30" fmla="*/ 44 w 88"/>
              <a:gd name="T31" fmla="*/ 0 h 124"/>
              <a:gd name="T32" fmla="*/ 22 w 88"/>
              <a:gd name="T33" fmla="*/ 105 h 124"/>
              <a:gd name="T34" fmla="*/ 25 w 88"/>
              <a:gd name="T35" fmla="*/ 89 h 124"/>
              <a:gd name="T36" fmla="*/ 28 w 88"/>
              <a:gd name="T37" fmla="*/ 109 h 124"/>
              <a:gd name="T38" fmla="*/ 28 w 88"/>
              <a:gd name="T39" fmla="*/ 114 h 124"/>
              <a:gd name="T40" fmla="*/ 59 w 88"/>
              <a:gd name="T41" fmla="*/ 110 h 124"/>
              <a:gd name="T42" fmla="*/ 59 w 88"/>
              <a:gd name="T43" fmla="*/ 109 h 124"/>
              <a:gd name="T44" fmla="*/ 62 w 88"/>
              <a:gd name="T45" fmla="*/ 89 h 124"/>
              <a:gd name="T46" fmla="*/ 65 w 88"/>
              <a:gd name="T47" fmla="*/ 105 h 124"/>
              <a:gd name="T48" fmla="*/ 78 w 88"/>
              <a:gd name="T49" fmla="*/ 104 h 124"/>
              <a:gd name="T50" fmla="*/ 76 w 88"/>
              <a:gd name="T51" fmla="*/ 83 h 124"/>
              <a:gd name="T52" fmla="*/ 59 w 88"/>
              <a:gd name="T53" fmla="*/ 63 h 124"/>
              <a:gd name="T54" fmla="*/ 28 w 88"/>
              <a:gd name="T55" fmla="*/ 63 h 124"/>
              <a:gd name="T56" fmla="*/ 10 w 88"/>
              <a:gd name="T57" fmla="*/ 93 h 124"/>
              <a:gd name="T58" fmla="*/ 10 w 88"/>
              <a:gd name="T59" fmla="*/ 105 h 124"/>
              <a:gd name="T60" fmla="*/ 44 w 88"/>
              <a:gd name="T61" fmla="*/ 9 h 124"/>
              <a:gd name="T62" fmla="*/ 20 w 88"/>
              <a:gd name="T63" fmla="*/ 33 h 124"/>
              <a:gd name="T64" fmla="*/ 68 w 88"/>
              <a:gd name="T65" fmla="*/ 3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8" h="124">
                <a:moveTo>
                  <a:pt x="44" y="0"/>
                </a:moveTo>
                <a:cubicBezTo>
                  <a:pt x="62" y="0"/>
                  <a:pt x="77" y="15"/>
                  <a:pt x="77" y="33"/>
                </a:cubicBezTo>
                <a:cubicBezTo>
                  <a:pt x="77" y="43"/>
                  <a:pt x="74" y="51"/>
                  <a:pt x="68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74" y="64"/>
                  <a:pt x="81" y="70"/>
                  <a:pt x="85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83"/>
                  <a:pt x="88" y="88"/>
                  <a:pt x="88" y="93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8" y="106"/>
                  <a:pt x="87" y="109"/>
                  <a:pt x="85" y="111"/>
                </a:cubicBezTo>
                <a:cubicBezTo>
                  <a:pt x="84" y="113"/>
                  <a:pt x="82" y="114"/>
                  <a:pt x="79" y="115"/>
                </a:cubicBezTo>
                <a:cubicBezTo>
                  <a:pt x="79" y="115"/>
                  <a:pt x="79" y="115"/>
                  <a:pt x="78" y="115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69" y="119"/>
                  <a:pt x="69" y="119"/>
                  <a:pt x="69" y="119"/>
                </a:cubicBezTo>
                <a:cubicBezTo>
                  <a:pt x="69" y="122"/>
                  <a:pt x="66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1" y="124"/>
                  <a:pt x="19" y="122"/>
                  <a:pt x="19" y="119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9" y="115"/>
                  <a:pt x="9" y="115"/>
                  <a:pt x="9" y="115"/>
                </a:cubicBezTo>
                <a:cubicBezTo>
                  <a:pt x="9" y="115"/>
                  <a:pt x="8" y="115"/>
                  <a:pt x="8" y="115"/>
                </a:cubicBezTo>
                <a:cubicBezTo>
                  <a:pt x="5" y="114"/>
                  <a:pt x="3" y="113"/>
                  <a:pt x="2" y="111"/>
                </a:cubicBezTo>
                <a:cubicBezTo>
                  <a:pt x="0" y="109"/>
                  <a:pt x="0" y="106"/>
                  <a:pt x="0" y="104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8"/>
                  <a:pt x="1" y="83"/>
                  <a:pt x="2" y="79"/>
                </a:cubicBezTo>
                <a:cubicBezTo>
                  <a:pt x="6" y="70"/>
                  <a:pt x="13" y="64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3" y="51"/>
                  <a:pt x="10" y="42"/>
                  <a:pt x="10" y="33"/>
                </a:cubicBezTo>
                <a:cubicBezTo>
                  <a:pt x="10" y="15"/>
                  <a:pt x="25" y="0"/>
                  <a:pt x="44" y="0"/>
                </a:cubicBezTo>
                <a:close/>
                <a:moveTo>
                  <a:pt x="22" y="105"/>
                </a:moveTo>
                <a:cubicBezTo>
                  <a:pt x="22" y="105"/>
                  <a:pt x="22" y="105"/>
                  <a:pt x="22" y="105"/>
                </a:cubicBezTo>
                <a:cubicBezTo>
                  <a:pt x="22" y="92"/>
                  <a:pt x="22" y="92"/>
                  <a:pt x="22" y="92"/>
                </a:cubicBezTo>
                <a:cubicBezTo>
                  <a:pt x="22" y="90"/>
                  <a:pt x="24" y="89"/>
                  <a:pt x="25" y="89"/>
                </a:cubicBezTo>
                <a:cubicBezTo>
                  <a:pt x="27" y="89"/>
                  <a:pt x="28" y="90"/>
                  <a:pt x="28" y="92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8" y="110"/>
                  <a:pt x="28" y="110"/>
                  <a:pt x="28" y="110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59" y="92"/>
                  <a:pt x="59" y="92"/>
                  <a:pt x="59" y="92"/>
                </a:cubicBezTo>
                <a:cubicBezTo>
                  <a:pt x="59" y="90"/>
                  <a:pt x="60" y="89"/>
                  <a:pt x="62" y="89"/>
                </a:cubicBezTo>
                <a:cubicBezTo>
                  <a:pt x="63" y="89"/>
                  <a:pt x="65" y="90"/>
                  <a:pt x="65" y="92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89"/>
                  <a:pt x="77" y="86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73" y="75"/>
                  <a:pt x="65" y="69"/>
                  <a:pt x="59" y="63"/>
                </a:cubicBezTo>
                <a:cubicBezTo>
                  <a:pt x="55" y="66"/>
                  <a:pt x="49" y="67"/>
                  <a:pt x="44" y="67"/>
                </a:cubicBezTo>
                <a:cubicBezTo>
                  <a:pt x="38" y="67"/>
                  <a:pt x="33" y="66"/>
                  <a:pt x="28" y="63"/>
                </a:cubicBezTo>
                <a:cubicBezTo>
                  <a:pt x="23" y="69"/>
                  <a:pt x="15" y="75"/>
                  <a:pt x="11" y="83"/>
                </a:cubicBezTo>
                <a:cubicBezTo>
                  <a:pt x="10" y="86"/>
                  <a:pt x="10" y="89"/>
                  <a:pt x="10" y="93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10" y="104"/>
                  <a:pt x="10" y="104"/>
                  <a:pt x="10" y="105"/>
                </a:cubicBezTo>
                <a:cubicBezTo>
                  <a:pt x="22" y="105"/>
                  <a:pt x="22" y="105"/>
                  <a:pt x="22" y="105"/>
                </a:cubicBezTo>
                <a:close/>
                <a:moveTo>
                  <a:pt x="44" y="9"/>
                </a:moveTo>
                <a:cubicBezTo>
                  <a:pt x="44" y="9"/>
                  <a:pt x="44" y="9"/>
                  <a:pt x="44" y="9"/>
                </a:cubicBezTo>
                <a:cubicBezTo>
                  <a:pt x="30" y="9"/>
                  <a:pt x="20" y="20"/>
                  <a:pt x="20" y="33"/>
                </a:cubicBezTo>
                <a:cubicBezTo>
                  <a:pt x="20" y="47"/>
                  <a:pt x="31" y="57"/>
                  <a:pt x="44" y="57"/>
                </a:cubicBezTo>
                <a:cubicBezTo>
                  <a:pt x="57" y="57"/>
                  <a:pt x="68" y="47"/>
                  <a:pt x="68" y="33"/>
                </a:cubicBezTo>
                <a:cubicBezTo>
                  <a:pt x="68" y="20"/>
                  <a:pt x="57" y="9"/>
                  <a:pt x="4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4" name="淘宝店chenying0907 37"/>
          <p:cNvSpPr>
            <a:spLocks noEditPoints="1"/>
          </p:cNvSpPr>
          <p:nvPr/>
        </p:nvSpPr>
        <p:spPr bwMode="auto">
          <a:xfrm>
            <a:off x="4475095" y="2194333"/>
            <a:ext cx="193810" cy="223088"/>
          </a:xfrm>
          <a:custGeom>
            <a:avLst/>
            <a:gdLst>
              <a:gd name="T0" fmla="*/ 27 w 112"/>
              <a:gd name="T1" fmla="*/ 92 h 128"/>
              <a:gd name="T2" fmla="*/ 27 w 112"/>
              <a:gd name="T3" fmla="*/ 98 h 128"/>
              <a:gd name="T4" fmla="*/ 87 w 112"/>
              <a:gd name="T5" fmla="*/ 95 h 128"/>
              <a:gd name="T6" fmla="*/ 24 w 112"/>
              <a:gd name="T7" fmla="*/ 53 h 128"/>
              <a:gd name="T8" fmla="*/ 27 w 112"/>
              <a:gd name="T9" fmla="*/ 56 h 128"/>
              <a:gd name="T10" fmla="*/ 87 w 112"/>
              <a:gd name="T11" fmla="*/ 53 h 128"/>
              <a:gd name="T12" fmla="*/ 27 w 112"/>
              <a:gd name="T13" fmla="*/ 50 h 128"/>
              <a:gd name="T14" fmla="*/ 110 w 112"/>
              <a:gd name="T15" fmla="*/ 37 h 128"/>
              <a:gd name="T16" fmla="*/ 75 w 112"/>
              <a:gd name="T17" fmla="*/ 1 h 128"/>
              <a:gd name="T18" fmla="*/ 13 w 112"/>
              <a:gd name="T19" fmla="*/ 0 h 128"/>
              <a:gd name="T20" fmla="*/ 0 w 112"/>
              <a:gd name="T21" fmla="*/ 13 h 128"/>
              <a:gd name="T22" fmla="*/ 3 w 112"/>
              <a:gd name="T23" fmla="*/ 124 h 128"/>
              <a:gd name="T24" fmla="*/ 13 w 112"/>
              <a:gd name="T25" fmla="*/ 128 h 128"/>
              <a:gd name="T26" fmla="*/ 108 w 112"/>
              <a:gd name="T27" fmla="*/ 124 h 128"/>
              <a:gd name="T28" fmla="*/ 112 w 112"/>
              <a:gd name="T29" fmla="*/ 115 h 128"/>
              <a:gd name="T30" fmla="*/ 110 w 112"/>
              <a:gd name="T31" fmla="*/ 37 h 128"/>
              <a:gd name="T32" fmla="*/ 74 w 112"/>
              <a:gd name="T33" fmla="*/ 15 h 128"/>
              <a:gd name="T34" fmla="*/ 79 w 112"/>
              <a:gd name="T35" fmla="*/ 37 h 128"/>
              <a:gd name="T36" fmla="*/ 76 w 112"/>
              <a:gd name="T37" fmla="*/ 36 h 128"/>
              <a:gd name="T38" fmla="*/ 74 w 112"/>
              <a:gd name="T39" fmla="*/ 15 h 128"/>
              <a:gd name="T40" fmla="*/ 102 w 112"/>
              <a:gd name="T41" fmla="*/ 115 h 128"/>
              <a:gd name="T42" fmla="*/ 101 w 112"/>
              <a:gd name="T43" fmla="*/ 117 h 128"/>
              <a:gd name="T44" fmla="*/ 13 w 112"/>
              <a:gd name="T45" fmla="*/ 118 h 128"/>
              <a:gd name="T46" fmla="*/ 9 w 112"/>
              <a:gd name="T47" fmla="*/ 115 h 128"/>
              <a:gd name="T48" fmla="*/ 10 w 112"/>
              <a:gd name="T49" fmla="*/ 11 h 128"/>
              <a:gd name="T50" fmla="*/ 68 w 112"/>
              <a:gd name="T51" fmla="*/ 10 h 128"/>
              <a:gd name="T52" fmla="*/ 71 w 112"/>
              <a:gd name="T53" fmla="*/ 40 h 128"/>
              <a:gd name="T54" fmla="*/ 79 w 112"/>
              <a:gd name="T55" fmla="*/ 43 h 128"/>
              <a:gd name="T56" fmla="*/ 102 w 112"/>
              <a:gd name="T57" fmla="*/ 115 h 128"/>
              <a:gd name="T58" fmla="*/ 84 w 112"/>
              <a:gd name="T59" fmla="*/ 71 h 128"/>
              <a:gd name="T60" fmla="*/ 24 w 112"/>
              <a:gd name="T61" fmla="*/ 74 h 128"/>
              <a:gd name="T62" fmla="*/ 84 w 112"/>
              <a:gd name="T63" fmla="*/ 77 h 128"/>
              <a:gd name="T64" fmla="*/ 84 w 112"/>
              <a:gd name="T65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2" h="128">
                <a:moveTo>
                  <a:pt x="84" y="92"/>
                </a:moveTo>
                <a:cubicBezTo>
                  <a:pt x="27" y="92"/>
                  <a:pt x="27" y="92"/>
                  <a:pt x="27" y="92"/>
                </a:cubicBezTo>
                <a:cubicBezTo>
                  <a:pt x="25" y="92"/>
                  <a:pt x="24" y="93"/>
                  <a:pt x="24" y="95"/>
                </a:cubicBezTo>
                <a:cubicBezTo>
                  <a:pt x="24" y="96"/>
                  <a:pt x="25" y="98"/>
                  <a:pt x="27" y="98"/>
                </a:cubicBezTo>
                <a:cubicBezTo>
                  <a:pt x="84" y="98"/>
                  <a:pt x="84" y="98"/>
                  <a:pt x="84" y="98"/>
                </a:cubicBezTo>
                <a:cubicBezTo>
                  <a:pt x="86" y="98"/>
                  <a:pt x="87" y="96"/>
                  <a:pt x="87" y="95"/>
                </a:cubicBezTo>
                <a:cubicBezTo>
                  <a:pt x="87" y="93"/>
                  <a:pt x="86" y="92"/>
                  <a:pt x="84" y="92"/>
                </a:cubicBezTo>
                <a:close/>
                <a:moveTo>
                  <a:pt x="24" y="53"/>
                </a:moveTo>
                <a:cubicBezTo>
                  <a:pt x="24" y="53"/>
                  <a:pt x="24" y="53"/>
                  <a:pt x="24" y="53"/>
                </a:cubicBezTo>
                <a:cubicBezTo>
                  <a:pt x="24" y="55"/>
                  <a:pt x="25" y="56"/>
                  <a:pt x="2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6" y="56"/>
                  <a:pt x="87" y="55"/>
                  <a:pt x="87" y="53"/>
                </a:cubicBezTo>
                <a:cubicBezTo>
                  <a:pt x="87" y="52"/>
                  <a:pt x="86" y="50"/>
                  <a:pt x="84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5" y="50"/>
                  <a:pt x="24" y="52"/>
                  <a:pt x="24" y="53"/>
                </a:cubicBezTo>
                <a:close/>
                <a:moveTo>
                  <a:pt x="110" y="37"/>
                </a:moveTo>
                <a:cubicBezTo>
                  <a:pt x="110" y="37"/>
                  <a:pt x="110" y="37"/>
                  <a:pt x="110" y="37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0"/>
                  <a:pt x="73" y="0"/>
                  <a:pt x="7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3" y="4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8"/>
                  <a:pt x="1" y="122"/>
                  <a:pt x="3" y="124"/>
                </a:cubicBezTo>
                <a:cubicBezTo>
                  <a:pt x="4" y="124"/>
                  <a:pt x="4" y="124"/>
                  <a:pt x="4" y="124"/>
                </a:cubicBezTo>
                <a:cubicBezTo>
                  <a:pt x="6" y="126"/>
                  <a:pt x="9" y="128"/>
                  <a:pt x="13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102" y="128"/>
                  <a:pt x="105" y="126"/>
                  <a:pt x="108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2" y="118"/>
                  <a:pt x="112" y="115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39"/>
                  <a:pt x="111" y="38"/>
                  <a:pt x="110" y="37"/>
                </a:cubicBezTo>
                <a:close/>
                <a:moveTo>
                  <a:pt x="74" y="15"/>
                </a:moveTo>
                <a:cubicBezTo>
                  <a:pt x="74" y="15"/>
                  <a:pt x="74" y="15"/>
                  <a:pt x="74" y="15"/>
                </a:cubicBezTo>
                <a:cubicBezTo>
                  <a:pt x="97" y="37"/>
                  <a:pt x="97" y="37"/>
                  <a:pt x="97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8" y="37"/>
                  <a:pt x="77" y="37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5" y="35"/>
                  <a:pt x="74" y="33"/>
                  <a:pt x="74" y="32"/>
                </a:cubicBezTo>
                <a:cubicBezTo>
                  <a:pt x="74" y="15"/>
                  <a:pt x="74" y="15"/>
                  <a:pt x="74" y="15"/>
                </a:cubicBezTo>
                <a:close/>
                <a:moveTo>
                  <a:pt x="102" y="115"/>
                </a:moveTo>
                <a:cubicBezTo>
                  <a:pt x="102" y="115"/>
                  <a:pt x="102" y="115"/>
                  <a:pt x="102" y="115"/>
                </a:cubicBezTo>
                <a:cubicBezTo>
                  <a:pt x="102" y="116"/>
                  <a:pt x="101" y="116"/>
                  <a:pt x="101" y="117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100" y="118"/>
                  <a:pt x="99" y="118"/>
                  <a:pt x="99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12" y="118"/>
                  <a:pt x="11" y="118"/>
                  <a:pt x="10" y="117"/>
                </a:cubicBezTo>
                <a:cubicBezTo>
                  <a:pt x="10" y="116"/>
                  <a:pt x="9" y="116"/>
                  <a:pt x="9" y="115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2"/>
                  <a:pt x="10" y="11"/>
                  <a:pt x="10" y="11"/>
                </a:cubicBezTo>
                <a:cubicBezTo>
                  <a:pt x="11" y="10"/>
                  <a:pt x="12" y="10"/>
                  <a:pt x="13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5"/>
                  <a:pt x="69" y="38"/>
                  <a:pt x="71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3" y="42"/>
                  <a:pt x="76" y="43"/>
                  <a:pt x="79" y="43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115"/>
                  <a:pt x="102" y="115"/>
                  <a:pt x="102" y="115"/>
                </a:cubicBezTo>
                <a:close/>
                <a:moveTo>
                  <a:pt x="84" y="71"/>
                </a:moveTo>
                <a:cubicBezTo>
                  <a:pt x="84" y="71"/>
                  <a:pt x="84" y="71"/>
                  <a:pt x="84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2"/>
                  <a:pt x="24" y="74"/>
                </a:cubicBezTo>
                <a:cubicBezTo>
                  <a:pt x="24" y="76"/>
                  <a:pt x="25" y="77"/>
                  <a:pt x="27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6" y="77"/>
                  <a:pt x="87" y="76"/>
                  <a:pt x="87" y="74"/>
                </a:cubicBezTo>
                <a:cubicBezTo>
                  <a:pt x="87" y="72"/>
                  <a:pt x="86" y="71"/>
                  <a:pt x="84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 Box 42"/>
          <p:cNvSpPr txBox="1">
            <a:spLocks noChangeArrowheads="1"/>
          </p:cNvSpPr>
          <p:nvPr/>
        </p:nvSpPr>
        <p:spPr bwMode="auto">
          <a:xfrm>
            <a:off x="1204224" y="258166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此处输入章节标题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632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25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75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0"/>
                            </p:stCondLst>
                            <p:childTnLst>
                              <p:par>
                                <p:cTn id="10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750"/>
                            </p:stCondLst>
                            <p:childTnLst>
                              <p:par>
                                <p:cTn id="1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25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8000"/>
                            </p:stCondLst>
                            <p:childTnLst>
                              <p:par>
                                <p:cTn id="1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8500"/>
                            </p:stCondLst>
                            <p:childTnLst>
                              <p:par>
                                <p:cTn id="1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3" grpId="0" animBg="1"/>
      <p:bldP spid="14" grpId="0" animBg="1"/>
      <p:bldP spid="19" grpId="0" animBg="1"/>
      <p:bldP spid="20" grpId="0" animBg="1"/>
      <p:bldP spid="6" grpId="0" animBg="1"/>
      <p:bldP spid="9" grpId="0" animBg="1"/>
      <p:bldP spid="10" grpId="0" animBg="1"/>
      <p:bldP spid="15" grpId="0" animBg="1"/>
      <p:bldP spid="16" grpId="0" animBg="1"/>
      <p:bldP spid="21" grpId="0" animBg="1"/>
      <p:bldP spid="22" grpId="0" animBg="1"/>
      <p:bldP spid="25" grpId="0" animBg="1"/>
      <p:bldP spid="26" grpId="0" animBg="1"/>
      <p:bldP spid="12" grpId="0" animBg="1"/>
      <p:bldP spid="18" grpId="0" animBg="1"/>
      <p:bldP spid="24" grpId="0" animBg="1"/>
      <p:bldP spid="11" grpId="0" animBg="1"/>
      <p:bldP spid="17" grpId="0" animBg="1"/>
      <p:bldP spid="23" grpId="0" animBg="1"/>
      <p:bldP spid="27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33" grpId="0" animBg="1"/>
      <p:bldP spid="34" grpId="0" animBg="1"/>
      <p:bldP spid="46" grpId="0" animBg="1"/>
      <p:bldP spid="48" grpId="0" animBg="1"/>
      <p:bldP spid="53" grpId="0" animBg="1"/>
      <p:bldP spid="5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1"/>
          <p:cNvSpPr>
            <a:spLocks noChangeArrowheads="1"/>
          </p:cNvSpPr>
          <p:nvPr/>
        </p:nvSpPr>
        <p:spPr bwMode="auto">
          <a:xfrm>
            <a:off x="2845121" y="1203598"/>
            <a:ext cx="6015245" cy="3024187"/>
          </a:xfrm>
          <a:prstGeom prst="rect">
            <a:avLst/>
          </a:prstGeom>
          <a:solidFill>
            <a:schemeClr val="tx1">
              <a:lumMod val="25000"/>
              <a:lumOff val="75000"/>
              <a:alpha val="1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" name="Rectangle 36"/>
          <p:cNvSpPr>
            <a:spLocks noChangeArrowheads="1"/>
          </p:cNvSpPr>
          <p:nvPr/>
        </p:nvSpPr>
        <p:spPr bwMode="auto">
          <a:xfrm>
            <a:off x="3349947" y="2710855"/>
            <a:ext cx="1439863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Rectangle 37"/>
          <p:cNvSpPr>
            <a:spLocks noChangeArrowheads="1"/>
          </p:cNvSpPr>
          <p:nvPr/>
        </p:nvSpPr>
        <p:spPr bwMode="auto">
          <a:xfrm>
            <a:off x="5202560" y="2710855"/>
            <a:ext cx="143986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Rectangle 39"/>
          <p:cNvSpPr>
            <a:spLocks noChangeArrowheads="1"/>
          </p:cNvSpPr>
          <p:nvPr/>
        </p:nvSpPr>
        <p:spPr bwMode="auto">
          <a:xfrm>
            <a:off x="7088510" y="2710855"/>
            <a:ext cx="143986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Rectangle 43"/>
          <p:cNvSpPr>
            <a:spLocks noChangeArrowheads="1"/>
          </p:cNvSpPr>
          <p:nvPr/>
        </p:nvSpPr>
        <p:spPr bwMode="auto">
          <a:xfrm>
            <a:off x="3349947" y="3419823"/>
            <a:ext cx="52562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Line 44"/>
          <p:cNvSpPr>
            <a:spLocks noChangeShapeType="1"/>
          </p:cNvSpPr>
          <p:nvPr/>
        </p:nvSpPr>
        <p:spPr bwMode="auto">
          <a:xfrm>
            <a:off x="5002535" y="1723430"/>
            <a:ext cx="0" cy="1368425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Line 45"/>
          <p:cNvSpPr>
            <a:spLocks noChangeShapeType="1"/>
          </p:cNvSpPr>
          <p:nvPr/>
        </p:nvSpPr>
        <p:spPr bwMode="auto">
          <a:xfrm>
            <a:off x="6877372" y="1723430"/>
            <a:ext cx="0" cy="1368425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Oval 37"/>
          <p:cNvSpPr>
            <a:spLocks noChangeArrowheads="1"/>
          </p:cNvSpPr>
          <p:nvPr/>
        </p:nvSpPr>
        <p:spPr bwMode="auto">
          <a:xfrm>
            <a:off x="3796061" y="1700795"/>
            <a:ext cx="542925" cy="542925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4" name="淘宝店chenying0907 33"/>
          <p:cNvSpPr>
            <a:spLocks noEditPoints="1"/>
          </p:cNvSpPr>
          <p:nvPr/>
        </p:nvSpPr>
        <p:spPr bwMode="auto">
          <a:xfrm>
            <a:off x="3952398" y="1915834"/>
            <a:ext cx="234962" cy="159706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Oval 37"/>
          <p:cNvSpPr>
            <a:spLocks noChangeArrowheads="1"/>
          </p:cNvSpPr>
          <p:nvPr/>
        </p:nvSpPr>
        <p:spPr bwMode="auto">
          <a:xfrm>
            <a:off x="5643911" y="1700795"/>
            <a:ext cx="542925" cy="542925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grpSp>
        <p:nvGrpSpPr>
          <p:cNvPr id="17" name="Group 27"/>
          <p:cNvGrpSpPr/>
          <p:nvPr/>
        </p:nvGrpSpPr>
        <p:grpSpPr bwMode="auto">
          <a:xfrm>
            <a:off x="5835921" y="1876641"/>
            <a:ext cx="160440" cy="203166"/>
            <a:chOff x="0" y="0"/>
            <a:chExt cx="127" cy="163"/>
          </a:xfrm>
          <a:solidFill>
            <a:schemeClr val="bg1"/>
          </a:solidFill>
        </p:grpSpPr>
        <p:sp>
          <p:nvSpPr>
            <p:cNvPr id="18" name="淘宝店chenying0907 28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淘宝店chenying0907 29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淘宝店chenying0907 30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淘宝店chenying0907 31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淘宝店chenying0907 32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" name="Oval 37"/>
          <p:cNvSpPr>
            <a:spLocks noChangeArrowheads="1"/>
          </p:cNvSpPr>
          <p:nvPr/>
        </p:nvSpPr>
        <p:spPr bwMode="auto">
          <a:xfrm>
            <a:off x="7523511" y="1700795"/>
            <a:ext cx="542925" cy="542925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grpSp>
        <p:nvGrpSpPr>
          <p:cNvPr id="25" name="Group 23"/>
          <p:cNvGrpSpPr/>
          <p:nvPr/>
        </p:nvGrpSpPr>
        <p:grpSpPr bwMode="auto">
          <a:xfrm>
            <a:off x="7725609" y="1876704"/>
            <a:ext cx="168840" cy="207802"/>
            <a:chOff x="0" y="0"/>
            <a:chExt cx="134" cy="163"/>
          </a:xfrm>
          <a:solidFill>
            <a:schemeClr val="bg1"/>
          </a:solidFill>
        </p:grpSpPr>
        <p:sp>
          <p:nvSpPr>
            <p:cNvPr id="26" name="淘宝店chenying0907 24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" name="Rectangle 35"/>
          <p:cNvSpPr>
            <a:spLocks noChangeArrowheads="1"/>
          </p:cNvSpPr>
          <p:nvPr/>
        </p:nvSpPr>
        <p:spPr bwMode="auto">
          <a:xfrm>
            <a:off x="3678560" y="2368303"/>
            <a:ext cx="7826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30" name="Rectangle 34"/>
          <p:cNvSpPr>
            <a:spLocks noChangeArrowheads="1"/>
          </p:cNvSpPr>
          <p:nvPr/>
        </p:nvSpPr>
        <p:spPr bwMode="auto">
          <a:xfrm>
            <a:off x="5385122" y="2368303"/>
            <a:ext cx="10747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</a:p>
        </p:txBody>
      </p:sp>
      <p:sp>
        <p:nvSpPr>
          <p:cNvPr id="31" name="Rectangle 38"/>
          <p:cNvSpPr>
            <a:spLocks noChangeArrowheads="1"/>
          </p:cNvSpPr>
          <p:nvPr/>
        </p:nvSpPr>
        <p:spPr bwMode="auto">
          <a:xfrm>
            <a:off x="7509197" y="2368303"/>
            <a:ext cx="6016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Target</a:t>
            </a:r>
          </a:p>
        </p:txBody>
      </p:sp>
      <p:sp>
        <p:nvSpPr>
          <p:cNvPr id="32" name="Text Box 42"/>
          <p:cNvSpPr txBox="1">
            <a:spLocks noChangeArrowheads="1"/>
          </p:cNvSpPr>
          <p:nvPr/>
        </p:nvSpPr>
        <p:spPr bwMode="auto">
          <a:xfrm>
            <a:off x="1204224" y="258166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此处输入章节标题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18"/>
          <a:stretch/>
        </p:blipFill>
        <p:spPr>
          <a:xfrm>
            <a:off x="418950" y="1203597"/>
            <a:ext cx="2574784" cy="3024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046011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5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  <p:bldP spid="9" grpId="0"/>
      <p:bldP spid="10" grpId="0" animBg="1"/>
      <p:bldP spid="11" grpId="0" animBg="1"/>
      <p:bldP spid="13" grpId="0" animBg="1"/>
      <p:bldP spid="14" grpId="0" animBg="1"/>
      <p:bldP spid="16" grpId="0" animBg="1"/>
      <p:bldP spid="24" grpId="0" animBg="1"/>
      <p:bldP spid="29" grpId="0"/>
      <p:bldP spid="30" grpId="0"/>
      <p:bldP spid="3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淘宝店chenying0907 24"/>
          <p:cNvSpPr/>
          <p:nvPr/>
        </p:nvSpPr>
        <p:spPr bwMode="auto">
          <a:xfrm>
            <a:off x="4752975" y="1563638"/>
            <a:ext cx="1336325" cy="2406650"/>
          </a:xfrm>
          <a:custGeom>
            <a:avLst/>
            <a:gdLst>
              <a:gd name="T0" fmla="*/ 863 w 863"/>
              <a:gd name="T1" fmla="*/ 0 h 1516"/>
              <a:gd name="T2" fmla="*/ 0 w 863"/>
              <a:gd name="T3" fmla="*/ 0 h 1516"/>
              <a:gd name="T4" fmla="*/ 0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863" y="0"/>
                </a:moveTo>
                <a:lnTo>
                  <a:pt x="0" y="0"/>
                </a:lnTo>
                <a:lnTo>
                  <a:pt x="0" y="1516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淘宝店chenying0907 25"/>
          <p:cNvSpPr/>
          <p:nvPr/>
        </p:nvSpPr>
        <p:spPr bwMode="auto">
          <a:xfrm>
            <a:off x="5089525" y="2385963"/>
            <a:ext cx="999775" cy="1584325"/>
          </a:xfrm>
          <a:custGeom>
            <a:avLst/>
            <a:gdLst>
              <a:gd name="T0" fmla="*/ 651 w 651"/>
              <a:gd name="T1" fmla="*/ 0 h 998"/>
              <a:gd name="T2" fmla="*/ 0 w 651"/>
              <a:gd name="T3" fmla="*/ 0 h 998"/>
              <a:gd name="T4" fmla="*/ 0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651" y="0"/>
                </a:moveTo>
                <a:lnTo>
                  <a:pt x="0" y="0"/>
                </a:lnTo>
                <a:lnTo>
                  <a:pt x="0" y="998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淘宝店chenying0907 26"/>
          <p:cNvSpPr/>
          <p:nvPr/>
        </p:nvSpPr>
        <p:spPr bwMode="auto">
          <a:xfrm>
            <a:off x="5438775" y="3208288"/>
            <a:ext cx="650525" cy="762000"/>
          </a:xfrm>
          <a:custGeom>
            <a:avLst/>
            <a:gdLst>
              <a:gd name="T0" fmla="*/ 431 w 431"/>
              <a:gd name="T1" fmla="*/ 0 h 480"/>
              <a:gd name="T2" fmla="*/ 0 w 431"/>
              <a:gd name="T3" fmla="*/ 0 h 480"/>
              <a:gd name="T4" fmla="*/ 0 w 431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1" h="480">
                <a:moveTo>
                  <a:pt x="431" y="0"/>
                </a:moveTo>
                <a:lnTo>
                  <a:pt x="0" y="0"/>
                </a:lnTo>
                <a:lnTo>
                  <a:pt x="0" y="48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089300" y="2946350"/>
            <a:ext cx="510520" cy="510520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089300" y="2141488"/>
            <a:ext cx="510520" cy="51052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089300" y="1306463"/>
            <a:ext cx="510520" cy="510520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6" name="淘宝店chenying0907 30"/>
          <p:cNvSpPr/>
          <p:nvPr/>
        </p:nvSpPr>
        <p:spPr bwMode="auto">
          <a:xfrm>
            <a:off x="3059061" y="1563638"/>
            <a:ext cx="1331964" cy="2406650"/>
          </a:xfrm>
          <a:custGeom>
            <a:avLst/>
            <a:gdLst>
              <a:gd name="T0" fmla="*/ 0 w 863"/>
              <a:gd name="T1" fmla="*/ 0 h 1516"/>
              <a:gd name="T2" fmla="*/ 863 w 863"/>
              <a:gd name="T3" fmla="*/ 0 h 1516"/>
              <a:gd name="T4" fmla="*/ 863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0" y="0"/>
                </a:moveTo>
                <a:lnTo>
                  <a:pt x="863" y="0"/>
                </a:lnTo>
                <a:lnTo>
                  <a:pt x="863" y="1516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淘宝店chenying0907 31"/>
          <p:cNvSpPr/>
          <p:nvPr/>
        </p:nvSpPr>
        <p:spPr bwMode="auto">
          <a:xfrm>
            <a:off x="3059061" y="2385963"/>
            <a:ext cx="995414" cy="1584325"/>
          </a:xfrm>
          <a:custGeom>
            <a:avLst/>
            <a:gdLst>
              <a:gd name="T0" fmla="*/ 0 w 651"/>
              <a:gd name="T1" fmla="*/ 0 h 998"/>
              <a:gd name="T2" fmla="*/ 651 w 651"/>
              <a:gd name="T3" fmla="*/ 0 h 998"/>
              <a:gd name="T4" fmla="*/ 651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0" y="0"/>
                </a:moveTo>
                <a:lnTo>
                  <a:pt x="651" y="0"/>
                </a:lnTo>
                <a:lnTo>
                  <a:pt x="651" y="998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淘宝店chenying0907 32"/>
          <p:cNvSpPr/>
          <p:nvPr/>
        </p:nvSpPr>
        <p:spPr bwMode="auto">
          <a:xfrm>
            <a:off x="3059061" y="3208288"/>
            <a:ext cx="647751" cy="762000"/>
          </a:xfrm>
          <a:custGeom>
            <a:avLst/>
            <a:gdLst>
              <a:gd name="T0" fmla="*/ 0 w 432"/>
              <a:gd name="T1" fmla="*/ 0 h 480"/>
              <a:gd name="T2" fmla="*/ 432 w 432"/>
              <a:gd name="T3" fmla="*/ 0 h 480"/>
              <a:gd name="T4" fmla="*/ 432 w 432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" h="480">
                <a:moveTo>
                  <a:pt x="0" y="0"/>
                </a:moveTo>
                <a:lnTo>
                  <a:pt x="432" y="0"/>
                </a:lnTo>
                <a:lnTo>
                  <a:pt x="432" y="48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548541" y="2946350"/>
            <a:ext cx="510520" cy="510520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548541" y="2141488"/>
            <a:ext cx="510520" cy="51052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548541" y="1306463"/>
            <a:ext cx="510520" cy="510520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28" name="淘宝店chenying0907 33"/>
          <p:cNvSpPr>
            <a:spLocks noEditPoints="1"/>
          </p:cNvSpPr>
          <p:nvPr/>
        </p:nvSpPr>
        <p:spPr bwMode="auto">
          <a:xfrm>
            <a:off x="2681311" y="1458872"/>
            <a:ext cx="223090" cy="206358"/>
          </a:xfrm>
          <a:custGeom>
            <a:avLst/>
            <a:gdLst>
              <a:gd name="T0" fmla="*/ 100 w 129"/>
              <a:gd name="T1" fmla="*/ 66 h 119"/>
              <a:gd name="T2" fmla="*/ 105 w 129"/>
              <a:gd name="T3" fmla="*/ 61 h 119"/>
              <a:gd name="T4" fmla="*/ 110 w 129"/>
              <a:gd name="T5" fmla="*/ 66 h 119"/>
              <a:gd name="T6" fmla="*/ 110 w 129"/>
              <a:gd name="T7" fmla="*/ 115 h 119"/>
              <a:gd name="T8" fmla="*/ 105 w 129"/>
              <a:gd name="T9" fmla="*/ 119 h 119"/>
              <a:gd name="T10" fmla="*/ 105 w 129"/>
              <a:gd name="T11" fmla="*/ 119 h 119"/>
              <a:gd name="T12" fmla="*/ 24 w 129"/>
              <a:gd name="T13" fmla="*/ 119 h 119"/>
              <a:gd name="T14" fmla="*/ 19 w 129"/>
              <a:gd name="T15" fmla="*/ 115 h 119"/>
              <a:gd name="T16" fmla="*/ 19 w 129"/>
              <a:gd name="T17" fmla="*/ 114 h 119"/>
              <a:gd name="T18" fmla="*/ 19 w 129"/>
              <a:gd name="T19" fmla="*/ 66 h 119"/>
              <a:gd name="T20" fmla="*/ 24 w 129"/>
              <a:gd name="T21" fmla="*/ 61 h 119"/>
              <a:gd name="T22" fmla="*/ 29 w 129"/>
              <a:gd name="T23" fmla="*/ 66 h 119"/>
              <a:gd name="T24" fmla="*/ 29 w 129"/>
              <a:gd name="T25" fmla="*/ 110 h 119"/>
              <a:gd name="T26" fmla="*/ 45 w 129"/>
              <a:gd name="T27" fmla="*/ 110 h 119"/>
              <a:gd name="T28" fmla="*/ 45 w 129"/>
              <a:gd name="T29" fmla="*/ 61 h 119"/>
              <a:gd name="T30" fmla="*/ 48 w 129"/>
              <a:gd name="T31" fmla="*/ 58 h 119"/>
              <a:gd name="T32" fmla="*/ 48 w 129"/>
              <a:gd name="T33" fmla="*/ 58 h 119"/>
              <a:gd name="T34" fmla="*/ 81 w 129"/>
              <a:gd name="T35" fmla="*/ 58 h 119"/>
              <a:gd name="T36" fmla="*/ 85 w 129"/>
              <a:gd name="T37" fmla="*/ 61 h 119"/>
              <a:gd name="T38" fmla="*/ 85 w 129"/>
              <a:gd name="T39" fmla="*/ 61 h 119"/>
              <a:gd name="T40" fmla="*/ 85 w 129"/>
              <a:gd name="T41" fmla="*/ 110 h 119"/>
              <a:gd name="T42" fmla="*/ 100 w 129"/>
              <a:gd name="T43" fmla="*/ 110 h 119"/>
              <a:gd name="T44" fmla="*/ 100 w 129"/>
              <a:gd name="T45" fmla="*/ 66 h 119"/>
              <a:gd name="T46" fmla="*/ 51 w 129"/>
              <a:gd name="T47" fmla="*/ 110 h 119"/>
              <a:gd name="T48" fmla="*/ 51 w 129"/>
              <a:gd name="T49" fmla="*/ 110 h 119"/>
              <a:gd name="T50" fmla="*/ 79 w 129"/>
              <a:gd name="T51" fmla="*/ 110 h 119"/>
              <a:gd name="T52" fmla="*/ 79 w 129"/>
              <a:gd name="T53" fmla="*/ 64 h 119"/>
              <a:gd name="T54" fmla="*/ 51 w 129"/>
              <a:gd name="T55" fmla="*/ 64 h 119"/>
              <a:gd name="T56" fmla="*/ 51 w 129"/>
              <a:gd name="T57" fmla="*/ 110 h 119"/>
              <a:gd name="T58" fmla="*/ 9 w 129"/>
              <a:gd name="T59" fmla="*/ 68 h 119"/>
              <a:gd name="T60" fmla="*/ 9 w 129"/>
              <a:gd name="T61" fmla="*/ 68 h 119"/>
              <a:gd name="T62" fmla="*/ 65 w 129"/>
              <a:gd name="T63" fmla="*/ 12 h 119"/>
              <a:gd name="T64" fmla="*/ 120 w 129"/>
              <a:gd name="T65" fmla="*/ 68 h 119"/>
              <a:gd name="T66" fmla="*/ 127 w 129"/>
              <a:gd name="T67" fmla="*/ 68 h 119"/>
              <a:gd name="T68" fmla="*/ 127 w 129"/>
              <a:gd name="T69" fmla="*/ 61 h 119"/>
              <a:gd name="T70" fmla="*/ 68 w 129"/>
              <a:gd name="T71" fmla="*/ 2 h 119"/>
              <a:gd name="T72" fmla="*/ 68 w 129"/>
              <a:gd name="T73" fmla="*/ 2 h 119"/>
              <a:gd name="T74" fmla="*/ 61 w 129"/>
              <a:gd name="T75" fmla="*/ 2 h 119"/>
              <a:gd name="T76" fmla="*/ 2 w 129"/>
              <a:gd name="T77" fmla="*/ 61 h 119"/>
              <a:gd name="T78" fmla="*/ 2 w 129"/>
              <a:gd name="T79" fmla="*/ 68 h 119"/>
              <a:gd name="T80" fmla="*/ 9 w 129"/>
              <a:gd name="T81" fmla="*/ 6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9" h="119">
                <a:moveTo>
                  <a:pt x="100" y="66"/>
                </a:moveTo>
                <a:cubicBezTo>
                  <a:pt x="100" y="64"/>
                  <a:pt x="103" y="61"/>
                  <a:pt x="105" y="61"/>
                </a:cubicBezTo>
                <a:cubicBezTo>
                  <a:pt x="108" y="61"/>
                  <a:pt x="110" y="64"/>
                  <a:pt x="110" y="66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0" y="117"/>
                  <a:pt x="108" y="119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19"/>
                  <a:pt x="19" y="117"/>
                  <a:pt x="19" y="115"/>
                </a:cubicBezTo>
                <a:cubicBezTo>
                  <a:pt x="19" y="114"/>
                  <a:pt x="19" y="114"/>
                  <a:pt x="19" y="114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4"/>
                  <a:pt x="21" y="61"/>
                  <a:pt x="24" y="61"/>
                </a:cubicBezTo>
                <a:cubicBezTo>
                  <a:pt x="27" y="61"/>
                  <a:pt x="29" y="64"/>
                  <a:pt x="29" y="66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6" y="58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3" y="58"/>
                  <a:pt x="85" y="59"/>
                  <a:pt x="85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66"/>
                  <a:pt x="100" y="66"/>
                  <a:pt x="100" y="66"/>
                </a:cubicBezTo>
                <a:close/>
                <a:moveTo>
                  <a:pt x="51" y="110"/>
                </a:moveTo>
                <a:cubicBezTo>
                  <a:pt x="51" y="110"/>
                  <a:pt x="51" y="110"/>
                  <a:pt x="51" y="110"/>
                </a:cubicBezTo>
                <a:cubicBezTo>
                  <a:pt x="79" y="110"/>
                  <a:pt x="79" y="110"/>
                  <a:pt x="79" y="110"/>
                </a:cubicBezTo>
                <a:cubicBezTo>
                  <a:pt x="79" y="64"/>
                  <a:pt x="79" y="64"/>
                  <a:pt x="79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110"/>
                  <a:pt x="51" y="110"/>
                  <a:pt x="51" y="110"/>
                </a:cubicBezTo>
                <a:close/>
                <a:moveTo>
                  <a:pt x="9" y="68"/>
                </a:moveTo>
                <a:cubicBezTo>
                  <a:pt x="9" y="68"/>
                  <a:pt x="9" y="68"/>
                  <a:pt x="9" y="68"/>
                </a:cubicBezTo>
                <a:cubicBezTo>
                  <a:pt x="65" y="12"/>
                  <a:pt x="65" y="12"/>
                  <a:pt x="65" y="12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2" y="70"/>
                  <a:pt x="125" y="70"/>
                  <a:pt x="127" y="68"/>
                </a:cubicBezTo>
                <a:cubicBezTo>
                  <a:pt x="129" y="66"/>
                  <a:pt x="129" y="63"/>
                  <a:pt x="127" y="61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6" y="0"/>
                  <a:pt x="63" y="0"/>
                  <a:pt x="61" y="2"/>
                </a:cubicBezTo>
                <a:cubicBezTo>
                  <a:pt x="2" y="61"/>
                  <a:pt x="2" y="61"/>
                  <a:pt x="2" y="61"/>
                </a:cubicBezTo>
                <a:cubicBezTo>
                  <a:pt x="0" y="63"/>
                  <a:pt x="0" y="66"/>
                  <a:pt x="2" y="68"/>
                </a:cubicBezTo>
                <a:cubicBezTo>
                  <a:pt x="4" y="70"/>
                  <a:pt x="7" y="70"/>
                  <a:pt x="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淘宝店chenying0907 34"/>
          <p:cNvSpPr>
            <a:spLocks noEditPoints="1"/>
          </p:cNvSpPr>
          <p:nvPr/>
        </p:nvSpPr>
        <p:spPr bwMode="auto">
          <a:xfrm>
            <a:off x="6275948" y="2301655"/>
            <a:ext cx="151980" cy="214722"/>
          </a:xfrm>
          <a:custGeom>
            <a:avLst/>
            <a:gdLst>
              <a:gd name="T0" fmla="*/ 77 w 88"/>
              <a:gd name="T1" fmla="*/ 33 h 124"/>
              <a:gd name="T2" fmla="*/ 67 w 88"/>
              <a:gd name="T3" fmla="*/ 57 h 124"/>
              <a:gd name="T4" fmla="*/ 67 w 88"/>
              <a:gd name="T5" fmla="*/ 57 h 124"/>
              <a:gd name="T6" fmla="*/ 85 w 88"/>
              <a:gd name="T7" fmla="*/ 79 h 124"/>
              <a:gd name="T8" fmla="*/ 88 w 88"/>
              <a:gd name="T9" fmla="*/ 104 h 124"/>
              <a:gd name="T10" fmla="*/ 79 w 88"/>
              <a:gd name="T11" fmla="*/ 115 h 124"/>
              <a:gd name="T12" fmla="*/ 69 w 88"/>
              <a:gd name="T13" fmla="*/ 115 h 124"/>
              <a:gd name="T14" fmla="*/ 64 w 88"/>
              <a:gd name="T15" fmla="*/ 124 h 124"/>
              <a:gd name="T16" fmla="*/ 23 w 88"/>
              <a:gd name="T17" fmla="*/ 124 h 124"/>
              <a:gd name="T18" fmla="*/ 19 w 88"/>
              <a:gd name="T19" fmla="*/ 119 h 124"/>
              <a:gd name="T20" fmla="*/ 9 w 88"/>
              <a:gd name="T21" fmla="*/ 115 h 124"/>
              <a:gd name="T22" fmla="*/ 2 w 88"/>
              <a:gd name="T23" fmla="*/ 111 h 124"/>
              <a:gd name="T24" fmla="*/ 0 w 88"/>
              <a:gd name="T25" fmla="*/ 93 h 124"/>
              <a:gd name="T26" fmla="*/ 20 w 88"/>
              <a:gd name="T27" fmla="*/ 57 h 124"/>
              <a:gd name="T28" fmla="*/ 20 w 88"/>
              <a:gd name="T29" fmla="*/ 57 h 124"/>
              <a:gd name="T30" fmla="*/ 44 w 88"/>
              <a:gd name="T31" fmla="*/ 0 h 124"/>
              <a:gd name="T32" fmla="*/ 22 w 88"/>
              <a:gd name="T33" fmla="*/ 105 h 124"/>
              <a:gd name="T34" fmla="*/ 25 w 88"/>
              <a:gd name="T35" fmla="*/ 89 h 124"/>
              <a:gd name="T36" fmla="*/ 28 w 88"/>
              <a:gd name="T37" fmla="*/ 109 h 124"/>
              <a:gd name="T38" fmla="*/ 28 w 88"/>
              <a:gd name="T39" fmla="*/ 114 h 124"/>
              <a:gd name="T40" fmla="*/ 59 w 88"/>
              <a:gd name="T41" fmla="*/ 110 h 124"/>
              <a:gd name="T42" fmla="*/ 59 w 88"/>
              <a:gd name="T43" fmla="*/ 109 h 124"/>
              <a:gd name="T44" fmla="*/ 62 w 88"/>
              <a:gd name="T45" fmla="*/ 89 h 124"/>
              <a:gd name="T46" fmla="*/ 65 w 88"/>
              <a:gd name="T47" fmla="*/ 105 h 124"/>
              <a:gd name="T48" fmla="*/ 78 w 88"/>
              <a:gd name="T49" fmla="*/ 104 h 124"/>
              <a:gd name="T50" fmla="*/ 76 w 88"/>
              <a:gd name="T51" fmla="*/ 83 h 124"/>
              <a:gd name="T52" fmla="*/ 59 w 88"/>
              <a:gd name="T53" fmla="*/ 63 h 124"/>
              <a:gd name="T54" fmla="*/ 28 w 88"/>
              <a:gd name="T55" fmla="*/ 63 h 124"/>
              <a:gd name="T56" fmla="*/ 10 w 88"/>
              <a:gd name="T57" fmla="*/ 93 h 124"/>
              <a:gd name="T58" fmla="*/ 10 w 88"/>
              <a:gd name="T59" fmla="*/ 105 h 124"/>
              <a:gd name="T60" fmla="*/ 44 w 88"/>
              <a:gd name="T61" fmla="*/ 9 h 124"/>
              <a:gd name="T62" fmla="*/ 20 w 88"/>
              <a:gd name="T63" fmla="*/ 33 h 124"/>
              <a:gd name="T64" fmla="*/ 68 w 88"/>
              <a:gd name="T65" fmla="*/ 3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8" h="124">
                <a:moveTo>
                  <a:pt x="44" y="0"/>
                </a:moveTo>
                <a:cubicBezTo>
                  <a:pt x="62" y="0"/>
                  <a:pt x="77" y="15"/>
                  <a:pt x="77" y="33"/>
                </a:cubicBezTo>
                <a:cubicBezTo>
                  <a:pt x="77" y="43"/>
                  <a:pt x="74" y="51"/>
                  <a:pt x="68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74" y="64"/>
                  <a:pt x="81" y="70"/>
                  <a:pt x="85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83"/>
                  <a:pt x="88" y="88"/>
                  <a:pt x="88" y="93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8" y="106"/>
                  <a:pt x="87" y="109"/>
                  <a:pt x="85" y="111"/>
                </a:cubicBezTo>
                <a:cubicBezTo>
                  <a:pt x="84" y="113"/>
                  <a:pt x="82" y="114"/>
                  <a:pt x="79" y="115"/>
                </a:cubicBezTo>
                <a:cubicBezTo>
                  <a:pt x="79" y="115"/>
                  <a:pt x="79" y="115"/>
                  <a:pt x="78" y="115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69" y="119"/>
                  <a:pt x="69" y="119"/>
                  <a:pt x="69" y="119"/>
                </a:cubicBezTo>
                <a:cubicBezTo>
                  <a:pt x="69" y="122"/>
                  <a:pt x="66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1" y="124"/>
                  <a:pt x="19" y="122"/>
                  <a:pt x="19" y="119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9" y="115"/>
                  <a:pt x="9" y="115"/>
                  <a:pt x="9" y="115"/>
                </a:cubicBezTo>
                <a:cubicBezTo>
                  <a:pt x="9" y="115"/>
                  <a:pt x="8" y="115"/>
                  <a:pt x="8" y="115"/>
                </a:cubicBezTo>
                <a:cubicBezTo>
                  <a:pt x="5" y="114"/>
                  <a:pt x="3" y="113"/>
                  <a:pt x="2" y="111"/>
                </a:cubicBezTo>
                <a:cubicBezTo>
                  <a:pt x="0" y="109"/>
                  <a:pt x="0" y="106"/>
                  <a:pt x="0" y="104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8"/>
                  <a:pt x="1" y="83"/>
                  <a:pt x="2" y="79"/>
                </a:cubicBezTo>
                <a:cubicBezTo>
                  <a:pt x="6" y="70"/>
                  <a:pt x="13" y="64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3" y="51"/>
                  <a:pt x="10" y="42"/>
                  <a:pt x="10" y="33"/>
                </a:cubicBezTo>
                <a:cubicBezTo>
                  <a:pt x="10" y="15"/>
                  <a:pt x="25" y="0"/>
                  <a:pt x="44" y="0"/>
                </a:cubicBezTo>
                <a:close/>
                <a:moveTo>
                  <a:pt x="22" y="105"/>
                </a:moveTo>
                <a:cubicBezTo>
                  <a:pt x="22" y="105"/>
                  <a:pt x="22" y="105"/>
                  <a:pt x="22" y="105"/>
                </a:cubicBezTo>
                <a:cubicBezTo>
                  <a:pt x="22" y="92"/>
                  <a:pt x="22" y="92"/>
                  <a:pt x="22" y="92"/>
                </a:cubicBezTo>
                <a:cubicBezTo>
                  <a:pt x="22" y="90"/>
                  <a:pt x="24" y="89"/>
                  <a:pt x="25" y="89"/>
                </a:cubicBezTo>
                <a:cubicBezTo>
                  <a:pt x="27" y="89"/>
                  <a:pt x="28" y="90"/>
                  <a:pt x="28" y="92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8" y="110"/>
                  <a:pt x="28" y="110"/>
                  <a:pt x="28" y="110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59" y="92"/>
                  <a:pt x="59" y="92"/>
                  <a:pt x="59" y="92"/>
                </a:cubicBezTo>
                <a:cubicBezTo>
                  <a:pt x="59" y="90"/>
                  <a:pt x="60" y="89"/>
                  <a:pt x="62" y="89"/>
                </a:cubicBezTo>
                <a:cubicBezTo>
                  <a:pt x="63" y="89"/>
                  <a:pt x="65" y="90"/>
                  <a:pt x="65" y="92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89"/>
                  <a:pt x="77" y="86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73" y="75"/>
                  <a:pt x="65" y="69"/>
                  <a:pt x="59" y="63"/>
                </a:cubicBezTo>
                <a:cubicBezTo>
                  <a:pt x="55" y="66"/>
                  <a:pt x="49" y="67"/>
                  <a:pt x="44" y="67"/>
                </a:cubicBezTo>
                <a:cubicBezTo>
                  <a:pt x="38" y="67"/>
                  <a:pt x="33" y="66"/>
                  <a:pt x="28" y="63"/>
                </a:cubicBezTo>
                <a:cubicBezTo>
                  <a:pt x="23" y="69"/>
                  <a:pt x="15" y="75"/>
                  <a:pt x="11" y="83"/>
                </a:cubicBezTo>
                <a:cubicBezTo>
                  <a:pt x="10" y="86"/>
                  <a:pt x="10" y="89"/>
                  <a:pt x="10" y="93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10" y="104"/>
                  <a:pt x="10" y="104"/>
                  <a:pt x="10" y="105"/>
                </a:cubicBezTo>
                <a:cubicBezTo>
                  <a:pt x="22" y="105"/>
                  <a:pt x="22" y="105"/>
                  <a:pt x="22" y="105"/>
                </a:cubicBezTo>
                <a:close/>
                <a:moveTo>
                  <a:pt x="44" y="9"/>
                </a:moveTo>
                <a:cubicBezTo>
                  <a:pt x="44" y="9"/>
                  <a:pt x="44" y="9"/>
                  <a:pt x="44" y="9"/>
                </a:cubicBezTo>
                <a:cubicBezTo>
                  <a:pt x="30" y="9"/>
                  <a:pt x="20" y="20"/>
                  <a:pt x="20" y="33"/>
                </a:cubicBezTo>
                <a:cubicBezTo>
                  <a:pt x="20" y="47"/>
                  <a:pt x="31" y="57"/>
                  <a:pt x="44" y="57"/>
                </a:cubicBezTo>
                <a:cubicBezTo>
                  <a:pt x="57" y="57"/>
                  <a:pt x="68" y="47"/>
                  <a:pt x="68" y="33"/>
                </a:cubicBezTo>
                <a:cubicBezTo>
                  <a:pt x="68" y="20"/>
                  <a:pt x="57" y="9"/>
                  <a:pt x="4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淘宝店chenying0907 35"/>
          <p:cNvSpPr>
            <a:spLocks noEditPoints="1"/>
          </p:cNvSpPr>
          <p:nvPr/>
        </p:nvSpPr>
        <p:spPr bwMode="auto">
          <a:xfrm>
            <a:off x="6244174" y="1437861"/>
            <a:ext cx="193810" cy="246792"/>
          </a:xfrm>
          <a:custGeom>
            <a:avLst/>
            <a:gdLst>
              <a:gd name="T0" fmla="*/ 99 w 111"/>
              <a:gd name="T1" fmla="*/ 127 h 142"/>
              <a:gd name="T2" fmla="*/ 90 w 111"/>
              <a:gd name="T3" fmla="*/ 134 h 142"/>
              <a:gd name="T4" fmla="*/ 62 w 111"/>
              <a:gd name="T5" fmla="*/ 141 h 142"/>
              <a:gd name="T6" fmla="*/ 35 w 111"/>
              <a:gd name="T7" fmla="*/ 129 h 142"/>
              <a:gd name="T8" fmla="*/ 35 w 111"/>
              <a:gd name="T9" fmla="*/ 129 h 142"/>
              <a:gd name="T10" fmla="*/ 35 w 111"/>
              <a:gd name="T11" fmla="*/ 129 h 142"/>
              <a:gd name="T12" fmla="*/ 28 w 111"/>
              <a:gd name="T13" fmla="*/ 120 h 142"/>
              <a:gd name="T14" fmla="*/ 13 w 111"/>
              <a:gd name="T15" fmla="*/ 95 h 142"/>
              <a:gd name="T16" fmla="*/ 13 w 111"/>
              <a:gd name="T17" fmla="*/ 95 h 142"/>
              <a:gd name="T18" fmla="*/ 5 w 111"/>
              <a:gd name="T19" fmla="*/ 80 h 142"/>
              <a:gd name="T20" fmla="*/ 15 w 111"/>
              <a:gd name="T21" fmla="*/ 60 h 142"/>
              <a:gd name="T22" fmla="*/ 28 w 111"/>
              <a:gd name="T23" fmla="*/ 66 h 142"/>
              <a:gd name="T24" fmla="*/ 29 w 111"/>
              <a:gd name="T25" fmla="*/ 67 h 142"/>
              <a:gd name="T26" fmla="*/ 30 w 111"/>
              <a:gd name="T27" fmla="*/ 69 h 142"/>
              <a:gd name="T28" fmla="*/ 30 w 111"/>
              <a:gd name="T29" fmla="*/ 22 h 142"/>
              <a:gd name="T30" fmla="*/ 49 w 111"/>
              <a:gd name="T31" fmla="*/ 11 h 142"/>
              <a:gd name="T32" fmla="*/ 73 w 111"/>
              <a:gd name="T33" fmla="*/ 11 h 142"/>
              <a:gd name="T34" fmla="*/ 92 w 111"/>
              <a:gd name="T35" fmla="*/ 22 h 142"/>
              <a:gd name="T36" fmla="*/ 92 w 111"/>
              <a:gd name="T37" fmla="*/ 22 h 142"/>
              <a:gd name="T38" fmla="*/ 93 w 111"/>
              <a:gd name="T39" fmla="*/ 22 h 142"/>
              <a:gd name="T40" fmla="*/ 111 w 111"/>
              <a:gd name="T41" fmla="*/ 34 h 142"/>
              <a:gd name="T42" fmla="*/ 111 w 111"/>
              <a:gd name="T43" fmla="*/ 97 h 142"/>
              <a:gd name="T44" fmla="*/ 108 w 111"/>
              <a:gd name="T45" fmla="*/ 113 h 142"/>
              <a:gd name="T46" fmla="*/ 99 w 111"/>
              <a:gd name="T47" fmla="*/ 127 h 142"/>
              <a:gd name="T48" fmla="*/ 85 w 111"/>
              <a:gd name="T49" fmla="*/ 126 h 142"/>
              <a:gd name="T50" fmla="*/ 85 w 111"/>
              <a:gd name="T51" fmla="*/ 126 h 142"/>
              <a:gd name="T52" fmla="*/ 92 w 111"/>
              <a:gd name="T53" fmla="*/ 120 h 142"/>
              <a:gd name="T54" fmla="*/ 98 w 111"/>
              <a:gd name="T55" fmla="*/ 109 h 142"/>
              <a:gd name="T56" fmla="*/ 101 w 111"/>
              <a:gd name="T57" fmla="*/ 97 h 142"/>
              <a:gd name="T58" fmla="*/ 101 w 111"/>
              <a:gd name="T59" fmla="*/ 34 h 142"/>
              <a:gd name="T60" fmla="*/ 95 w 111"/>
              <a:gd name="T61" fmla="*/ 34 h 142"/>
              <a:gd name="T62" fmla="*/ 95 w 111"/>
              <a:gd name="T63" fmla="*/ 64 h 142"/>
              <a:gd name="T64" fmla="*/ 82 w 111"/>
              <a:gd name="T65" fmla="*/ 64 h 142"/>
              <a:gd name="T66" fmla="*/ 82 w 111"/>
              <a:gd name="T67" fmla="*/ 22 h 142"/>
              <a:gd name="T68" fmla="*/ 77 w 111"/>
              <a:gd name="T69" fmla="*/ 22 h 142"/>
              <a:gd name="T70" fmla="*/ 77 w 111"/>
              <a:gd name="T71" fmla="*/ 64 h 142"/>
              <a:gd name="T72" fmla="*/ 64 w 111"/>
              <a:gd name="T73" fmla="*/ 64 h 142"/>
              <a:gd name="T74" fmla="*/ 64 w 111"/>
              <a:gd name="T75" fmla="*/ 15 h 142"/>
              <a:gd name="T76" fmla="*/ 58 w 111"/>
              <a:gd name="T77" fmla="*/ 15 h 142"/>
              <a:gd name="T78" fmla="*/ 58 w 111"/>
              <a:gd name="T79" fmla="*/ 64 h 142"/>
              <a:gd name="T80" fmla="*/ 45 w 111"/>
              <a:gd name="T81" fmla="*/ 64 h 142"/>
              <a:gd name="T82" fmla="*/ 45 w 111"/>
              <a:gd name="T83" fmla="*/ 22 h 142"/>
              <a:gd name="T84" fmla="*/ 40 w 111"/>
              <a:gd name="T85" fmla="*/ 22 h 142"/>
              <a:gd name="T86" fmla="*/ 40 w 111"/>
              <a:gd name="T87" fmla="*/ 80 h 142"/>
              <a:gd name="T88" fmla="*/ 27 w 111"/>
              <a:gd name="T89" fmla="*/ 84 h 142"/>
              <a:gd name="T90" fmla="*/ 20 w 111"/>
              <a:gd name="T91" fmla="*/ 72 h 142"/>
              <a:gd name="T92" fmla="*/ 13 w 111"/>
              <a:gd name="T93" fmla="*/ 75 h 142"/>
              <a:gd name="T94" fmla="*/ 22 w 111"/>
              <a:gd name="T95" fmla="*/ 90 h 142"/>
              <a:gd name="T96" fmla="*/ 22 w 111"/>
              <a:gd name="T97" fmla="*/ 90 h 142"/>
              <a:gd name="T98" fmla="*/ 36 w 111"/>
              <a:gd name="T99" fmla="*/ 115 h 142"/>
              <a:gd name="T100" fmla="*/ 42 w 111"/>
              <a:gd name="T101" fmla="*/ 122 h 142"/>
              <a:gd name="T102" fmla="*/ 42 w 111"/>
              <a:gd name="T103" fmla="*/ 122 h 142"/>
              <a:gd name="T104" fmla="*/ 63 w 111"/>
              <a:gd name="T105" fmla="*/ 131 h 142"/>
              <a:gd name="T106" fmla="*/ 85 w 111"/>
              <a:gd name="T107" fmla="*/ 12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1" h="142">
                <a:moveTo>
                  <a:pt x="99" y="127"/>
                </a:moveTo>
                <a:cubicBezTo>
                  <a:pt x="97" y="130"/>
                  <a:pt x="94" y="132"/>
                  <a:pt x="90" y="134"/>
                </a:cubicBezTo>
                <a:cubicBezTo>
                  <a:pt x="82" y="139"/>
                  <a:pt x="72" y="142"/>
                  <a:pt x="62" y="141"/>
                </a:cubicBezTo>
                <a:cubicBezTo>
                  <a:pt x="52" y="140"/>
                  <a:pt x="43" y="136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3" y="127"/>
                  <a:pt x="30" y="124"/>
                  <a:pt x="28" y="120"/>
                </a:cubicBezTo>
                <a:cubicBezTo>
                  <a:pt x="13" y="95"/>
                  <a:pt x="13" y="95"/>
                  <a:pt x="13" y="95"/>
                </a:cubicBezTo>
                <a:cubicBezTo>
                  <a:pt x="13" y="95"/>
                  <a:pt x="13" y="95"/>
                  <a:pt x="13" y="95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72"/>
                  <a:pt x="5" y="61"/>
                  <a:pt x="15" y="60"/>
                </a:cubicBezTo>
                <a:cubicBezTo>
                  <a:pt x="19" y="60"/>
                  <a:pt x="25" y="61"/>
                  <a:pt x="28" y="66"/>
                </a:cubicBezTo>
                <a:cubicBezTo>
                  <a:pt x="29" y="67"/>
                  <a:pt x="29" y="67"/>
                  <a:pt x="29" y="67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12"/>
                  <a:pt x="41" y="6"/>
                  <a:pt x="49" y="11"/>
                </a:cubicBezTo>
                <a:cubicBezTo>
                  <a:pt x="52" y="0"/>
                  <a:pt x="70" y="0"/>
                  <a:pt x="73" y="11"/>
                </a:cubicBezTo>
                <a:cubicBezTo>
                  <a:pt x="81" y="6"/>
                  <a:pt x="92" y="12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101" y="19"/>
                  <a:pt x="111" y="24"/>
                  <a:pt x="111" y="34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1" y="102"/>
                  <a:pt x="110" y="108"/>
                  <a:pt x="108" y="113"/>
                </a:cubicBezTo>
                <a:cubicBezTo>
                  <a:pt x="106" y="118"/>
                  <a:pt x="103" y="122"/>
                  <a:pt x="99" y="127"/>
                </a:cubicBezTo>
                <a:close/>
                <a:moveTo>
                  <a:pt x="85" y="126"/>
                </a:moveTo>
                <a:cubicBezTo>
                  <a:pt x="85" y="126"/>
                  <a:pt x="85" y="126"/>
                  <a:pt x="85" y="126"/>
                </a:cubicBezTo>
                <a:cubicBezTo>
                  <a:pt x="88" y="124"/>
                  <a:pt x="90" y="122"/>
                  <a:pt x="92" y="120"/>
                </a:cubicBezTo>
                <a:cubicBezTo>
                  <a:pt x="95" y="117"/>
                  <a:pt x="97" y="113"/>
                  <a:pt x="98" y="109"/>
                </a:cubicBezTo>
                <a:cubicBezTo>
                  <a:pt x="100" y="105"/>
                  <a:pt x="101" y="101"/>
                  <a:pt x="101" y="97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30"/>
                  <a:pt x="95" y="30"/>
                  <a:pt x="95" y="3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82" y="72"/>
                  <a:pt x="82" y="64"/>
                </a:cubicBezTo>
                <a:cubicBezTo>
                  <a:pt x="82" y="22"/>
                  <a:pt x="82" y="22"/>
                  <a:pt x="82" y="22"/>
                </a:cubicBezTo>
                <a:cubicBezTo>
                  <a:pt x="82" y="18"/>
                  <a:pt x="77" y="18"/>
                  <a:pt x="77" y="22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72"/>
                  <a:pt x="64" y="72"/>
                  <a:pt x="64" y="64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2"/>
                  <a:pt x="58" y="12"/>
                  <a:pt x="5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72"/>
                  <a:pt x="45" y="72"/>
                  <a:pt x="45" y="64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8"/>
                  <a:pt x="40" y="18"/>
                  <a:pt x="40" y="22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7"/>
                  <a:pt x="30" y="90"/>
                  <a:pt x="27" y="84"/>
                </a:cubicBezTo>
                <a:cubicBezTo>
                  <a:pt x="20" y="72"/>
                  <a:pt x="20" y="72"/>
                  <a:pt x="20" y="72"/>
                </a:cubicBezTo>
                <a:cubicBezTo>
                  <a:pt x="17" y="68"/>
                  <a:pt x="11" y="71"/>
                  <a:pt x="13" y="75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8" y="118"/>
                  <a:pt x="40" y="120"/>
                  <a:pt x="42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27"/>
                  <a:pt x="55" y="130"/>
                  <a:pt x="63" y="131"/>
                </a:cubicBezTo>
                <a:cubicBezTo>
                  <a:pt x="71" y="132"/>
                  <a:pt x="78" y="130"/>
                  <a:pt x="85" y="1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淘宝店chenying0907 36"/>
          <p:cNvSpPr>
            <a:spLocks noEditPoints="1"/>
          </p:cNvSpPr>
          <p:nvPr/>
        </p:nvSpPr>
        <p:spPr bwMode="auto">
          <a:xfrm>
            <a:off x="6268880" y="3098235"/>
            <a:ext cx="164528" cy="221694"/>
          </a:xfrm>
          <a:custGeom>
            <a:avLst/>
            <a:gdLst>
              <a:gd name="T0" fmla="*/ 70 w 95"/>
              <a:gd name="T1" fmla="*/ 9 h 128"/>
              <a:gd name="T2" fmla="*/ 79 w 95"/>
              <a:gd name="T3" fmla="*/ 59 h 128"/>
              <a:gd name="T4" fmla="*/ 70 w 95"/>
              <a:gd name="T5" fmla="*/ 81 h 128"/>
              <a:gd name="T6" fmla="*/ 26 w 95"/>
              <a:gd name="T7" fmla="*/ 81 h 128"/>
              <a:gd name="T8" fmla="*/ 17 w 95"/>
              <a:gd name="T9" fmla="*/ 59 h 128"/>
              <a:gd name="T10" fmla="*/ 26 w 95"/>
              <a:gd name="T11" fmla="*/ 9 h 128"/>
              <a:gd name="T12" fmla="*/ 27 w 95"/>
              <a:gd name="T13" fmla="*/ 42 h 128"/>
              <a:gd name="T14" fmla="*/ 69 w 95"/>
              <a:gd name="T15" fmla="*/ 42 h 128"/>
              <a:gd name="T16" fmla="*/ 63 w 95"/>
              <a:gd name="T17" fmla="*/ 16 h 128"/>
              <a:gd name="T18" fmla="*/ 33 w 95"/>
              <a:gd name="T19" fmla="*/ 16 h 128"/>
              <a:gd name="T20" fmla="*/ 27 w 95"/>
              <a:gd name="T21" fmla="*/ 42 h 128"/>
              <a:gd name="T22" fmla="*/ 69 w 95"/>
              <a:gd name="T23" fmla="*/ 48 h 128"/>
              <a:gd name="T24" fmla="*/ 27 w 95"/>
              <a:gd name="T25" fmla="*/ 59 h 128"/>
              <a:gd name="T26" fmla="*/ 33 w 95"/>
              <a:gd name="T27" fmla="*/ 74 h 128"/>
              <a:gd name="T28" fmla="*/ 63 w 95"/>
              <a:gd name="T29" fmla="*/ 74 h 128"/>
              <a:gd name="T30" fmla="*/ 69 w 95"/>
              <a:gd name="T31" fmla="*/ 48 h 128"/>
              <a:gd name="T32" fmla="*/ 18 w 95"/>
              <a:gd name="T33" fmla="*/ 128 h 128"/>
              <a:gd name="T34" fmla="*/ 48 w 95"/>
              <a:gd name="T35" fmla="*/ 128 h 128"/>
              <a:gd name="T36" fmla="*/ 77 w 95"/>
              <a:gd name="T37" fmla="*/ 128 h 128"/>
              <a:gd name="T38" fmla="*/ 77 w 95"/>
              <a:gd name="T39" fmla="*/ 118 h 128"/>
              <a:gd name="T40" fmla="*/ 53 w 95"/>
              <a:gd name="T41" fmla="*/ 106 h 128"/>
              <a:gd name="T42" fmla="*/ 91 w 95"/>
              <a:gd name="T43" fmla="*/ 77 h 128"/>
              <a:gd name="T44" fmla="*/ 95 w 95"/>
              <a:gd name="T45" fmla="*/ 45 h 128"/>
              <a:gd name="T46" fmla="*/ 85 w 95"/>
              <a:gd name="T47" fmla="*/ 45 h 128"/>
              <a:gd name="T48" fmla="*/ 82 w 95"/>
              <a:gd name="T49" fmla="*/ 73 h 128"/>
              <a:gd name="T50" fmla="*/ 48 w 95"/>
              <a:gd name="T51" fmla="*/ 97 h 128"/>
              <a:gd name="T52" fmla="*/ 21 w 95"/>
              <a:gd name="T53" fmla="*/ 86 h 128"/>
              <a:gd name="T54" fmla="*/ 10 w 95"/>
              <a:gd name="T55" fmla="*/ 59 h 128"/>
              <a:gd name="T56" fmla="*/ 5 w 95"/>
              <a:gd name="T57" fmla="*/ 40 h 128"/>
              <a:gd name="T58" fmla="*/ 0 w 95"/>
              <a:gd name="T59" fmla="*/ 59 h 128"/>
              <a:gd name="T60" fmla="*/ 14 w 95"/>
              <a:gd name="T61" fmla="*/ 92 h 128"/>
              <a:gd name="T62" fmla="*/ 43 w 95"/>
              <a:gd name="T63" fmla="*/ 106 h 128"/>
              <a:gd name="T64" fmla="*/ 18 w 95"/>
              <a:gd name="T65" fmla="*/ 118 h 128"/>
              <a:gd name="T66" fmla="*/ 18 w 95"/>
              <a:gd name="T6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" h="128">
                <a:moveTo>
                  <a:pt x="48" y="0"/>
                </a:moveTo>
                <a:cubicBezTo>
                  <a:pt x="56" y="0"/>
                  <a:pt x="64" y="3"/>
                  <a:pt x="70" y="9"/>
                </a:cubicBezTo>
                <a:cubicBezTo>
                  <a:pt x="75" y="14"/>
                  <a:pt x="79" y="22"/>
                  <a:pt x="79" y="31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67"/>
                  <a:pt x="75" y="75"/>
                  <a:pt x="70" y="81"/>
                </a:cubicBezTo>
                <a:cubicBezTo>
                  <a:pt x="70" y="81"/>
                  <a:pt x="70" y="81"/>
                  <a:pt x="70" y="81"/>
                </a:cubicBezTo>
                <a:cubicBezTo>
                  <a:pt x="64" y="86"/>
                  <a:pt x="56" y="90"/>
                  <a:pt x="48" y="90"/>
                </a:cubicBezTo>
                <a:cubicBezTo>
                  <a:pt x="39" y="90"/>
                  <a:pt x="31" y="86"/>
                  <a:pt x="26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20" y="75"/>
                  <a:pt x="17" y="67"/>
                  <a:pt x="17" y="59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22"/>
                  <a:pt x="20" y="14"/>
                  <a:pt x="26" y="9"/>
                </a:cubicBezTo>
                <a:cubicBezTo>
                  <a:pt x="31" y="3"/>
                  <a:pt x="39" y="0"/>
                  <a:pt x="48" y="0"/>
                </a:cubicBezTo>
                <a:close/>
                <a:moveTo>
                  <a:pt x="27" y="42"/>
                </a:moveTo>
                <a:cubicBezTo>
                  <a:pt x="27" y="42"/>
                  <a:pt x="27" y="42"/>
                  <a:pt x="27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66" y="20"/>
                  <a:pt x="63" y="16"/>
                </a:cubicBezTo>
                <a:cubicBezTo>
                  <a:pt x="59" y="12"/>
                  <a:pt x="53" y="10"/>
                  <a:pt x="48" y="10"/>
                </a:cubicBezTo>
                <a:cubicBezTo>
                  <a:pt x="42" y="10"/>
                  <a:pt x="37" y="12"/>
                  <a:pt x="33" y="16"/>
                </a:cubicBezTo>
                <a:cubicBezTo>
                  <a:pt x="29" y="20"/>
                  <a:pt x="27" y="25"/>
                  <a:pt x="27" y="31"/>
                </a:cubicBezTo>
                <a:cubicBezTo>
                  <a:pt x="27" y="42"/>
                  <a:pt x="27" y="42"/>
                  <a:pt x="27" y="42"/>
                </a:cubicBezTo>
                <a:close/>
                <a:moveTo>
                  <a:pt x="69" y="48"/>
                </a:moveTo>
                <a:cubicBezTo>
                  <a:pt x="69" y="48"/>
                  <a:pt x="69" y="48"/>
                  <a:pt x="69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5"/>
                  <a:pt x="29" y="70"/>
                  <a:pt x="33" y="74"/>
                </a:cubicBezTo>
                <a:cubicBezTo>
                  <a:pt x="33" y="74"/>
                  <a:pt x="33" y="74"/>
                  <a:pt x="33" y="74"/>
                </a:cubicBezTo>
                <a:cubicBezTo>
                  <a:pt x="37" y="78"/>
                  <a:pt x="42" y="80"/>
                  <a:pt x="48" y="80"/>
                </a:cubicBezTo>
                <a:cubicBezTo>
                  <a:pt x="53" y="80"/>
                  <a:pt x="59" y="78"/>
                  <a:pt x="63" y="74"/>
                </a:cubicBezTo>
                <a:cubicBezTo>
                  <a:pt x="66" y="70"/>
                  <a:pt x="69" y="65"/>
                  <a:pt x="69" y="59"/>
                </a:cubicBezTo>
                <a:cubicBezTo>
                  <a:pt x="69" y="48"/>
                  <a:pt x="69" y="48"/>
                  <a:pt x="69" y="48"/>
                </a:cubicBezTo>
                <a:close/>
                <a:moveTo>
                  <a:pt x="18" y="128"/>
                </a:moveTo>
                <a:cubicBezTo>
                  <a:pt x="18" y="128"/>
                  <a:pt x="18" y="128"/>
                  <a:pt x="18" y="128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77" y="128"/>
                  <a:pt x="77" y="128"/>
                  <a:pt x="77" y="128"/>
                </a:cubicBezTo>
                <a:cubicBezTo>
                  <a:pt x="80" y="128"/>
                  <a:pt x="82" y="126"/>
                  <a:pt x="82" y="123"/>
                </a:cubicBezTo>
                <a:cubicBezTo>
                  <a:pt x="82" y="120"/>
                  <a:pt x="80" y="118"/>
                  <a:pt x="77" y="118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3" y="106"/>
                  <a:pt x="53" y="106"/>
                  <a:pt x="53" y="106"/>
                </a:cubicBezTo>
                <a:cubicBezTo>
                  <a:pt x="64" y="105"/>
                  <a:pt x="74" y="100"/>
                  <a:pt x="81" y="92"/>
                </a:cubicBezTo>
                <a:cubicBezTo>
                  <a:pt x="86" y="88"/>
                  <a:pt x="89" y="83"/>
                  <a:pt x="91" y="77"/>
                </a:cubicBezTo>
                <a:cubicBezTo>
                  <a:pt x="94" y="71"/>
                  <a:pt x="95" y="65"/>
                  <a:pt x="95" y="59"/>
                </a:cubicBezTo>
                <a:cubicBezTo>
                  <a:pt x="95" y="45"/>
                  <a:pt x="95" y="45"/>
                  <a:pt x="95" y="45"/>
                </a:cubicBezTo>
                <a:cubicBezTo>
                  <a:pt x="95" y="42"/>
                  <a:pt x="93" y="40"/>
                  <a:pt x="90" y="40"/>
                </a:cubicBezTo>
                <a:cubicBezTo>
                  <a:pt x="87" y="40"/>
                  <a:pt x="85" y="42"/>
                  <a:pt x="85" y="45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64"/>
                  <a:pt x="84" y="69"/>
                  <a:pt x="82" y="73"/>
                </a:cubicBezTo>
                <a:cubicBezTo>
                  <a:pt x="80" y="78"/>
                  <a:pt x="78" y="82"/>
                  <a:pt x="74" y="86"/>
                </a:cubicBezTo>
                <a:cubicBezTo>
                  <a:pt x="67" y="92"/>
                  <a:pt x="58" y="97"/>
                  <a:pt x="48" y="97"/>
                </a:cubicBezTo>
                <a:cubicBezTo>
                  <a:pt x="43" y="97"/>
                  <a:pt x="38" y="96"/>
                  <a:pt x="33" y="94"/>
                </a:cubicBezTo>
                <a:cubicBezTo>
                  <a:pt x="29" y="92"/>
                  <a:pt x="25" y="89"/>
                  <a:pt x="21" y="86"/>
                </a:cubicBezTo>
                <a:cubicBezTo>
                  <a:pt x="18" y="82"/>
                  <a:pt x="15" y="78"/>
                  <a:pt x="13" y="73"/>
                </a:cubicBezTo>
                <a:cubicBezTo>
                  <a:pt x="11" y="69"/>
                  <a:pt x="10" y="64"/>
                  <a:pt x="10" y="59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2"/>
                  <a:pt x="8" y="40"/>
                  <a:pt x="5" y="40"/>
                </a:cubicBezTo>
                <a:cubicBezTo>
                  <a:pt x="2" y="40"/>
                  <a:pt x="0" y="42"/>
                  <a:pt x="0" y="45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5"/>
                  <a:pt x="2" y="71"/>
                  <a:pt x="4" y="77"/>
                </a:cubicBezTo>
                <a:cubicBezTo>
                  <a:pt x="6" y="83"/>
                  <a:pt x="10" y="88"/>
                  <a:pt x="14" y="92"/>
                </a:cubicBezTo>
                <a:cubicBezTo>
                  <a:pt x="19" y="97"/>
                  <a:pt x="24" y="100"/>
                  <a:pt x="30" y="103"/>
                </a:cubicBezTo>
                <a:cubicBezTo>
                  <a:pt x="34" y="104"/>
                  <a:pt x="38" y="106"/>
                  <a:pt x="43" y="106"/>
                </a:cubicBezTo>
                <a:cubicBezTo>
                  <a:pt x="43" y="118"/>
                  <a:pt x="43" y="118"/>
                  <a:pt x="43" y="118"/>
                </a:cubicBezTo>
                <a:cubicBezTo>
                  <a:pt x="18" y="118"/>
                  <a:pt x="18" y="118"/>
                  <a:pt x="18" y="118"/>
                </a:cubicBezTo>
                <a:cubicBezTo>
                  <a:pt x="16" y="118"/>
                  <a:pt x="14" y="120"/>
                  <a:pt x="14" y="123"/>
                </a:cubicBezTo>
                <a:cubicBezTo>
                  <a:pt x="14" y="126"/>
                  <a:pt x="16" y="128"/>
                  <a:pt x="18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淘宝店chenying0907 37"/>
          <p:cNvSpPr>
            <a:spLocks noEditPoints="1"/>
          </p:cNvSpPr>
          <p:nvPr/>
        </p:nvSpPr>
        <p:spPr bwMode="auto">
          <a:xfrm>
            <a:off x="2703095" y="2285204"/>
            <a:ext cx="193810" cy="223088"/>
          </a:xfrm>
          <a:custGeom>
            <a:avLst/>
            <a:gdLst>
              <a:gd name="T0" fmla="*/ 27 w 112"/>
              <a:gd name="T1" fmla="*/ 92 h 128"/>
              <a:gd name="T2" fmla="*/ 27 w 112"/>
              <a:gd name="T3" fmla="*/ 98 h 128"/>
              <a:gd name="T4" fmla="*/ 87 w 112"/>
              <a:gd name="T5" fmla="*/ 95 h 128"/>
              <a:gd name="T6" fmla="*/ 24 w 112"/>
              <a:gd name="T7" fmla="*/ 53 h 128"/>
              <a:gd name="T8" fmla="*/ 27 w 112"/>
              <a:gd name="T9" fmla="*/ 56 h 128"/>
              <a:gd name="T10" fmla="*/ 87 w 112"/>
              <a:gd name="T11" fmla="*/ 53 h 128"/>
              <a:gd name="T12" fmla="*/ 27 w 112"/>
              <a:gd name="T13" fmla="*/ 50 h 128"/>
              <a:gd name="T14" fmla="*/ 110 w 112"/>
              <a:gd name="T15" fmla="*/ 37 h 128"/>
              <a:gd name="T16" fmla="*/ 75 w 112"/>
              <a:gd name="T17" fmla="*/ 1 h 128"/>
              <a:gd name="T18" fmla="*/ 13 w 112"/>
              <a:gd name="T19" fmla="*/ 0 h 128"/>
              <a:gd name="T20" fmla="*/ 0 w 112"/>
              <a:gd name="T21" fmla="*/ 13 h 128"/>
              <a:gd name="T22" fmla="*/ 3 w 112"/>
              <a:gd name="T23" fmla="*/ 124 h 128"/>
              <a:gd name="T24" fmla="*/ 13 w 112"/>
              <a:gd name="T25" fmla="*/ 128 h 128"/>
              <a:gd name="T26" fmla="*/ 108 w 112"/>
              <a:gd name="T27" fmla="*/ 124 h 128"/>
              <a:gd name="T28" fmla="*/ 112 w 112"/>
              <a:gd name="T29" fmla="*/ 115 h 128"/>
              <a:gd name="T30" fmla="*/ 110 w 112"/>
              <a:gd name="T31" fmla="*/ 37 h 128"/>
              <a:gd name="T32" fmla="*/ 74 w 112"/>
              <a:gd name="T33" fmla="*/ 15 h 128"/>
              <a:gd name="T34" fmla="*/ 79 w 112"/>
              <a:gd name="T35" fmla="*/ 37 h 128"/>
              <a:gd name="T36" fmla="*/ 76 w 112"/>
              <a:gd name="T37" fmla="*/ 36 h 128"/>
              <a:gd name="T38" fmla="*/ 74 w 112"/>
              <a:gd name="T39" fmla="*/ 15 h 128"/>
              <a:gd name="T40" fmla="*/ 102 w 112"/>
              <a:gd name="T41" fmla="*/ 115 h 128"/>
              <a:gd name="T42" fmla="*/ 101 w 112"/>
              <a:gd name="T43" fmla="*/ 117 h 128"/>
              <a:gd name="T44" fmla="*/ 13 w 112"/>
              <a:gd name="T45" fmla="*/ 118 h 128"/>
              <a:gd name="T46" fmla="*/ 9 w 112"/>
              <a:gd name="T47" fmla="*/ 115 h 128"/>
              <a:gd name="T48" fmla="*/ 10 w 112"/>
              <a:gd name="T49" fmla="*/ 11 h 128"/>
              <a:gd name="T50" fmla="*/ 68 w 112"/>
              <a:gd name="T51" fmla="*/ 10 h 128"/>
              <a:gd name="T52" fmla="*/ 71 w 112"/>
              <a:gd name="T53" fmla="*/ 40 h 128"/>
              <a:gd name="T54" fmla="*/ 79 w 112"/>
              <a:gd name="T55" fmla="*/ 43 h 128"/>
              <a:gd name="T56" fmla="*/ 102 w 112"/>
              <a:gd name="T57" fmla="*/ 115 h 128"/>
              <a:gd name="T58" fmla="*/ 84 w 112"/>
              <a:gd name="T59" fmla="*/ 71 h 128"/>
              <a:gd name="T60" fmla="*/ 24 w 112"/>
              <a:gd name="T61" fmla="*/ 74 h 128"/>
              <a:gd name="T62" fmla="*/ 84 w 112"/>
              <a:gd name="T63" fmla="*/ 77 h 128"/>
              <a:gd name="T64" fmla="*/ 84 w 112"/>
              <a:gd name="T65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2" h="128">
                <a:moveTo>
                  <a:pt x="84" y="92"/>
                </a:moveTo>
                <a:cubicBezTo>
                  <a:pt x="27" y="92"/>
                  <a:pt x="27" y="92"/>
                  <a:pt x="27" y="92"/>
                </a:cubicBezTo>
                <a:cubicBezTo>
                  <a:pt x="25" y="92"/>
                  <a:pt x="24" y="93"/>
                  <a:pt x="24" y="95"/>
                </a:cubicBezTo>
                <a:cubicBezTo>
                  <a:pt x="24" y="96"/>
                  <a:pt x="25" y="98"/>
                  <a:pt x="27" y="98"/>
                </a:cubicBezTo>
                <a:cubicBezTo>
                  <a:pt x="84" y="98"/>
                  <a:pt x="84" y="98"/>
                  <a:pt x="84" y="98"/>
                </a:cubicBezTo>
                <a:cubicBezTo>
                  <a:pt x="86" y="98"/>
                  <a:pt x="87" y="96"/>
                  <a:pt x="87" y="95"/>
                </a:cubicBezTo>
                <a:cubicBezTo>
                  <a:pt x="87" y="93"/>
                  <a:pt x="86" y="92"/>
                  <a:pt x="84" y="92"/>
                </a:cubicBezTo>
                <a:close/>
                <a:moveTo>
                  <a:pt x="24" y="53"/>
                </a:moveTo>
                <a:cubicBezTo>
                  <a:pt x="24" y="53"/>
                  <a:pt x="24" y="53"/>
                  <a:pt x="24" y="53"/>
                </a:cubicBezTo>
                <a:cubicBezTo>
                  <a:pt x="24" y="55"/>
                  <a:pt x="25" y="56"/>
                  <a:pt x="2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6" y="56"/>
                  <a:pt x="87" y="55"/>
                  <a:pt x="87" y="53"/>
                </a:cubicBezTo>
                <a:cubicBezTo>
                  <a:pt x="87" y="52"/>
                  <a:pt x="86" y="50"/>
                  <a:pt x="84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5" y="50"/>
                  <a:pt x="24" y="52"/>
                  <a:pt x="24" y="53"/>
                </a:cubicBezTo>
                <a:close/>
                <a:moveTo>
                  <a:pt x="110" y="37"/>
                </a:moveTo>
                <a:cubicBezTo>
                  <a:pt x="110" y="37"/>
                  <a:pt x="110" y="37"/>
                  <a:pt x="110" y="37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0"/>
                  <a:pt x="73" y="0"/>
                  <a:pt x="7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3" y="4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8"/>
                  <a:pt x="1" y="122"/>
                  <a:pt x="3" y="124"/>
                </a:cubicBezTo>
                <a:cubicBezTo>
                  <a:pt x="4" y="124"/>
                  <a:pt x="4" y="124"/>
                  <a:pt x="4" y="124"/>
                </a:cubicBezTo>
                <a:cubicBezTo>
                  <a:pt x="6" y="126"/>
                  <a:pt x="9" y="128"/>
                  <a:pt x="13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102" y="128"/>
                  <a:pt x="105" y="126"/>
                  <a:pt x="108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2" y="118"/>
                  <a:pt x="112" y="115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39"/>
                  <a:pt x="111" y="38"/>
                  <a:pt x="110" y="37"/>
                </a:cubicBezTo>
                <a:close/>
                <a:moveTo>
                  <a:pt x="74" y="15"/>
                </a:moveTo>
                <a:cubicBezTo>
                  <a:pt x="74" y="15"/>
                  <a:pt x="74" y="15"/>
                  <a:pt x="74" y="15"/>
                </a:cubicBezTo>
                <a:cubicBezTo>
                  <a:pt x="97" y="37"/>
                  <a:pt x="97" y="37"/>
                  <a:pt x="97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8" y="37"/>
                  <a:pt x="77" y="37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5" y="35"/>
                  <a:pt x="74" y="33"/>
                  <a:pt x="74" y="32"/>
                </a:cubicBezTo>
                <a:cubicBezTo>
                  <a:pt x="74" y="15"/>
                  <a:pt x="74" y="15"/>
                  <a:pt x="74" y="15"/>
                </a:cubicBezTo>
                <a:close/>
                <a:moveTo>
                  <a:pt x="102" y="115"/>
                </a:moveTo>
                <a:cubicBezTo>
                  <a:pt x="102" y="115"/>
                  <a:pt x="102" y="115"/>
                  <a:pt x="102" y="115"/>
                </a:cubicBezTo>
                <a:cubicBezTo>
                  <a:pt x="102" y="116"/>
                  <a:pt x="101" y="116"/>
                  <a:pt x="101" y="117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100" y="118"/>
                  <a:pt x="99" y="118"/>
                  <a:pt x="99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12" y="118"/>
                  <a:pt x="11" y="118"/>
                  <a:pt x="10" y="117"/>
                </a:cubicBezTo>
                <a:cubicBezTo>
                  <a:pt x="10" y="116"/>
                  <a:pt x="9" y="116"/>
                  <a:pt x="9" y="115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2"/>
                  <a:pt x="10" y="11"/>
                  <a:pt x="10" y="11"/>
                </a:cubicBezTo>
                <a:cubicBezTo>
                  <a:pt x="11" y="10"/>
                  <a:pt x="12" y="10"/>
                  <a:pt x="13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5"/>
                  <a:pt x="69" y="38"/>
                  <a:pt x="71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3" y="42"/>
                  <a:pt x="76" y="43"/>
                  <a:pt x="79" y="43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115"/>
                  <a:pt x="102" y="115"/>
                  <a:pt x="102" y="115"/>
                </a:cubicBezTo>
                <a:close/>
                <a:moveTo>
                  <a:pt x="84" y="71"/>
                </a:moveTo>
                <a:cubicBezTo>
                  <a:pt x="84" y="71"/>
                  <a:pt x="84" y="71"/>
                  <a:pt x="84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2"/>
                  <a:pt x="24" y="74"/>
                </a:cubicBezTo>
                <a:cubicBezTo>
                  <a:pt x="24" y="76"/>
                  <a:pt x="25" y="77"/>
                  <a:pt x="27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6" y="77"/>
                  <a:pt x="87" y="76"/>
                  <a:pt x="87" y="74"/>
                </a:cubicBezTo>
                <a:cubicBezTo>
                  <a:pt x="87" y="72"/>
                  <a:pt x="86" y="71"/>
                  <a:pt x="84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淘宝店chenying0907 38"/>
          <p:cNvSpPr>
            <a:spLocks noEditPoints="1"/>
          </p:cNvSpPr>
          <p:nvPr/>
        </p:nvSpPr>
        <p:spPr bwMode="auto">
          <a:xfrm>
            <a:off x="2708671" y="3099532"/>
            <a:ext cx="182656" cy="217512"/>
          </a:xfrm>
          <a:custGeom>
            <a:avLst/>
            <a:gdLst>
              <a:gd name="T0" fmla="*/ 93 w 105"/>
              <a:gd name="T1" fmla="*/ 2 h 125"/>
              <a:gd name="T2" fmla="*/ 90 w 105"/>
              <a:gd name="T3" fmla="*/ 9 h 125"/>
              <a:gd name="T4" fmla="*/ 105 w 105"/>
              <a:gd name="T5" fmla="*/ 47 h 125"/>
              <a:gd name="T6" fmla="*/ 88 w 105"/>
              <a:gd name="T7" fmla="*/ 89 h 125"/>
              <a:gd name="T8" fmla="*/ 69 w 105"/>
              <a:gd name="T9" fmla="*/ 101 h 125"/>
              <a:gd name="T10" fmla="*/ 52 w 105"/>
              <a:gd name="T11" fmla="*/ 105 h 125"/>
              <a:gd name="T12" fmla="*/ 52 w 105"/>
              <a:gd name="T13" fmla="*/ 115 h 125"/>
              <a:gd name="T14" fmla="*/ 76 w 105"/>
              <a:gd name="T15" fmla="*/ 120 h 125"/>
              <a:gd name="T16" fmla="*/ 47 w 105"/>
              <a:gd name="T17" fmla="*/ 125 h 125"/>
              <a:gd name="T18" fmla="*/ 47 w 105"/>
              <a:gd name="T19" fmla="*/ 125 h 125"/>
              <a:gd name="T20" fmla="*/ 19 w 105"/>
              <a:gd name="T21" fmla="*/ 120 h 125"/>
              <a:gd name="T22" fmla="*/ 42 w 105"/>
              <a:gd name="T23" fmla="*/ 115 h 125"/>
              <a:gd name="T24" fmla="*/ 42 w 105"/>
              <a:gd name="T25" fmla="*/ 105 h 125"/>
              <a:gd name="T26" fmla="*/ 8 w 105"/>
              <a:gd name="T27" fmla="*/ 91 h 125"/>
              <a:gd name="T28" fmla="*/ 1 w 105"/>
              <a:gd name="T29" fmla="*/ 94 h 125"/>
              <a:gd name="T30" fmla="*/ 12 w 105"/>
              <a:gd name="T31" fmla="*/ 79 h 125"/>
              <a:gd name="T32" fmla="*/ 14 w 105"/>
              <a:gd name="T33" fmla="*/ 14 h 125"/>
              <a:gd name="T34" fmla="*/ 78 w 105"/>
              <a:gd name="T35" fmla="*/ 12 h 125"/>
              <a:gd name="T36" fmla="*/ 84 w 105"/>
              <a:gd name="T37" fmla="*/ 7 h 125"/>
              <a:gd name="T38" fmla="*/ 84 w 105"/>
              <a:gd name="T39" fmla="*/ 7 h 125"/>
              <a:gd name="T40" fmla="*/ 86 w 105"/>
              <a:gd name="T41" fmla="*/ 13 h 125"/>
              <a:gd name="T42" fmla="*/ 82 w 105"/>
              <a:gd name="T43" fmla="*/ 16 h 125"/>
              <a:gd name="T44" fmla="*/ 80 w 105"/>
              <a:gd name="T45" fmla="*/ 81 h 125"/>
              <a:gd name="T46" fmla="*/ 47 w 105"/>
              <a:gd name="T47" fmla="*/ 95 h 125"/>
              <a:gd name="T48" fmla="*/ 13 w 105"/>
              <a:gd name="T49" fmla="*/ 86 h 125"/>
              <a:gd name="T50" fmla="*/ 47 w 105"/>
              <a:gd name="T51" fmla="*/ 100 h 125"/>
              <a:gd name="T52" fmla="*/ 67 w 105"/>
              <a:gd name="T53" fmla="*/ 96 h 125"/>
              <a:gd name="T54" fmla="*/ 84 w 105"/>
              <a:gd name="T55" fmla="*/ 84 h 125"/>
              <a:gd name="T56" fmla="*/ 95 w 105"/>
              <a:gd name="T57" fmla="*/ 67 h 125"/>
              <a:gd name="T58" fmla="*/ 95 w 105"/>
              <a:gd name="T59" fmla="*/ 28 h 125"/>
              <a:gd name="T60" fmla="*/ 74 w 105"/>
              <a:gd name="T61" fmla="*/ 21 h 125"/>
              <a:gd name="T62" fmla="*/ 47 w 105"/>
              <a:gd name="T63" fmla="*/ 10 h 125"/>
              <a:gd name="T64" fmla="*/ 10 w 105"/>
              <a:gd name="T65" fmla="*/ 47 h 125"/>
              <a:gd name="T66" fmla="*/ 47 w 105"/>
              <a:gd name="T67" fmla="*/ 85 h 125"/>
              <a:gd name="T68" fmla="*/ 74 w 105"/>
              <a:gd name="T69" fmla="*/ 74 h 125"/>
              <a:gd name="T70" fmla="*/ 74 w 105"/>
              <a:gd name="T71" fmla="*/ 21 h 125"/>
              <a:gd name="T72" fmla="*/ 80 w 105"/>
              <a:gd name="T73" fmla="*/ 81 h 125"/>
              <a:gd name="T74" fmla="*/ 74 w 105"/>
              <a:gd name="T75" fmla="*/ 8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25">
                <a:moveTo>
                  <a:pt x="89" y="2"/>
                </a:moveTo>
                <a:cubicBezTo>
                  <a:pt x="90" y="0"/>
                  <a:pt x="92" y="0"/>
                  <a:pt x="93" y="2"/>
                </a:cubicBezTo>
                <a:cubicBezTo>
                  <a:pt x="94" y="3"/>
                  <a:pt x="94" y="5"/>
                  <a:pt x="93" y="6"/>
                </a:cubicBezTo>
                <a:cubicBezTo>
                  <a:pt x="90" y="9"/>
                  <a:pt x="90" y="9"/>
                  <a:pt x="90" y="9"/>
                </a:cubicBezTo>
                <a:cubicBezTo>
                  <a:pt x="95" y="14"/>
                  <a:pt x="98" y="19"/>
                  <a:pt x="101" y="25"/>
                </a:cubicBezTo>
                <a:cubicBezTo>
                  <a:pt x="104" y="32"/>
                  <a:pt x="105" y="40"/>
                  <a:pt x="105" y="47"/>
                </a:cubicBezTo>
                <a:cubicBezTo>
                  <a:pt x="105" y="55"/>
                  <a:pt x="104" y="63"/>
                  <a:pt x="101" y="70"/>
                </a:cubicBezTo>
                <a:cubicBezTo>
                  <a:pt x="98" y="77"/>
                  <a:pt x="94" y="83"/>
                  <a:pt x="88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3" y="94"/>
                  <a:pt x="76" y="98"/>
                  <a:pt x="69" y="101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64" y="103"/>
                  <a:pt x="58" y="105"/>
                  <a:pt x="52" y="105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74" y="115"/>
                  <a:pt x="76" y="117"/>
                  <a:pt x="76" y="120"/>
                </a:cubicBezTo>
                <a:cubicBezTo>
                  <a:pt x="76" y="123"/>
                  <a:pt x="74" y="125"/>
                  <a:pt x="71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21" y="125"/>
                  <a:pt x="19" y="123"/>
                  <a:pt x="19" y="120"/>
                </a:cubicBezTo>
                <a:cubicBezTo>
                  <a:pt x="19" y="117"/>
                  <a:pt x="21" y="115"/>
                  <a:pt x="23" y="115"/>
                </a:cubicBezTo>
                <a:cubicBezTo>
                  <a:pt x="42" y="115"/>
                  <a:pt x="42" y="115"/>
                  <a:pt x="42" y="11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2" y="106"/>
                  <a:pt x="42" y="106"/>
                  <a:pt x="42" y="105"/>
                </a:cubicBezTo>
                <a:cubicBezTo>
                  <a:pt x="36" y="105"/>
                  <a:pt x="30" y="103"/>
                  <a:pt x="25" y="101"/>
                </a:cubicBezTo>
                <a:cubicBezTo>
                  <a:pt x="19" y="99"/>
                  <a:pt x="13" y="95"/>
                  <a:pt x="8" y="91"/>
                </a:cubicBezTo>
                <a:cubicBezTo>
                  <a:pt x="5" y="94"/>
                  <a:pt x="5" y="94"/>
                  <a:pt x="5" y="94"/>
                </a:cubicBezTo>
                <a:cubicBezTo>
                  <a:pt x="4" y="95"/>
                  <a:pt x="2" y="95"/>
                  <a:pt x="1" y="94"/>
                </a:cubicBezTo>
                <a:cubicBezTo>
                  <a:pt x="0" y="92"/>
                  <a:pt x="0" y="91"/>
                  <a:pt x="1" y="89"/>
                </a:cubicBezTo>
                <a:cubicBezTo>
                  <a:pt x="12" y="79"/>
                  <a:pt x="12" y="79"/>
                  <a:pt x="12" y="79"/>
                </a:cubicBezTo>
                <a:cubicBezTo>
                  <a:pt x="5" y="70"/>
                  <a:pt x="0" y="60"/>
                  <a:pt x="0" y="47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4" y="0"/>
                  <a:pt x="47" y="0"/>
                </a:cubicBezTo>
                <a:cubicBezTo>
                  <a:pt x="59" y="0"/>
                  <a:pt x="70" y="5"/>
                  <a:pt x="78" y="12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9" y="2"/>
                  <a:pt x="89" y="2"/>
                  <a:pt x="89" y="2"/>
                </a:cubicBezTo>
                <a:close/>
                <a:moveTo>
                  <a:pt x="86" y="13"/>
                </a:moveTo>
                <a:cubicBezTo>
                  <a:pt x="86" y="13"/>
                  <a:pt x="86" y="13"/>
                  <a:pt x="86" y="13"/>
                </a:cubicBezTo>
                <a:cubicBezTo>
                  <a:pt x="82" y="16"/>
                  <a:pt x="82" y="16"/>
                  <a:pt x="82" y="16"/>
                </a:cubicBezTo>
                <a:cubicBezTo>
                  <a:pt x="90" y="25"/>
                  <a:pt x="94" y="36"/>
                  <a:pt x="94" y="47"/>
                </a:cubicBezTo>
                <a:cubicBezTo>
                  <a:pt x="94" y="61"/>
                  <a:pt x="89" y="72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72" y="89"/>
                  <a:pt x="60" y="95"/>
                  <a:pt x="47" y="95"/>
                </a:cubicBezTo>
                <a:cubicBezTo>
                  <a:pt x="35" y="95"/>
                  <a:pt x="24" y="90"/>
                  <a:pt x="16" y="83"/>
                </a:cubicBezTo>
                <a:cubicBezTo>
                  <a:pt x="13" y="86"/>
                  <a:pt x="13" y="86"/>
                  <a:pt x="13" y="86"/>
                </a:cubicBezTo>
                <a:cubicBezTo>
                  <a:pt x="17" y="90"/>
                  <a:pt x="22" y="93"/>
                  <a:pt x="27" y="96"/>
                </a:cubicBezTo>
                <a:cubicBezTo>
                  <a:pt x="33" y="98"/>
                  <a:pt x="40" y="100"/>
                  <a:pt x="47" y="100"/>
                </a:cubicBezTo>
                <a:cubicBezTo>
                  <a:pt x="54" y="100"/>
                  <a:pt x="61" y="98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73" y="93"/>
                  <a:pt x="79" y="89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9" y="80"/>
                  <a:pt x="93" y="74"/>
                  <a:pt x="95" y="67"/>
                </a:cubicBezTo>
                <a:cubicBezTo>
                  <a:pt x="98" y="61"/>
                  <a:pt x="99" y="55"/>
                  <a:pt x="99" y="47"/>
                </a:cubicBezTo>
                <a:cubicBezTo>
                  <a:pt x="99" y="40"/>
                  <a:pt x="98" y="34"/>
                  <a:pt x="95" y="28"/>
                </a:cubicBezTo>
                <a:cubicBezTo>
                  <a:pt x="93" y="22"/>
                  <a:pt x="90" y="17"/>
                  <a:pt x="86" y="13"/>
                </a:cubicBezTo>
                <a:close/>
                <a:moveTo>
                  <a:pt x="74" y="21"/>
                </a:moveTo>
                <a:cubicBezTo>
                  <a:pt x="74" y="21"/>
                  <a:pt x="74" y="21"/>
                  <a:pt x="74" y="21"/>
                </a:cubicBezTo>
                <a:cubicBezTo>
                  <a:pt x="67" y="15"/>
                  <a:pt x="58" y="10"/>
                  <a:pt x="47" y="10"/>
                </a:cubicBezTo>
                <a:cubicBezTo>
                  <a:pt x="37" y="10"/>
                  <a:pt x="28" y="15"/>
                  <a:pt x="21" y="21"/>
                </a:cubicBezTo>
                <a:cubicBezTo>
                  <a:pt x="14" y="28"/>
                  <a:pt x="10" y="37"/>
                  <a:pt x="10" y="47"/>
                </a:cubicBezTo>
                <a:cubicBezTo>
                  <a:pt x="10" y="58"/>
                  <a:pt x="14" y="67"/>
                  <a:pt x="21" y="74"/>
                </a:cubicBezTo>
                <a:cubicBezTo>
                  <a:pt x="28" y="81"/>
                  <a:pt x="37" y="85"/>
                  <a:pt x="47" y="85"/>
                </a:cubicBezTo>
                <a:cubicBezTo>
                  <a:pt x="57" y="85"/>
                  <a:pt x="67" y="81"/>
                  <a:pt x="73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0" y="67"/>
                  <a:pt x="84" y="58"/>
                  <a:pt x="84" y="47"/>
                </a:cubicBezTo>
                <a:cubicBezTo>
                  <a:pt x="84" y="37"/>
                  <a:pt x="80" y="28"/>
                  <a:pt x="74" y="21"/>
                </a:cubicBezTo>
                <a:cubicBezTo>
                  <a:pt x="74" y="21"/>
                  <a:pt x="74" y="21"/>
                  <a:pt x="74" y="21"/>
                </a:cubicBezTo>
                <a:close/>
                <a:moveTo>
                  <a:pt x="80" y="81"/>
                </a:moveTo>
                <a:cubicBezTo>
                  <a:pt x="80" y="81"/>
                  <a:pt x="80" y="81"/>
                  <a:pt x="80" y="81"/>
                </a:cubicBezTo>
                <a:cubicBezTo>
                  <a:pt x="78" y="83"/>
                  <a:pt x="75" y="83"/>
                  <a:pt x="74" y="81"/>
                </a:cubicBezTo>
                <a:cubicBezTo>
                  <a:pt x="80" y="81"/>
                  <a:pt x="80" y="81"/>
                  <a:pt x="80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4" name="Group 39"/>
          <p:cNvGrpSpPr/>
          <p:nvPr/>
        </p:nvGrpSpPr>
        <p:grpSpPr bwMode="auto">
          <a:xfrm>
            <a:off x="3238500" y="2674888"/>
            <a:ext cx="2667000" cy="1797050"/>
            <a:chOff x="0" y="0"/>
            <a:chExt cx="2724" cy="1835"/>
          </a:xfrm>
        </p:grpSpPr>
        <p:sp>
          <p:nvSpPr>
            <p:cNvPr id="35" name="Oval 40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0000"/>
                    <a:lumOff val="10000"/>
                    <a:alpha val="50000"/>
                  </a:schemeClr>
                </a:gs>
                <a:gs pos="100000">
                  <a:schemeClr val="tx1">
                    <a:lumMod val="90000"/>
                    <a:lumOff val="10000"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7" name="Picture 42" descr="apple icon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0"/>
              <a:ext cx="2246" cy="1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5" name="淘宝店chenying0907 44"/>
          <p:cNvSpPr/>
          <p:nvPr/>
        </p:nvSpPr>
        <p:spPr>
          <a:xfrm>
            <a:off x="6725614" y="1266585"/>
            <a:ext cx="18002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淘宝店chenying0907 46"/>
          <p:cNvSpPr/>
          <p:nvPr/>
        </p:nvSpPr>
        <p:spPr>
          <a:xfrm>
            <a:off x="6725614" y="2113550"/>
            <a:ext cx="18002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淘宝店chenying0907 48"/>
          <p:cNvSpPr/>
          <p:nvPr/>
        </p:nvSpPr>
        <p:spPr>
          <a:xfrm>
            <a:off x="6725614" y="2906144"/>
            <a:ext cx="18002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淘宝店chenying0907 49"/>
          <p:cNvSpPr/>
          <p:nvPr/>
        </p:nvSpPr>
        <p:spPr>
          <a:xfrm>
            <a:off x="622988" y="1266585"/>
            <a:ext cx="18002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淘宝店chenying0907 50"/>
          <p:cNvSpPr/>
          <p:nvPr/>
        </p:nvSpPr>
        <p:spPr>
          <a:xfrm>
            <a:off x="622988" y="2113550"/>
            <a:ext cx="18002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" name="淘宝店chenying0907 51"/>
          <p:cNvSpPr/>
          <p:nvPr/>
        </p:nvSpPr>
        <p:spPr>
          <a:xfrm>
            <a:off x="622988" y="2906144"/>
            <a:ext cx="18002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Text Box 42"/>
          <p:cNvSpPr txBox="1">
            <a:spLocks noChangeArrowheads="1"/>
          </p:cNvSpPr>
          <p:nvPr/>
        </p:nvSpPr>
        <p:spPr bwMode="auto">
          <a:xfrm>
            <a:off x="1204224" y="258166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此处输入章节标题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67" b="7853"/>
          <a:stretch/>
        </p:blipFill>
        <p:spPr>
          <a:xfrm>
            <a:off x="3533917" y="2740998"/>
            <a:ext cx="2080527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76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750"/>
                            </p:stCondLst>
                            <p:childTnLst>
                              <p:par>
                                <p:cTn id="9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4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45" grpId="0"/>
      <p:bldP spid="47" grpId="0"/>
      <p:bldP spid="49" grpId="0"/>
      <p:bldP spid="50" grpId="0"/>
      <p:bldP spid="51" grpId="0"/>
      <p:bldP spid="5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8284" y="0"/>
            <a:ext cx="9125716" cy="5143500"/>
            <a:chOff x="22179" y="0"/>
            <a:chExt cx="7335823" cy="381053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79" y="0"/>
              <a:ext cx="3810532" cy="3810532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00"/>
            <a:stretch/>
          </p:blipFill>
          <p:spPr>
            <a:xfrm>
              <a:off x="3779912" y="0"/>
              <a:ext cx="3578090" cy="3810532"/>
            </a:xfrm>
            <a:prstGeom prst="rect">
              <a:avLst/>
            </a:prstGeom>
          </p:spPr>
        </p:pic>
      </p:grpSp>
      <p:sp>
        <p:nvSpPr>
          <p:cNvPr id="11" name="圆角矩形 10"/>
          <p:cNvSpPr/>
          <p:nvPr/>
        </p:nvSpPr>
        <p:spPr>
          <a:xfrm>
            <a:off x="467544" y="483518"/>
            <a:ext cx="8208912" cy="4176464"/>
          </a:xfrm>
          <a:prstGeom prst="roundRect">
            <a:avLst>
              <a:gd name="adj" fmla="val 0"/>
            </a:avLst>
          </a:prstGeom>
          <a:noFill/>
          <a:ln>
            <a:solidFill>
              <a:srgbClr val="7CBB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6" b="42601"/>
          <a:stretch/>
        </p:blipFill>
        <p:spPr>
          <a:xfrm>
            <a:off x="0" y="2189828"/>
            <a:ext cx="4056355" cy="295232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6" b="42601"/>
          <a:stretch/>
        </p:blipFill>
        <p:spPr>
          <a:xfrm rot="10800000">
            <a:off x="5087645" y="0"/>
            <a:ext cx="4056355" cy="2952328"/>
          </a:xfrm>
          <a:prstGeom prst="rect">
            <a:avLst/>
          </a:prstGeom>
        </p:spPr>
      </p:pic>
      <p:sp>
        <p:nvSpPr>
          <p:cNvPr id="16" name="PA_淘宝店chenying0907 1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44469" y="1583056"/>
            <a:ext cx="525464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 smtClean="0">
                <a:solidFill>
                  <a:srgbClr val="7CBB4D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谢谢观看</a:t>
            </a:r>
            <a:r>
              <a:rPr lang="en-US" altLang="zh-CN" sz="4800" dirty="0" smtClean="0">
                <a:solidFill>
                  <a:srgbClr val="7CBB4D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,THANKS</a:t>
            </a:r>
            <a:endParaRPr lang="en-US" altLang="zh-CN" sz="4800" dirty="0">
              <a:solidFill>
                <a:srgbClr val="7CBB4D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00702" y="2387084"/>
            <a:ext cx="51421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 smtClean="0">
                <a:solidFill>
                  <a:srgbClr val="7CBB4D"/>
                </a:solidFill>
              </a:rPr>
              <a:t> ENTER THE SUBTITLE HERE </a:t>
            </a:r>
            <a:endParaRPr lang="zh-CN" altLang="en-US" dirty="0">
              <a:solidFill>
                <a:srgbClr val="7CBB4D"/>
              </a:solidFill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3643573" y="3096190"/>
            <a:ext cx="1908360" cy="428628"/>
          </a:xfrm>
          <a:prstGeom prst="roundRect">
            <a:avLst>
              <a:gd name="adj" fmla="val 14445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/>
              </a:gs>
            </a:gsLst>
            <a:lin ang="5400000" scaled="1"/>
          </a:gradFill>
          <a:ln w="6350">
            <a:gradFill>
              <a:gsLst>
                <a:gs pos="0">
                  <a:srgbClr val="7CBB4D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109" tIns="30555" rIns="61109" bIns="30555" rtlCol="0" anchor="ctr"/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汇报人：东方之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P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11118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9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469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8284" y="0"/>
            <a:ext cx="9125716" cy="5143500"/>
            <a:chOff x="22179" y="0"/>
            <a:chExt cx="7335823" cy="381053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79" y="0"/>
              <a:ext cx="3810532" cy="3810532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00"/>
            <a:stretch/>
          </p:blipFill>
          <p:spPr>
            <a:xfrm>
              <a:off x="3779912" y="0"/>
              <a:ext cx="3578090" cy="3810532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971600" y="1288569"/>
            <a:ext cx="6942250" cy="2250498"/>
            <a:chOff x="-226222" y="-569656"/>
            <a:chExt cx="9144781" cy="5506520"/>
          </a:xfrm>
        </p:grpSpPr>
        <p:sp>
          <p:nvSpPr>
            <p:cNvPr id="3" name="淘宝店chenying0907 2"/>
            <p:cNvSpPr/>
            <p:nvPr/>
          </p:nvSpPr>
          <p:spPr>
            <a:xfrm>
              <a:off x="225017" y="203200"/>
              <a:ext cx="8693542" cy="4733664"/>
            </a:xfrm>
            <a:prstGeom prst="rect">
              <a:avLst/>
            </a:prstGeom>
            <a:solidFill>
              <a:srgbClr val="7CBB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淘宝店chenying0907 3"/>
            <p:cNvSpPr/>
            <p:nvPr/>
          </p:nvSpPr>
          <p:spPr>
            <a:xfrm>
              <a:off x="-226222" y="-569656"/>
              <a:ext cx="902479" cy="1545710"/>
            </a:xfrm>
            <a:prstGeom prst="rect">
              <a:avLst/>
            </a:prstGeom>
            <a:noFill/>
            <a:ln w="9525">
              <a:solidFill>
                <a:srgbClr val="7CBB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6" b="42601"/>
          <a:stretch/>
        </p:blipFill>
        <p:spPr>
          <a:xfrm flipH="1">
            <a:off x="5621590" y="1871155"/>
            <a:ext cx="2287561" cy="1664950"/>
          </a:xfrm>
          <a:prstGeom prst="rect">
            <a:avLst/>
          </a:prstGeom>
        </p:spPr>
      </p:pic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093724" y="1998828"/>
            <a:ext cx="129614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01</a:t>
            </a:r>
            <a:endParaRPr lang="en-US" altLang="zh-CN" sz="7200" b="1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3749908" y="2193213"/>
            <a:ext cx="28265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此处添加标题</a:t>
            </a:r>
            <a:r>
              <a:rPr lang="zh-CN" altLang="en-US" sz="24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文本</a:t>
            </a:r>
            <a:endParaRPr lang="en-US" altLang="zh-CN" sz="24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  <p:sp>
        <p:nvSpPr>
          <p:cNvPr id="10" name="Line 21"/>
          <p:cNvSpPr>
            <a:spLocks noChangeShapeType="1"/>
          </p:cNvSpPr>
          <p:nvPr/>
        </p:nvSpPr>
        <p:spPr bwMode="auto">
          <a:xfrm>
            <a:off x="3533884" y="2069241"/>
            <a:ext cx="0" cy="1005018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n>
                <a:solidFill>
                  <a:schemeClr val="tx1">
                    <a:lumMod val="60000"/>
                    <a:lumOff val="40000"/>
                  </a:schemeClr>
                </a:solidFill>
              </a:ln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2" name="Rectangle 18"/>
          <p:cNvSpPr>
            <a:spLocks noChangeArrowheads="1"/>
          </p:cNvSpPr>
          <p:nvPr/>
        </p:nvSpPr>
        <p:spPr bwMode="auto">
          <a:xfrm>
            <a:off x="3749908" y="2706626"/>
            <a:ext cx="282658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+mn-ea"/>
                <a:cs typeface="宋体" pitchFamily="2" charset="-122"/>
              </a:rPr>
              <a:t>write your great  title here</a:t>
            </a:r>
          </a:p>
        </p:txBody>
      </p:sp>
    </p:spTree>
    <p:extLst>
      <p:ext uri="{BB962C8B-B14F-4D97-AF65-F5344CB8AC3E}">
        <p14:creationId xmlns:p14="http://schemas.microsoft.com/office/powerpoint/2010/main" val="12419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 animBg="1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8284" y="0"/>
            <a:ext cx="9125716" cy="5143500"/>
            <a:chOff x="22179" y="0"/>
            <a:chExt cx="7335823" cy="381053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79" y="0"/>
              <a:ext cx="3810532" cy="3810532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00"/>
            <a:stretch/>
          </p:blipFill>
          <p:spPr>
            <a:xfrm>
              <a:off x="3779912" y="0"/>
              <a:ext cx="3578090" cy="3810532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971600" y="1288569"/>
            <a:ext cx="6942250" cy="2250498"/>
            <a:chOff x="-226222" y="-569656"/>
            <a:chExt cx="9144781" cy="5506520"/>
          </a:xfrm>
        </p:grpSpPr>
        <p:sp>
          <p:nvSpPr>
            <p:cNvPr id="3" name="淘宝店chenying0907 2"/>
            <p:cNvSpPr/>
            <p:nvPr/>
          </p:nvSpPr>
          <p:spPr>
            <a:xfrm>
              <a:off x="225017" y="203200"/>
              <a:ext cx="8693542" cy="4733664"/>
            </a:xfrm>
            <a:prstGeom prst="rect">
              <a:avLst/>
            </a:prstGeom>
            <a:solidFill>
              <a:srgbClr val="7CBB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淘宝店chenying0907 3"/>
            <p:cNvSpPr/>
            <p:nvPr/>
          </p:nvSpPr>
          <p:spPr>
            <a:xfrm>
              <a:off x="-226222" y="-569656"/>
              <a:ext cx="902479" cy="1545710"/>
            </a:xfrm>
            <a:prstGeom prst="rect">
              <a:avLst/>
            </a:prstGeom>
            <a:noFill/>
            <a:ln w="9525">
              <a:solidFill>
                <a:srgbClr val="7CBB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6" b="42601"/>
          <a:stretch/>
        </p:blipFill>
        <p:spPr>
          <a:xfrm flipH="1">
            <a:off x="5621590" y="1871155"/>
            <a:ext cx="2287561" cy="1664950"/>
          </a:xfrm>
          <a:prstGeom prst="rect">
            <a:avLst/>
          </a:prstGeom>
        </p:spPr>
      </p:pic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093724" y="1998828"/>
            <a:ext cx="129614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02</a:t>
            </a:r>
            <a:endParaRPr lang="en-US" altLang="zh-CN" sz="7200" b="1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3749908" y="2193213"/>
            <a:ext cx="28265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此处添加标题</a:t>
            </a:r>
            <a:r>
              <a:rPr lang="zh-CN" altLang="en-US" sz="24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文本</a:t>
            </a:r>
            <a:endParaRPr lang="en-US" altLang="zh-CN" sz="24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  <p:sp>
        <p:nvSpPr>
          <p:cNvPr id="10" name="Line 21"/>
          <p:cNvSpPr>
            <a:spLocks noChangeShapeType="1"/>
          </p:cNvSpPr>
          <p:nvPr/>
        </p:nvSpPr>
        <p:spPr bwMode="auto">
          <a:xfrm>
            <a:off x="3533884" y="2069241"/>
            <a:ext cx="0" cy="1005018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n>
                <a:solidFill>
                  <a:schemeClr val="tx1">
                    <a:lumMod val="60000"/>
                    <a:lumOff val="40000"/>
                  </a:schemeClr>
                </a:solidFill>
              </a:ln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2" name="Rectangle 18"/>
          <p:cNvSpPr>
            <a:spLocks noChangeArrowheads="1"/>
          </p:cNvSpPr>
          <p:nvPr/>
        </p:nvSpPr>
        <p:spPr bwMode="auto">
          <a:xfrm>
            <a:off x="3749908" y="2706626"/>
            <a:ext cx="282658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+mn-ea"/>
                <a:cs typeface="宋体" pitchFamily="2" charset="-122"/>
              </a:rPr>
              <a:t>write your great  title here</a:t>
            </a:r>
          </a:p>
        </p:txBody>
      </p:sp>
    </p:spTree>
    <p:extLst>
      <p:ext uri="{BB962C8B-B14F-4D97-AF65-F5344CB8AC3E}">
        <p14:creationId xmlns:p14="http://schemas.microsoft.com/office/powerpoint/2010/main" val="260324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 animBg="1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 Box 42"/>
          <p:cNvSpPr txBox="1">
            <a:spLocks noChangeArrowheads="1"/>
          </p:cNvSpPr>
          <p:nvPr/>
        </p:nvSpPr>
        <p:spPr bwMode="auto">
          <a:xfrm>
            <a:off x="1204224" y="258166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此处输入章节标题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3477368" y="1275606"/>
            <a:ext cx="2178637" cy="2632076"/>
            <a:chOff x="3477368" y="1809631"/>
            <a:chExt cx="2178637" cy="2632076"/>
          </a:xfrm>
        </p:grpSpPr>
        <p:sp>
          <p:nvSpPr>
            <p:cNvPr id="59" name="淘宝店chenying0907 5"/>
            <p:cNvSpPr>
              <a:spLocks/>
            </p:cNvSpPr>
            <p:nvPr/>
          </p:nvSpPr>
          <p:spPr bwMode="auto">
            <a:xfrm>
              <a:off x="4433843" y="2367574"/>
              <a:ext cx="777579" cy="1381574"/>
            </a:xfrm>
            <a:custGeom>
              <a:avLst/>
              <a:gdLst>
                <a:gd name="T0" fmla="*/ 35 w 360"/>
                <a:gd name="T1" fmla="*/ 640 h 640"/>
                <a:gd name="T2" fmla="*/ 4 w 360"/>
                <a:gd name="T3" fmla="*/ 614 h 640"/>
                <a:gd name="T4" fmla="*/ 29 w 360"/>
                <a:gd name="T5" fmla="*/ 576 h 640"/>
                <a:gd name="T6" fmla="*/ 260 w 360"/>
                <a:gd name="T7" fmla="*/ 237 h 640"/>
                <a:gd name="T8" fmla="*/ 154 w 360"/>
                <a:gd name="T9" fmla="*/ 62 h 640"/>
                <a:gd name="T10" fmla="*/ 148 w 360"/>
                <a:gd name="T11" fmla="*/ 17 h 640"/>
                <a:gd name="T12" fmla="*/ 193 w 360"/>
                <a:gd name="T13" fmla="*/ 11 h 640"/>
                <a:gd name="T14" fmla="*/ 323 w 360"/>
                <a:gd name="T15" fmla="*/ 225 h 640"/>
                <a:gd name="T16" fmla="*/ 41 w 360"/>
                <a:gd name="T17" fmla="*/ 639 h 640"/>
                <a:gd name="T18" fmla="*/ 35 w 360"/>
                <a:gd name="T19" fmla="*/ 64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640">
                  <a:moveTo>
                    <a:pt x="35" y="640"/>
                  </a:moveTo>
                  <a:cubicBezTo>
                    <a:pt x="20" y="640"/>
                    <a:pt x="7" y="629"/>
                    <a:pt x="4" y="614"/>
                  </a:cubicBezTo>
                  <a:cubicBezTo>
                    <a:pt x="0" y="596"/>
                    <a:pt x="12" y="580"/>
                    <a:pt x="29" y="576"/>
                  </a:cubicBezTo>
                  <a:cubicBezTo>
                    <a:pt x="187" y="547"/>
                    <a:pt x="290" y="394"/>
                    <a:pt x="260" y="237"/>
                  </a:cubicBezTo>
                  <a:cubicBezTo>
                    <a:pt x="247" y="167"/>
                    <a:pt x="209" y="105"/>
                    <a:pt x="154" y="62"/>
                  </a:cubicBezTo>
                  <a:cubicBezTo>
                    <a:pt x="140" y="51"/>
                    <a:pt x="137" y="31"/>
                    <a:pt x="148" y="17"/>
                  </a:cubicBezTo>
                  <a:cubicBezTo>
                    <a:pt x="159" y="3"/>
                    <a:pt x="179" y="0"/>
                    <a:pt x="193" y="11"/>
                  </a:cubicBezTo>
                  <a:cubicBezTo>
                    <a:pt x="261" y="64"/>
                    <a:pt x="307" y="140"/>
                    <a:pt x="323" y="225"/>
                  </a:cubicBezTo>
                  <a:cubicBezTo>
                    <a:pt x="360" y="417"/>
                    <a:pt x="233" y="603"/>
                    <a:pt x="41" y="639"/>
                  </a:cubicBezTo>
                  <a:cubicBezTo>
                    <a:pt x="39" y="640"/>
                    <a:pt x="37" y="640"/>
                    <a:pt x="35" y="640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淘宝店chenying0907 6"/>
            <p:cNvSpPr>
              <a:spLocks/>
            </p:cNvSpPr>
            <p:nvPr/>
          </p:nvSpPr>
          <p:spPr bwMode="auto">
            <a:xfrm>
              <a:off x="4304542" y="2489791"/>
              <a:ext cx="759867" cy="1392202"/>
            </a:xfrm>
            <a:custGeom>
              <a:avLst/>
              <a:gdLst>
                <a:gd name="T0" fmla="*/ 35 w 352"/>
                <a:gd name="T1" fmla="*/ 645 h 645"/>
                <a:gd name="T2" fmla="*/ 4 w 352"/>
                <a:gd name="T3" fmla="*/ 620 h 645"/>
                <a:gd name="T4" fmla="*/ 28 w 352"/>
                <a:gd name="T5" fmla="*/ 581 h 645"/>
                <a:gd name="T6" fmla="*/ 246 w 352"/>
                <a:gd name="T7" fmla="*/ 233 h 645"/>
                <a:gd name="T8" fmla="*/ 132 w 352"/>
                <a:gd name="T9" fmla="*/ 62 h 645"/>
                <a:gd name="T10" fmla="*/ 125 w 352"/>
                <a:gd name="T11" fmla="*/ 17 h 645"/>
                <a:gd name="T12" fmla="*/ 169 w 352"/>
                <a:gd name="T13" fmla="*/ 10 h 645"/>
                <a:gd name="T14" fmla="*/ 308 w 352"/>
                <a:gd name="T15" fmla="*/ 218 h 645"/>
                <a:gd name="T16" fmla="*/ 43 w 352"/>
                <a:gd name="T17" fmla="*/ 644 h 645"/>
                <a:gd name="T18" fmla="*/ 35 w 352"/>
                <a:gd name="T19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645">
                  <a:moveTo>
                    <a:pt x="35" y="645"/>
                  </a:moveTo>
                  <a:cubicBezTo>
                    <a:pt x="21" y="645"/>
                    <a:pt x="8" y="635"/>
                    <a:pt x="4" y="620"/>
                  </a:cubicBezTo>
                  <a:cubicBezTo>
                    <a:pt x="0" y="603"/>
                    <a:pt x="11" y="585"/>
                    <a:pt x="28" y="581"/>
                  </a:cubicBezTo>
                  <a:cubicBezTo>
                    <a:pt x="184" y="545"/>
                    <a:pt x="282" y="389"/>
                    <a:pt x="246" y="233"/>
                  </a:cubicBezTo>
                  <a:cubicBezTo>
                    <a:pt x="230" y="164"/>
                    <a:pt x="189" y="103"/>
                    <a:pt x="132" y="62"/>
                  </a:cubicBezTo>
                  <a:cubicBezTo>
                    <a:pt x="118" y="52"/>
                    <a:pt x="114" y="32"/>
                    <a:pt x="125" y="17"/>
                  </a:cubicBezTo>
                  <a:cubicBezTo>
                    <a:pt x="135" y="3"/>
                    <a:pt x="155" y="0"/>
                    <a:pt x="169" y="10"/>
                  </a:cubicBezTo>
                  <a:cubicBezTo>
                    <a:pt x="239" y="60"/>
                    <a:pt x="289" y="134"/>
                    <a:pt x="308" y="218"/>
                  </a:cubicBezTo>
                  <a:cubicBezTo>
                    <a:pt x="352" y="409"/>
                    <a:pt x="233" y="600"/>
                    <a:pt x="43" y="644"/>
                  </a:cubicBezTo>
                  <a:cubicBezTo>
                    <a:pt x="40" y="644"/>
                    <a:pt x="38" y="645"/>
                    <a:pt x="35" y="645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淘宝店chenying0907 7"/>
            <p:cNvSpPr>
              <a:spLocks/>
            </p:cNvSpPr>
            <p:nvPr/>
          </p:nvSpPr>
          <p:spPr bwMode="auto">
            <a:xfrm>
              <a:off x="3805050" y="2146168"/>
              <a:ext cx="1188509" cy="1367404"/>
            </a:xfrm>
            <a:custGeom>
              <a:avLst/>
              <a:gdLst>
                <a:gd name="T0" fmla="*/ 146 w 550"/>
                <a:gd name="T1" fmla="*/ 633 h 633"/>
                <a:gd name="T2" fmla="*/ 125 w 550"/>
                <a:gd name="T3" fmla="*/ 625 h 633"/>
                <a:gd name="T4" fmla="*/ 0 w 550"/>
                <a:gd name="T5" fmla="*/ 355 h 633"/>
                <a:gd name="T6" fmla="*/ 355 w 550"/>
                <a:gd name="T7" fmla="*/ 0 h 633"/>
                <a:gd name="T8" fmla="*/ 529 w 550"/>
                <a:gd name="T9" fmla="*/ 46 h 633"/>
                <a:gd name="T10" fmla="*/ 541 w 550"/>
                <a:gd name="T11" fmla="*/ 90 h 633"/>
                <a:gd name="T12" fmla="*/ 498 w 550"/>
                <a:gd name="T13" fmla="*/ 102 h 633"/>
                <a:gd name="T14" fmla="*/ 355 w 550"/>
                <a:gd name="T15" fmla="*/ 64 h 633"/>
                <a:gd name="T16" fmla="*/ 64 w 550"/>
                <a:gd name="T17" fmla="*/ 355 h 633"/>
                <a:gd name="T18" fmla="*/ 166 w 550"/>
                <a:gd name="T19" fmla="*/ 576 h 633"/>
                <a:gd name="T20" fmla="*/ 170 w 550"/>
                <a:gd name="T21" fmla="*/ 621 h 633"/>
                <a:gd name="T22" fmla="*/ 146 w 550"/>
                <a:gd name="T2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0" h="633">
                  <a:moveTo>
                    <a:pt x="146" y="633"/>
                  </a:moveTo>
                  <a:cubicBezTo>
                    <a:pt x="138" y="633"/>
                    <a:pt x="131" y="630"/>
                    <a:pt x="125" y="625"/>
                  </a:cubicBezTo>
                  <a:cubicBezTo>
                    <a:pt x="46" y="557"/>
                    <a:pt x="0" y="459"/>
                    <a:pt x="0" y="355"/>
                  </a:cubicBezTo>
                  <a:cubicBezTo>
                    <a:pt x="0" y="160"/>
                    <a:pt x="159" y="0"/>
                    <a:pt x="355" y="0"/>
                  </a:cubicBezTo>
                  <a:cubicBezTo>
                    <a:pt x="416" y="0"/>
                    <a:pt x="476" y="16"/>
                    <a:pt x="529" y="46"/>
                  </a:cubicBezTo>
                  <a:cubicBezTo>
                    <a:pt x="545" y="55"/>
                    <a:pt x="550" y="74"/>
                    <a:pt x="541" y="90"/>
                  </a:cubicBezTo>
                  <a:cubicBezTo>
                    <a:pt x="533" y="105"/>
                    <a:pt x="513" y="111"/>
                    <a:pt x="498" y="102"/>
                  </a:cubicBezTo>
                  <a:cubicBezTo>
                    <a:pt x="454" y="77"/>
                    <a:pt x="405" y="64"/>
                    <a:pt x="355" y="64"/>
                  </a:cubicBezTo>
                  <a:cubicBezTo>
                    <a:pt x="195" y="64"/>
                    <a:pt x="64" y="195"/>
                    <a:pt x="64" y="355"/>
                  </a:cubicBezTo>
                  <a:cubicBezTo>
                    <a:pt x="64" y="440"/>
                    <a:pt x="102" y="521"/>
                    <a:pt x="166" y="576"/>
                  </a:cubicBezTo>
                  <a:cubicBezTo>
                    <a:pt x="180" y="588"/>
                    <a:pt x="181" y="608"/>
                    <a:pt x="170" y="621"/>
                  </a:cubicBezTo>
                  <a:cubicBezTo>
                    <a:pt x="164" y="629"/>
                    <a:pt x="155" y="633"/>
                    <a:pt x="146" y="633"/>
                  </a:cubicBez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淘宝店chenying0907 8"/>
            <p:cNvSpPr>
              <a:spLocks/>
            </p:cNvSpPr>
            <p:nvPr/>
          </p:nvSpPr>
          <p:spPr bwMode="auto">
            <a:xfrm>
              <a:off x="4355908" y="2688170"/>
              <a:ext cx="485322" cy="1140684"/>
            </a:xfrm>
            <a:custGeom>
              <a:avLst/>
              <a:gdLst>
                <a:gd name="T0" fmla="*/ 212 w 225"/>
                <a:gd name="T1" fmla="*/ 235 h 528"/>
                <a:gd name="T2" fmla="*/ 99 w 225"/>
                <a:gd name="T3" fmla="*/ 12 h 528"/>
                <a:gd name="T4" fmla="*/ 54 w 225"/>
                <a:gd name="T5" fmla="*/ 14 h 528"/>
                <a:gd name="T6" fmla="*/ 56 w 225"/>
                <a:gd name="T7" fmla="*/ 59 h 528"/>
                <a:gd name="T8" fmla="*/ 110 w 225"/>
                <a:gd name="T9" fmla="*/ 126 h 528"/>
                <a:gd name="T10" fmla="*/ 117 w 225"/>
                <a:gd name="T11" fmla="*/ 212 h 528"/>
                <a:gd name="T12" fmla="*/ 62 w 225"/>
                <a:gd name="T13" fmla="*/ 309 h 528"/>
                <a:gd name="T14" fmla="*/ 0 w 225"/>
                <a:gd name="T15" fmla="*/ 528 h 528"/>
                <a:gd name="T16" fmla="*/ 52 w 225"/>
                <a:gd name="T17" fmla="*/ 528 h 528"/>
                <a:gd name="T18" fmla="*/ 107 w 225"/>
                <a:gd name="T19" fmla="*/ 528 h 528"/>
                <a:gd name="T20" fmla="*/ 212 w 225"/>
                <a:gd name="T21" fmla="*/ 235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5" h="528">
                  <a:moveTo>
                    <a:pt x="212" y="235"/>
                  </a:moveTo>
                  <a:cubicBezTo>
                    <a:pt x="203" y="149"/>
                    <a:pt x="163" y="70"/>
                    <a:pt x="99" y="12"/>
                  </a:cubicBezTo>
                  <a:cubicBezTo>
                    <a:pt x="86" y="0"/>
                    <a:pt x="66" y="1"/>
                    <a:pt x="54" y="14"/>
                  </a:cubicBezTo>
                  <a:cubicBezTo>
                    <a:pt x="42" y="27"/>
                    <a:pt x="43" y="47"/>
                    <a:pt x="56" y="59"/>
                  </a:cubicBezTo>
                  <a:cubicBezTo>
                    <a:pt x="77" y="79"/>
                    <a:pt x="96" y="101"/>
                    <a:pt x="110" y="126"/>
                  </a:cubicBezTo>
                  <a:cubicBezTo>
                    <a:pt x="115" y="136"/>
                    <a:pt x="126" y="163"/>
                    <a:pt x="117" y="212"/>
                  </a:cubicBezTo>
                  <a:cubicBezTo>
                    <a:pt x="107" y="265"/>
                    <a:pt x="62" y="309"/>
                    <a:pt x="62" y="309"/>
                  </a:cubicBezTo>
                  <a:cubicBezTo>
                    <a:pt x="0" y="528"/>
                    <a:pt x="0" y="528"/>
                    <a:pt x="0" y="528"/>
                  </a:cubicBezTo>
                  <a:cubicBezTo>
                    <a:pt x="52" y="528"/>
                    <a:pt x="52" y="528"/>
                    <a:pt x="52" y="528"/>
                  </a:cubicBezTo>
                  <a:cubicBezTo>
                    <a:pt x="107" y="528"/>
                    <a:pt x="107" y="528"/>
                    <a:pt x="107" y="528"/>
                  </a:cubicBezTo>
                  <a:cubicBezTo>
                    <a:pt x="182" y="455"/>
                    <a:pt x="225" y="348"/>
                    <a:pt x="212" y="235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淘宝店chenying0907 9"/>
            <p:cNvSpPr>
              <a:spLocks/>
            </p:cNvSpPr>
            <p:nvPr/>
          </p:nvSpPr>
          <p:spPr bwMode="auto">
            <a:xfrm>
              <a:off x="4247862" y="2374659"/>
              <a:ext cx="1091090" cy="1546301"/>
            </a:xfrm>
            <a:custGeom>
              <a:avLst/>
              <a:gdLst>
                <a:gd name="T0" fmla="*/ 505 w 505"/>
                <a:gd name="T1" fmla="*/ 249 h 716"/>
                <a:gd name="T2" fmla="*/ 416 w 505"/>
                <a:gd name="T3" fmla="*/ 15 h 716"/>
                <a:gd name="T4" fmla="*/ 371 w 505"/>
                <a:gd name="T5" fmla="*/ 12 h 716"/>
                <a:gd name="T6" fmla="*/ 368 w 505"/>
                <a:gd name="T7" fmla="*/ 57 h 716"/>
                <a:gd name="T8" fmla="*/ 440 w 505"/>
                <a:gd name="T9" fmla="*/ 234 h 716"/>
                <a:gd name="T10" fmla="*/ 356 w 505"/>
                <a:gd name="T11" fmla="*/ 386 h 716"/>
                <a:gd name="T12" fmla="*/ 288 w 505"/>
                <a:gd name="T13" fmla="*/ 361 h 716"/>
                <a:gd name="T14" fmla="*/ 318 w 505"/>
                <a:gd name="T15" fmla="*/ 205 h 716"/>
                <a:gd name="T16" fmla="*/ 311 w 505"/>
                <a:gd name="T17" fmla="*/ 139 h 716"/>
                <a:gd name="T18" fmla="*/ 247 w 505"/>
                <a:gd name="T19" fmla="*/ 171 h 716"/>
                <a:gd name="T20" fmla="*/ 186 w 505"/>
                <a:gd name="T21" fmla="*/ 351 h 716"/>
                <a:gd name="T22" fmla="*/ 53 w 505"/>
                <a:gd name="T23" fmla="*/ 479 h 716"/>
                <a:gd name="T24" fmla="*/ 0 w 505"/>
                <a:gd name="T25" fmla="*/ 618 h 716"/>
                <a:gd name="T26" fmla="*/ 0 w 505"/>
                <a:gd name="T27" fmla="*/ 716 h 716"/>
                <a:gd name="T28" fmla="*/ 299 w 505"/>
                <a:gd name="T29" fmla="*/ 716 h 716"/>
                <a:gd name="T30" fmla="*/ 306 w 505"/>
                <a:gd name="T31" fmla="*/ 617 h 716"/>
                <a:gd name="T32" fmla="*/ 384 w 505"/>
                <a:gd name="T33" fmla="*/ 515 h 716"/>
                <a:gd name="T34" fmla="*/ 389 w 505"/>
                <a:gd name="T35" fmla="*/ 511 h 716"/>
                <a:gd name="T36" fmla="*/ 390 w 505"/>
                <a:gd name="T37" fmla="*/ 511 h 716"/>
                <a:gd name="T38" fmla="*/ 390 w 505"/>
                <a:gd name="T39" fmla="*/ 510 h 716"/>
                <a:gd name="T40" fmla="*/ 505 w 505"/>
                <a:gd name="T41" fmla="*/ 249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5" h="716">
                  <a:moveTo>
                    <a:pt x="505" y="249"/>
                  </a:moveTo>
                  <a:cubicBezTo>
                    <a:pt x="505" y="163"/>
                    <a:pt x="473" y="80"/>
                    <a:pt x="416" y="15"/>
                  </a:cubicBezTo>
                  <a:cubicBezTo>
                    <a:pt x="405" y="2"/>
                    <a:pt x="384" y="0"/>
                    <a:pt x="371" y="12"/>
                  </a:cubicBezTo>
                  <a:cubicBezTo>
                    <a:pt x="358" y="24"/>
                    <a:pt x="357" y="44"/>
                    <a:pt x="368" y="57"/>
                  </a:cubicBezTo>
                  <a:cubicBezTo>
                    <a:pt x="412" y="106"/>
                    <a:pt x="437" y="169"/>
                    <a:pt x="440" y="234"/>
                  </a:cubicBezTo>
                  <a:cubicBezTo>
                    <a:pt x="441" y="289"/>
                    <a:pt x="402" y="347"/>
                    <a:pt x="356" y="386"/>
                  </a:cubicBezTo>
                  <a:cubicBezTo>
                    <a:pt x="310" y="425"/>
                    <a:pt x="293" y="391"/>
                    <a:pt x="288" y="361"/>
                  </a:cubicBezTo>
                  <a:cubicBezTo>
                    <a:pt x="283" y="331"/>
                    <a:pt x="304" y="244"/>
                    <a:pt x="318" y="205"/>
                  </a:cubicBezTo>
                  <a:cubicBezTo>
                    <a:pt x="333" y="165"/>
                    <a:pt x="327" y="150"/>
                    <a:pt x="311" y="139"/>
                  </a:cubicBezTo>
                  <a:cubicBezTo>
                    <a:pt x="296" y="129"/>
                    <a:pt x="268" y="133"/>
                    <a:pt x="247" y="171"/>
                  </a:cubicBezTo>
                  <a:cubicBezTo>
                    <a:pt x="226" y="210"/>
                    <a:pt x="216" y="287"/>
                    <a:pt x="186" y="351"/>
                  </a:cubicBezTo>
                  <a:cubicBezTo>
                    <a:pt x="157" y="415"/>
                    <a:pt x="95" y="438"/>
                    <a:pt x="53" y="479"/>
                  </a:cubicBezTo>
                  <a:cubicBezTo>
                    <a:pt x="11" y="520"/>
                    <a:pt x="0" y="580"/>
                    <a:pt x="0" y="618"/>
                  </a:cubicBezTo>
                  <a:cubicBezTo>
                    <a:pt x="0" y="656"/>
                    <a:pt x="0" y="716"/>
                    <a:pt x="0" y="716"/>
                  </a:cubicBezTo>
                  <a:cubicBezTo>
                    <a:pt x="299" y="716"/>
                    <a:pt x="299" y="716"/>
                    <a:pt x="299" y="716"/>
                  </a:cubicBezTo>
                  <a:cubicBezTo>
                    <a:pt x="299" y="716"/>
                    <a:pt x="289" y="654"/>
                    <a:pt x="306" y="617"/>
                  </a:cubicBezTo>
                  <a:cubicBezTo>
                    <a:pt x="321" y="582"/>
                    <a:pt x="362" y="536"/>
                    <a:pt x="384" y="515"/>
                  </a:cubicBezTo>
                  <a:cubicBezTo>
                    <a:pt x="386" y="514"/>
                    <a:pt x="388" y="512"/>
                    <a:pt x="389" y="511"/>
                  </a:cubicBezTo>
                  <a:cubicBezTo>
                    <a:pt x="389" y="511"/>
                    <a:pt x="389" y="511"/>
                    <a:pt x="390" y="511"/>
                  </a:cubicBezTo>
                  <a:cubicBezTo>
                    <a:pt x="390" y="510"/>
                    <a:pt x="390" y="510"/>
                    <a:pt x="390" y="510"/>
                  </a:cubicBezTo>
                  <a:cubicBezTo>
                    <a:pt x="460" y="445"/>
                    <a:pt x="505" y="352"/>
                    <a:pt x="505" y="249"/>
                  </a:cubicBezTo>
                  <a:close/>
                </a:path>
              </a:pathLst>
            </a:custGeom>
            <a:solidFill>
              <a:srgbClr val="7CBB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淘宝店chenying0907 10"/>
            <p:cNvSpPr>
              <a:spLocks/>
            </p:cNvSpPr>
            <p:nvPr/>
          </p:nvSpPr>
          <p:spPr bwMode="auto">
            <a:xfrm>
              <a:off x="4219522" y="3995352"/>
              <a:ext cx="704957" cy="100962"/>
            </a:xfrm>
            <a:custGeom>
              <a:avLst/>
              <a:gdLst>
                <a:gd name="T0" fmla="*/ 326 w 326"/>
                <a:gd name="T1" fmla="*/ 24 h 47"/>
                <a:gd name="T2" fmla="*/ 302 w 326"/>
                <a:gd name="T3" fmla="*/ 47 h 47"/>
                <a:gd name="T4" fmla="*/ 24 w 326"/>
                <a:gd name="T5" fmla="*/ 47 h 47"/>
                <a:gd name="T6" fmla="*/ 0 w 326"/>
                <a:gd name="T7" fmla="*/ 24 h 47"/>
                <a:gd name="T8" fmla="*/ 0 w 326"/>
                <a:gd name="T9" fmla="*/ 24 h 47"/>
                <a:gd name="T10" fmla="*/ 24 w 326"/>
                <a:gd name="T11" fmla="*/ 0 h 47"/>
                <a:gd name="T12" fmla="*/ 302 w 326"/>
                <a:gd name="T13" fmla="*/ 0 h 47"/>
                <a:gd name="T14" fmla="*/ 326 w 326"/>
                <a:gd name="T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47">
                  <a:moveTo>
                    <a:pt x="326" y="24"/>
                  </a:moveTo>
                  <a:cubicBezTo>
                    <a:pt x="326" y="37"/>
                    <a:pt x="315" y="47"/>
                    <a:pt x="302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5" y="0"/>
                    <a:pt x="326" y="11"/>
                    <a:pt x="326" y="24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淘宝店chenying0907 11"/>
            <p:cNvSpPr>
              <a:spLocks/>
            </p:cNvSpPr>
            <p:nvPr/>
          </p:nvSpPr>
          <p:spPr bwMode="auto">
            <a:xfrm>
              <a:off x="4219522" y="4167163"/>
              <a:ext cx="704957" cy="100962"/>
            </a:xfrm>
            <a:custGeom>
              <a:avLst/>
              <a:gdLst>
                <a:gd name="T0" fmla="*/ 326 w 326"/>
                <a:gd name="T1" fmla="*/ 24 h 47"/>
                <a:gd name="T2" fmla="*/ 302 w 326"/>
                <a:gd name="T3" fmla="*/ 47 h 47"/>
                <a:gd name="T4" fmla="*/ 24 w 326"/>
                <a:gd name="T5" fmla="*/ 47 h 47"/>
                <a:gd name="T6" fmla="*/ 0 w 326"/>
                <a:gd name="T7" fmla="*/ 24 h 47"/>
                <a:gd name="T8" fmla="*/ 0 w 326"/>
                <a:gd name="T9" fmla="*/ 24 h 47"/>
                <a:gd name="T10" fmla="*/ 24 w 326"/>
                <a:gd name="T11" fmla="*/ 0 h 47"/>
                <a:gd name="T12" fmla="*/ 302 w 326"/>
                <a:gd name="T13" fmla="*/ 0 h 47"/>
                <a:gd name="T14" fmla="*/ 326 w 326"/>
                <a:gd name="T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47">
                  <a:moveTo>
                    <a:pt x="326" y="24"/>
                  </a:moveTo>
                  <a:cubicBezTo>
                    <a:pt x="326" y="37"/>
                    <a:pt x="315" y="47"/>
                    <a:pt x="302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5" y="0"/>
                    <a:pt x="326" y="11"/>
                    <a:pt x="326" y="24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淘宝店chenying0907 12"/>
            <p:cNvSpPr>
              <a:spLocks/>
            </p:cNvSpPr>
            <p:nvPr/>
          </p:nvSpPr>
          <p:spPr bwMode="auto">
            <a:xfrm>
              <a:off x="4375392" y="4340745"/>
              <a:ext cx="393217" cy="100962"/>
            </a:xfrm>
            <a:custGeom>
              <a:avLst/>
              <a:gdLst>
                <a:gd name="T0" fmla="*/ 182 w 182"/>
                <a:gd name="T1" fmla="*/ 24 h 47"/>
                <a:gd name="T2" fmla="*/ 159 w 182"/>
                <a:gd name="T3" fmla="*/ 47 h 47"/>
                <a:gd name="T4" fmla="*/ 24 w 182"/>
                <a:gd name="T5" fmla="*/ 47 h 47"/>
                <a:gd name="T6" fmla="*/ 0 w 182"/>
                <a:gd name="T7" fmla="*/ 24 h 47"/>
                <a:gd name="T8" fmla="*/ 0 w 182"/>
                <a:gd name="T9" fmla="*/ 24 h 47"/>
                <a:gd name="T10" fmla="*/ 24 w 182"/>
                <a:gd name="T11" fmla="*/ 0 h 47"/>
                <a:gd name="T12" fmla="*/ 159 w 182"/>
                <a:gd name="T13" fmla="*/ 0 h 47"/>
                <a:gd name="T14" fmla="*/ 182 w 182"/>
                <a:gd name="T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47">
                  <a:moveTo>
                    <a:pt x="182" y="24"/>
                  </a:moveTo>
                  <a:cubicBezTo>
                    <a:pt x="182" y="37"/>
                    <a:pt x="171" y="47"/>
                    <a:pt x="159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71" y="0"/>
                    <a:pt x="182" y="11"/>
                    <a:pt x="182" y="24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淘宝店chenying0907 13"/>
            <p:cNvSpPr>
              <a:spLocks/>
            </p:cNvSpPr>
            <p:nvPr/>
          </p:nvSpPr>
          <p:spPr bwMode="auto">
            <a:xfrm>
              <a:off x="4550745" y="1809631"/>
              <a:ext cx="42510" cy="216092"/>
            </a:xfrm>
            <a:custGeom>
              <a:avLst/>
              <a:gdLst>
                <a:gd name="T0" fmla="*/ 20 w 20"/>
                <a:gd name="T1" fmla="*/ 90 h 100"/>
                <a:gd name="T2" fmla="*/ 10 w 20"/>
                <a:gd name="T3" fmla="*/ 100 h 100"/>
                <a:gd name="T4" fmla="*/ 10 w 20"/>
                <a:gd name="T5" fmla="*/ 100 h 100"/>
                <a:gd name="T6" fmla="*/ 0 w 20"/>
                <a:gd name="T7" fmla="*/ 90 h 100"/>
                <a:gd name="T8" fmla="*/ 0 w 20"/>
                <a:gd name="T9" fmla="*/ 10 h 100"/>
                <a:gd name="T10" fmla="*/ 10 w 20"/>
                <a:gd name="T11" fmla="*/ 0 h 100"/>
                <a:gd name="T12" fmla="*/ 10 w 20"/>
                <a:gd name="T13" fmla="*/ 0 h 100"/>
                <a:gd name="T14" fmla="*/ 20 w 20"/>
                <a:gd name="T15" fmla="*/ 10 h 100"/>
                <a:gd name="T16" fmla="*/ 20 w 20"/>
                <a:gd name="T17" fmla="*/ 9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0">
                  <a:moveTo>
                    <a:pt x="20" y="90"/>
                  </a:moveTo>
                  <a:cubicBezTo>
                    <a:pt x="20" y="95"/>
                    <a:pt x="16" y="100"/>
                    <a:pt x="10" y="100"/>
                  </a:cubicBezTo>
                  <a:cubicBezTo>
                    <a:pt x="10" y="100"/>
                    <a:pt x="10" y="100"/>
                    <a:pt x="10" y="100"/>
                  </a:cubicBezTo>
                  <a:cubicBezTo>
                    <a:pt x="4" y="100"/>
                    <a:pt x="0" y="95"/>
                    <a:pt x="0" y="9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lnTo>
                    <a:pt x="20" y="9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淘宝店chenying0907 14"/>
            <p:cNvSpPr>
              <a:spLocks/>
            </p:cNvSpPr>
            <p:nvPr/>
          </p:nvSpPr>
          <p:spPr bwMode="auto">
            <a:xfrm>
              <a:off x="4362993" y="1822029"/>
              <a:ext cx="77935" cy="216092"/>
            </a:xfrm>
            <a:custGeom>
              <a:avLst/>
              <a:gdLst>
                <a:gd name="T0" fmla="*/ 35 w 36"/>
                <a:gd name="T1" fmla="*/ 88 h 100"/>
                <a:gd name="T2" fmla="*/ 27 w 36"/>
                <a:gd name="T3" fmla="*/ 100 h 100"/>
                <a:gd name="T4" fmla="*/ 27 w 36"/>
                <a:gd name="T5" fmla="*/ 100 h 100"/>
                <a:gd name="T6" fmla="*/ 15 w 36"/>
                <a:gd name="T7" fmla="*/ 91 h 100"/>
                <a:gd name="T8" fmla="*/ 1 w 36"/>
                <a:gd name="T9" fmla="*/ 13 h 100"/>
                <a:gd name="T10" fmla="*/ 9 w 36"/>
                <a:gd name="T11" fmla="*/ 1 h 100"/>
                <a:gd name="T12" fmla="*/ 9 w 36"/>
                <a:gd name="T13" fmla="*/ 1 h 100"/>
                <a:gd name="T14" fmla="*/ 21 w 36"/>
                <a:gd name="T15" fmla="*/ 9 h 100"/>
                <a:gd name="T16" fmla="*/ 35 w 36"/>
                <a:gd name="T17" fmla="*/ 8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0">
                  <a:moveTo>
                    <a:pt x="35" y="88"/>
                  </a:moveTo>
                  <a:cubicBezTo>
                    <a:pt x="36" y="93"/>
                    <a:pt x="32" y="99"/>
                    <a:pt x="27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1" y="100"/>
                    <a:pt x="16" y="97"/>
                    <a:pt x="15" y="9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7"/>
                    <a:pt x="4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5" y="0"/>
                    <a:pt x="20" y="4"/>
                    <a:pt x="21" y="9"/>
                  </a:cubicBezTo>
                  <a:lnTo>
                    <a:pt x="35" y="88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淘宝店chenying0907 15"/>
            <p:cNvSpPr>
              <a:spLocks/>
            </p:cNvSpPr>
            <p:nvPr/>
          </p:nvSpPr>
          <p:spPr bwMode="auto">
            <a:xfrm>
              <a:off x="4180555" y="1868082"/>
              <a:ext cx="108047" cy="210779"/>
            </a:xfrm>
            <a:custGeom>
              <a:avLst/>
              <a:gdLst>
                <a:gd name="T0" fmla="*/ 48 w 50"/>
                <a:gd name="T1" fmla="*/ 83 h 98"/>
                <a:gd name="T2" fmla="*/ 42 w 50"/>
                <a:gd name="T3" fmla="*/ 96 h 98"/>
                <a:gd name="T4" fmla="*/ 42 w 50"/>
                <a:gd name="T5" fmla="*/ 96 h 98"/>
                <a:gd name="T6" fmla="*/ 29 w 50"/>
                <a:gd name="T7" fmla="*/ 90 h 98"/>
                <a:gd name="T8" fmla="*/ 2 w 50"/>
                <a:gd name="T9" fmla="*/ 15 h 98"/>
                <a:gd name="T10" fmla="*/ 8 w 50"/>
                <a:gd name="T11" fmla="*/ 2 h 98"/>
                <a:gd name="T12" fmla="*/ 8 w 50"/>
                <a:gd name="T13" fmla="*/ 2 h 98"/>
                <a:gd name="T14" fmla="*/ 21 w 50"/>
                <a:gd name="T15" fmla="*/ 8 h 98"/>
                <a:gd name="T16" fmla="*/ 48 w 50"/>
                <a:gd name="T17" fmla="*/ 8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8">
                  <a:moveTo>
                    <a:pt x="48" y="83"/>
                  </a:moveTo>
                  <a:cubicBezTo>
                    <a:pt x="50" y="89"/>
                    <a:pt x="48" y="94"/>
                    <a:pt x="42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37" y="98"/>
                    <a:pt x="31" y="96"/>
                    <a:pt x="29" y="9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0"/>
                    <a:pt x="3" y="4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3" y="0"/>
                    <a:pt x="19" y="3"/>
                    <a:pt x="21" y="8"/>
                  </a:cubicBezTo>
                  <a:lnTo>
                    <a:pt x="48" y="8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淘宝店chenying0907 16"/>
            <p:cNvSpPr>
              <a:spLocks/>
            </p:cNvSpPr>
            <p:nvPr/>
          </p:nvSpPr>
          <p:spPr bwMode="auto">
            <a:xfrm>
              <a:off x="3727115" y="2183364"/>
              <a:ext cx="182439" cy="159412"/>
            </a:xfrm>
            <a:custGeom>
              <a:avLst/>
              <a:gdLst>
                <a:gd name="T0" fmla="*/ 79 w 84"/>
                <a:gd name="T1" fmla="*/ 55 h 74"/>
                <a:gd name="T2" fmla="*/ 80 w 84"/>
                <a:gd name="T3" fmla="*/ 69 h 74"/>
                <a:gd name="T4" fmla="*/ 80 w 84"/>
                <a:gd name="T5" fmla="*/ 69 h 74"/>
                <a:gd name="T6" fmla="*/ 66 w 84"/>
                <a:gd name="T7" fmla="*/ 71 h 74"/>
                <a:gd name="T8" fmla="*/ 5 w 84"/>
                <a:gd name="T9" fmla="*/ 19 h 74"/>
                <a:gd name="T10" fmla="*/ 3 w 84"/>
                <a:gd name="T11" fmla="*/ 5 h 74"/>
                <a:gd name="T12" fmla="*/ 3 w 84"/>
                <a:gd name="T13" fmla="*/ 5 h 74"/>
                <a:gd name="T14" fmla="*/ 18 w 84"/>
                <a:gd name="T15" fmla="*/ 4 h 74"/>
                <a:gd name="T16" fmla="*/ 79 w 84"/>
                <a:gd name="T17" fmla="*/ 5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74">
                  <a:moveTo>
                    <a:pt x="79" y="55"/>
                  </a:moveTo>
                  <a:cubicBezTo>
                    <a:pt x="83" y="59"/>
                    <a:pt x="84" y="65"/>
                    <a:pt x="80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76" y="74"/>
                    <a:pt x="70" y="74"/>
                    <a:pt x="66" y="71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0" y="16"/>
                    <a:pt x="0" y="9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7" y="1"/>
                    <a:pt x="13" y="0"/>
                    <a:pt x="18" y="4"/>
                  </a:cubicBezTo>
                  <a:lnTo>
                    <a:pt x="79" y="5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淘宝店chenying0907 17"/>
            <p:cNvSpPr>
              <a:spLocks/>
            </p:cNvSpPr>
            <p:nvPr/>
          </p:nvSpPr>
          <p:spPr bwMode="auto">
            <a:xfrm>
              <a:off x="3619068" y="2333921"/>
              <a:ext cx="198380" cy="136387"/>
            </a:xfrm>
            <a:custGeom>
              <a:avLst/>
              <a:gdLst>
                <a:gd name="T0" fmla="*/ 85 w 92"/>
                <a:gd name="T1" fmla="*/ 43 h 63"/>
                <a:gd name="T2" fmla="*/ 89 w 92"/>
                <a:gd name="T3" fmla="*/ 57 h 63"/>
                <a:gd name="T4" fmla="*/ 89 w 92"/>
                <a:gd name="T5" fmla="*/ 57 h 63"/>
                <a:gd name="T6" fmla="*/ 75 w 92"/>
                <a:gd name="T7" fmla="*/ 61 h 63"/>
                <a:gd name="T8" fmla="*/ 6 w 92"/>
                <a:gd name="T9" fmla="*/ 21 h 63"/>
                <a:gd name="T10" fmla="*/ 2 w 92"/>
                <a:gd name="T11" fmla="*/ 7 h 63"/>
                <a:gd name="T12" fmla="*/ 2 w 92"/>
                <a:gd name="T13" fmla="*/ 7 h 63"/>
                <a:gd name="T14" fmla="*/ 16 w 92"/>
                <a:gd name="T15" fmla="*/ 3 h 63"/>
                <a:gd name="T16" fmla="*/ 85 w 92"/>
                <a:gd name="T17" fmla="*/ 4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63">
                  <a:moveTo>
                    <a:pt x="85" y="43"/>
                  </a:moveTo>
                  <a:cubicBezTo>
                    <a:pt x="90" y="46"/>
                    <a:pt x="92" y="52"/>
                    <a:pt x="89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6" y="62"/>
                    <a:pt x="80" y="63"/>
                    <a:pt x="75" y="6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" y="18"/>
                    <a:pt x="0" y="12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5" y="2"/>
                    <a:pt x="11" y="0"/>
                    <a:pt x="16" y="3"/>
                  </a:cubicBezTo>
                  <a:lnTo>
                    <a:pt x="85" y="4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淘宝店chenying0907 18"/>
            <p:cNvSpPr>
              <a:spLocks/>
            </p:cNvSpPr>
            <p:nvPr/>
          </p:nvSpPr>
          <p:spPr bwMode="auto">
            <a:xfrm>
              <a:off x="3539362" y="2502189"/>
              <a:ext cx="212550" cy="111589"/>
            </a:xfrm>
            <a:custGeom>
              <a:avLst/>
              <a:gdLst>
                <a:gd name="T0" fmla="*/ 90 w 98"/>
                <a:gd name="T1" fmla="*/ 30 h 51"/>
                <a:gd name="T2" fmla="*/ 96 w 98"/>
                <a:gd name="T3" fmla="*/ 43 h 51"/>
                <a:gd name="T4" fmla="*/ 96 w 98"/>
                <a:gd name="T5" fmla="*/ 43 h 51"/>
                <a:gd name="T6" fmla="*/ 83 w 98"/>
                <a:gd name="T7" fmla="*/ 49 h 51"/>
                <a:gd name="T8" fmla="*/ 8 w 98"/>
                <a:gd name="T9" fmla="*/ 22 h 51"/>
                <a:gd name="T10" fmla="*/ 2 w 98"/>
                <a:gd name="T11" fmla="*/ 8 h 51"/>
                <a:gd name="T12" fmla="*/ 2 w 98"/>
                <a:gd name="T13" fmla="*/ 8 h 51"/>
                <a:gd name="T14" fmla="*/ 15 w 98"/>
                <a:gd name="T15" fmla="*/ 2 h 51"/>
                <a:gd name="T16" fmla="*/ 90 w 98"/>
                <a:gd name="T17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1">
                  <a:moveTo>
                    <a:pt x="90" y="30"/>
                  </a:moveTo>
                  <a:cubicBezTo>
                    <a:pt x="95" y="32"/>
                    <a:pt x="98" y="37"/>
                    <a:pt x="96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4" y="48"/>
                    <a:pt x="88" y="51"/>
                    <a:pt x="83" y="49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3"/>
                    <a:pt x="10" y="0"/>
                    <a:pt x="15" y="2"/>
                  </a:cubicBezTo>
                  <a:lnTo>
                    <a:pt x="90" y="3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淘宝店chenying0907 19"/>
            <p:cNvSpPr>
              <a:spLocks/>
            </p:cNvSpPr>
            <p:nvPr/>
          </p:nvSpPr>
          <p:spPr bwMode="auto">
            <a:xfrm>
              <a:off x="3491538" y="2684628"/>
              <a:ext cx="216092" cy="77935"/>
            </a:xfrm>
            <a:custGeom>
              <a:avLst/>
              <a:gdLst>
                <a:gd name="T0" fmla="*/ 91 w 100"/>
                <a:gd name="T1" fmla="*/ 15 h 36"/>
                <a:gd name="T2" fmla="*/ 99 w 100"/>
                <a:gd name="T3" fmla="*/ 27 h 36"/>
                <a:gd name="T4" fmla="*/ 99 w 100"/>
                <a:gd name="T5" fmla="*/ 27 h 36"/>
                <a:gd name="T6" fmla="*/ 87 w 100"/>
                <a:gd name="T7" fmla="*/ 35 h 36"/>
                <a:gd name="T8" fmla="*/ 9 w 100"/>
                <a:gd name="T9" fmla="*/ 21 h 36"/>
                <a:gd name="T10" fmla="*/ 1 w 100"/>
                <a:gd name="T11" fmla="*/ 9 h 36"/>
                <a:gd name="T12" fmla="*/ 1 w 100"/>
                <a:gd name="T13" fmla="*/ 9 h 36"/>
                <a:gd name="T14" fmla="*/ 12 w 100"/>
                <a:gd name="T15" fmla="*/ 1 h 36"/>
                <a:gd name="T16" fmla="*/ 91 w 100"/>
                <a:gd name="T17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91" y="15"/>
                  </a:moveTo>
                  <a:cubicBezTo>
                    <a:pt x="96" y="16"/>
                    <a:pt x="100" y="21"/>
                    <a:pt x="99" y="27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32"/>
                    <a:pt x="93" y="36"/>
                    <a:pt x="87" y="35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3" y="20"/>
                    <a:pt x="0" y="15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4"/>
                    <a:pt x="7" y="0"/>
                    <a:pt x="12" y="1"/>
                  </a:cubicBezTo>
                  <a:lnTo>
                    <a:pt x="91" y="1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淘宝店chenying0907 20"/>
            <p:cNvSpPr>
              <a:spLocks/>
            </p:cNvSpPr>
            <p:nvPr/>
          </p:nvSpPr>
          <p:spPr bwMode="auto">
            <a:xfrm>
              <a:off x="3477368" y="2872380"/>
              <a:ext cx="216092" cy="42510"/>
            </a:xfrm>
            <a:custGeom>
              <a:avLst/>
              <a:gdLst>
                <a:gd name="T0" fmla="*/ 89 w 100"/>
                <a:gd name="T1" fmla="*/ 0 h 20"/>
                <a:gd name="T2" fmla="*/ 99 w 100"/>
                <a:gd name="T3" fmla="*/ 10 h 20"/>
                <a:gd name="T4" fmla="*/ 99 w 100"/>
                <a:gd name="T5" fmla="*/ 10 h 20"/>
                <a:gd name="T6" fmla="*/ 89 w 100"/>
                <a:gd name="T7" fmla="*/ 20 h 20"/>
                <a:gd name="T8" fmla="*/ 10 w 100"/>
                <a:gd name="T9" fmla="*/ 20 h 20"/>
                <a:gd name="T10" fmla="*/ 0 w 100"/>
                <a:gd name="T11" fmla="*/ 10 h 20"/>
                <a:gd name="T12" fmla="*/ 0 w 100"/>
                <a:gd name="T13" fmla="*/ 10 h 20"/>
                <a:gd name="T14" fmla="*/ 10 w 100"/>
                <a:gd name="T15" fmla="*/ 0 h 20"/>
                <a:gd name="T16" fmla="*/ 89 w 100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0">
                  <a:moveTo>
                    <a:pt x="89" y="0"/>
                  </a:moveTo>
                  <a:cubicBezTo>
                    <a:pt x="95" y="0"/>
                    <a:pt x="100" y="4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100" y="16"/>
                    <a:pt x="95" y="20"/>
                    <a:pt x="8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淘宝店chenying0907 21"/>
            <p:cNvSpPr>
              <a:spLocks/>
            </p:cNvSpPr>
            <p:nvPr/>
          </p:nvSpPr>
          <p:spPr bwMode="auto">
            <a:xfrm>
              <a:off x="3489767" y="3024708"/>
              <a:ext cx="216092" cy="77935"/>
            </a:xfrm>
            <a:custGeom>
              <a:avLst/>
              <a:gdLst>
                <a:gd name="T0" fmla="*/ 87 w 100"/>
                <a:gd name="T1" fmla="*/ 1 h 36"/>
                <a:gd name="T2" fmla="*/ 99 w 100"/>
                <a:gd name="T3" fmla="*/ 9 h 36"/>
                <a:gd name="T4" fmla="*/ 99 w 100"/>
                <a:gd name="T5" fmla="*/ 9 h 36"/>
                <a:gd name="T6" fmla="*/ 91 w 100"/>
                <a:gd name="T7" fmla="*/ 21 h 36"/>
                <a:gd name="T8" fmla="*/ 12 w 100"/>
                <a:gd name="T9" fmla="*/ 35 h 36"/>
                <a:gd name="T10" fmla="*/ 1 w 100"/>
                <a:gd name="T11" fmla="*/ 27 h 36"/>
                <a:gd name="T12" fmla="*/ 1 w 100"/>
                <a:gd name="T13" fmla="*/ 27 h 36"/>
                <a:gd name="T14" fmla="*/ 9 w 100"/>
                <a:gd name="T15" fmla="*/ 15 h 36"/>
                <a:gd name="T16" fmla="*/ 87 w 100"/>
                <a:gd name="T17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87" y="1"/>
                  </a:moveTo>
                  <a:cubicBezTo>
                    <a:pt x="93" y="0"/>
                    <a:pt x="98" y="4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0" y="15"/>
                    <a:pt x="96" y="20"/>
                    <a:pt x="91" y="21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7" y="36"/>
                    <a:pt x="2" y="32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1"/>
                    <a:pt x="3" y="16"/>
                    <a:pt x="9" y="15"/>
                  </a:cubicBezTo>
                  <a:lnTo>
                    <a:pt x="87" y="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淘宝店chenying0907 22"/>
            <p:cNvSpPr>
              <a:spLocks/>
            </p:cNvSpPr>
            <p:nvPr/>
          </p:nvSpPr>
          <p:spPr bwMode="auto">
            <a:xfrm>
              <a:off x="3535820" y="3177035"/>
              <a:ext cx="210779" cy="108047"/>
            </a:xfrm>
            <a:custGeom>
              <a:avLst/>
              <a:gdLst>
                <a:gd name="T0" fmla="*/ 83 w 98"/>
                <a:gd name="T1" fmla="*/ 2 h 50"/>
                <a:gd name="T2" fmla="*/ 96 w 98"/>
                <a:gd name="T3" fmla="*/ 8 h 50"/>
                <a:gd name="T4" fmla="*/ 96 w 98"/>
                <a:gd name="T5" fmla="*/ 8 h 50"/>
                <a:gd name="T6" fmla="*/ 90 w 98"/>
                <a:gd name="T7" fmla="*/ 21 h 50"/>
                <a:gd name="T8" fmla="*/ 15 w 98"/>
                <a:gd name="T9" fmla="*/ 48 h 50"/>
                <a:gd name="T10" fmla="*/ 2 w 98"/>
                <a:gd name="T11" fmla="*/ 42 h 50"/>
                <a:gd name="T12" fmla="*/ 2 w 98"/>
                <a:gd name="T13" fmla="*/ 42 h 50"/>
                <a:gd name="T14" fmla="*/ 8 w 98"/>
                <a:gd name="T15" fmla="*/ 29 h 50"/>
                <a:gd name="T16" fmla="*/ 83 w 98"/>
                <a:gd name="T1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0">
                  <a:moveTo>
                    <a:pt x="83" y="2"/>
                  </a:moveTo>
                  <a:cubicBezTo>
                    <a:pt x="88" y="0"/>
                    <a:pt x="94" y="2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8" y="13"/>
                    <a:pt x="95" y="19"/>
                    <a:pt x="90" y="21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0" y="50"/>
                    <a:pt x="4" y="47"/>
                    <a:pt x="2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37"/>
                    <a:pt x="3" y="31"/>
                    <a:pt x="8" y="29"/>
                  </a:cubicBezTo>
                  <a:lnTo>
                    <a:pt x="83" y="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淘宝店chenying0907 23"/>
            <p:cNvSpPr>
              <a:spLocks/>
            </p:cNvSpPr>
            <p:nvPr/>
          </p:nvSpPr>
          <p:spPr bwMode="auto">
            <a:xfrm>
              <a:off x="3851102" y="3556083"/>
              <a:ext cx="159412" cy="180667"/>
            </a:xfrm>
            <a:custGeom>
              <a:avLst/>
              <a:gdLst>
                <a:gd name="T0" fmla="*/ 55 w 74"/>
                <a:gd name="T1" fmla="*/ 5 h 84"/>
                <a:gd name="T2" fmla="*/ 69 w 74"/>
                <a:gd name="T3" fmla="*/ 4 h 84"/>
                <a:gd name="T4" fmla="*/ 69 w 74"/>
                <a:gd name="T5" fmla="*/ 4 h 84"/>
                <a:gd name="T6" fmla="*/ 70 w 74"/>
                <a:gd name="T7" fmla="*/ 18 h 84"/>
                <a:gd name="T8" fmla="*/ 19 w 74"/>
                <a:gd name="T9" fmla="*/ 79 h 84"/>
                <a:gd name="T10" fmla="*/ 5 w 74"/>
                <a:gd name="T11" fmla="*/ 81 h 84"/>
                <a:gd name="T12" fmla="*/ 5 w 74"/>
                <a:gd name="T13" fmla="*/ 81 h 84"/>
                <a:gd name="T14" fmla="*/ 4 w 74"/>
                <a:gd name="T15" fmla="*/ 66 h 84"/>
                <a:gd name="T16" fmla="*/ 55 w 74"/>
                <a:gd name="T17" fmla="*/ 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84">
                  <a:moveTo>
                    <a:pt x="55" y="5"/>
                  </a:moveTo>
                  <a:cubicBezTo>
                    <a:pt x="58" y="1"/>
                    <a:pt x="65" y="0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3" y="8"/>
                    <a:pt x="74" y="14"/>
                    <a:pt x="70" y="1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6" y="84"/>
                    <a:pt x="9" y="84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1" y="77"/>
                    <a:pt x="0" y="71"/>
                    <a:pt x="4" y="66"/>
                  </a:cubicBezTo>
                  <a:lnTo>
                    <a:pt x="55" y="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淘宝店chenying0907 24"/>
            <p:cNvSpPr>
              <a:spLocks/>
            </p:cNvSpPr>
            <p:nvPr/>
          </p:nvSpPr>
          <p:spPr bwMode="auto">
            <a:xfrm>
              <a:off x="4001658" y="3646416"/>
              <a:ext cx="136387" cy="198380"/>
            </a:xfrm>
            <a:custGeom>
              <a:avLst/>
              <a:gdLst>
                <a:gd name="T0" fmla="*/ 43 w 63"/>
                <a:gd name="T1" fmla="*/ 7 h 92"/>
                <a:gd name="T2" fmla="*/ 57 w 63"/>
                <a:gd name="T3" fmla="*/ 3 h 92"/>
                <a:gd name="T4" fmla="*/ 57 w 63"/>
                <a:gd name="T5" fmla="*/ 3 h 92"/>
                <a:gd name="T6" fmla="*/ 60 w 63"/>
                <a:gd name="T7" fmla="*/ 17 h 92"/>
                <a:gd name="T8" fmla="*/ 20 w 63"/>
                <a:gd name="T9" fmla="*/ 86 h 92"/>
                <a:gd name="T10" fmla="*/ 7 w 63"/>
                <a:gd name="T11" fmla="*/ 90 h 92"/>
                <a:gd name="T12" fmla="*/ 7 w 63"/>
                <a:gd name="T13" fmla="*/ 90 h 92"/>
                <a:gd name="T14" fmla="*/ 3 w 63"/>
                <a:gd name="T15" fmla="*/ 76 h 92"/>
                <a:gd name="T16" fmla="*/ 43 w 63"/>
                <a:gd name="T17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92">
                  <a:moveTo>
                    <a:pt x="43" y="7"/>
                  </a:moveTo>
                  <a:cubicBezTo>
                    <a:pt x="46" y="2"/>
                    <a:pt x="52" y="0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61" y="6"/>
                    <a:pt x="63" y="12"/>
                    <a:pt x="60" y="17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18" y="91"/>
                    <a:pt x="11" y="92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2" y="87"/>
                    <a:pt x="0" y="81"/>
                    <a:pt x="3" y="76"/>
                  </a:cubicBezTo>
                  <a:lnTo>
                    <a:pt x="43" y="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淘宝店chenying0907 25"/>
            <p:cNvSpPr>
              <a:spLocks/>
            </p:cNvSpPr>
            <p:nvPr/>
          </p:nvSpPr>
          <p:spPr bwMode="auto">
            <a:xfrm>
              <a:off x="4984702" y="3653501"/>
              <a:ext cx="136387" cy="198380"/>
            </a:xfrm>
            <a:custGeom>
              <a:avLst/>
              <a:gdLst>
                <a:gd name="T0" fmla="*/ 3 w 63"/>
                <a:gd name="T1" fmla="*/ 16 h 92"/>
                <a:gd name="T2" fmla="*/ 6 w 63"/>
                <a:gd name="T3" fmla="*/ 3 h 92"/>
                <a:gd name="T4" fmla="*/ 6 w 63"/>
                <a:gd name="T5" fmla="*/ 3 h 92"/>
                <a:gd name="T6" fmla="*/ 20 w 63"/>
                <a:gd name="T7" fmla="*/ 6 h 92"/>
                <a:gd name="T8" fmla="*/ 60 w 63"/>
                <a:gd name="T9" fmla="*/ 75 h 92"/>
                <a:gd name="T10" fmla="*/ 56 w 63"/>
                <a:gd name="T11" fmla="*/ 89 h 92"/>
                <a:gd name="T12" fmla="*/ 56 w 63"/>
                <a:gd name="T13" fmla="*/ 89 h 92"/>
                <a:gd name="T14" fmla="*/ 43 w 63"/>
                <a:gd name="T15" fmla="*/ 85 h 92"/>
                <a:gd name="T16" fmla="*/ 3 w 63"/>
                <a:gd name="T17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92">
                  <a:moveTo>
                    <a:pt x="3" y="16"/>
                  </a:moveTo>
                  <a:cubicBezTo>
                    <a:pt x="0" y="12"/>
                    <a:pt x="2" y="5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1" y="0"/>
                    <a:pt x="18" y="1"/>
                    <a:pt x="20" y="6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3" y="80"/>
                    <a:pt x="61" y="86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2" y="92"/>
                    <a:pt x="45" y="90"/>
                    <a:pt x="43" y="85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淘宝店chenying0907 26"/>
            <p:cNvSpPr>
              <a:spLocks/>
            </p:cNvSpPr>
            <p:nvPr/>
          </p:nvSpPr>
          <p:spPr bwMode="auto">
            <a:xfrm>
              <a:off x="5114003" y="3564938"/>
              <a:ext cx="159412" cy="180667"/>
            </a:xfrm>
            <a:custGeom>
              <a:avLst/>
              <a:gdLst>
                <a:gd name="T0" fmla="*/ 3 w 74"/>
                <a:gd name="T1" fmla="*/ 18 h 84"/>
                <a:gd name="T2" fmla="*/ 5 w 74"/>
                <a:gd name="T3" fmla="*/ 3 h 84"/>
                <a:gd name="T4" fmla="*/ 5 w 74"/>
                <a:gd name="T5" fmla="*/ 3 h 84"/>
                <a:gd name="T6" fmla="*/ 19 w 74"/>
                <a:gd name="T7" fmla="*/ 5 h 84"/>
                <a:gd name="T8" fmla="*/ 70 w 74"/>
                <a:gd name="T9" fmla="*/ 66 h 84"/>
                <a:gd name="T10" fmla="*/ 69 w 74"/>
                <a:gd name="T11" fmla="*/ 80 h 84"/>
                <a:gd name="T12" fmla="*/ 69 w 74"/>
                <a:gd name="T13" fmla="*/ 80 h 84"/>
                <a:gd name="T14" fmla="*/ 54 w 74"/>
                <a:gd name="T15" fmla="*/ 79 h 84"/>
                <a:gd name="T16" fmla="*/ 3 w 74"/>
                <a:gd name="T17" fmla="*/ 1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84">
                  <a:moveTo>
                    <a:pt x="3" y="18"/>
                  </a:moveTo>
                  <a:cubicBezTo>
                    <a:pt x="0" y="14"/>
                    <a:pt x="0" y="7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9" y="0"/>
                    <a:pt x="15" y="0"/>
                    <a:pt x="19" y="5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4" y="70"/>
                    <a:pt x="73" y="76"/>
                    <a:pt x="69" y="80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5" y="84"/>
                    <a:pt x="58" y="83"/>
                    <a:pt x="54" y="79"/>
                  </a:cubicBezTo>
                  <a:lnTo>
                    <a:pt x="3" y="18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淘宝店chenying0907 27"/>
            <p:cNvSpPr>
              <a:spLocks/>
            </p:cNvSpPr>
            <p:nvPr/>
          </p:nvSpPr>
          <p:spPr bwMode="auto">
            <a:xfrm>
              <a:off x="5381462" y="3187663"/>
              <a:ext cx="212550" cy="108047"/>
            </a:xfrm>
            <a:custGeom>
              <a:avLst/>
              <a:gdLst>
                <a:gd name="T0" fmla="*/ 8 w 98"/>
                <a:gd name="T1" fmla="*/ 21 h 50"/>
                <a:gd name="T2" fmla="*/ 2 w 98"/>
                <a:gd name="T3" fmla="*/ 8 h 50"/>
                <a:gd name="T4" fmla="*/ 2 w 98"/>
                <a:gd name="T5" fmla="*/ 8 h 50"/>
                <a:gd name="T6" fmla="*/ 15 w 98"/>
                <a:gd name="T7" fmla="*/ 2 h 50"/>
                <a:gd name="T8" fmla="*/ 90 w 98"/>
                <a:gd name="T9" fmla="*/ 29 h 50"/>
                <a:gd name="T10" fmla="*/ 96 w 98"/>
                <a:gd name="T11" fmla="*/ 42 h 50"/>
                <a:gd name="T12" fmla="*/ 96 w 98"/>
                <a:gd name="T13" fmla="*/ 42 h 50"/>
                <a:gd name="T14" fmla="*/ 83 w 98"/>
                <a:gd name="T15" fmla="*/ 48 h 50"/>
                <a:gd name="T16" fmla="*/ 8 w 98"/>
                <a:gd name="T17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0">
                  <a:moveTo>
                    <a:pt x="8" y="21"/>
                  </a:moveTo>
                  <a:cubicBezTo>
                    <a:pt x="3" y="19"/>
                    <a:pt x="0" y="13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2"/>
                    <a:pt x="10" y="0"/>
                    <a:pt x="15" y="2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5" y="31"/>
                    <a:pt x="98" y="37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4" y="47"/>
                    <a:pt x="88" y="50"/>
                    <a:pt x="83" y="48"/>
                  </a:cubicBezTo>
                  <a:lnTo>
                    <a:pt x="8" y="2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淘宝店chenying0907 28"/>
            <p:cNvSpPr>
              <a:spLocks/>
            </p:cNvSpPr>
            <p:nvPr/>
          </p:nvSpPr>
          <p:spPr bwMode="auto">
            <a:xfrm>
              <a:off x="5425743" y="3035335"/>
              <a:ext cx="216092" cy="77935"/>
            </a:xfrm>
            <a:custGeom>
              <a:avLst/>
              <a:gdLst>
                <a:gd name="T0" fmla="*/ 9 w 100"/>
                <a:gd name="T1" fmla="*/ 21 h 36"/>
                <a:gd name="T2" fmla="*/ 1 w 100"/>
                <a:gd name="T3" fmla="*/ 10 h 36"/>
                <a:gd name="T4" fmla="*/ 1 w 100"/>
                <a:gd name="T5" fmla="*/ 10 h 36"/>
                <a:gd name="T6" fmla="*/ 12 w 100"/>
                <a:gd name="T7" fmla="*/ 1 h 36"/>
                <a:gd name="T8" fmla="*/ 91 w 100"/>
                <a:gd name="T9" fmla="*/ 15 h 36"/>
                <a:gd name="T10" fmla="*/ 99 w 100"/>
                <a:gd name="T11" fmla="*/ 27 h 36"/>
                <a:gd name="T12" fmla="*/ 99 w 100"/>
                <a:gd name="T13" fmla="*/ 27 h 36"/>
                <a:gd name="T14" fmla="*/ 87 w 100"/>
                <a:gd name="T15" fmla="*/ 35 h 36"/>
                <a:gd name="T16" fmla="*/ 9 w 100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9" y="21"/>
                  </a:moveTo>
                  <a:cubicBezTo>
                    <a:pt x="3" y="20"/>
                    <a:pt x="0" y="15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4"/>
                    <a:pt x="7" y="0"/>
                    <a:pt x="12" y="1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6" y="16"/>
                    <a:pt x="100" y="21"/>
                    <a:pt x="99" y="27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32"/>
                    <a:pt x="93" y="36"/>
                    <a:pt x="87" y="35"/>
                  </a:cubicBezTo>
                  <a:lnTo>
                    <a:pt x="9" y="2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淘宝店chenying0907 29"/>
            <p:cNvSpPr>
              <a:spLocks/>
            </p:cNvSpPr>
            <p:nvPr/>
          </p:nvSpPr>
          <p:spPr bwMode="auto">
            <a:xfrm>
              <a:off x="5439913" y="2883008"/>
              <a:ext cx="216092" cy="42510"/>
            </a:xfrm>
            <a:custGeom>
              <a:avLst/>
              <a:gdLst>
                <a:gd name="T0" fmla="*/ 10 w 100"/>
                <a:gd name="T1" fmla="*/ 20 h 20"/>
                <a:gd name="T2" fmla="*/ 0 w 100"/>
                <a:gd name="T3" fmla="*/ 10 h 20"/>
                <a:gd name="T4" fmla="*/ 0 w 100"/>
                <a:gd name="T5" fmla="*/ 10 h 20"/>
                <a:gd name="T6" fmla="*/ 10 w 100"/>
                <a:gd name="T7" fmla="*/ 0 h 20"/>
                <a:gd name="T8" fmla="*/ 90 w 100"/>
                <a:gd name="T9" fmla="*/ 0 h 20"/>
                <a:gd name="T10" fmla="*/ 100 w 100"/>
                <a:gd name="T11" fmla="*/ 10 h 20"/>
                <a:gd name="T12" fmla="*/ 100 w 100"/>
                <a:gd name="T13" fmla="*/ 10 h 20"/>
                <a:gd name="T14" fmla="*/ 90 w 100"/>
                <a:gd name="T15" fmla="*/ 20 h 20"/>
                <a:gd name="T16" fmla="*/ 10 w 100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6" y="0"/>
                    <a:pt x="100" y="5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6"/>
                    <a:pt x="96" y="20"/>
                    <a:pt x="90" y="20"/>
                  </a:cubicBezTo>
                  <a:lnTo>
                    <a:pt x="10" y="2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淘宝店chenying0907 30"/>
            <p:cNvSpPr>
              <a:spLocks/>
            </p:cNvSpPr>
            <p:nvPr/>
          </p:nvSpPr>
          <p:spPr bwMode="auto">
            <a:xfrm>
              <a:off x="5427515" y="2695255"/>
              <a:ext cx="216092" cy="77935"/>
            </a:xfrm>
            <a:custGeom>
              <a:avLst/>
              <a:gdLst>
                <a:gd name="T0" fmla="*/ 12 w 100"/>
                <a:gd name="T1" fmla="*/ 35 h 36"/>
                <a:gd name="T2" fmla="*/ 1 w 100"/>
                <a:gd name="T3" fmla="*/ 27 h 36"/>
                <a:gd name="T4" fmla="*/ 1 w 100"/>
                <a:gd name="T5" fmla="*/ 27 h 36"/>
                <a:gd name="T6" fmla="*/ 9 w 100"/>
                <a:gd name="T7" fmla="*/ 15 h 36"/>
                <a:gd name="T8" fmla="*/ 87 w 100"/>
                <a:gd name="T9" fmla="*/ 1 h 36"/>
                <a:gd name="T10" fmla="*/ 99 w 100"/>
                <a:gd name="T11" fmla="*/ 10 h 36"/>
                <a:gd name="T12" fmla="*/ 99 w 100"/>
                <a:gd name="T13" fmla="*/ 10 h 36"/>
                <a:gd name="T14" fmla="*/ 91 w 100"/>
                <a:gd name="T15" fmla="*/ 21 h 36"/>
                <a:gd name="T16" fmla="*/ 12 w 100"/>
                <a:gd name="T1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12" y="35"/>
                  </a:moveTo>
                  <a:cubicBezTo>
                    <a:pt x="7" y="36"/>
                    <a:pt x="1" y="33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1"/>
                    <a:pt x="3" y="16"/>
                    <a:pt x="9" y="15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93" y="0"/>
                    <a:pt x="98" y="4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100" y="15"/>
                    <a:pt x="96" y="20"/>
                    <a:pt x="91" y="21"/>
                  </a:cubicBezTo>
                  <a:lnTo>
                    <a:pt x="12" y="3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淘宝店chenying0907 31"/>
            <p:cNvSpPr>
              <a:spLocks/>
            </p:cNvSpPr>
            <p:nvPr/>
          </p:nvSpPr>
          <p:spPr bwMode="auto">
            <a:xfrm>
              <a:off x="5386775" y="2512816"/>
              <a:ext cx="210779" cy="111589"/>
            </a:xfrm>
            <a:custGeom>
              <a:avLst/>
              <a:gdLst>
                <a:gd name="T0" fmla="*/ 15 w 98"/>
                <a:gd name="T1" fmla="*/ 49 h 51"/>
                <a:gd name="T2" fmla="*/ 2 w 98"/>
                <a:gd name="T3" fmla="*/ 43 h 51"/>
                <a:gd name="T4" fmla="*/ 2 w 98"/>
                <a:gd name="T5" fmla="*/ 43 h 51"/>
                <a:gd name="T6" fmla="*/ 8 w 98"/>
                <a:gd name="T7" fmla="*/ 30 h 51"/>
                <a:gd name="T8" fmla="*/ 83 w 98"/>
                <a:gd name="T9" fmla="*/ 2 h 51"/>
                <a:gd name="T10" fmla="*/ 96 w 98"/>
                <a:gd name="T11" fmla="*/ 8 h 51"/>
                <a:gd name="T12" fmla="*/ 96 w 98"/>
                <a:gd name="T13" fmla="*/ 8 h 51"/>
                <a:gd name="T14" fmla="*/ 90 w 98"/>
                <a:gd name="T15" fmla="*/ 22 h 51"/>
                <a:gd name="T16" fmla="*/ 15 w 98"/>
                <a:gd name="T17" fmla="*/ 4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1">
                  <a:moveTo>
                    <a:pt x="15" y="49"/>
                  </a:moveTo>
                  <a:cubicBezTo>
                    <a:pt x="9" y="51"/>
                    <a:pt x="4" y="48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0" y="37"/>
                    <a:pt x="3" y="32"/>
                    <a:pt x="8" y="30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8" y="0"/>
                    <a:pt x="94" y="3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8" y="14"/>
                    <a:pt x="95" y="20"/>
                    <a:pt x="90" y="22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淘宝店chenying0907 32"/>
            <p:cNvSpPr>
              <a:spLocks/>
            </p:cNvSpPr>
            <p:nvPr/>
          </p:nvSpPr>
          <p:spPr bwMode="auto">
            <a:xfrm>
              <a:off x="5319468" y="2344548"/>
              <a:ext cx="200152" cy="136387"/>
            </a:xfrm>
            <a:custGeom>
              <a:avLst/>
              <a:gdLst>
                <a:gd name="T0" fmla="*/ 17 w 93"/>
                <a:gd name="T1" fmla="*/ 60 h 63"/>
                <a:gd name="T2" fmla="*/ 3 w 93"/>
                <a:gd name="T3" fmla="*/ 57 h 63"/>
                <a:gd name="T4" fmla="*/ 3 w 93"/>
                <a:gd name="T5" fmla="*/ 57 h 63"/>
                <a:gd name="T6" fmla="*/ 7 w 93"/>
                <a:gd name="T7" fmla="*/ 43 h 63"/>
                <a:gd name="T8" fmla="*/ 76 w 93"/>
                <a:gd name="T9" fmla="*/ 3 h 63"/>
                <a:gd name="T10" fmla="*/ 90 w 93"/>
                <a:gd name="T11" fmla="*/ 7 h 63"/>
                <a:gd name="T12" fmla="*/ 90 w 93"/>
                <a:gd name="T13" fmla="*/ 7 h 63"/>
                <a:gd name="T14" fmla="*/ 86 w 93"/>
                <a:gd name="T15" fmla="*/ 20 h 63"/>
                <a:gd name="T16" fmla="*/ 17 w 93"/>
                <a:gd name="T17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63">
                  <a:moveTo>
                    <a:pt x="17" y="60"/>
                  </a:moveTo>
                  <a:cubicBezTo>
                    <a:pt x="12" y="63"/>
                    <a:pt x="6" y="61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0" y="52"/>
                    <a:pt x="2" y="45"/>
                    <a:pt x="7" y="4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81" y="0"/>
                    <a:pt x="87" y="2"/>
                    <a:pt x="90" y="7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3" y="11"/>
                    <a:pt x="91" y="18"/>
                    <a:pt x="86" y="20"/>
                  </a:cubicBezTo>
                  <a:lnTo>
                    <a:pt x="17" y="6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淘宝店chenying0907 33"/>
            <p:cNvSpPr>
              <a:spLocks/>
            </p:cNvSpPr>
            <p:nvPr/>
          </p:nvSpPr>
          <p:spPr bwMode="auto">
            <a:xfrm>
              <a:off x="5232677" y="2192221"/>
              <a:ext cx="178897" cy="159412"/>
            </a:xfrm>
            <a:custGeom>
              <a:avLst/>
              <a:gdLst>
                <a:gd name="T0" fmla="*/ 17 w 83"/>
                <a:gd name="T1" fmla="*/ 71 h 74"/>
                <a:gd name="T2" fmla="*/ 3 w 83"/>
                <a:gd name="T3" fmla="*/ 69 h 74"/>
                <a:gd name="T4" fmla="*/ 3 w 83"/>
                <a:gd name="T5" fmla="*/ 69 h 74"/>
                <a:gd name="T6" fmla="*/ 4 w 83"/>
                <a:gd name="T7" fmla="*/ 55 h 74"/>
                <a:gd name="T8" fmla="*/ 65 w 83"/>
                <a:gd name="T9" fmla="*/ 4 h 74"/>
                <a:gd name="T10" fmla="*/ 80 w 83"/>
                <a:gd name="T11" fmla="*/ 5 h 74"/>
                <a:gd name="T12" fmla="*/ 80 w 83"/>
                <a:gd name="T13" fmla="*/ 5 h 74"/>
                <a:gd name="T14" fmla="*/ 79 w 83"/>
                <a:gd name="T15" fmla="*/ 20 h 74"/>
                <a:gd name="T16" fmla="*/ 17 w 83"/>
                <a:gd name="T17" fmla="*/ 7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74">
                  <a:moveTo>
                    <a:pt x="17" y="71"/>
                  </a:moveTo>
                  <a:cubicBezTo>
                    <a:pt x="13" y="74"/>
                    <a:pt x="7" y="74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0" y="65"/>
                    <a:pt x="0" y="59"/>
                    <a:pt x="4" y="55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70" y="0"/>
                    <a:pt x="76" y="1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3" y="9"/>
                    <a:pt x="83" y="16"/>
                    <a:pt x="79" y="20"/>
                  </a:cubicBezTo>
                  <a:lnTo>
                    <a:pt x="17" y="7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淘宝店chenying0907 34"/>
            <p:cNvSpPr>
              <a:spLocks/>
            </p:cNvSpPr>
            <p:nvPr/>
          </p:nvSpPr>
          <p:spPr bwMode="auto">
            <a:xfrm>
              <a:off x="4853630" y="1871624"/>
              <a:ext cx="106275" cy="212550"/>
            </a:xfrm>
            <a:custGeom>
              <a:avLst/>
              <a:gdLst>
                <a:gd name="T0" fmla="*/ 21 w 50"/>
                <a:gd name="T1" fmla="*/ 90 h 98"/>
                <a:gd name="T2" fmla="*/ 8 w 50"/>
                <a:gd name="T3" fmla="*/ 96 h 98"/>
                <a:gd name="T4" fmla="*/ 8 w 50"/>
                <a:gd name="T5" fmla="*/ 96 h 98"/>
                <a:gd name="T6" fmla="*/ 2 w 50"/>
                <a:gd name="T7" fmla="*/ 83 h 98"/>
                <a:gd name="T8" fmla="*/ 29 w 50"/>
                <a:gd name="T9" fmla="*/ 8 h 98"/>
                <a:gd name="T10" fmla="*/ 42 w 50"/>
                <a:gd name="T11" fmla="*/ 2 h 98"/>
                <a:gd name="T12" fmla="*/ 42 w 50"/>
                <a:gd name="T13" fmla="*/ 2 h 98"/>
                <a:gd name="T14" fmla="*/ 49 w 50"/>
                <a:gd name="T15" fmla="*/ 15 h 98"/>
                <a:gd name="T16" fmla="*/ 21 w 50"/>
                <a:gd name="T17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8">
                  <a:moveTo>
                    <a:pt x="21" y="90"/>
                  </a:moveTo>
                  <a:cubicBezTo>
                    <a:pt x="19" y="95"/>
                    <a:pt x="14" y="98"/>
                    <a:pt x="8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3" y="94"/>
                    <a:pt x="0" y="88"/>
                    <a:pt x="2" y="8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1" y="3"/>
                    <a:pt x="37" y="0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8" y="4"/>
                    <a:pt x="50" y="10"/>
                    <a:pt x="49" y="15"/>
                  </a:cubicBezTo>
                  <a:lnTo>
                    <a:pt x="21" y="9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淘宝店chenying0907 35"/>
            <p:cNvSpPr>
              <a:spLocks/>
            </p:cNvSpPr>
            <p:nvPr/>
          </p:nvSpPr>
          <p:spPr bwMode="auto">
            <a:xfrm>
              <a:off x="4703073" y="1825572"/>
              <a:ext cx="77935" cy="216092"/>
            </a:xfrm>
            <a:custGeom>
              <a:avLst/>
              <a:gdLst>
                <a:gd name="T0" fmla="*/ 21 w 36"/>
                <a:gd name="T1" fmla="*/ 91 h 100"/>
                <a:gd name="T2" fmla="*/ 9 w 36"/>
                <a:gd name="T3" fmla="*/ 99 h 100"/>
                <a:gd name="T4" fmla="*/ 9 w 36"/>
                <a:gd name="T5" fmla="*/ 99 h 100"/>
                <a:gd name="T6" fmla="*/ 1 w 36"/>
                <a:gd name="T7" fmla="*/ 88 h 100"/>
                <a:gd name="T8" fmla="*/ 15 w 36"/>
                <a:gd name="T9" fmla="*/ 9 h 100"/>
                <a:gd name="T10" fmla="*/ 27 w 36"/>
                <a:gd name="T11" fmla="*/ 1 h 100"/>
                <a:gd name="T12" fmla="*/ 27 w 36"/>
                <a:gd name="T13" fmla="*/ 1 h 100"/>
                <a:gd name="T14" fmla="*/ 35 w 36"/>
                <a:gd name="T15" fmla="*/ 13 h 100"/>
                <a:gd name="T16" fmla="*/ 21 w 36"/>
                <a:gd name="T17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0">
                  <a:moveTo>
                    <a:pt x="21" y="91"/>
                  </a:moveTo>
                  <a:cubicBezTo>
                    <a:pt x="20" y="97"/>
                    <a:pt x="15" y="100"/>
                    <a:pt x="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4" y="98"/>
                    <a:pt x="0" y="93"/>
                    <a:pt x="1" y="8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4"/>
                    <a:pt x="21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2" y="2"/>
                    <a:pt x="36" y="7"/>
                    <a:pt x="35" y="13"/>
                  </a:cubicBezTo>
                  <a:lnTo>
                    <a:pt x="21" y="9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0" name="Oval 36"/>
          <p:cNvSpPr>
            <a:spLocks noChangeArrowheads="1"/>
          </p:cNvSpPr>
          <p:nvPr/>
        </p:nvSpPr>
        <p:spPr bwMode="auto">
          <a:xfrm>
            <a:off x="3827500" y="1367135"/>
            <a:ext cx="360716" cy="360716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Oval 37"/>
          <p:cNvSpPr>
            <a:spLocks noChangeArrowheads="1"/>
          </p:cNvSpPr>
          <p:nvPr/>
        </p:nvSpPr>
        <p:spPr bwMode="auto">
          <a:xfrm>
            <a:off x="3563584" y="2754144"/>
            <a:ext cx="360716" cy="358700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38"/>
          <p:cNvSpPr>
            <a:spLocks noChangeArrowheads="1"/>
          </p:cNvSpPr>
          <p:nvPr/>
        </p:nvSpPr>
        <p:spPr bwMode="auto">
          <a:xfrm>
            <a:off x="5219702" y="2754144"/>
            <a:ext cx="360716" cy="358700"/>
          </a:xfrm>
          <a:prstGeom prst="ellipse">
            <a:avLst/>
          </a:prstGeom>
          <a:solidFill>
            <a:srgbClr val="7CBB4D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Oval 39"/>
          <p:cNvSpPr>
            <a:spLocks noChangeArrowheads="1"/>
          </p:cNvSpPr>
          <p:nvPr/>
        </p:nvSpPr>
        <p:spPr bwMode="auto">
          <a:xfrm>
            <a:off x="4955786" y="1367135"/>
            <a:ext cx="360716" cy="360716"/>
          </a:xfrm>
          <a:prstGeom prst="ellipse">
            <a:avLst/>
          </a:prstGeom>
          <a:solidFill>
            <a:srgbClr val="7CBB4D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Line 40"/>
          <p:cNvSpPr>
            <a:spLocks noChangeShapeType="1"/>
          </p:cNvSpPr>
          <p:nvPr/>
        </p:nvSpPr>
        <p:spPr bwMode="auto">
          <a:xfrm flipH="1">
            <a:off x="1842504" y="1548378"/>
            <a:ext cx="1984995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Line 41"/>
          <p:cNvSpPr>
            <a:spLocks noChangeShapeType="1"/>
          </p:cNvSpPr>
          <p:nvPr/>
        </p:nvSpPr>
        <p:spPr bwMode="auto">
          <a:xfrm flipH="1">
            <a:off x="5316502" y="1548378"/>
            <a:ext cx="1984994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淘宝店chenying0907 42"/>
          <p:cNvSpPr>
            <a:spLocks/>
          </p:cNvSpPr>
          <p:nvPr/>
        </p:nvSpPr>
        <p:spPr bwMode="auto">
          <a:xfrm>
            <a:off x="1842505" y="3112391"/>
            <a:ext cx="1902322" cy="345394"/>
          </a:xfrm>
          <a:custGeom>
            <a:avLst/>
            <a:gdLst>
              <a:gd name="T0" fmla="*/ 881 w 881"/>
              <a:gd name="T1" fmla="*/ 0 h 160"/>
              <a:gd name="T2" fmla="*/ 881 w 881"/>
              <a:gd name="T3" fmla="*/ 110 h 160"/>
              <a:gd name="T4" fmla="*/ 830 w 881"/>
              <a:gd name="T5" fmla="*/ 160 h 160"/>
              <a:gd name="T6" fmla="*/ 0 w 881"/>
              <a:gd name="T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1" h="160">
                <a:moveTo>
                  <a:pt x="881" y="0"/>
                </a:moveTo>
                <a:cubicBezTo>
                  <a:pt x="881" y="110"/>
                  <a:pt x="881" y="110"/>
                  <a:pt x="881" y="110"/>
                </a:cubicBezTo>
                <a:cubicBezTo>
                  <a:pt x="881" y="138"/>
                  <a:pt x="858" y="160"/>
                  <a:pt x="830" y="160"/>
                </a:cubicBezTo>
                <a:cubicBezTo>
                  <a:pt x="0" y="160"/>
                  <a:pt x="0" y="160"/>
                  <a:pt x="0" y="160"/>
                </a:cubicBez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淘宝店chenying0907 43"/>
          <p:cNvSpPr>
            <a:spLocks/>
          </p:cNvSpPr>
          <p:nvPr/>
        </p:nvSpPr>
        <p:spPr bwMode="auto">
          <a:xfrm>
            <a:off x="5399175" y="3112391"/>
            <a:ext cx="1902322" cy="345394"/>
          </a:xfrm>
          <a:custGeom>
            <a:avLst/>
            <a:gdLst>
              <a:gd name="T0" fmla="*/ 0 w 881"/>
              <a:gd name="T1" fmla="*/ 0 h 160"/>
              <a:gd name="T2" fmla="*/ 0 w 881"/>
              <a:gd name="T3" fmla="*/ 110 h 160"/>
              <a:gd name="T4" fmla="*/ 51 w 881"/>
              <a:gd name="T5" fmla="*/ 160 h 160"/>
              <a:gd name="T6" fmla="*/ 881 w 881"/>
              <a:gd name="T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1" h="160">
                <a:moveTo>
                  <a:pt x="0" y="0"/>
                </a:moveTo>
                <a:cubicBezTo>
                  <a:pt x="0" y="110"/>
                  <a:pt x="0" y="110"/>
                  <a:pt x="0" y="110"/>
                </a:cubicBezTo>
                <a:cubicBezTo>
                  <a:pt x="0" y="138"/>
                  <a:pt x="23" y="160"/>
                  <a:pt x="51" y="160"/>
                </a:cubicBezTo>
                <a:cubicBezTo>
                  <a:pt x="881" y="160"/>
                  <a:pt x="881" y="160"/>
                  <a:pt x="881" y="160"/>
                </a:cubicBez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Rectangle 49"/>
          <p:cNvSpPr>
            <a:spLocks noChangeArrowheads="1"/>
          </p:cNvSpPr>
          <p:nvPr/>
        </p:nvSpPr>
        <p:spPr bwMode="auto">
          <a:xfrm>
            <a:off x="6084168" y="1704157"/>
            <a:ext cx="1217329" cy="62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0" name="Rectangle 49"/>
          <p:cNvSpPr>
            <a:spLocks noChangeArrowheads="1"/>
          </p:cNvSpPr>
          <p:nvPr/>
        </p:nvSpPr>
        <p:spPr bwMode="auto">
          <a:xfrm>
            <a:off x="6084168" y="1315656"/>
            <a:ext cx="121732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此处添加标题文本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01</a:t>
            </a:r>
          </a:p>
        </p:txBody>
      </p:sp>
      <p:sp>
        <p:nvSpPr>
          <p:cNvPr id="101" name="Rectangle 49"/>
          <p:cNvSpPr>
            <a:spLocks noChangeArrowheads="1"/>
          </p:cNvSpPr>
          <p:nvPr/>
        </p:nvSpPr>
        <p:spPr bwMode="auto">
          <a:xfrm>
            <a:off x="6084168" y="3595384"/>
            <a:ext cx="1217329" cy="62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2" name="Rectangle 49"/>
          <p:cNvSpPr>
            <a:spLocks noChangeArrowheads="1"/>
          </p:cNvSpPr>
          <p:nvPr/>
        </p:nvSpPr>
        <p:spPr bwMode="auto">
          <a:xfrm>
            <a:off x="6084168" y="3184350"/>
            <a:ext cx="121732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此处添加标题文本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01</a:t>
            </a:r>
          </a:p>
        </p:txBody>
      </p:sp>
      <p:sp>
        <p:nvSpPr>
          <p:cNvPr id="103" name="Rectangle 49"/>
          <p:cNvSpPr>
            <a:spLocks noChangeArrowheads="1"/>
          </p:cNvSpPr>
          <p:nvPr/>
        </p:nvSpPr>
        <p:spPr bwMode="auto">
          <a:xfrm>
            <a:off x="1842368" y="1649940"/>
            <a:ext cx="1217329" cy="62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4" name="Rectangle 49"/>
          <p:cNvSpPr>
            <a:spLocks noChangeArrowheads="1"/>
          </p:cNvSpPr>
          <p:nvPr/>
        </p:nvSpPr>
        <p:spPr bwMode="auto">
          <a:xfrm>
            <a:off x="1842368" y="1329091"/>
            <a:ext cx="121732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此处添加标题文本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01</a:t>
            </a:r>
          </a:p>
        </p:txBody>
      </p:sp>
      <p:sp>
        <p:nvSpPr>
          <p:cNvPr id="105" name="Rectangle 49"/>
          <p:cNvSpPr>
            <a:spLocks noChangeArrowheads="1"/>
          </p:cNvSpPr>
          <p:nvPr/>
        </p:nvSpPr>
        <p:spPr bwMode="auto">
          <a:xfrm>
            <a:off x="1842368" y="3557525"/>
            <a:ext cx="1217329" cy="62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Rectangle 49"/>
          <p:cNvSpPr>
            <a:spLocks noChangeArrowheads="1"/>
          </p:cNvSpPr>
          <p:nvPr/>
        </p:nvSpPr>
        <p:spPr bwMode="auto">
          <a:xfrm>
            <a:off x="1842368" y="3184350"/>
            <a:ext cx="121732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此处添加标题文本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01</a:t>
            </a:r>
          </a:p>
        </p:txBody>
      </p:sp>
      <p:sp>
        <p:nvSpPr>
          <p:cNvPr id="107" name="淘宝店chenying0907 106"/>
          <p:cNvSpPr/>
          <p:nvPr/>
        </p:nvSpPr>
        <p:spPr>
          <a:xfrm>
            <a:off x="1156288" y="1427358"/>
            <a:ext cx="655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ln w="6350">
                  <a:noFill/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dirty="0">
              <a:ln w="6350">
                <a:noFill/>
              </a:ln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淘宝店chenying0907 107"/>
          <p:cNvSpPr/>
          <p:nvPr/>
        </p:nvSpPr>
        <p:spPr>
          <a:xfrm>
            <a:off x="1156288" y="3295915"/>
            <a:ext cx="655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ln w="6350">
                  <a:noFill/>
                </a:ln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dirty="0">
              <a:ln w="6350">
                <a:noFill/>
              </a:ln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淘宝店chenying0907 108"/>
          <p:cNvSpPr/>
          <p:nvPr/>
        </p:nvSpPr>
        <p:spPr>
          <a:xfrm>
            <a:off x="7348963" y="1427358"/>
            <a:ext cx="655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ln w="6350">
                  <a:noFill/>
                </a:ln>
                <a:solidFill>
                  <a:srgbClr val="97C7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dirty="0">
              <a:ln w="6350">
                <a:noFill/>
              </a:ln>
              <a:solidFill>
                <a:srgbClr val="97C7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淘宝店chenying0907 109"/>
          <p:cNvSpPr/>
          <p:nvPr/>
        </p:nvSpPr>
        <p:spPr>
          <a:xfrm>
            <a:off x="7348963" y="3295915"/>
            <a:ext cx="655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ln w="6350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dirty="0">
              <a:ln w="6350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淘宝店chenying0907 21"/>
          <p:cNvSpPr>
            <a:spLocks noEditPoints="1"/>
          </p:cNvSpPr>
          <p:nvPr/>
        </p:nvSpPr>
        <p:spPr bwMode="auto">
          <a:xfrm>
            <a:off x="5318722" y="2851253"/>
            <a:ext cx="160906" cy="164482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淘宝店chenying0907 23"/>
          <p:cNvSpPr>
            <a:spLocks noEditPoints="1"/>
          </p:cNvSpPr>
          <p:nvPr/>
        </p:nvSpPr>
        <p:spPr bwMode="auto">
          <a:xfrm>
            <a:off x="3671534" y="2846783"/>
            <a:ext cx="144816" cy="173422"/>
          </a:xfrm>
          <a:custGeom>
            <a:avLst/>
            <a:gdLst>
              <a:gd name="T0" fmla="*/ 72 w 81"/>
              <a:gd name="T1" fmla="*/ 1 h 96"/>
              <a:gd name="T2" fmla="*/ 70 w 81"/>
              <a:gd name="T3" fmla="*/ 7 h 96"/>
              <a:gd name="T4" fmla="*/ 81 w 81"/>
              <a:gd name="T5" fmla="*/ 36 h 96"/>
              <a:gd name="T6" fmla="*/ 68 w 81"/>
              <a:gd name="T7" fmla="*/ 68 h 96"/>
              <a:gd name="T8" fmla="*/ 54 w 81"/>
              <a:gd name="T9" fmla="*/ 78 h 96"/>
              <a:gd name="T10" fmla="*/ 40 w 81"/>
              <a:gd name="T11" fmla="*/ 81 h 96"/>
              <a:gd name="T12" fmla="*/ 55 w 81"/>
              <a:gd name="T13" fmla="*/ 88 h 96"/>
              <a:gd name="T14" fmla="*/ 55 w 81"/>
              <a:gd name="T15" fmla="*/ 96 h 96"/>
              <a:gd name="T16" fmla="*/ 37 w 81"/>
              <a:gd name="T17" fmla="*/ 96 h 96"/>
              <a:gd name="T18" fmla="*/ 18 w 81"/>
              <a:gd name="T19" fmla="*/ 96 h 96"/>
              <a:gd name="T20" fmla="*/ 18 w 81"/>
              <a:gd name="T21" fmla="*/ 88 h 96"/>
              <a:gd name="T22" fmla="*/ 33 w 81"/>
              <a:gd name="T23" fmla="*/ 81 h 96"/>
              <a:gd name="T24" fmla="*/ 20 w 81"/>
              <a:gd name="T25" fmla="*/ 78 h 96"/>
              <a:gd name="T26" fmla="*/ 7 w 81"/>
              <a:gd name="T27" fmla="*/ 69 h 96"/>
              <a:gd name="T28" fmla="*/ 1 w 81"/>
              <a:gd name="T29" fmla="*/ 72 h 96"/>
              <a:gd name="T30" fmla="*/ 10 w 81"/>
              <a:gd name="T31" fmla="*/ 60 h 96"/>
              <a:gd name="T32" fmla="*/ 11 w 81"/>
              <a:gd name="T33" fmla="*/ 11 h 96"/>
              <a:gd name="T34" fmla="*/ 37 w 81"/>
              <a:gd name="T35" fmla="*/ 0 h 96"/>
              <a:gd name="T36" fmla="*/ 65 w 81"/>
              <a:gd name="T37" fmla="*/ 5 h 96"/>
              <a:gd name="T38" fmla="*/ 65 w 81"/>
              <a:gd name="T39" fmla="*/ 5 h 96"/>
              <a:gd name="T40" fmla="*/ 69 w 81"/>
              <a:gd name="T41" fmla="*/ 1 h 96"/>
              <a:gd name="T42" fmla="*/ 67 w 81"/>
              <a:gd name="T43" fmla="*/ 10 h 96"/>
              <a:gd name="T44" fmla="*/ 73 w 81"/>
              <a:gd name="T45" fmla="*/ 36 h 96"/>
              <a:gd name="T46" fmla="*/ 62 w 81"/>
              <a:gd name="T47" fmla="*/ 62 h 96"/>
              <a:gd name="T48" fmla="*/ 13 w 81"/>
              <a:gd name="T49" fmla="*/ 64 h 96"/>
              <a:gd name="T50" fmla="*/ 21 w 81"/>
              <a:gd name="T51" fmla="*/ 73 h 96"/>
              <a:gd name="T52" fmla="*/ 52 w 81"/>
              <a:gd name="T53" fmla="*/ 73 h 96"/>
              <a:gd name="T54" fmla="*/ 65 w 81"/>
              <a:gd name="T55" fmla="*/ 65 h 96"/>
              <a:gd name="T56" fmla="*/ 65 w 81"/>
              <a:gd name="T57" fmla="*/ 65 h 96"/>
              <a:gd name="T58" fmla="*/ 77 w 81"/>
              <a:gd name="T59" fmla="*/ 36 h 96"/>
              <a:gd name="T60" fmla="*/ 67 w 81"/>
              <a:gd name="T61" fmla="*/ 10 h 96"/>
              <a:gd name="T62" fmla="*/ 57 w 81"/>
              <a:gd name="T63" fmla="*/ 16 h 96"/>
              <a:gd name="T64" fmla="*/ 16 w 81"/>
              <a:gd name="T65" fmla="*/ 16 h 96"/>
              <a:gd name="T66" fmla="*/ 16 w 81"/>
              <a:gd name="T67" fmla="*/ 57 h 96"/>
              <a:gd name="T68" fmla="*/ 57 w 81"/>
              <a:gd name="T69" fmla="*/ 57 h 96"/>
              <a:gd name="T70" fmla="*/ 65 w 81"/>
              <a:gd name="T71" fmla="*/ 36 h 96"/>
              <a:gd name="T72" fmla="*/ 57 w 81"/>
              <a:gd name="T73" fmla="*/ 1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1" h="96">
                <a:moveTo>
                  <a:pt x="69" y="1"/>
                </a:moveTo>
                <a:cubicBezTo>
                  <a:pt x="70" y="0"/>
                  <a:pt x="71" y="0"/>
                  <a:pt x="72" y="1"/>
                </a:cubicBezTo>
                <a:cubicBezTo>
                  <a:pt x="73" y="2"/>
                  <a:pt x="73" y="3"/>
                  <a:pt x="72" y="4"/>
                </a:cubicBezTo>
                <a:cubicBezTo>
                  <a:pt x="70" y="7"/>
                  <a:pt x="70" y="7"/>
                  <a:pt x="70" y="7"/>
                </a:cubicBezTo>
                <a:cubicBezTo>
                  <a:pt x="73" y="10"/>
                  <a:pt x="76" y="15"/>
                  <a:pt x="78" y="19"/>
                </a:cubicBezTo>
                <a:cubicBezTo>
                  <a:pt x="80" y="25"/>
                  <a:pt x="81" y="30"/>
                  <a:pt x="81" y="36"/>
                </a:cubicBezTo>
                <a:cubicBezTo>
                  <a:pt x="81" y="42"/>
                  <a:pt x="80" y="48"/>
                  <a:pt x="78" y="53"/>
                </a:cubicBezTo>
                <a:cubicBezTo>
                  <a:pt x="76" y="59"/>
                  <a:pt x="72" y="64"/>
                  <a:pt x="68" y="68"/>
                </a:cubicBezTo>
                <a:cubicBezTo>
                  <a:pt x="64" y="72"/>
                  <a:pt x="59" y="75"/>
                  <a:pt x="54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49" y="79"/>
                  <a:pt x="45" y="80"/>
                  <a:pt x="40" y="81"/>
                </a:cubicBezTo>
                <a:cubicBezTo>
                  <a:pt x="40" y="81"/>
                  <a:pt x="40" y="81"/>
                  <a:pt x="40" y="81"/>
                </a:cubicBezTo>
                <a:cubicBezTo>
                  <a:pt x="40" y="88"/>
                  <a:pt x="40" y="88"/>
                  <a:pt x="40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7" y="88"/>
                  <a:pt x="59" y="90"/>
                  <a:pt x="59" y="92"/>
                </a:cubicBezTo>
                <a:cubicBezTo>
                  <a:pt x="59" y="94"/>
                  <a:pt x="57" y="96"/>
                  <a:pt x="55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16" y="96"/>
                  <a:pt x="15" y="94"/>
                  <a:pt x="15" y="92"/>
                </a:cubicBezTo>
                <a:cubicBezTo>
                  <a:pt x="15" y="90"/>
                  <a:pt x="16" y="88"/>
                  <a:pt x="18" y="88"/>
                </a:cubicBezTo>
                <a:cubicBezTo>
                  <a:pt x="33" y="88"/>
                  <a:pt x="33" y="88"/>
                  <a:pt x="33" y="88"/>
                </a:cubicBezTo>
                <a:cubicBezTo>
                  <a:pt x="33" y="81"/>
                  <a:pt x="33" y="81"/>
                  <a:pt x="33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28" y="80"/>
                  <a:pt x="24" y="79"/>
                  <a:pt x="20" y="78"/>
                </a:cubicBezTo>
                <a:cubicBezTo>
                  <a:pt x="20" y="78"/>
                  <a:pt x="20" y="78"/>
                  <a:pt x="20" y="78"/>
                </a:cubicBezTo>
                <a:cubicBezTo>
                  <a:pt x="15" y="76"/>
                  <a:pt x="11" y="73"/>
                  <a:pt x="7" y="69"/>
                </a:cubicBezTo>
                <a:cubicBezTo>
                  <a:pt x="5" y="72"/>
                  <a:pt x="5" y="72"/>
                  <a:pt x="5" y="72"/>
                </a:cubicBezTo>
                <a:cubicBezTo>
                  <a:pt x="4" y="73"/>
                  <a:pt x="2" y="73"/>
                  <a:pt x="1" y="72"/>
                </a:cubicBezTo>
                <a:cubicBezTo>
                  <a:pt x="0" y="71"/>
                  <a:pt x="0" y="69"/>
                  <a:pt x="1" y="69"/>
                </a:cubicBezTo>
                <a:cubicBezTo>
                  <a:pt x="10" y="60"/>
                  <a:pt x="10" y="60"/>
                  <a:pt x="10" y="60"/>
                </a:cubicBezTo>
                <a:cubicBezTo>
                  <a:pt x="4" y="54"/>
                  <a:pt x="1" y="46"/>
                  <a:pt x="1" y="36"/>
                </a:cubicBezTo>
                <a:cubicBezTo>
                  <a:pt x="1" y="26"/>
                  <a:pt x="5" y="17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7" y="0"/>
                  <a:pt x="37" y="0"/>
                </a:cubicBezTo>
                <a:cubicBezTo>
                  <a:pt x="46" y="0"/>
                  <a:pt x="54" y="4"/>
                  <a:pt x="61" y="9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9" y="1"/>
                  <a:pt x="69" y="1"/>
                  <a:pt x="69" y="1"/>
                </a:cubicBezTo>
                <a:close/>
                <a:moveTo>
                  <a:pt x="67" y="10"/>
                </a:moveTo>
                <a:cubicBezTo>
                  <a:pt x="67" y="10"/>
                  <a:pt x="67" y="10"/>
                  <a:pt x="67" y="10"/>
                </a:cubicBezTo>
                <a:cubicBezTo>
                  <a:pt x="64" y="12"/>
                  <a:pt x="64" y="12"/>
                  <a:pt x="64" y="12"/>
                </a:cubicBezTo>
                <a:cubicBezTo>
                  <a:pt x="69" y="19"/>
                  <a:pt x="73" y="27"/>
                  <a:pt x="73" y="36"/>
                </a:cubicBezTo>
                <a:cubicBezTo>
                  <a:pt x="73" y="46"/>
                  <a:pt x="69" y="55"/>
                  <a:pt x="62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56" y="69"/>
                  <a:pt x="47" y="73"/>
                  <a:pt x="37" y="73"/>
                </a:cubicBezTo>
                <a:cubicBezTo>
                  <a:pt x="28" y="73"/>
                  <a:pt x="19" y="69"/>
                  <a:pt x="13" y="64"/>
                </a:cubicBezTo>
                <a:cubicBezTo>
                  <a:pt x="10" y="66"/>
                  <a:pt x="10" y="66"/>
                  <a:pt x="10" y="66"/>
                </a:cubicBezTo>
                <a:cubicBezTo>
                  <a:pt x="13" y="69"/>
                  <a:pt x="17" y="72"/>
                  <a:pt x="21" y="73"/>
                </a:cubicBezTo>
                <a:cubicBezTo>
                  <a:pt x="26" y="75"/>
                  <a:pt x="31" y="76"/>
                  <a:pt x="37" y="76"/>
                </a:cubicBezTo>
                <a:cubicBezTo>
                  <a:pt x="42" y="76"/>
                  <a:pt x="47" y="75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7" y="71"/>
                  <a:pt x="61" y="68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9" y="61"/>
                  <a:pt x="72" y="57"/>
                  <a:pt x="74" y="52"/>
                </a:cubicBezTo>
                <a:cubicBezTo>
                  <a:pt x="76" y="47"/>
                  <a:pt x="77" y="42"/>
                  <a:pt x="77" y="36"/>
                </a:cubicBezTo>
                <a:cubicBezTo>
                  <a:pt x="77" y="31"/>
                  <a:pt x="76" y="26"/>
                  <a:pt x="74" y="21"/>
                </a:cubicBezTo>
                <a:cubicBezTo>
                  <a:pt x="72" y="17"/>
                  <a:pt x="69" y="13"/>
                  <a:pt x="67" y="10"/>
                </a:cubicBezTo>
                <a:close/>
                <a:moveTo>
                  <a:pt x="57" y="16"/>
                </a:moveTo>
                <a:cubicBezTo>
                  <a:pt x="57" y="16"/>
                  <a:pt x="57" y="16"/>
                  <a:pt x="57" y="16"/>
                </a:cubicBezTo>
                <a:cubicBezTo>
                  <a:pt x="52" y="11"/>
                  <a:pt x="45" y="8"/>
                  <a:pt x="37" y="8"/>
                </a:cubicBezTo>
                <a:cubicBezTo>
                  <a:pt x="29" y="8"/>
                  <a:pt x="22" y="11"/>
                  <a:pt x="16" y="16"/>
                </a:cubicBezTo>
                <a:cubicBezTo>
                  <a:pt x="11" y="21"/>
                  <a:pt x="8" y="28"/>
                  <a:pt x="8" y="36"/>
                </a:cubicBezTo>
                <a:cubicBezTo>
                  <a:pt x="8" y="44"/>
                  <a:pt x="11" y="51"/>
                  <a:pt x="16" y="57"/>
                </a:cubicBezTo>
                <a:cubicBezTo>
                  <a:pt x="22" y="62"/>
                  <a:pt x="29" y="65"/>
                  <a:pt x="37" y="65"/>
                </a:cubicBezTo>
                <a:cubicBezTo>
                  <a:pt x="44" y="65"/>
                  <a:pt x="52" y="62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51"/>
                  <a:pt x="65" y="44"/>
                  <a:pt x="65" y="36"/>
                </a:cubicBezTo>
                <a:cubicBezTo>
                  <a:pt x="65" y="28"/>
                  <a:pt x="62" y="21"/>
                  <a:pt x="57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7" y="16"/>
                  <a:pt x="57" y="16"/>
                  <a:pt x="57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淘宝店chenying0907 24"/>
          <p:cNvSpPr>
            <a:spLocks noEditPoints="1"/>
          </p:cNvSpPr>
          <p:nvPr/>
        </p:nvSpPr>
        <p:spPr bwMode="auto">
          <a:xfrm>
            <a:off x="3923470" y="1478684"/>
            <a:ext cx="176104" cy="166270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淘宝店chenying0907 26"/>
          <p:cNvSpPr>
            <a:spLocks noEditPoints="1"/>
          </p:cNvSpPr>
          <p:nvPr/>
        </p:nvSpPr>
        <p:spPr bwMode="auto">
          <a:xfrm>
            <a:off x="5055763" y="1463827"/>
            <a:ext cx="160762" cy="161516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96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750"/>
                            </p:stCondLst>
                            <p:childTnLst>
                              <p:par>
                                <p:cTn id="8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250"/>
                            </p:stCondLst>
                            <p:childTnLst>
                              <p:par>
                                <p:cTn id="1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2" grpId="0" animBg="1"/>
      <p:bldP spid="113" grpId="0" animBg="1"/>
      <p:bldP spid="114" grpId="0" animBg="1"/>
      <p:bldP spid="1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54" b="41057"/>
          <a:stretch/>
        </p:blipFill>
        <p:spPr>
          <a:xfrm>
            <a:off x="899591" y="1282452"/>
            <a:ext cx="7661838" cy="2297410"/>
          </a:xfrm>
          <a:prstGeom prst="rect">
            <a:avLst/>
          </a:prstGeom>
        </p:spPr>
      </p:pic>
      <p:sp>
        <p:nvSpPr>
          <p:cNvPr id="5" name="淘宝店chenying0907 4"/>
          <p:cNvSpPr/>
          <p:nvPr/>
        </p:nvSpPr>
        <p:spPr>
          <a:xfrm>
            <a:off x="6372200" y="1275606"/>
            <a:ext cx="1872208" cy="230425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 flipV="1">
            <a:off x="6372200" y="3579861"/>
            <a:ext cx="0" cy="795631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4661871" y="3742011"/>
            <a:ext cx="142229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srgbClr val="FFFFFF">
                    <a:lumMod val="50000"/>
                  </a:srgbClr>
                </a:solidFill>
              </a:rPr>
              <a:t>请输入你的标题</a:t>
            </a:r>
            <a:endParaRPr lang="zh-CN" altLang="en-US" sz="14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9" name="淘宝店chenying0907 8"/>
          <p:cNvSpPr/>
          <p:nvPr/>
        </p:nvSpPr>
        <p:spPr>
          <a:xfrm>
            <a:off x="1204225" y="3994875"/>
            <a:ext cx="5006862" cy="380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6653338" y="2226424"/>
            <a:ext cx="130705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此处输入章节标题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淘宝店chenying0907 10"/>
          <p:cNvSpPr/>
          <p:nvPr/>
        </p:nvSpPr>
        <p:spPr>
          <a:xfrm>
            <a:off x="6594116" y="2499742"/>
            <a:ext cx="150627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12" name="淘宝店chenying0907 103"/>
          <p:cNvSpPr>
            <a:spLocks noEditPoints="1"/>
          </p:cNvSpPr>
          <p:nvPr/>
        </p:nvSpPr>
        <p:spPr bwMode="auto">
          <a:xfrm>
            <a:off x="7135807" y="1759038"/>
            <a:ext cx="342115" cy="280356"/>
          </a:xfrm>
          <a:custGeom>
            <a:avLst/>
            <a:gdLst>
              <a:gd name="T0" fmla="*/ 317 w 332"/>
              <a:gd name="T1" fmla="*/ 227 h 272"/>
              <a:gd name="T2" fmla="*/ 198 w 332"/>
              <a:gd name="T3" fmla="*/ 227 h 272"/>
              <a:gd name="T4" fmla="*/ 294 w 332"/>
              <a:gd name="T5" fmla="*/ 212 h 272"/>
              <a:gd name="T6" fmla="*/ 302 w 332"/>
              <a:gd name="T7" fmla="*/ 204 h 272"/>
              <a:gd name="T8" fmla="*/ 302 w 332"/>
              <a:gd name="T9" fmla="*/ 53 h 272"/>
              <a:gd name="T10" fmla="*/ 317 w 332"/>
              <a:gd name="T11" fmla="*/ 53 h 272"/>
              <a:gd name="T12" fmla="*/ 317 w 332"/>
              <a:gd name="T13" fmla="*/ 227 h 272"/>
              <a:gd name="T14" fmla="*/ 174 w 332"/>
              <a:gd name="T15" fmla="*/ 224 h 272"/>
              <a:gd name="T16" fmla="*/ 174 w 332"/>
              <a:gd name="T17" fmla="*/ 48 h 272"/>
              <a:gd name="T18" fmla="*/ 287 w 332"/>
              <a:gd name="T19" fmla="*/ 15 h 272"/>
              <a:gd name="T20" fmla="*/ 287 w 332"/>
              <a:gd name="T21" fmla="*/ 197 h 272"/>
              <a:gd name="T22" fmla="*/ 174 w 332"/>
              <a:gd name="T23" fmla="*/ 224 h 272"/>
              <a:gd name="T24" fmla="*/ 158 w 332"/>
              <a:gd name="T25" fmla="*/ 224 h 272"/>
              <a:gd name="T26" fmla="*/ 45 w 332"/>
              <a:gd name="T27" fmla="*/ 197 h 272"/>
              <a:gd name="T28" fmla="*/ 45 w 332"/>
              <a:gd name="T29" fmla="*/ 15 h 272"/>
              <a:gd name="T30" fmla="*/ 158 w 332"/>
              <a:gd name="T31" fmla="*/ 48 h 272"/>
              <a:gd name="T32" fmla="*/ 158 w 332"/>
              <a:gd name="T33" fmla="*/ 224 h 272"/>
              <a:gd name="T34" fmla="*/ 15 w 332"/>
              <a:gd name="T35" fmla="*/ 227 h 272"/>
              <a:gd name="T36" fmla="*/ 15 w 332"/>
              <a:gd name="T37" fmla="*/ 53 h 272"/>
              <a:gd name="T38" fmla="*/ 30 w 332"/>
              <a:gd name="T39" fmla="*/ 53 h 272"/>
              <a:gd name="T40" fmla="*/ 30 w 332"/>
              <a:gd name="T41" fmla="*/ 204 h 272"/>
              <a:gd name="T42" fmla="*/ 37 w 332"/>
              <a:gd name="T43" fmla="*/ 212 h 272"/>
              <a:gd name="T44" fmla="*/ 134 w 332"/>
              <a:gd name="T45" fmla="*/ 227 h 272"/>
              <a:gd name="T46" fmla="*/ 15 w 332"/>
              <a:gd name="T47" fmla="*/ 227 h 272"/>
              <a:gd name="T48" fmla="*/ 317 w 332"/>
              <a:gd name="T49" fmla="*/ 38 h 272"/>
              <a:gd name="T50" fmla="*/ 302 w 332"/>
              <a:gd name="T51" fmla="*/ 38 h 272"/>
              <a:gd name="T52" fmla="*/ 302 w 332"/>
              <a:gd name="T53" fmla="*/ 7 h 272"/>
              <a:gd name="T54" fmla="*/ 294 w 332"/>
              <a:gd name="T55" fmla="*/ 0 h 272"/>
              <a:gd name="T56" fmla="*/ 166 w 332"/>
              <a:gd name="T57" fmla="*/ 34 h 272"/>
              <a:gd name="T58" fmla="*/ 37 w 332"/>
              <a:gd name="T59" fmla="*/ 0 h 272"/>
              <a:gd name="T60" fmla="*/ 30 w 332"/>
              <a:gd name="T61" fmla="*/ 7 h 272"/>
              <a:gd name="T62" fmla="*/ 30 w 332"/>
              <a:gd name="T63" fmla="*/ 38 h 272"/>
              <a:gd name="T64" fmla="*/ 15 w 332"/>
              <a:gd name="T65" fmla="*/ 38 h 272"/>
              <a:gd name="T66" fmla="*/ 0 w 332"/>
              <a:gd name="T67" fmla="*/ 53 h 272"/>
              <a:gd name="T68" fmla="*/ 0 w 332"/>
              <a:gd name="T69" fmla="*/ 242 h 272"/>
              <a:gd name="T70" fmla="*/ 15 w 332"/>
              <a:gd name="T71" fmla="*/ 257 h 272"/>
              <a:gd name="T72" fmla="*/ 143 w 332"/>
              <a:gd name="T73" fmla="*/ 257 h 272"/>
              <a:gd name="T74" fmla="*/ 158 w 332"/>
              <a:gd name="T75" fmla="*/ 272 h 272"/>
              <a:gd name="T76" fmla="*/ 174 w 332"/>
              <a:gd name="T77" fmla="*/ 272 h 272"/>
              <a:gd name="T78" fmla="*/ 189 w 332"/>
              <a:gd name="T79" fmla="*/ 257 h 272"/>
              <a:gd name="T80" fmla="*/ 317 w 332"/>
              <a:gd name="T81" fmla="*/ 257 h 272"/>
              <a:gd name="T82" fmla="*/ 332 w 332"/>
              <a:gd name="T83" fmla="*/ 242 h 272"/>
              <a:gd name="T84" fmla="*/ 332 w 332"/>
              <a:gd name="T85" fmla="*/ 53 h 272"/>
              <a:gd name="T86" fmla="*/ 317 w 332"/>
              <a:gd name="T87" fmla="*/ 3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32" h="272">
                <a:moveTo>
                  <a:pt x="317" y="227"/>
                </a:moveTo>
                <a:cubicBezTo>
                  <a:pt x="198" y="227"/>
                  <a:pt x="198" y="227"/>
                  <a:pt x="198" y="227"/>
                </a:cubicBezTo>
                <a:cubicBezTo>
                  <a:pt x="230" y="212"/>
                  <a:pt x="273" y="212"/>
                  <a:pt x="294" y="212"/>
                </a:cubicBezTo>
                <a:cubicBezTo>
                  <a:pt x="299" y="212"/>
                  <a:pt x="302" y="208"/>
                  <a:pt x="302" y="204"/>
                </a:cubicBezTo>
                <a:cubicBezTo>
                  <a:pt x="302" y="53"/>
                  <a:pt x="302" y="53"/>
                  <a:pt x="302" y="53"/>
                </a:cubicBezTo>
                <a:cubicBezTo>
                  <a:pt x="317" y="53"/>
                  <a:pt x="317" y="53"/>
                  <a:pt x="317" y="53"/>
                </a:cubicBezTo>
                <a:cubicBezTo>
                  <a:pt x="317" y="227"/>
                  <a:pt x="317" y="227"/>
                  <a:pt x="317" y="227"/>
                </a:cubicBezTo>
                <a:close/>
                <a:moveTo>
                  <a:pt x="174" y="224"/>
                </a:moveTo>
                <a:cubicBezTo>
                  <a:pt x="174" y="48"/>
                  <a:pt x="174" y="48"/>
                  <a:pt x="174" y="48"/>
                </a:cubicBezTo>
                <a:cubicBezTo>
                  <a:pt x="200" y="18"/>
                  <a:pt x="256" y="15"/>
                  <a:pt x="287" y="15"/>
                </a:cubicBezTo>
                <a:cubicBezTo>
                  <a:pt x="287" y="197"/>
                  <a:pt x="287" y="197"/>
                  <a:pt x="287" y="197"/>
                </a:cubicBezTo>
                <a:cubicBezTo>
                  <a:pt x="258" y="197"/>
                  <a:pt x="206" y="199"/>
                  <a:pt x="174" y="224"/>
                </a:cubicBezTo>
                <a:close/>
                <a:moveTo>
                  <a:pt x="158" y="224"/>
                </a:moveTo>
                <a:cubicBezTo>
                  <a:pt x="126" y="199"/>
                  <a:pt x="74" y="197"/>
                  <a:pt x="45" y="197"/>
                </a:cubicBezTo>
                <a:cubicBezTo>
                  <a:pt x="45" y="15"/>
                  <a:pt x="45" y="15"/>
                  <a:pt x="45" y="15"/>
                </a:cubicBezTo>
                <a:cubicBezTo>
                  <a:pt x="76" y="15"/>
                  <a:pt x="132" y="18"/>
                  <a:pt x="158" y="48"/>
                </a:cubicBezTo>
                <a:cubicBezTo>
                  <a:pt x="158" y="224"/>
                  <a:pt x="158" y="224"/>
                  <a:pt x="158" y="224"/>
                </a:cubicBezTo>
                <a:close/>
                <a:moveTo>
                  <a:pt x="15" y="227"/>
                </a:moveTo>
                <a:cubicBezTo>
                  <a:pt x="15" y="53"/>
                  <a:pt x="15" y="53"/>
                  <a:pt x="15" y="53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204"/>
                  <a:pt x="30" y="204"/>
                  <a:pt x="30" y="204"/>
                </a:cubicBezTo>
                <a:cubicBezTo>
                  <a:pt x="30" y="208"/>
                  <a:pt x="33" y="212"/>
                  <a:pt x="37" y="212"/>
                </a:cubicBezTo>
                <a:cubicBezTo>
                  <a:pt x="59" y="212"/>
                  <a:pt x="102" y="212"/>
                  <a:pt x="134" y="227"/>
                </a:cubicBezTo>
                <a:cubicBezTo>
                  <a:pt x="15" y="227"/>
                  <a:pt x="15" y="227"/>
                  <a:pt x="15" y="227"/>
                </a:cubicBezTo>
                <a:close/>
                <a:moveTo>
                  <a:pt x="317" y="38"/>
                </a:moveTo>
                <a:cubicBezTo>
                  <a:pt x="302" y="38"/>
                  <a:pt x="302" y="38"/>
                  <a:pt x="302" y="3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3"/>
                  <a:pt x="299" y="0"/>
                  <a:pt x="294" y="0"/>
                </a:cubicBezTo>
                <a:cubicBezTo>
                  <a:pt x="266" y="0"/>
                  <a:pt x="201" y="0"/>
                  <a:pt x="166" y="34"/>
                </a:cubicBezTo>
                <a:cubicBezTo>
                  <a:pt x="131" y="0"/>
                  <a:pt x="66" y="0"/>
                  <a:pt x="37" y="0"/>
                </a:cubicBezTo>
                <a:cubicBezTo>
                  <a:pt x="33" y="0"/>
                  <a:pt x="30" y="3"/>
                  <a:pt x="30" y="7"/>
                </a:cubicBezTo>
                <a:cubicBezTo>
                  <a:pt x="30" y="38"/>
                  <a:pt x="30" y="38"/>
                  <a:pt x="30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6" y="38"/>
                  <a:pt x="0" y="44"/>
                  <a:pt x="0" y="53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250"/>
                  <a:pt x="6" y="257"/>
                  <a:pt x="15" y="257"/>
                </a:cubicBezTo>
                <a:cubicBezTo>
                  <a:pt x="143" y="257"/>
                  <a:pt x="143" y="257"/>
                  <a:pt x="143" y="257"/>
                </a:cubicBezTo>
                <a:cubicBezTo>
                  <a:pt x="143" y="265"/>
                  <a:pt x="150" y="272"/>
                  <a:pt x="158" y="272"/>
                </a:cubicBezTo>
                <a:cubicBezTo>
                  <a:pt x="174" y="272"/>
                  <a:pt x="174" y="272"/>
                  <a:pt x="174" y="272"/>
                </a:cubicBezTo>
                <a:cubicBezTo>
                  <a:pt x="182" y="272"/>
                  <a:pt x="189" y="265"/>
                  <a:pt x="189" y="257"/>
                </a:cubicBezTo>
                <a:cubicBezTo>
                  <a:pt x="317" y="257"/>
                  <a:pt x="317" y="257"/>
                  <a:pt x="317" y="257"/>
                </a:cubicBezTo>
                <a:cubicBezTo>
                  <a:pt x="326" y="257"/>
                  <a:pt x="332" y="250"/>
                  <a:pt x="332" y="242"/>
                </a:cubicBezTo>
                <a:cubicBezTo>
                  <a:pt x="332" y="53"/>
                  <a:pt x="332" y="53"/>
                  <a:pt x="332" y="53"/>
                </a:cubicBezTo>
                <a:cubicBezTo>
                  <a:pt x="332" y="44"/>
                  <a:pt x="326" y="38"/>
                  <a:pt x="317" y="38"/>
                </a:cubicBezTo>
                <a:close/>
              </a:path>
            </a:pathLst>
          </a:cu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n w="6350">
                <a:noFill/>
              </a:ln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Text Box 42"/>
          <p:cNvSpPr txBox="1">
            <a:spLocks noChangeArrowheads="1"/>
          </p:cNvSpPr>
          <p:nvPr/>
        </p:nvSpPr>
        <p:spPr bwMode="auto">
          <a:xfrm>
            <a:off x="1204224" y="258166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此处输入章节标题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207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/>
      <p:bldP spid="9" grpId="0"/>
      <p:bldP spid="10" grpId="0"/>
      <p:bldP spid="11" grpId="0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3461572" y="2067694"/>
            <a:ext cx="2212638" cy="2599401"/>
            <a:chOff x="3461572" y="2719359"/>
            <a:chExt cx="2212638" cy="2481908"/>
          </a:xfrm>
        </p:grpSpPr>
        <p:sp>
          <p:nvSpPr>
            <p:cNvPr id="5" name="淘宝店chenying0907 89"/>
            <p:cNvSpPr>
              <a:spLocks/>
            </p:cNvSpPr>
            <p:nvPr/>
          </p:nvSpPr>
          <p:spPr bwMode="auto">
            <a:xfrm>
              <a:off x="3461572" y="2719359"/>
              <a:ext cx="2212638" cy="2481908"/>
            </a:xfrm>
            <a:custGeom>
              <a:avLst/>
              <a:gdLst>
                <a:gd name="T0" fmla="*/ 537 w 866"/>
                <a:gd name="T1" fmla="*/ 959 h 971"/>
                <a:gd name="T2" fmla="*/ 630 w 866"/>
                <a:gd name="T3" fmla="*/ 825 h 971"/>
                <a:gd name="T4" fmla="*/ 760 w 866"/>
                <a:gd name="T5" fmla="*/ 821 h 971"/>
                <a:gd name="T6" fmla="*/ 775 w 866"/>
                <a:gd name="T7" fmla="*/ 748 h 971"/>
                <a:gd name="T8" fmla="*/ 799 w 866"/>
                <a:gd name="T9" fmla="*/ 720 h 971"/>
                <a:gd name="T10" fmla="*/ 784 w 866"/>
                <a:gd name="T11" fmla="*/ 700 h 971"/>
                <a:gd name="T12" fmla="*/ 811 w 866"/>
                <a:gd name="T13" fmla="*/ 682 h 971"/>
                <a:gd name="T14" fmla="*/ 827 w 866"/>
                <a:gd name="T15" fmla="*/ 652 h 971"/>
                <a:gd name="T16" fmla="*/ 845 w 866"/>
                <a:gd name="T17" fmla="*/ 602 h 971"/>
                <a:gd name="T18" fmla="*/ 779 w 866"/>
                <a:gd name="T19" fmla="*/ 458 h 971"/>
                <a:gd name="T20" fmla="*/ 664 w 866"/>
                <a:gd name="T21" fmla="*/ 113 h 971"/>
                <a:gd name="T22" fmla="*/ 62 w 866"/>
                <a:gd name="T23" fmla="*/ 292 h 971"/>
                <a:gd name="T24" fmla="*/ 197 w 866"/>
                <a:gd name="T25" fmla="*/ 712 h 971"/>
                <a:gd name="T26" fmla="*/ 191 w 866"/>
                <a:gd name="T27" fmla="*/ 971 h 971"/>
                <a:gd name="T28" fmla="*/ 537 w 866"/>
                <a:gd name="T29" fmla="*/ 971 h 971"/>
                <a:gd name="T30" fmla="*/ 537 w 866"/>
                <a:gd name="T31" fmla="*/ 95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6" h="971">
                  <a:moveTo>
                    <a:pt x="537" y="959"/>
                  </a:moveTo>
                  <a:cubicBezTo>
                    <a:pt x="537" y="959"/>
                    <a:pt x="532" y="821"/>
                    <a:pt x="630" y="825"/>
                  </a:cubicBezTo>
                  <a:cubicBezTo>
                    <a:pt x="727" y="829"/>
                    <a:pt x="736" y="858"/>
                    <a:pt x="760" y="821"/>
                  </a:cubicBezTo>
                  <a:cubicBezTo>
                    <a:pt x="783" y="784"/>
                    <a:pt x="759" y="764"/>
                    <a:pt x="775" y="748"/>
                  </a:cubicBezTo>
                  <a:cubicBezTo>
                    <a:pt x="775" y="748"/>
                    <a:pt x="799" y="736"/>
                    <a:pt x="799" y="720"/>
                  </a:cubicBezTo>
                  <a:cubicBezTo>
                    <a:pt x="800" y="704"/>
                    <a:pt x="784" y="700"/>
                    <a:pt x="784" y="700"/>
                  </a:cubicBezTo>
                  <a:cubicBezTo>
                    <a:pt x="784" y="700"/>
                    <a:pt x="810" y="699"/>
                    <a:pt x="811" y="682"/>
                  </a:cubicBezTo>
                  <a:cubicBezTo>
                    <a:pt x="812" y="665"/>
                    <a:pt x="800" y="664"/>
                    <a:pt x="827" y="652"/>
                  </a:cubicBezTo>
                  <a:cubicBezTo>
                    <a:pt x="854" y="641"/>
                    <a:pt x="862" y="630"/>
                    <a:pt x="845" y="602"/>
                  </a:cubicBezTo>
                  <a:cubicBezTo>
                    <a:pt x="829" y="573"/>
                    <a:pt x="772" y="493"/>
                    <a:pt x="779" y="458"/>
                  </a:cubicBezTo>
                  <a:cubicBezTo>
                    <a:pt x="785" y="424"/>
                    <a:pt x="866" y="226"/>
                    <a:pt x="664" y="113"/>
                  </a:cubicBezTo>
                  <a:cubicBezTo>
                    <a:pt x="461" y="0"/>
                    <a:pt x="125" y="49"/>
                    <a:pt x="62" y="292"/>
                  </a:cubicBezTo>
                  <a:cubicBezTo>
                    <a:pt x="0" y="536"/>
                    <a:pt x="197" y="712"/>
                    <a:pt x="197" y="712"/>
                  </a:cubicBezTo>
                  <a:cubicBezTo>
                    <a:pt x="197" y="712"/>
                    <a:pt x="278" y="866"/>
                    <a:pt x="191" y="971"/>
                  </a:cubicBezTo>
                  <a:cubicBezTo>
                    <a:pt x="537" y="971"/>
                    <a:pt x="537" y="971"/>
                    <a:pt x="537" y="971"/>
                  </a:cubicBezTo>
                  <a:lnTo>
                    <a:pt x="537" y="959"/>
                  </a:lnTo>
                  <a:close/>
                </a:path>
              </a:pathLst>
            </a:custGeom>
            <a:noFill/>
            <a:ln w="57150">
              <a:solidFill>
                <a:schemeClr val="tx1">
                  <a:lumMod val="25000"/>
                  <a:lumOff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802893" y="3092741"/>
              <a:ext cx="1338092" cy="1172256"/>
              <a:chOff x="1992267" y="2273691"/>
              <a:chExt cx="1648011" cy="1443763"/>
            </a:xfrm>
            <a:solidFill>
              <a:schemeClr val="tx1">
                <a:lumMod val="10000"/>
                <a:lumOff val="90000"/>
              </a:schemeClr>
            </a:solidFill>
          </p:grpSpPr>
          <p:sp>
            <p:nvSpPr>
              <p:cNvPr id="7" name="淘宝店chenying0907 90"/>
              <p:cNvSpPr>
                <a:spLocks/>
              </p:cNvSpPr>
              <p:nvPr/>
            </p:nvSpPr>
            <p:spPr bwMode="auto">
              <a:xfrm>
                <a:off x="2564707" y="2475820"/>
                <a:ext cx="616054" cy="438546"/>
              </a:xfrm>
              <a:custGeom>
                <a:avLst/>
                <a:gdLst>
                  <a:gd name="T0" fmla="*/ 149 w 241"/>
                  <a:gd name="T1" fmla="*/ 150 h 176"/>
                  <a:gd name="T2" fmla="*/ 84 w 241"/>
                  <a:gd name="T3" fmla="*/ 163 h 176"/>
                  <a:gd name="T4" fmla="*/ 43 w 241"/>
                  <a:gd name="T5" fmla="*/ 148 h 176"/>
                  <a:gd name="T6" fmla="*/ 1 w 241"/>
                  <a:gd name="T7" fmla="*/ 71 h 176"/>
                  <a:gd name="T8" fmla="*/ 60 w 241"/>
                  <a:gd name="T9" fmla="*/ 8 h 176"/>
                  <a:gd name="T10" fmla="*/ 124 w 241"/>
                  <a:gd name="T11" fmla="*/ 39 h 176"/>
                  <a:gd name="T12" fmla="*/ 132 w 241"/>
                  <a:gd name="T13" fmla="*/ 43 h 176"/>
                  <a:gd name="T14" fmla="*/ 140 w 241"/>
                  <a:gd name="T15" fmla="*/ 40 h 176"/>
                  <a:gd name="T16" fmla="*/ 198 w 241"/>
                  <a:gd name="T17" fmla="*/ 32 h 176"/>
                  <a:gd name="T18" fmla="*/ 241 w 241"/>
                  <a:gd name="T19" fmla="*/ 76 h 176"/>
                  <a:gd name="T20" fmla="*/ 236 w 241"/>
                  <a:gd name="T21" fmla="*/ 80 h 176"/>
                  <a:gd name="T22" fmla="*/ 186 w 241"/>
                  <a:gd name="T23" fmla="*/ 176 h 176"/>
                  <a:gd name="T24" fmla="*/ 149 w 241"/>
                  <a:gd name="T25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1" h="176">
                    <a:moveTo>
                      <a:pt x="149" y="150"/>
                    </a:moveTo>
                    <a:cubicBezTo>
                      <a:pt x="118" y="144"/>
                      <a:pt x="95" y="156"/>
                      <a:pt x="84" y="163"/>
                    </a:cubicBezTo>
                    <a:cubicBezTo>
                      <a:pt x="76" y="158"/>
                      <a:pt x="62" y="151"/>
                      <a:pt x="43" y="148"/>
                    </a:cubicBezTo>
                    <a:cubicBezTo>
                      <a:pt x="43" y="126"/>
                      <a:pt x="33" y="88"/>
                      <a:pt x="1" y="71"/>
                    </a:cubicBezTo>
                    <a:cubicBezTo>
                      <a:pt x="0" y="54"/>
                      <a:pt x="13" y="15"/>
                      <a:pt x="60" y="8"/>
                    </a:cubicBezTo>
                    <a:cubicBezTo>
                      <a:pt x="103" y="0"/>
                      <a:pt x="124" y="37"/>
                      <a:pt x="124" y="39"/>
                    </a:cubicBezTo>
                    <a:cubicBezTo>
                      <a:pt x="126" y="41"/>
                      <a:pt x="129" y="43"/>
                      <a:pt x="132" y="43"/>
                    </a:cubicBezTo>
                    <a:cubicBezTo>
                      <a:pt x="135" y="44"/>
                      <a:pt x="138" y="42"/>
                      <a:pt x="140" y="40"/>
                    </a:cubicBezTo>
                    <a:cubicBezTo>
                      <a:pt x="140" y="39"/>
                      <a:pt x="155" y="21"/>
                      <a:pt x="198" y="32"/>
                    </a:cubicBezTo>
                    <a:cubicBezTo>
                      <a:pt x="233" y="40"/>
                      <a:pt x="240" y="66"/>
                      <a:pt x="241" y="76"/>
                    </a:cubicBezTo>
                    <a:cubicBezTo>
                      <a:pt x="239" y="77"/>
                      <a:pt x="238" y="79"/>
                      <a:pt x="236" y="80"/>
                    </a:cubicBezTo>
                    <a:cubicBezTo>
                      <a:pt x="200" y="106"/>
                      <a:pt x="189" y="147"/>
                      <a:pt x="186" y="176"/>
                    </a:cubicBezTo>
                    <a:cubicBezTo>
                      <a:pt x="179" y="164"/>
                      <a:pt x="167" y="153"/>
                      <a:pt x="149" y="150"/>
                    </a:cubicBez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ln w="6350">
                    <a:noFill/>
                  </a:ln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淘宝店chenying0907 91"/>
              <p:cNvSpPr>
                <a:spLocks/>
              </p:cNvSpPr>
              <p:nvPr/>
            </p:nvSpPr>
            <p:spPr bwMode="auto">
              <a:xfrm>
                <a:off x="1992267" y="2273691"/>
                <a:ext cx="1648011" cy="1443763"/>
              </a:xfrm>
              <a:custGeom>
                <a:avLst/>
                <a:gdLst>
                  <a:gd name="T0" fmla="*/ 48 w 656"/>
                  <a:gd name="T1" fmla="*/ 205 h 588"/>
                  <a:gd name="T2" fmla="*/ 204 w 656"/>
                  <a:gd name="T3" fmla="*/ 82 h 588"/>
                  <a:gd name="T4" fmla="*/ 531 w 656"/>
                  <a:gd name="T5" fmla="*/ 119 h 588"/>
                  <a:gd name="T6" fmla="*/ 486 w 656"/>
                  <a:gd name="T7" fmla="*/ 359 h 588"/>
                  <a:gd name="T8" fmla="*/ 466 w 656"/>
                  <a:gd name="T9" fmla="*/ 195 h 588"/>
                  <a:gd name="T10" fmla="*/ 555 w 656"/>
                  <a:gd name="T11" fmla="*/ 247 h 588"/>
                  <a:gd name="T12" fmla="*/ 497 w 656"/>
                  <a:gd name="T13" fmla="*/ 268 h 588"/>
                  <a:gd name="T14" fmla="*/ 490 w 656"/>
                  <a:gd name="T15" fmla="*/ 285 h 588"/>
                  <a:gd name="T16" fmla="*/ 573 w 656"/>
                  <a:gd name="T17" fmla="*/ 254 h 588"/>
                  <a:gd name="T18" fmla="*/ 478 w 656"/>
                  <a:gd name="T19" fmla="*/ 168 h 588"/>
                  <a:gd name="T20" fmla="*/ 353 w 656"/>
                  <a:gd name="T21" fmla="*/ 120 h 588"/>
                  <a:gd name="T22" fmla="*/ 217 w 656"/>
                  <a:gd name="T23" fmla="*/ 124 h 588"/>
                  <a:gd name="T24" fmla="*/ 101 w 656"/>
                  <a:gd name="T25" fmla="*/ 191 h 588"/>
                  <a:gd name="T26" fmla="*/ 59 w 656"/>
                  <a:gd name="T27" fmla="*/ 339 h 588"/>
                  <a:gd name="T28" fmla="*/ 169 w 656"/>
                  <a:gd name="T29" fmla="*/ 374 h 588"/>
                  <a:gd name="T30" fmla="*/ 347 w 656"/>
                  <a:gd name="T31" fmla="*/ 402 h 588"/>
                  <a:gd name="T32" fmla="*/ 382 w 656"/>
                  <a:gd name="T33" fmla="*/ 374 h 588"/>
                  <a:gd name="T34" fmla="*/ 365 w 656"/>
                  <a:gd name="T35" fmla="*/ 366 h 588"/>
                  <a:gd name="T36" fmla="*/ 295 w 656"/>
                  <a:gd name="T37" fmla="*/ 358 h 588"/>
                  <a:gd name="T38" fmla="*/ 99 w 656"/>
                  <a:gd name="T39" fmla="*/ 366 h 588"/>
                  <a:gd name="T40" fmla="*/ 97 w 656"/>
                  <a:gd name="T41" fmla="*/ 279 h 588"/>
                  <a:gd name="T42" fmla="*/ 114 w 656"/>
                  <a:gd name="T43" fmla="*/ 203 h 588"/>
                  <a:gd name="T44" fmla="*/ 244 w 656"/>
                  <a:gd name="T45" fmla="*/ 247 h 588"/>
                  <a:gd name="T46" fmla="*/ 172 w 656"/>
                  <a:gd name="T47" fmla="*/ 302 h 588"/>
                  <a:gd name="T48" fmla="*/ 298 w 656"/>
                  <a:gd name="T49" fmla="*/ 281 h 588"/>
                  <a:gd name="T50" fmla="*/ 364 w 656"/>
                  <a:gd name="T51" fmla="*/ 268 h 588"/>
                  <a:gd name="T52" fmla="*/ 408 w 656"/>
                  <a:gd name="T53" fmla="*/ 319 h 588"/>
                  <a:gd name="T54" fmla="*/ 477 w 656"/>
                  <a:gd name="T55" fmla="*/ 404 h 588"/>
                  <a:gd name="T56" fmla="*/ 343 w 656"/>
                  <a:gd name="T57" fmla="*/ 491 h 588"/>
                  <a:gd name="T58" fmla="*/ 211 w 656"/>
                  <a:gd name="T59" fmla="*/ 441 h 588"/>
                  <a:gd name="T60" fmla="*/ 232 w 656"/>
                  <a:gd name="T61" fmla="*/ 415 h 588"/>
                  <a:gd name="T62" fmla="*/ 194 w 656"/>
                  <a:gd name="T63" fmla="*/ 435 h 588"/>
                  <a:gd name="T64" fmla="*/ 205 w 656"/>
                  <a:gd name="T65" fmla="*/ 491 h 588"/>
                  <a:gd name="T66" fmla="*/ 336 w 656"/>
                  <a:gd name="T67" fmla="*/ 513 h 588"/>
                  <a:gd name="T68" fmla="*/ 143 w 656"/>
                  <a:gd name="T69" fmla="*/ 543 h 588"/>
                  <a:gd name="T70" fmla="*/ 3 w 656"/>
                  <a:gd name="T71" fmla="*/ 310 h 588"/>
                  <a:gd name="connsiteX0" fmla="*/ 3 w 9486"/>
                  <a:gd name="connsiteY0" fmla="*/ 4594 h 9273"/>
                  <a:gd name="connsiteX1" fmla="*/ 689 w 9486"/>
                  <a:gd name="connsiteY1" fmla="*/ 2808 h 9273"/>
                  <a:gd name="connsiteX2" fmla="*/ 1268 w 9486"/>
                  <a:gd name="connsiteY2" fmla="*/ 1516 h 9273"/>
                  <a:gd name="connsiteX3" fmla="*/ 3067 w 9486"/>
                  <a:gd name="connsiteY3" fmla="*/ 717 h 9273"/>
                  <a:gd name="connsiteX4" fmla="*/ 5689 w 9486"/>
                  <a:gd name="connsiteY4" fmla="*/ 393 h 9273"/>
                  <a:gd name="connsiteX5" fmla="*/ 8052 w 9486"/>
                  <a:gd name="connsiteY5" fmla="*/ 1346 h 9273"/>
                  <a:gd name="connsiteX6" fmla="*/ 9195 w 9486"/>
                  <a:gd name="connsiteY6" fmla="*/ 4322 h 9273"/>
                  <a:gd name="connsiteX7" fmla="*/ 7366 w 9486"/>
                  <a:gd name="connsiteY7" fmla="*/ 5427 h 9273"/>
                  <a:gd name="connsiteX8" fmla="*/ 6405 w 9486"/>
                  <a:gd name="connsiteY8" fmla="*/ 4492 h 9273"/>
                  <a:gd name="connsiteX9" fmla="*/ 7061 w 9486"/>
                  <a:gd name="connsiteY9" fmla="*/ 2638 h 9273"/>
                  <a:gd name="connsiteX10" fmla="*/ 8234 w 9486"/>
                  <a:gd name="connsiteY10" fmla="*/ 2604 h 9273"/>
                  <a:gd name="connsiteX11" fmla="*/ 8417 w 9486"/>
                  <a:gd name="connsiteY11" fmla="*/ 3523 h 9273"/>
                  <a:gd name="connsiteX12" fmla="*/ 8128 w 9486"/>
                  <a:gd name="connsiteY12" fmla="*/ 3897 h 9273"/>
                  <a:gd name="connsiteX13" fmla="*/ 7533 w 9486"/>
                  <a:gd name="connsiteY13" fmla="*/ 3880 h 9273"/>
                  <a:gd name="connsiteX14" fmla="*/ 7350 w 9486"/>
                  <a:gd name="connsiteY14" fmla="*/ 3965 h 9273"/>
                  <a:gd name="connsiteX15" fmla="*/ 7427 w 9486"/>
                  <a:gd name="connsiteY15" fmla="*/ 4169 h 9273"/>
                  <a:gd name="connsiteX16" fmla="*/ 8219 w 9486"/>
                  <a:gd name="connsiteY16" fmla="*/ 4186 h 9273"/>
                  <a:gd name="connsiteX17" fmla="*/ 8692 w 9486"/>
                  <a:gd name="connsiteY17" fmla="*/ 3642 h 9273"/>
                  <a:gd name="connsiteX18" fmla="*/ 8402 w 9486"/>
                  <a:gd name="connsiteY18" fmla="*/ 2349 h 9273"/>
                  <a:gd name="connsiteX19" fmla="*/ 7244 w 9486"/>
                  <a:gd name="connsiteY19" fmla="*/ 2179 h 9273"/>
                  <a:gd name="connsiteX20" fmla="*/ 6375 w 9486"/>
                  <a:gd name="connsiteY20" fmla="*/ 1261 h 9273"/>
                  <a:gd name="connsiteX21" fmla="*/ 5338 w 9486"/>
                  <a:gd name="connsiteY21" fmla="*/ 1363 h 9273"/>
                  <a:gd name="connsiteX22" fmla="*/ 4164 w 9486"/>
                  <a:gd name="connsiteY22" fmla="*/ 836 h 9273"/>
                  <a:gd name="connsiteX23" fmla="*/ 3265 w 9486"/>
                  <a:gd name="connsiteY23" fmla="*/ 1431 h 9273"/>
                  <a:gd name="connsiteX24" fmla="*/ 3036 w 9486"/>
                  <a:gd name="connsiteY24" fmla="*/ 2111 h 9273"/>
                  <a:gd name="connsiteX25" fmla="*/ 1497 w 9486"/>
                  <a:gd name="connsiteY25" fmla="*/ 2570 h 9273"/>
                  <a:gd name="connsiteX26" fmla="*/ 1192 w 9486"/>
                  <a:gd name="connsiteY26" fmla="*/ 3897 h 9273"/>
                  <a:gd name="connsiteX27" fmla="*/ 856 w 9486"/>
                  <a:gd name="connsiteY27" fmla="*/ 5087 h 9273"/>
                  <a:gd name="connsiteX28" fmla="*/ 1344 w 9486"/>
                  <a:gd name="connsiteY28" fmla="*/ 5836 h 9273"/>
                  <a:gd name="connsiteX29" fmla="*/ 2533 w 9486"/>
                  <a:gd name="connsiteY29" fmla="*/ 5683 h 9273"/>
                  <a:gd name="connsiteX30" fmla="*/ 4286 w 9486"/>
                  <a:gd name="connsiteY30" fmla="*/ 5649 h 9273"/>
                  <a:gd name="connsiteX31" fmla="*/ 5247 w 9486"/>
                  <a:gd name="connsiteY31" fmla="*/ 6159 h 9273"/>
                  <a:gd name="connsiteX32" fmla="*/ 5323 w 9486"/>
                  <a:gd name="connsiteY32" fmla="*/ 6159 h 9273"/>
                  <a:gd name="connsiteX33" fmla="*/ 5780 w 9486"/>
                  <a:gd name="connsiteY33" fmla="*/ 5683 h 9273"/>
                  <a:gd name="connsiteX34" fmla="*/ 5704 w 9486"/>
                  <a:gd name="connsiteY34" fmla="*/ 5478 h 9273"/>
                  <a:gd name="connsiteX35" fmla="*/ 5521 w 9486"/>
                  <a:gd name="connsiteY35" fmla="*/ 5546 h 9273"/>
                  <a:gd name="connsiteX36" fmla="*/ 5262 w 9486"/>
                  <a:gd name="connsiteY36" fmla="*/ 5853 h 9273"/>
                  <a:gd name="connsiteX37" fmla="*/ 4454 w 9486"/>
                  <a:gd name="connsiteY37" fmla="*/ 5410 h 9273"/>
                  <a:gd name="connsiteX38" fmla="*/ 2381 w 9486"/>
                  <a:gd name="connsiteY38" fmla="*/ 5427 h 9273"/>
                  <a:gd name="connsiteX39" fmla="*/ 1466 w 9486"/>
                  <a:gd name="connsiteY39" fmla="*/ 5546 h 9273"/>
                  <a:gd name="connsiteX40" fmla="*/ 1146 w 9486"/>
                  <a:gd name="connsiteY40" fmla="*/ 5036 h 9273"/>
                  <a:gd name="connsiteX41" fmla="*/ 1436 w 9486"/>
                  <a:gd name="connsiteY41" fmla="*/ 4067 h 9273"/>
                  <a:gd name="connsiteX42" fmla="*/ 1481 w 9486"/>
                  <a:gd name="connsiteY42" fmla="*/ 3897 h 9273"/>
                  <a:gd name="connsiteX43" fmla="*/ 1695 w 9486"/>
                  <a:gd name="connsiteY43" fmla="*/ 2774 h 9273"/>
                  <a:gd name="connsiteX44" fmla="*/ 2975 w 9486"/>
                  <a:gd name="connsiteY44" fmla="*/ 2417 h 9273"/>
                  <a:gd name="connsiteX45" fmla="*/ 3677 w 9486"/>
                  <a:gd name="connsiteY45" fmla="*/ 3523 h 9273"/>
                  <a:gd name="connsiteX46" fmla="*/ 2564 w 9486"/>
                  <a:gd name="connsiteY46" fmla="*/ 4237 h 9273"/>
                  <a:gd name="connsiteX47" fmla="*/ 2579 w 9486"/>
                  <a:gd name="connsiteY47" fmla="*/ 4458 h 9273"/>
                  <a:gd name="connsiteX48" fmla="*/ 2777 w 9486"/>
                  <a:gd name="connsiteY48" fmla="*/ 4424 h 9273"/>
                  <a:gd name="connsiteX49" fmla="*/ 4500 w 9486"/>
                  <a:gd name="connsiteY49" fmla="*/ 4101 h 9273"/>
                  <a:gd name="connsiteX50" fmla="*/ 4683 w 9486"/>
                  <a:gd name="connsiteY50" fmla="*/ 4101 h 9273"/>
                  <a:gd name="connsiteX51" fmla="*/ 5506 w 9486"/>
                  <a:gd name="connsiteY51" fmla="*/ 3880 h 9273"/>
                  <a:gd name="connsiteX52" fmla="*/ 6055 w 9486"/>
                  <a:gd name="connsiteY52" fmla="*/ 4611 h 9273"/>
                  <a:gd name="connsiteX53" fmla="*/ 6177 w 9486"/>
                  <a:gd name="connsiteY53" fmla="*/ 4747 h 9273"/>
                  <a:gd name="connsiteX54" fmla="*/ 7183 w 9486"/>
                  <a:gd name="connsiteY54" fmla="*/ 6057 h 9273"/>
                  <a:gd name="connsiteX55" fmla="*/ 7021 w 9486"/>
                  <a:gd name="connsiteY55" fmla="*/ 6777 h 9273"/>
                  <a:gd name="connsiteX56" fmla="*/ 5201 w 9486"/>
                  <a:gd name="connsiteY56" fmla="*/ 7621 h 9273"/>
                  <a:gd name="connsiteX57" fmla="*/ 5186 w 9486"/>
                  <a:gd name="connsiteY57" fmla="*/ 7672 h 9273"/>
                  <a:gd name="connsiteX58" fmla="*/ 3311 w 9486"/>
                  <a:gd name="connsiteY58" fmla="*/ 7468 h 9273"/>
                  <a:gd name="connsiteX59" fmla="*/ 3173 w 9486"/>
                  <a:gd name="connsiteY59" fmla="*/ 6822 h 9273"/>
                  <a:gd name="connsiteX60" fmla="*/ 3402 w 9486"/>
                  <a:gd name="connsiteY60" fmla="*/ 6567 h 9273"/>
                  <a:gd name="connsiteX61" fmla="*/ 3494 w 9486"/>
                  <a:gd name="connsiteY61" fmla="*/ 6380 h 9273"/>
                  <a:gd name="connsiteX62" fmla="*/ 3311 w 9486"/>
                  <a:gd name="connsiteY62" fmla="*/ 6278 h 9273"/>
                  <a:gd name="connsiteX63" fmla="*/ 2914 w 9486"/>
                  <a:gd name="connsiteY63" fmla="*/ 6720 h 9273"/>
                  <a:gd name="connsiteX64" fmla="*/ 3082 w 9486"/>
                  <a:gd name="connsiteY64" fmla="*/ 7655 h 9273"/>
                  <a:gd name="connsiteX65" fmla="*/ 3082 w 9486"/>
                  <a:gd name="connsiteY65" fmla="*/ 7672 h 9273"/>
                  <a:gd name="connsiteX66" fmla="*/ 4439 w 9486"/>
                  <a:gd name="connsiteY66" fmla="*/ 8183 h 9273"/>
                  <a:gd name="connsiteX67" fmla="*/ 5079 w 9486"/>
                  <a:gd name="connsiteY67" fmla="*/ 8046 h 9273"/>
                  <a:gd name="connsiteX68" fmla="*/ 3219 w 9486"/>
                  <a:gd name="connsiteY68" fmla="*/ 9271 h 9273"/>
                  <a:gd name="connsiteX69" fmla="*/ 2137 w 9486"/>
                  <a:gd name="connsiteY69" fmla="*/ 8557 h 9273"/>
                  <a:gd name="connsiteX70" fmla="*/ 1161 w 9486"/>
                  <a:gd name="connsiteY70" fmla="*/ 6618 h 9273"/>
                  <a:gd name="connsiteX71" fmla="*/ 3 w 9486"/>
                  <a:gd name="connsiteY71" fmla="*/ 4594 h 9273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401 w 10000"/>
                  <a:gd name="connsiteY55" fmla="*/ 7308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401 w 10000"/>
                  <a:gd name="connsiteY55" fmla="*/ 7308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401 w 10000"/>
                  <a:gd name="connsiteY55" fmla="*/ 7308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414 w 10000"/>
                  <a:gd name="connsiteY55" fmla="*/ 7630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414 w 10000"/>
                  <a:gd name="connsiteY55" fmla="*/ 7630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414 w 10000"/>
                  <a:gd name="connsiteY55" fmla="*/ 7630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247 w 10000"/>
                  <a:gd name="connsiteY55" fmla="*/ 7791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247 w 10000"/>
                  <a:gd name="connsiteY55" fmla="*/ 7791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247 w 10000"/>
                  <a:gd name="connsiteY55" fmla="*/ 7791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209 w 10000"/>
                  <a:gd name="connsiteY55" fmla="*/ 7879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209 w 10000"/>
                  <a:gd name="connsiteY55" fmla="*/ 7879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273 w 10000"/>
                  <a:gd name="connsiteY55" fmla="*/ 7747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273 w 10000"/>
                  <a:gd name="connsiteY55" fmla="*/ 7747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196 w 10000"/>
                  <a:gd name="connsiteY55" fmla="*/ 7806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196 w 10000"/>
                  <a:gd name="connsiteY55" fmla="*/ 7806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196 w 10000"/>
                  <a:gd name="connsiteY55" fmla="*/ 7806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273 w 10000"/>
                  <a:gd name="connsiteY55" fmla="*/ 7835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273 w 10000"/>
                  <a:gd name="connsiteY55" fmla="*/ 7835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273 w 10000"/>
                  <a:gd name="connsiteY55" fmla="*/ 7835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273 w 10000"/>
                  <a:gd name="connsiteY55" fmla="*/ 7835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273 w 10000"/>
                  <a:gd name="connsiteY55" fmla="*/ 7835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273 w 10000"/>
                  <a:gd name="connsiteY55" fmla="*/ 7835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183 w 10000"/>
                  <a:gd name="connsiteY55" fmla="*/ 7879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183 w 10000"/>
                  <a:gd name="connsiteY55" fmla="*/ 7879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183 w 10000"/>
                  <a:gd name="connsiteY55" fmla="*/ 7879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183 w 10000"/>
                  <a:gd name="connsiteY55" fmla="*/ 7879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093 w 10000"/>
                  <a:gd name="connsiteY55" fmla="*/ 7894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093 w 10000"/>
                  <a:gd name="connsiteY55" fmla="*/ 7894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093 w 10000"/>
                  <a:gd name="connsiteY55" fmla="*/ 7953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093 w 10000"/>
                  <a:gd name="connsiteY55" fmla="*/ 7953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055 w 10000"/>
                  <a:gd name="connsiteY55" fmla="*/ 7909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055 w 10000"/>
                  <a:gd name="connsiteY55" fmla="*/ 7909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055 w 10000"/>
                  <a:gd name="connsiteY55" fmla="*/ 7909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004 w 10000"/>
                  <a:gd name="connsiteY55" fmla="*/ 7909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004 w 10000"/>
                  <a:gd name="connsiteY55" fmla="*/ 7909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004 w 10000"/>
                  <a:gd name="connsiteY55" fmla="*/ 7909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042 w 10000"/>
                  <a:gd name="connsiteY55" fmla="*/ 7938 h 10000"/>
                  <a:gd name="connsiteX56" fmla="*/ 5483 w 10000"/>
                  <a:gd name="connsiteY56" fmla="*/ 8218 h 10000"/>
                  <a:gd name="connsiteX57" fmla="*/ 5467 w 10000"/>
                  <a:gd name="connsiteY57" fmla="*/ 8273 h 10000"/>
                  <a:gd name="connsiteX58" fmla="*/ 3490 w 10000"/>
                  <a:gd name="connsiteY58" fmla="*/ 8053 h 10000"/>
                  <a:gd name="connsiteX59" fmla="*/ 3345 w 10000"/>
                  <a:gd name="connsiteY59" fmla="*/ 7357 h 10000"/>
                  <a:gd name="connsiteX60" fmla="*/ 3586 w 10000"/>
                  <a:gd name="connsiteY60" fmla="*/ 7082 h 10000"/>
                  <a:gd name="connsiteX61" fmla="*/ 3683 w 10000"/>
                  <a:gd name="connsiteY61" fmla="*/ 6880 h 10000"/>
                  <a:gd name="connsiteX62" fmla="*/ 3490 w 10000"/>
                  <a:gd name="connsiteY62" fmla="*/ 6770 h 10000"/>
                  <a:gd name="connsiteX63" fmla="*/ 3072 w 10000"/>
                  <a:gd name="connsiteY63" fmla="*/ 7247 h 10000"/>
                  <a:gd name="connsiteX64" fmla="*/ 3249 w 10000"/>
                  <a:gd name="connsiteY64" fmla="*/ 8255 h 10000"/>
                  <a:gd name="connsiteX65" fmla="*/ 3249 w 10000"/>
                  <a:gd name="connsiteY65" fmla="*/ 8273 h 10000"/>
                  <a:gd name="connsiteX66" fmla="*/ 4680 w 10000"/>
                  <a:gd name="connsiteY66" fmla="*/ 8825 h 10000"/>
                  <a:gd name="connsiteX67" fmla="*/ 5354 w 10000"/>
                  <a:gd name="connsiteY67" fmla="*/ 8677 h 10000"/>
                  <a:gd name="connsiteX68" fmla="*/ 3393 w 10000"/>
                  <a:gd name="connsiteY68" fmla="*/ 9998 h 10000"/>
                  <a:gd name="connsiteX69" fmla="*/ 2253 w 10000"/>
                  <a:gd name="connsiteY69" fmla="*/ 9228 h 10000"/>
                  <a:gd name="connsiteX70" fmla="*/ 1224 w 10000"/>
                  <a:gd name="connsiteY70" fmla="*/ 7137 h 10000"/>
                  <a:gd name="connsiteX71" fmla="*/ 3 w 10000"/>
                  <a:gd name="connsiteY71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042 w 10000"/>
                  <a:gd name="connsiteY55" fmla="*/ 7938 h 10000"/>
                  <a:gd name="connsiteX56" fmla="*/ 5483 w 10000"/>
                  <a:gd name="connsiteY56" fmla="*/ 8218 h 10000"/>
                  <a:gd name="connsiteX57" fmla="*/ 3490 w 10000"/>
                  <a:gd name="connsiteY57" fmla="*/ 8053 h 10000"/>
                  <a:gd name="connsiteX58" fmla="*/ 3345 w 10000"/>
                  <a:gd name="connsiteY58" fmla="*/ 7357 h 10000"/>
                  <a:gd name="connsiteX59" fmla="*/ 3586 w 10000"/>
                  <a:gd name="connsiteY59" fmla="*/ 7082 h 10000"/>
                  <a:gd name="connsiteX60" fmla="*/ 3683 w 10000"/>
                  <a:gd name="connsiteY60" fmla="*/ 6880 h 10000"/>
                  <a:gd name="connsiteX61" fmla="*/ 3490 w 10000"/>
                  <a:gd name="connsiteY61" fmla="*/ 6770 h 10000"/>
                  <a:gd name="connsiteX62" fmla="*/ 3072 w 10000"/>
                  <a:gd name="connsiteY62" fmla="*/ 7247 h 10000"/>
                  <a:gd name="connsiteX63" fmla="*/ 3249 w 10000"/>
                  <a:gd name="connsiteY63" fmla="*/ 8255 h 10000"/>
                  <a:gd name="connsiteX64" fmla="*/ 3249 w 10000"/>
                  <a:gd name="connsiteY64" fmla="*/ 8273 h 10000"/>
                  <a:gd name="connsiteX65" fmla="*/ 4680 w 10000"/>
                  <a:gd name="connsiteY65" fmla="*/ 8825 h 10000"/>
                  <a:gd name="connsiteX66" fmla="*/ 5354 w 10000"/>
                  <a:gd name="connsiteY66" fmla="*/ 8677 h 10000"/>
                  <a:gd name="connsiteX67" fmla="*/ 3393 w 10000"/>
                  <a:gd name="connsiteY67" fmla="*/ 9998 h 10000"/>
                  <a:gd name="connsiteX68" fmla="*/ 2253 w 10000"/>
                  <a:gd name="connsiteY68" fmla="*/ 9228 h 10000"/>
                  <a:gd name="connsiteX69" fmla="*/ 1224 w 10000"/>
                  <a:gd name="connsiteY69" fmla="*/ 7137 h 10000"/>
                  <a:gd name="connsiteX70" fmla="*/ 3 w 10000"/>
                  <a:gd name="connsiteY70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042 w 10000"/>
                  <a:gd name="connsiteY55" fmla="*/ 7938 h 10000"/>
                  <a:gd name="connsiteX56" fmla="*/ 5483 w 10000"/>
                  <a:gd name="connsiteY56" fmla="*/ 8218 h 10000"/>
                  <a:gd name="connsiteX57" fmla="*/ 3490 w 10000"/>
                  <a:gd name="connsiteY57" fmla="*/ 8053 h 10000"/>
                  <a:gd name="connsiteX58" fmla="*/ 3345 w 10000"/>
                  <a:gd name="connsiteY58" fmla="*/ 7357 h 10000"/>
                  <a:gd name="connsiteX59" fmla="*/ 3586 w 10000"/>
                  <a:gd name="connsiteY59" fmla="*/ 7082 h 10000"/>
                  <a:gd name="connsiteX60" fmla="*/ 3683 w 10000"/>
                  <a:gd name="connsiteY60" fmla="*/ 6880 h 10000"/>
                  <a:gd name="connsiteX61" fmla="*/ 3490 w 10000"/>
                  <a:gd name="connsiteY61" fmla="*/ 6770 h 10000"/>
                  <a:gd name="connsiteX62" fmla="*/ 3072 w 10000"/>
                  <a:gd name="connsiteY62" fmla="*/ 7247 h 10000"/>
                  <a:gd name="connsiteX63" fmla="*/ 3249 w 10000"/>
                  <a:gd name="connsiteY63" fmla="*/ 8255 h 10000"/>
                  <a:gd name="connsiteX64" fmla="*/ 3249 w 10000"/>
                  <a:gd name="connsiteY64" fmla="*/ 8273 h 10000"/>
                  <a:gd name="connsiteX65" fmla="*/ 4680 w 10000"/>
                  <a:gd name="connsiteY65" fmla="*/ 8825 h 10000"/>
                  <a:gd name="connsiteX66" fmla="*/ 5354 w 10000"/>
                  <a:gd name="connsiteY66" fmla="*/ 8677 h 10000"/>
                  <a:gd name="connsiteX67" fmla="*/ 3393 w 10000"/>
                  <a:gd name="connsiteY67" fmla="*/ 9998 h 10000"/>
                  <a:gd name="connsiteX68" fmla="*/ 2253 w 10000"/>
                  <a:gd name="connsiteY68" fmla="*/ 9228 h 10000"/>
                  <a:gd name="connsiteX69" fmla="*/ 1224 w 10000"/>
                  <a:gd name="connsiteY69" fmla="*/ 7137 h 10000"/>
                  <a:gd name="connsiteX70" fmla="*/ 3 w 10000"/>
                  <a:gd name="connsiteY70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042 w 10000"/>
                  <a:gd name="connsiteY55" fmla="*/ 7938 h 10000"/>
                  <a:gd name="connsiteX56" fmla="*/ 5483 w 10000"/>
                  <a:gd name="connsiteY56" fmla="*/ 8218 h 10000"/>
                  <a:gd name="connsiteX57" fmla="*/ 3490 w 10000"/>
                  <a:gd name="connsiteY57" fmla="*/ 8053 h 10000"/>
                  <a:gd name="connsiteX58" fmla="*/ 3345 w 10000"/>
                  <a:gd name="connsiteY58" fmla="*/ 7357 h 10000"/>
                  <a:gd name="connsiteX59" fmla="*/ 3586 w 10000"/>
                  <a:gd name="connsiteY59" fmla="*/ 7082 h 10000"/>
                  <a:gd name="connsiteX60" fmla="*/ 3683 w 10000"/>
                  <a:gd name="connsiteY60" fmla="*/ 6880 h 10000"/>
                  <a:gd name="connsiteX61" fmla="*/ 3490 w 10000"/>
                  <a:gd name="connsiteY61" fmla="*/ 6770 h 10000"/>
                  <a:gd name="connsiteX62" fmla="*/ 3072 w 10000"/>
                  <a:gd name="connsiteY62" fmla="*/ 7247 h 10000"/>
                  <a:gd name="connsiteX63" fmla="*/ 3249 w 10000"/>
                  <a:gd name="connsiteY63" fmla="*/ 8255 h 10000"/>
                  <a:gd name="connsiteX64" fmla="*/ 3249 w 10000"/>
                  <a:gd name="connsiteY64" fmla="*/ 8273 h 10000"/>
                  <a:gd name="connsiteX65" fmla="*/ 4680 w 10000"/>
                  <a:gd name="connsiteY65" fmla="*/ 8825 h 10000"/>
                  <a:gd name="connsiteX66" fmla="*/ 5354 w 10000"/>
                  <a:gd name="connsiteY66" fmla="*/ 8677 h 10000"/>
                  <a:gd name="connsiteX67" fmla="*/ 3393 w 10000"/>
                  <a:gd name="connsiteY67" fmla="*/ 9998 h 10000"/>
                  <a:gd name="connsiteX68" fmla="*/ 2253 w 10000"/>
                  <a:gd name="connsiteY68" fmla="*/ 9228 h 10000"/>
                  <a:gd name="connsiteX69" fmla="*/ 1224 w 10000"/>
                  <a:gd name="connsiteY69" fmla="*/ 7137 h 10000"/>
                  <a:gd name="connsiteX70" fmla="*/ 3 w 10000"/>
                  <a:gd name="connsiteY70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7042 w 10000"/>
                  <a:gd name="connsiteY55" fmla="*/ 7938 h 10000"/>
                  <a:gd name="connsiteX56" fmla="*/ 5483 w 10000"/>
                  <a:gd name="connsiteY56" fmla="*/ 8218 h 10000"/>
                  <a:gd name="connsiteX57" fmla="*/ 3490 w 10000"/>
                  <a:gd name="connsiteY57" fmla="*/ 8053 h 10000"/>
                  <a:gd name="connsiteX58" fmla="*/ 3345 w 10000"/>
                  <a:gd name="connsiteY58" fmla="*/ 7357 h 10000"/>
                  <a:gd name="connsiteX59" fmla="*/ 3586 w 10000"/>
                  <a:gd name="connsiteY59" fmla="*/ 7082 h 10000"/>
                  <a:gd name="connsiteX60" fmla="*/ 3683 w 10000"/>
                  <a:gd name="connsiteY60" fmla="*/ 6880 h 10000"/>
                  <a:gd name="connsiteX61" fmla="*/ 3490 w 10000"/>
                  <a:gd name="connsiteY61" fmla="*/ 6770 h 10000"/>
                  <a:gd name="connsiteX62" fmla="*/ 3072 w 10000"/>
                  <a:gd name="connsiteY62" fmla="*/ 7247 h 10000"/>
                  <a:gd name="connsiteX63" fmla="*/ 3249 w 10000"/>
                  <a:gd name="connsiteY63" fmla="*/ 8255 h 10000"/>
                  <a:gd name="connsiteX64" fmla="*/ 3249 w 10000"/>
                  <a:gd name="connsiteY64" fmla="*/ 8273 h 10000"/>
                  <a:gd name="connsiteX65" fmla="*/ 4680 w 10000"/>
                  <a:gd name="connsiteY65" fmla="*/ 8825 h 10000"/>
                  <a:gd name="connsiteX66" fmla="*/ 5354 w 10000"/>
                  <a:gd name="connsiteY66" fmla="*/ 8677 h 10000"/>
                  <a:gd name="connsiteX67" fmla="*/ 3393 w 10000"/>
                  <a:gd name="connsiteY67" fmla="*/ 9998 h 10000"/>
                  <a:gd name="connsiteX68" fmla="*/ 2253 w 10000"/>
                  <a:gd name="connsiteY68" fmla="*/ 9228 h 10000"/>
                  <a:gd name="connsiteX69" fmla="*/ 1224 w 10000"/>
                  <a:gd name="connsiteY69" fmla="*/ 7137 h 10000"/>
                  <a:gd name="connsiteX70" fmla="*/ 3 w 10000"/>
                  <a:gd name="connsiteY70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6991 w 10000"/>
                  <a:gd name="connsiteY55" fmla="*/ 7909 h 10000"/>
                  <a:gd name="connsiteX56" fmla="*/ 5483 w 10000"/>
                  <a:gd name="connsiteY56" fmla="*/ 8218 h 10000"/>
                  <a:gd name="connsiteX57" fmla="*/ 3490 w 10000"/>
                  <a:gd name="connsiteY57" fmla="*/ 8053 h 10000"/>
                  <a:gd name="connsiteX58" fmla="*/ 3345 w 10000"/>
                  <a:gd name="connsiteY58" fmla="*/ 7357 h 10000"/>
                  <a:gd name="connsiteX59" fmla="*/ 3586 w 10000"/>
                  <a:gd name="connsiteY59" fmla="*/ 7082 h 10000"/>
                  <a:gd name="connsiteX60" fmla="*/ 3683 w 10000"/>
                  <a:gd name="connsiteY60" fmla="*/ 6880 h 10000"/>
                  <a:gd name="connsiteX61" fmla="*/ 3490 w 10000"/>
                  <a:gd name="connsiteY61" fmla="*/ 6770 h 10000"/>
                  <a:gd name="connsiteX62" fmla="*/ 3072 w 10000"/>
                  <a:gd name="connsiteY62" fmla="*/ 7247 h 10000"/>
                  <a:gd name="connsiteX63" fmla="*/ 3249 w 10000"/>
                  <a:gd name="connsiteY63" fmla="*/ 8255 h 10000"/>
                  <a:gd name="connsiteX64" fmla="*/ 3249 w 10000"/>
                  <a:gd name="connsiteY64" fmla="*/ 8273 h 10000"/>
                  <a:gd name="connsiteX65" fmla="*/ 4680 w 10000"/>
                  <a:gd name="connsiteY65" fmla="*/ 8825 h 10000"/>
                  <a:gd name="connsiteX66" fmla="*/ 5354 w 10000"/>
                  <a:gd name="connsiteY66" fmla="*/ 8677 h 10000"/>
                  <a:gd name="connsiteX67" fmla="*/ 3393 w 10000"/>
                  <a:gd name="connsiteY67" fmla="*/ 9998 h 10000"/>
                  <a:gd name="connsiteX68" fmla="*/ 2253 w 10000"/>
                  <a:gd name="connsiteY68" fmla="*/ 9228 h 10000"/>
                  <a:gd name="connsiteX69" fmla="*/ 1224 w 10000"/>
                  <a:gd name="connsiteY69" fmla="*/ 7137 h 10000"/>
                  <a:gd name="connsiteX70" fmla="*/ 3 w 10000"/>
                  <a:gd name="connsiteY70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6991 w 10000"/>
                  <a:gd name="connsiteY55" fmla="*/ 7909 h 10000"/>
                  <a:gd name="connsiteX56" fmla="*/ 5483 w 10000"/>
                  <a:gd name="connsiteY56" fmla="*/ 8218 h 10000"/>
                  <a:gd name="connsiteX57" fmla="*/ 3490 w 10000"/>
                  <a:gd name="connsiteY57" fmla="*/ 8053 h 10000"/>
                  <a:gd name="connsiteX58" fmla="*/ 3345 w 10000"/>
                  <a:gd name="connsiteY58" fmla="*/ 7357 h 10000"/>
                  <a:gd name="connsiteX59" fmla="*/ 3586 w 10000"/>
                  <a:gd name="connsiteY59" fmla="*/ 7082 h 10000"/>
                  <a:gd name="connsiteX60" fmla="*/ 3683 w 10000"/>
                  <a:gd name="connsiteY60" fmla="*/ 6880 h 10000"/>
                  <a:gd name="connsiteX61" fmla="*/ 3490 w 10000"/>
                  <a:gd name="connsiteY61" fmla="*/ 6770 h 10000"/>
                  <a:gd name="connsiteX62" fmla="*/ 3072 w 10000"/>
                  <a:gd name="connsiteY62" fmla="*/ 7247 h 10000"/>
                  <a:gd name="connsiteX63" fmla="*/ 3249 w 10000"/>
                  <a:gd name="connsiteY63" fmla="*/ 8255 h 10000"/>
                  <a:gd name="connsiteX64" fmla="*/ 3249 w 10000"/>
                  <a:gd name="connsiteY64" fmla="*/ 8273 h 10000"/>
                  <a:gd name="connsiteX65" fmla="*/ 4680 w 10000"/>
                  <a:gd name="connsiteY65" fmla="*/ 8825 h 10000"/>
                  <a:gd name="connsiteX66" fmla="*/ 5354 w 10000"/>
                  <a:gd name="connsiteY66" fmla="*/ 8677 h 10000"/>
                  <a:gd name="connsiteX67" fmla="*/ 3393 w 10000"/>
                  <a:gd name="connsiteY67" fmla="*/ 9998 h 10000"/>
                  <a:gd name="connsiteX68" fmla="*/ 2253 w 10000"/>
                  <a:gd name="connsiteY68" fmla="*/ 9228 h 10000"/>
                  <a:gd name="connsiteX69" fmla="*/ 1224 w 10000"/>
                  <a:gd name="connsiteY69" fmla="*/ 7137 h 10000"/>
                  <a:gd name="connsiteX70" fmla="*/ 3 w 10000"/>
                  <a:gd name="connsiteY70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6991 w 10000"/>
                  <a:gd name="connsiteY55" fmla="*/ 7909 h 10000"/>
                  <a:gd name="connsiteX56" fmla="*/ 5483 w 10000"/>
                  <a:gd name="connsiteY56" fmla="*/ 8218 h 10000"/>
                  <a:gd name="connsiteX57" fmla="*/ 3490 w 10000"/>
                  <a:gd name="connsiteY57" fmla="*/ 8053 h 10000"/>
                  <a:gd name="connsiteX58" fmla="*/ 3345 w 10000"/>
                  <a:gd name="connsiteY58" fmla="*/ 7357 h 10000"/>
                  <a:gd name="connsiteX59" fmla="*/ 3586 w 10000"/>
                  <a:gd name="connsiteY59" fmla="*/ 7082 h 10000"/>
                  <a:gd name="connsiteX60" fmla="*/ 3683 w 10000"/>
                  <a:gd name="connsiteY60" fmla="*/ 6880 h 10000"/>
                  <a:gd name="connsiteX61" fmla="*/ 3490 w 10000"/>
                  <a:gd name="connsiteY61" fmla="*/ 6770 h 10000"/>
                  <a:gd name="connsiteX62" fmla="*/ 3072 w 10000"/>
                  <a:gd name="connsiteY62" fmla="*/ 7247 h 10000"/>
                  <a:gd name="connsiteX63" fmla="*/ 3249 w 10000"/>
                  <a:gd name="connsiteY63" fmla="*/ 8255 h 10000"/>
                  <a:gd name="connsiteX64" fmla="*/ 3249 w 10000"/>
                  <a:gd name="connsiteY64" fmla="*/ 8273 h 10000"/>
                  <a:gd name="connsiteX65" fmla="*/ 4680 w 10000"/>
                  <a:gd name="connsiteY65" fmla="*/ 8825 h 10000"/>
                  <a:gd name="connsiteX66" fmla="*/ 5354 w 10000"/>
                  <a:gd name="connsiteY66" fmla="*/ 8677 h 10000"/>
                  <a:gd name="connsiteX67" fmla="*/ 3393 w 10000"/>
                  <a:gd name="connsiteY67" fmla="*/ 9998 h 10000"/>
                  <a:gd name="connsiteX68" fmla="*/ 2253 w 10000"/>
                  <a:gd name="connsiteY68" fmla="*/ 9228 h 10000"/>
                  <a:gd name="connsiteX69" fmla="*/ 1224 w 10000"/>
                  <a:gd name="connsiteY69" fmla="*/ 7137 h 10000"/>
                  <a:gd name="connsiteX70" fmla="*/ 3 w 10000"/>
                  <a:gd name="connsiteY70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6991 w 10000"/>
                  <a:gd name="connsiteY55" fmla="*/ 7909 h 10000"/>
                  <a:gd name="connsiteX56" fmla="*/ 5483 w 10000"/>
                  <a:gd name="connsiteY56" fmla="*/ 8218 h 10000"/>
                  <a:gd name="connsiteX57" fmla="*/ 3490 w 10000"/>
                  <a:gd name="connsiteY57" fmla="*/ 8053 h 10000"/>
                  <a:gd name="connsiteX58" fmla="*/ 3345 w 10000"/>
                  <a:gd name="connsiteY58" fmla="*/ 7357 h 10000"/>
                  <a:gd name="connsiteX59" fmla="*/ 3586 w 10000"/>
                  <a:gd name="connsiteY59" fmla="*/ 7082 h 10000"/>
                  <a:gd name="connsiteX60" fmla="*/ 3683 w 10000"/>
                  <a:gd name="connsiteY60" fmla="*/ 6880 h 10000"/>
                  <a:gd name="connsiteX61" fmla="*/ 3490 w 10000"/>
                  <a:gd name="connsiteY61" fmla="*/ 6770 h 10000"/>
                  <a:gd name="connsiteX62" fmla="*/ 3072 w 10000"/>
                  <a:gd name="connsiteY62" fmla="*/ 7247 h 10000"/>
                  <a:gd name="connsiteX63" fmla="*/ 3249 w 10000"/>
                  <a:gd name="connsiteY63" fmla="*/ 8255 h 10000"/>
                  <a:gd name="connsiteX64" fmla="*/ 3249 w 10000"/>
                  <a:gd name="connsiteY64" fmla="*/ 8273 h 10000"/>
                  <a:gd name="connsiteX65" fmla="*/ 4680 w 10000"/>
                  <a:gd name="connsiteY65" fmla="*/ 8825 h 10000"/>
                  <a:gd name="connsiteX66" fmla="*/ 5354 w 10000"/>
                  <a:gd name="connsiteY66" fmla="*/ 8677 h 10000"/>
                  <a:gd name="connsiteX67" fmla="*/ 3393 w 10000"/>
                  <a:gd name="connsiteY67" fmla="*/ 9998 h 10000"/>
                  <a:gd name="connsiteX68" fmla="*/ 2253 w 10000"/>
                  <a:gd name="connsiteY68" fmla="*/ 9228 h 10000"/>
                  <a:gd name="connsiteX69" fmla="*/ 1224 w 10000"/>
                  <a:gd name="connsiteY69" fmla="*/ 7137 h 10000"/>
                  <a:gd name="connsiteX70" fmla="*/ 3 w 10000"/>
                  <a:gd name="connsiteY70" fmla="*/ 4954 h 10000"/>
                  <a:gd name="connsiteX0" fmla="*/ 3 w 10000"/>
                  <a:gd name="connsiteY0" fmla="*/ 4954 h 10000"/>
                  <a:gd name="connsiteX1" fmla="*/ 726 w 10000"/>
                  <a:gd name="connsiteY1" fmla="*/ 3028 h 10000"/>
                  <a:gd name="connsiteX2" fmla="*/ 1337 w 10000"/>
                  <a:gd name="connsiteY2" fmla="*/ 1635 h 10000"/>
                  <a:gd name="connsiteX3" fmla="*/ 3233 w 10000"/>
                  <a:gd name="connsiteY3" fmla="*/ 773 h 10000"/>
                  <a:gd name="connsiteX4" fmla="*/ 5997 w 10000"/>
                  <a:gd name="connsiteY4" fmla="*/ 424 h 10000"/>
                  <a:gd name="connsiteX5" fmla="*/ 8488 w 10000"/>
                  <a:gd name="connsiteY5" fmla="*/ 1452 h 10000"/>
                  <a:gd name="connsiteX6" fmla="*/ 9693 w 10000"/>
                  <a:gd name="connsiteY6" fmla="*/ 4661 h 10000"/>
                  <a:gd name="connsiteX7" fmla="*/ 7765 w 10000"/>
                  <a:gd name="connsiteY7" fmla="*/ 5852 h 10000"/>
                  <a:gd name="connsiteX8" fmla="*/ 6752 w 10000"/>
                  <a:gd name="connsiteY8" fmla="*/ 4844 h 10000"/>
                  <a:gd name="connsiteX9" fmla="*/ 7444 w 10000"/>
                  <a:gd name="connsiteY9" fmla="*/ 2845 h 10000"/>
                  <a:gd name="connsiteX10" fmla="*/ 8680 w 10000"/>
                  <a:gd name="connsiteY10" fmla="*/ 2808 h 10000"/>
                  <a:gd name="connsiteX11" fmla="*/ 8873 w 10000"/>
                  <a:gd name="connsiteY11" fmla="*/ 3799 h 10000"/>
                  <a:gd name="connsiteX12" fmla="*/ 8568 w 10000"/>
                  <a:gd name="connsiteY12" fmla="*/ 4203 h 10000"/>
                  <a:gd name="connsiteX13" fmla="*/ 7941 w 10000"/>
                  <a:gd name="connsiteY13" fmla="*/ 4184 h 10000"/>
                  <a:gd name="connsiteX14" fmla="*/ 7748 w 10000"/>
                  <a:gd name="connsiteY14" fmla="*/ 4276 h 10000"/>
                  <a:gd name="connsiteX15" fmla="*/ 7829 w 10000"/>
                  <a:gd name="connsiteY15" fmla="*/ 4496 h 10000"/>
                  <a:gd name="connsiteX16" fmla="*/ 8664 w 10000"/>
                  <a:gd name="connsiteY16" fmla="*/ 4514 h 10000"/>
                  <a:gd name="connsiteX17" fmla="*/ 9163 w 10000"/>
                  <a:gd name="connsiteY17" fmla="*/ 3928 h 10000"/>
                  <a:gd name="connsiteX18" fmla="*/ 8857 w 10000"/>
                  <a:gd name="connsiteY18" fmla="*/ 2533 h 10000"/>
                  <a:gd name="connsiteX19" fmla="*/ 7637 w 10000"/>
                  <a:gd name="connsiteY19" fmla="*/ 2350 h 10000"/>
                  <a:gd name="connsiteX20" fmla="*/ 6720 w 10000"/>
                  <a:gd name="connsiteY20" fmla="*/ 1360 h 10000"/>
                  <a:gd name="connsiteX21" fmla="*/ 5627 w 10000"/>
                  <a:gd name="connsiteY21" fmla="*/ 1470 h 10000"/>
                  <a:gd name="connsiteX22" fmla="*/ 4390 w 10000"/>
                  <a:gd name="connsiteY22" fmla="*/ 902 h 10000"/>
                  <a:gd name="connsiteX23" fmla="*/ 3442 w 10000"/>
                  <a:gd name="connsiteY23" fmla="*/ 1543 h 10000"/>
                  <a:gd name="connsiteX24" fmla="*/ 3201 w 10000"/>
                  <a:gd name="connsiteY24" fmla="*/ 2277 h 10000"/>
                  <a:gd name="connsiteX25" fmla="*/ 1578 w 10000"/>
                  <a:gd name="connsiteY25" fmla="*/ 2771 h 10000"/>
                  <a:gd name="connsiteX26" fmla="*/ 1257 w 10000"/>
                  <a:gd name="connsiteY26" fmla="*/ 4203 h 10000"/>
                  <a:gd name="connsiteX27" fmla="*/ 902 w 10000"/>
                  <a:gd name="connsiteY27" fmla="*/ 5486 h 10000"/>
                  <a:gd name="connsiteX28" fmla="*/ 1417 w 10000"/>
                  <a:gd name="connsiteY28" fmla="*/ 6294 h 10000"/>
                  <a:gd name="connsiteX29" fmla="*/ 2670 w 10000"/>
                  <a:gd name="connsiteY29" fmla="*/ 6129 h 10000"/>
                  <a:gd name="connsiteX30" fmla="*/ 4518 w 10000"/>
                  <a:gd name="connsiteY30" fmla="*/ 6092 h 10000"/>
                  <a:gd name="connsiteX31" fmla="*/ 5531 w 10000"/>
                  <a:gd name="connsiteY31" fmla="*/ 6642 h 10000"/>
                  <a:gd name="connsiteX32" fmla="*/ 5611 w 10000"/>
                  <a:gd name="connsiteY32" fmla="*/ 6642 h 10000"/>
                  <a:gd name="connsiteX33" fmla="*/ 6093 w 10000"/>
                  <a:gd name="connsiteY33" fmla="*/ 6129 h 10000"/>
                  <a:gd name="connsiteX34" fmla="*/ 6013 w 10000"/>
                  <a:gd name="connsiteY34" fmla="*/ 5907 h 10000"/>
                  <a:gd name="connsiteX35" fmla="*/ 5820 w 10000"/>
                  <a:gd name="connsiteY35" fmla="*/ 5981 h 10000"/>
                  <a:gd name="connsiteX36" fmla="*/ 5547 w 10000"/>
                  <a:gd name="connsiteY36" fmla="*/ 6312 h 10000"/>
                  <a:gd name="connsiteX37" fmla="*/ 4695 w 10000"/>
                  <a:gd name="connsiteY37" fmla="*/ 5834 h 10000"/>
                  <a:gd name="connsiteX38" fmla="*/ 2510 w 10000"/>
                  <a:gd name="connsiteY38" fmla="*/ 5852 h 10000"/>
                  <a:gd name="connsiteX39" fmla="*/ 1545 w 10000"/>
                  <a:gd name="connsiteY39" fmla="*/ 5981 h 10000"/>
                  <a:gd name="connsiteX40" fmla="*/ 1208 w 10000"/>
                  <a:gd name="connsiteY40" fmla="*/ 5431 h 10000"/>
                  <a:gd name="connsiteX41" fmla="*/ 1514 w 10000"/>
                  <a:gd name="connsiteY41" fmla="*/ 4386 h 10000"/>
                  <a:gd name="connsiteX42" fmla="*/ 1561 w 10000"/>
                  <a:gd name="connsiteY42" fmla="*/ 4203 h 10000"/>
                  <a:gd name="connsiteX43" fmla="*/ 1787 w 10000"/>
                  <a:gd name="connsiteY43" fmla="*/ 2991 h 10000"/>
                  <a:gd name="connsiteX44" fmla="*/ 3136 w 10000"/>
                  <a:gd name="connsiteY44" fmla="*/ 2606 h 10000"/>
                  <a:gd name="connsiteX45" fmla="*/ 3876 w 10000"/>
                  <a:gd name="connsiteY45" fmla="*/ 3799 h 10000"/>
                  <a:gd name="connsiteX46" fmla="*/ 2703 w 10000"/>
                  <a:gd name="connsiteY46" fmla="*/ 4569 h 10000"/>
                  <a:gd name="connsiteX47" fmla="*/ 2719 w 10000"/>
                  <a:gd name="connsiteY47" fmla="*/ 4808 h 10000"/>
                  <a:gd name="connsiteX48" fmla="*/ 2927 w 10000"/>
                  <a:gd name="connsiteY48" fmla="*/ 4771 h 10000"/>
                  <a:gd name="connsiteX49" fmla="*/ 4744 w 10000"/>
                  <a:gd name="connsiteY49" fmla="*/ 4423 h 10000"/>
                  <a:gd name="connsiteX50" fmla="*/ 4937 w 10000"/>
                  <a:gd name="connsiteY50" fmla="*/ 4423 h 10000"/>
                  <a:gd name="connsiteX51" fmla="*/ 5804 w 10000"/>
                  <a:gd name="connsiteY51" fmla="*/ 4184 h 10000"/>
                  <a:gd name="connsiteX52" fmla="*/ 6383 w 10000"/>
                  <a:gd name="connsiteY52" fmla="*/ 4973 h 10000"/>
                  <a:gd name="connsiteX53" fmla="*/ 6512 w 10000"/>
                  <a:gd name="connsiteY53" fmla="*/ 5119 h 10000"/>
                  <a:gd name="connsiteX54" fmla="*/ 7572 w 10000"/>
                  <a:gd name="connsiteY54" fmla="*/ 6532 h 10000"/>
                  <a:gd name="connsiteX55" fmla="*/ 6991 w 10000"/>
                  <a:gd name="connsiteY55" fmla="*/ 7909 h 10000"/>
                  <a:gd name="connsiteX56" fmla="*/ 5483 w 10000"/>
                  <a:gd name="connsiteY56" fmla="*/ 8218 h 10000"/>
                  <a:gd name="connsiteX57" fmla="*/ 3490 w 10000"/>
                  <a:gd name="connsiteY57" fmla="*/ 8053 h 10000"/>
                  <a:gd name="connsiteX58" fmla="*/ 3345 w 10000"/>
                  <a:gd name="connsiteY58" fmla="*/ 7357 h 10000"/>
                  <a:gd name="connsiteX59" fmla="*/ 3586 w 10000"/>
                  <a:gd name="connsiteY59" fmla="*/ 7082 h 10000"/>
                  <a:gd name="connsiteX60" fmla="*/ 3683 w 10000"/>
                  <a:gd name="connsiteY60" fmla="*/ 6880 h 10000"/>
                  <a:gd name="connsiteX61" fmla="*/ 3490 w 10000"/>
                  <a:gd name="connsiteY61" fmla="*/ 6770 h 10000"/>
                  <a:gd name="connsiteX62" fmla="*/ 3072 w 10000"/>
                  <a:gd name="connsiteY62" fmla="*/ 7247 h 10000"/>
                  <a:gd name="connsiteX63" fmla="*/ 3249 w 10000"/>
                  <a:gd name="connsiteY63" fmla="*/ 8255 h 10000"/>
                  <a:gd name="connsiteX64" fmla="*/ 3249 w 10000"/>
                  <a:gd name="connsiteY64" fmla="*/ 8273 h 10000"/>
                  <a:gd name="connsiteX65" fmla="*/ 4680 w 10000"/>
                  <a:gd name="connsiteY65" fmla="*/ 8825 h 10000"/>
                  <a:gd name="connsiteX66" fmla="*/ 5354 w 10000"/>
                  <a:gd name="connsiteY66" fmla="*/ 8677 h 10000"/>
                  <a:gd name="connsiteX67" fmla="*/ 3393 w 10000"/>
                  <a:gd name="connsiteY67" fmla="*/ 9998 h 10000"/>
                  <a:gd name="connsiteX68" fmla="*/ 2253 w 10000"/>
                  <a:gd name="connsiteY68" fmla="*/ 9228 h 10000"/>
                  <a:gd name="connsiteX69" fmla="*/ 1224 w 10000"/>
                  <a:gd name="connsiteY69" fmla="*/ 7137 h 10000"/>
                  <a:gd name="connsiteX70" fmla="*/ 3 w 10000"/>
                  <a:gd name="connsiteY70" fmla="*/ 4954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10000" h="10000">
                    <a:moveTo>
                      <a:pt x="3" y="4954"/>
                    </a:moveTo>
                    <a:cubicBezTo>
                      <a:pt x="35" y="3561"/>
                      <a:pt x="726" y="3028"/>
                      <a:pt x="726" y="3028"/>
                    </a:cubicBezTo>
                    <a:cubicBezTo>
                      <a:pt x="726" y="3028"/>
                      <a:pt x="806" y="2350"/>
                      <a:pt x="1337" y="1635"/>
                    </a:cubicBezTo>
                    <a:cubicBezTo>
                      <a:pt x="2173" y="589"/>
                      <a:pt x="3233" y="773"/>
                      <a:pt x="3233" y="773"/>
                    </a:cubicBezTo>
                    <a:cubicBezTo>
                      <a:pt x="4598" y="-731"/>
                      <a:pt x="5997" y="424"/>
                      <a:pt x="5997" y="424"/>
                    </a:cubicBezTo>
                    <a:cubicBezTo>
                      <a:pt x="7941" y="-291"/>
                      <a:pt x="8488" y="1452"/>
                      <a:pt x="8488" y="1452"/>
                    </a:cubicBezTo>
                    <a:cubicBezTo>
                      <a:pt x="9596" y="1580"/>
                      <a:pt x="10497" y="3065"/>
                      <a:pt x="9693" y="4661"/>
                    </a:cubicBezTo>
                    <a:cubicBezTo>
                      <a:pt x="9066" y="5889"/>
                      <a:pt x="8150" y="5907"/>
                      <a:pt x="7765" y="5852"/>
                    </a:cubicBezTo>
                    <a:cubicBezTo>
                      <a:pt x="7637" y="5467"/>
                      <a:pt x="7347" y="5027"/>
                      <a:pt x="6752" y="4844"/>
                    </a:cubicBezTo>
                    <a:cubicBezTo>
                      <a:pt x="6752" y="4771"/>
                      <a:pt x="6672" y="3469"/>
                      <a:pt x="7444" y="2845"/>
                    </a:cubicBezTo>
                    <a:cubicBezTo>
                      <a:pt x="7893" y="2478"/>
                      <a:pt x="8391" y="2570"/>
                      <a:pt x="8680" y="2808"/>
                    </a:cubicBezTo>
                    <a:cubicBezTo>
                      <a:pt x="8937" y="3046"/>
                      <a:pt x="9019" y="3396"/>
                      <a:pt x="8873" y="3799"/>
                    </a:cubicBezTo>
                    <a:cubicBezTo>
                      <a:pt x="8809" y="4001"/>
                      <a:pt x="8697" y="4129"/>
                      <a:pt x="8568" y="4203"/>
                    </a:cubicBezTo>
                    <a:cubicBezTo>
                      <a:pt x="8279" y="4331"/>
                      <a:pt x="7957" y="4184"/>
                      <a:pt x="7941" y="4184"/>
                    </a:cubicBezTo>
                    <a:cubicBezTo>
                      <a:pt x="7877" y="4148"/>
                      <a:pt x="7781" y="4184"/>
                      <a:pt x="7748" y="4276"/>
                    </a:cubicBezTo>
                    <a:cubicBezTo>
                      <a:pt x="7717" y="4349"/>
                      <a:pt x="7748" y="4459"/>
                      <a:pt x="7829" y="4496"/>
                    </a:cubicBezTo>
                    <a:cubicBezTo>
                      <a:pt x="7845" y="4496"/>
                      <a:pt x="8279" y="4698"/>
                      <a:pt x="8664" y="4514"/>
                    </a:cubicBezTo>
                    <a:cubicBezTo>
                      <a:pt x="8890" y="4404"/>
                      <a:pt x="9050" y="4203"/>
                      <a:pt x="9163" y="3928"/>
                    </a:cubicBezTo>
                    <a:cubicBezTo>
                      <a:pt x="9339" y="3378"/>
                      <a:pt x="9227" y="2863"/>
                      <a:pt x="8857" y="2533"/>
                    </a:cubicBezTo>
                    <a:cubicBezTo>
                      <a:pt x="8520" y="2240"/>
                      <a:pt x="8054" y="2185"/>
                      <a:pt x="7637" y="2350"/>
                    </a:cubicBezTo>
                    <a:cubicBezTo>
                      <a:pt x="7555" y="2002"/>
                      <a:pt x="7315" y="1507"/>
                      <a:pt x="6720" y="1360"/>
                    </a:cubicBezTo>
                    <a:cubicBezTo>
                      <a:pt x="6142" y="1195"/>
                      <a:pt x="5804" y="1342"/>
                      <a:pt x="5627" y="1470"/>
                    </a:cubicBezTo>
                    <a:cubicBezTo>
                      <a:pt x="5419" y="1158"/>
                      <a:pt x="5001" y="792"/>
                      <a:pt x="4390" y="902"/>
                    </a:cubicBezTo>
                    <a:cubicBezTo>
                      <a:pt x="3892" y="993"/>
                      <a:pt x="3602" y="1305"/>
                      <a:pt x="3442" y="1543"/>
                    </a:cubicBezTo>
                    <a:cubicBezTo>
                      <a:pt x="3297" y="1763"/>
                      <a:pt x="3217" y="2020"/>
                      <a:pt x="3201" y="2277"/>
                    </a:cubicBezTo>
                    <a:cubicBezTo>
                      <a:pt x="2622" y="2112"/>
                      <a:pt x="1963" y="2313"/>
                      <a:pt x="1578" y="2771"/>
                    </a:cubicBezTo>
                    <a:cubicBezTo>
                      <a:pt x="1257" y="3138"/>
                      <a:pt x="1144" y="3634"/>
                      <a:pt x="1257" y="4203"/>
                    </a:cubicBezTo>
                    <a:cubicBezTo>
                      <a:pt x="1112" y="4368"/>
                      <a:pt x="822" y="4771"/>
                      <a:pt x="902" y="5486"/>
                    </a:cubicBezTo>
                    <a:cubicBezTo>
                      <a:pt x="951" y="5852"/>
                      <a:pt x="1144" y="6147"/>
                      <a:pt x="1417" y="6294"/>
                    </a:cubicBezTo>
                    <a:cubicBezTo>
                      <a:pt x="1787" y="6477"/>
                      <a:pt x="2269" y="6422"/>
                      <a:pt x="2670" y="6129"/>
                    </a:cubicBezTo>
                    <a:cubicBezTo>
                      <a:pt x="3233" y="5724"/>
                      <a:pt x="4101" y="5706"/>
                      <a:pt x="4518" y="6092"/>
                    </a:cubicBezTo>
                    <a:cubicBezTo>
                      <a:pt x="4824" y="6385"/>
                      <a:pt x="5194" y="6679"/>
                      <a:pt x="5531" y="6642"/>
                    </a:cubicBezTo>
                    <a:lnTo>
                      <a:pt x="5611" y="6642"/>
                    </a:lnTo>
                    <a:cubicBezTo>
                      <a:pt x="5804" y="6587"/>
                      <a:pt x="5965" y="6422"/>
                      <a:pt x="6093" y="6129"/>
                    </a:cubicBezTo>
                    <a:cubicBezTo>
                      <a:pt x="6126" y="6055"/>
                      <a:pt x="6093" y="5944"/>
                      <a:pt x="6013" y="5907"/>
                    </a:cubicBezTo>
                    <a:cubicBezTo>
                      <a:pt x="5949" y="5871"/>
                      <a:pt x="5853" y="5907"/>
                      <a:pt x="5820" y="5981"/>
                    </a:cubicBezTo>
                    <a:cubicBezTo>
                      <a:pt x="5740" y="6165"/>
                      <a:pt x="5660" y="6275"/>
                      <a:pt x="5547" y="6312"/>
                    </a:cubicBezTo>
                    <a:cubicBezTo>
                      <a:pt x="5306" y="6367"/>
                      <a:pt x="4953" y="6055"/>
                      <a:pt x="4695" y="5834"/>
                    </a:cubicBezTo>
                    <a:cubicBezTo>
                      <a:pt x="4197" y="5339"/>
                      <a:pt x="3185" y="5357"/>
                      <a:pt x="2510" y="5852"/>
                    </a:cubicBezTo>
                    <a:cubicBezTo>
                      <a:pt x="2188" y="6074"/>
                      <a:pt x="1818" y="6129"/>
                      <a:pt x="1545" y="5981"/>
                    </a:cubicBezTo>
                    <a:cubicBezTo>
                      <a:pt x="1353" y="5889"/>
                      <a:pt x="1241" y="5687"/>
                      <a:pt x="1208" y="5431"/>
                    </a:cubicBezTo>
                    <a:cubicBezTo>
                      <a:pt x="1112" y="4716"/>
                      <a:pt x="1497" y="4386"/>
                      <a:pt x="1514" y="4386"/>
                    </a:cubicBezTo>
                    <a:cubicBezTo>
                      <a:pt x="1561" y="4349"/>
                      <a:pt x="1578" y="4276"/>
                      <a:pt x="1561" y="4203"/>
                    </a:cubicBezTo>
                    <a:cubicBezTo>
                      <a:pt x="1450" y="3726"/>
                      <a:pt x="1514" y="3303"/>
                      <a:pt x="1787" y="2991"/>
                    </a:cubicBezTo>
                    <a:cubicBezTo>
                      <a:pt x="2108" y="2625"/>
                      <a:pt x="2654" y="2460"/>
                      <a:pt x="3136" y="2606"/>
                    </a:cubicBezTo>
                    <a:cubicBezTo>
                      <a:pt x="3763" y="2790"/>
                      <a:pt x="3859" y="3561"/>
                      <a:pt x="3876" y="3799"/>
                    </a:cubicBezTo>
                    <a:cubicBezTo>
                      <a:pt x="3506" y="3836"/>
                      <a:pt x="3089" y="4019"/>
                      <a:pt x="2703" y="4569"/>
                    </a:cubicBezTo>
                    <a:cubicBezTo>
                      <a:pt x="2639" y="4643"/>
                      <a:pt x="2654" y="4734"/>
                      <a:pt x="2719" y="4808"/>
                    </a:cubicBezTo>
                    <a:cubicBezTo>
                      <a:pt x="2783" y="4863"/>
                      <a:pt x="2879" y="4844"/>
                      <a:pt x="2927" y="4771"/>
                    </a:cubicBezTo>
                    <a:cubicBezTo>
                      <a:pt x="3763" y="3616"/>
                      <a:pt x="4711" y="4404"/>
                      <a:pt x="4744" y="4423"/>
                    </a:cubicBezTo>
                    <a:cubicBezTo>
                      <a:pt x="4808" y="4478"/>
                      <a:pt x="4888" y="4478"/>
                      <a:pt x="4937" y="4423"/>
                    </a:cubicBezTo>
                    <a:cubicBezTo>
                      <a:pt x="4953" y="4404"/>
                      <a:pt x="5290" y="4074"/>
                      <a:pt x="5804" y="4184"/>
                    </a:cubicBezTo>
                    <a:cubicBezTo>
                      <a:pt x="6302" y="4294"/>
                      <a:pt x="6383" y="4973"/>
                      <a:pt x="6383" y="4973"/>
                    </a:cubicBezTo>
                    <a:cubicBezTo>
                      <a:pt x="6399" y="5046"/>
                      <a:pt x="6447" y="5101"/>
                      <a:pt x="6512" y="5119"/>
                    </a:cubicBezTo>
                    <a:cubicBezTo>
                      <a:pt x="7637" y="5357"/>
                      <a:pt x="7650" y="6240"/>
                      <a:pt x="7572" y="6532"/>
                    </a:cubicBezTo>
                    <a:cubicBezTo>
                      <a:pt x="7725" y="7073"/>
                      <a:pt x="7245" y="7742"/>
                      <a:pt x="6991" y="7909"/>
                    </a:cubicBezTo>
                    <a:cubicBezTo>
                      <a:pt x="6359" y="8325"/>
                      <a:pt x="6075" y="8199"/>
                      <a:pt x="5483" y="8218"/>
                    </a:cubicBezTo>
                    <a:cubicBezTo>
                      <a:pt x="4314" y="8808"/>
                      <a:pt x="3635" y="8328"/>
                      <a:pt x="3490" y="8053"/>
                    </a:cubicBezTo>
                    <a:cubicBezTo>
                      <a:pt x="3345" y="7778"/>
                      <a:pt x="3297" y="7540"/>
                      <a:pt x="3345" y="7357"/>
                    </a:cubicBezTo>
                    <a:cubicBezTo>
                      <a:pt x="3409" y="7155"/>
                      <a:pt x="3586" y="7082"/>
                      <a:pt x="3586" y="7082"/>
                    </a:cubicBezTo>
                    <a:cubicBezTo>
                      <a:pt x="3666" y="7064"/>
                      <a:pt x="3715" y="6954"/>
                      <a:pt x="3683" y="6880"/>
                    </a:cubicBezTo>
                    <a:cubicBezTo>
                      <a:pt x="3651" y="6789"/>
                      <a:pt x="3571" y="6734"/>
                      <a:pt x="3490" y="6770"/>
                    </a:cubicBezTo>
                    <a:cubicBezTo>
                      <a:pt x="3474" y="6770"/>
                      <a:pt x="3185" y="6899"/>
                      <a:pt x="3072" y="7247"/>
                    </a:cubicBezTo>
                    <a:cubicBezTo>
                      <a:pt x="2976" y="7522"/>
                      <a:pt x="3040" y="7870"/>
                      <a:pt x="3249" y="8255"/>
                    </a:cubicBezTo>
                    <a:lnTo>
                      <a:pt x="3249" y="8273"/>
                    </a:lnTo>
                    <a:cubicBezTo>
                      <a:pt x="3635" y="8788"/>
                      <a:pt x="4197" y="8880"/>
                      <a:pt x="4680" y="8825"/>
                    </a:cubicBezTo>
                    <a:cubicBezTo>
                      <a:pt x="4937" y="8806"/>
                      <a:pt x="5177" y="8733"/>
                      <a:pt x="5354" y="8677"/>
                    </a:cubicBezTo>
                    <a:cubicBezTo>
                      <a:pt x="5001" y="9558"/>
                      <a:pt x="4229" y="9961"/>
                      <a:pt x="3393" y="9998"/>
                    </a:cubicBezTo>
                    <a:cubicBezTo>
                      <a:pt x="2430" y="10053"/>
                      <a:pt x="2253" y="9228"/>
                      <a:pt x="2253" y="9228"/>
                    </a:cubicBezTo>
                    <a:cubicBezTo>
                      <a:pt x="935" y="8640"/>
                      <a:pt x="1224" y="7137"/>
                      <a:pt x="1224" y="7137"/>
                    </a:cubicBezTo>
                    <a:cubicBezTo>
                      <a:pt x="678" y="7045"/>
                      <a:pt x="-45" y="6349"/>
                      <a:pt x="3" y="4954"/>
                    </a:cubicBez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ln w="6350">
                    <a:noFill/>
                  </a:ln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" name="椭圆 8"/>
          <p:cNvSpPr/>
          <p:nvPr/>
        </p:nvSpPr>
        <p:spPr>
          <a:xfrm>
            <a:off x="2767269" y="1271592"/>
            <a:ext cx="3601244" cy="3601244"/>
          </a:xfrm>
          <a:prstGeom prst="ellipse">
            <a:avLst/>
          </a:prstGeom>
          <a:noFill/>
          <a:ln w="38100"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Oval 36"/>
          <p:cNvSpPr>
            <a:spLocks noChangeArrowheads="1"/>
          </p:cNvSpPr>
          <p:nvPr/>
        </p:nvSpPr>
        <p:spPr bwMode="auto">
          <a:xfrm>
            <a:off x="3192877" y="1246219"/>
            <a:ext cx="648116" cy="648116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37"/>
          <p:cNvSpPr>
            <a:spLocks noChangeArrowheads="1"/>
          </p:cNvSpPr>
          <p:nvPr/>
        </p:nvSpPr>
        <p:spPr bwMode="auto">
          <a:xfrm>
            <a:off x="2480718" y="3080089"/>
            <a:ext cx="648116" cy="644494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38"/>
          <p:cNvSpPr>
            <a:spLocks noChangeArrowheads="1"/>
          </p:cNvSpPr>
          <p:nvPr/>
        </p:nvSpPr>
        <p:spPr bwMode="auto">
          <a:xfrm>
            <a:off x="6030367" y="3073333"/>
            <a:ext cx="648116" cy="644494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39"/>
          <p:cNvSpPr>
            <a:spLocks noChangeArrowheads="1"/>
          </p:cNvSpPr>
          <p:nvPr/>
        </p:nvSpPr>
        <p:spPr bwMode="auto">
          <a:xfrm>
            <a:off x="5341370" y="1271654"/>
            <a:ext cx="648116" cy="648116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682647" y="3184322"/>
            <a:ext cx="244258" cy="436028"/>
            <a:chOff x="4062413" y="3968750"/>
            <a:chExt cx="192088" cy="342901"/>
          </a:xfrm>
          <a:solidFill>
            <a:schemeClr val="bg1"/>
          </a:solidFill>
        </p:grpSpPr>
        <p:sp>
          <p:nvSpPr>
            <p:cNvPr id="15" name="淘宝店chenying0907 37"/>
            <p:cNvSpPr>
              <a:spLocks/>
            </p:cNvSpPr>
            <p:nvPr/>
          </p:nvSpPr>
          <p:spPr bwMode="auto">
            <a:xfrm>
              <a:off x="4116388" y="3968750"/>
              <a:ext cx="69850" cy="71438"/>
            </a:xfrm>
            <a:custGeom>
              <a:avLst/>
              <a:gdLst>
                <a:gd name="T0" fmla="*/ 1 w 23"/>
                <a:gd name="T1" fmla="*/ 14 h 24"/>
                <a:gd name="T2" fmla="*/ 12 w 23"/>
                <a:gd name="T3" fmla="*/ 24 h 24"/>
                <a:gd name="T4" fmla="*/ 22 w 23"/>
                <a:gd name="T5" fmla="*/ 14 h 24"/>
                <a:gd name="T6" fmla="*/ 23 w 23"/>
                <a:gd name="T7" fmla="*/ 12 h 24"/>
                <a:gd name="T8" fmla="*/ 22 w 23"/>
                <a:gd name="T9" fmla="*/ 9 h 24"/>
                <a:gd name="T10" fmla="*/ 22 w 23"/>
                <a:gd name="T11" fmla="*/ 9 h 24"/>
                <a:gd name="T12" fmla="*/ 13 w 23"/>
                <a:gd name="T13" fmla="*/ 0 h 24"/>
                <a:gd name="T14" fmla="*/ 14 w 23"/>
                <a:gd name="T15" fmla="*/ 0 h 24"/>
                <a:gd name="T16" fmla="*/ 11 w 23"/>
                <a:gd name="T17" fmla="*/ 0 h 24"/>
                <a:gd name="T18" fmla="*/ 9 w 23"/>
                <a:gd name="T19" fmla="*/ 0 h 24"/>
                <a:gd name="T20" fmla="*/ 11 w 23"/>
                <a:gd name="T21" fmla="*/ 0 h 24"/>
                <a:gd name="T22" fmla="*/ 10 w 23"/>
                <a:gd name="T23" fmla="*/ 0 h 24"/>
                <a:gd name="T24" fmla="*/ 7 w 23"/>
                <a:gd name="T25" fmla="*/ 1 h 24"/>
                <a:gd name="T26" fmla="*/ 8 w 23"/>
                <a:gd name="T27" fmla="*/ 1 h 24"/>
                <a:gd name="T28" fmla="*/ 1 w 23"/>
                <a:gd name="T29" fmla="*/ 9 h 24"/>
                <a:gd name="T30" fmla="*/ 1 w 23"/>
                <a:gd name="T31" fmla="*/ 9 h 24"/>
                <a:gd name="T32" fmla="*/ 0 w 23"/>
                <a:gd name="T33" fmla="*/ 12 h 24"/>
                <a:gd name="T34" fmla="*/ 1 w 23"/>
                <a:gd name="T35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24">
                  <a:moveTo>
                    <a:pt x="1" y="14"/>
                  </a:moveTo>
                  <a:cubicBezTo>
                    <a:pt x="3" y="20"/>
                    <a:pt x="7" y="24"/>
                    <a:pt x="12" y="24"/>
                  </a:cubicBezTo>
                  <a:cubicBezTo>
                    <a:pt x="17" y="24"/>
                    <a:pt x="21" y="20"/>
                    <a:pt x="22" y="14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3" y="10"/>
                    <a:pt x="23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4"/>
                    <a:pt x="17" y="1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5" y="2"/>
                    <a:pt x="2" y="5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10"/>
                    <a:pt x="0" y="12"/>
                  </a:cubicBezTo>
                  <a:cubicBezTo>
                    <a:pt x="0" y="13"/>
                    <a:pt x="1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淘宝店chenying0907 38"/>
            <p:cNvSpPr>
              <a:spLocks/>
            </p:cNvSpPr>
            <p:nvPr/>
          </p:nvSpPr>
          <p:spPr bwMode="auto">
            <a:xfrm>
              <a:off x="4062413" y="4052888"/>
              <a:ext cx="192088" cy="258763"/>
            </a:xfrm>
            <a:custGeom>
              <a:avLst/>
              <a:gdLst>
                <a:gd name="T0" fmla="*/ 62 w 64"/>
                <a:gd name="T1" fmla="*/ 10 h 86"/>
                <a:gd name="T2" fmla="*/ 56 w 64"/>
                <a:gd name="T3" fmla="*/ 10 h 86"/>
                <a:gd name="T4" fmla="*/ 51 w 64"/>
                <a:gd name="T5" fmla="*/ 16 h 86"/>
                <a:gd name="T6" fmla="*/ 48 w 64"/>
                <a:gd name="T7" fmla="*/ 8 h 86"/>
                <a:gd name="T8" fmla="*/ 46 w 64"/>
                <a:gd name="T9" fmla="*/ 4 h 86"/>
                <a:gd name="T10" fmla="*/ 44 w 64"/>
                <a:gd name="T11" fmla="*/ 1 h 86"/>
                <a:gd name="T12" fmla="*/ 44 w 64"/>
                <a:gd name="T13" fmla="*/ 1 h 86"/>
                <a:gd name="T14" fmla="*/ 39 w 64"/>
                <a:gd name="T15" fmla="*/ 0 h 86"/>
                <a:gd name="T16" fmla="*/ 36 w 64"/>
                <a:gd name="T17" fmla="*/ 0 h 86"/>
                <a:gd name="T18" fmla="*/ 36 w 64"/>
                <a:gd name="T19" fmla="*/ 3 h 86"/>
                <a:gd name="T20" fmla="*/ 33 w 64"/>
                <a:gd name="T21" fmla="*/ 13 h 86"/>
                <a:gd name="T22" fmla="*/ 32 w 64"/>
                <a:gd name="T23" fmla="*/ 5 h 86"/>
                <a:gd name="T24" fmla="*/ 32 w 64"/>
                <a:gd name="T25" fmla="*/ 5 h 86"/>
                <a:gd name="T26" fmla="*/ 32 w 64"/>
                <a:gd name="T27" fmla="*/ 4 h 86"/>
                <a:gd name="T28" fmla="*/ 33 w 64"/>
                <a:gd name="T29" fmla="*/ 0 h 86"/>
                <a:gd name="T30" fmla="*/ 33 w 64"/>
                <a:gd name="T31" fmla="*/ 0 h 86"/>
                <a:gd name="T32" fmla="*/ 26 w 64"/>
                <a:gd name="T33" fmla="*/ 0 h 86"/>
                <a:gd name="T34" fmla="*/ 26 w 64"/>
                <a:gd name="T35" fmla="*/ 0 h 86"/>
                <a:gd name="T36" fmla="*/ 27 w 64"/>
                <a:gd name="T37" fmla="*/ 4 h 86"/>
                <a:gd name="T38" fmla="*/ 27 w 64"/>
                <a:gd name="T39" fmla="*/ 5 h 86"/>
                <a:gd name="T40" fmla="*/ 27 w 64"/>
                <a:gd name="T41" fmla="*/ 5 h 86"/>
                <a:gd name="T42" fmla="*/ 26 w 64"/>
                <a:gd name="T43" fmla="*/ 13 h 86"/>
                <a:gd name="T44" fmla="*/ 23 w 64"/>
                <a:gd name="T45" fmla="*/ 3 h 86"/>
                <a:gd name="T46" fmla="*/ 23 w 64"/>
                <a:gd name="T47" fmla="*/ 0 h 86"/>
                <a:gd name="T48" fmla="*/ 20 w 64"/>
                <a:gd name="T49" fmla="*/ 0 h 86"/>
                <a:gd name="T50" fmla="*/ 15 w 64"/>
                <a:gd name="T51" fmla="*/ 1 h 86"/>
                <a:gd name="T52" fmla="*/ 15 w 64"/>
                <a:gd name="T53" fmla="*/ 1 h 86"/>
                <a:gd name="T54" fmla="*/ 13 w 64"/>
                <a:gd name="T55" fmla="*/ 4 h 86"/>
                <a:gd name="T56" fmla="*/ 11 w 64"/>
                <a:gd name="T57" fmla="*/ 8 h 86"/>
                <a:gd name="T58" fmla="*/ 1 w 64"/>
                <a:gd name="T59" fmla="*/ 35 h 86"/>
                <a:gd name="T60" fmla="*/ 4 w 64"/>
                <a:gd name="T61" fmla="*/ 40 h 86"/>
                <a:gd name="T62" fmla="*/ 10 w 64"/>
                <a:gd name="T63" fmla="*/ 37 h 86"/>
                <a:gd name="T64" fmla="*/ 17 w 64"/>
                <a:gd name="T65" fmla="*/ 21 h 86"/>
                <a:gd name="T66" fmla="*/ 17 w 64"/>
                <a:gd name="T67" fmla="*/ 31 h 86"/>
                <a:gd name="T68" fmla="*/ 17 w 64"/>
                <a:gd name="T69" fmla="*/ 31 h 86"/>
                <a:gd name="T70" fmla="*/ 17 w 64"/>
                <a:gd name="T71" fmla="*/ 31 h 86"/>
                <a:gd name="T72" fmla="*/ 17 w 64"/>
                <a:gd name="T73" fmla="*/ 80 h 86"/>
                <a:gd name="T74" fmla="*/ 22 w 64"/>
                <a:gd name="T75" fmla="*/ 86 h 86"/>
                <a:gd name="T76" fmla="*/ 28 w 64"/>
                <a:gd name="T77" fmla="*/ 80 h 86"/>
                <a:gd name="T78" fmla="*/ 28 w 64"/>
                <a:gd name="T79" fmla="*/ 41 h 86"/>
                <a:gd name="T80" fmla="*/ 31 w 64"/>
                <a:gd name="T81" fmla="*/ 41 h 86"/>
                <a:gd name="T82" fmla="*/ 31 w 64"/>
                <a:gd name="T83" fmla="*/ 80 h 86"/>
                <a:gd name="T84" fmla="*/ 37 w 64"/>
                <a:gd name="T85" fmla="*/ 86 h 86"/>
                <a:gd name="T86" fmla="*/ 42 w 64"/>
                <a:gd name="T87" fmla="*/ 80 h 86"/>
                <a:gd name="T88" fmla="*/ 42 w 64"/>
                <a:gd name="T89" fmla="*/ 31 h 86"/>
                <a:gd name="T90" fmla="*/ 42 w 64"/>
                <a:gd name="T91" fmla="*/ 31 h 86"/>
                <a:gd name="T92" fmla="*/ 42 w 64"/>
                <a:gd name="T93" fmla="*/ 31 h 86"/>
                <a:gd name="T94" fmla="*/ 42 w 64"/>
                <a:gd name="T95" fmla="*/ 20 h 86"/>
                <a:gd name="T96" fmla="*/ 44 w 64"/>
                <a:gd name="T97" fmla="*/ 26 h 86"/>
                <a:gd name="T98" fmla="*/ 46 w 64"/>
                <a:gd name="T99" fmla="*/ 28 h 86"/>
                <a:gd name="T100" fmla="*/ 51 w 64"/>
                <a:gd name="T101" fmla="*/ 28 h 86"/>
                <a:gd name="T102" fmla="*/ 54 w 64"/>
                <a:gd name="T103" fmla="*/ 25 h 86"/>
                <a:gd name="T104" fmla="*/ 62 w 64"/>
                <a:gd name="T105" fmla="*/ 16 h 86"/>
                <a:gd name="T106" fmla="*/ 62 w 64"/>
                <a:gd name="T107" fmla="*/ 1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" h="86">
                  <a:moveTo>
                    <a:pt x="62" y="10"/>
                  </a:moveTo>
                  <a:cubicBezTo>
                    <a:pt x="60" y="9"/>
                    <a:pt x="58" y="9"/>
                    <a:pt x="56" y="10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3"/>
                    <a:pt x="45" y="2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0"/>
                    <a:pt x="41" y="0"/>
                    <a:pt x="3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6" y="2"/>
                    <a:pt x="36" y="3"/>
                  </a:cubicBezTo>
                  <a:cubicBezTo>
                    <a:pt x="36" y="7"/>
                    <a:pt x="35" y="11"/>
                    <a:pt x="33" y="13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4"/>
                    <a:pt x="32" y="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4" y="11"/>
                    <a:pt x="23" y="7"/>
                    <a:pt x="23" y="3"/>
                  </a:cubicBezTo>
                  <a:cubicBezTo>
                    <a:pt x="23" y="2"/>
                    <a:pt x="23" y="1"/>
                    <a:pt x="2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6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3" y="3"/>
                    <a:pt x="13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7"/>
                    <a:pt x="2" y="39"/>
                    <a:pt x="4" y="40"/>
                  </a:cubicBezTo>
                  <a:cubicBezTo>
                    <a:pt x="7" y="41"/>
                    <a:pt x="10" y="40"/>
                    <a:pt x="10" y="37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7" y="83"/>
                    <a:pt x="19" y="86"/>
                    <a:pt x="22" y="86"/>
                  </a:cubicBezTo>
                  <a:cubicBezTo>
                    <a:pt x="25" y="86"/>
                    <a:pt x="28" y="83"/>
                    <a:pt x="28" y="8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1" y="83"/>
                    <a:pt x="33" y="86"/>
                    <a:pt x="37" y="86"/>
                  </a:cubicBezTo>
                  <a:cubicBezTo>
                    <a:pt x="40" y="86"/>
                    <a:pt x="42" y="83"/>
                    <a:pt x="42" y="8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7"/>
                    <a:pt x="45" y="27"/>
                    <a:pt x="46" y="28"/>
                  </a:cubicBezTo>
                  <a:cubicBezTo>
                    <a:pt x="47" y="30"/>
                    <a:pt x="50" y="29"/>
                    <a:pt x="51" y="28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4" y="14"/>
                    <a:pt x="63" y="12"/>
                    <a:pt x="6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淘宝店chenying0907 42"/>
          <p:cNvSpPr>
            <a:spLocks noEditPoints="1"/>
          </p:cNvSpPr>
          <p:nvPr/>
        </p:nvSpPr>
        <p:spPr bwMode="auto">
          <a:xfrm>
            <a:off x="3383796" y="1428713"/>
            <a:ext cx="266277" cy="282148"/>
          </a:xfrm>
          <a:custGeom>
            <a:avLst/>
            <a:gdLst>
              <a:gd name="T0" fmla="*/ 46 w 80"/>
              <a:gd name="T1" fmla="*/ 0 h 84"/>
              <a:gd name="T2" fmla="*/ 13 w 80"/>
              <a:gd name="T3" fmla="*/ 34 h 84"/>
              <a:gd name="T4" fmla="*/ 22 w 80"/>
              <a:gd name="T5" fmla="*/ 56 h 84"/>
              <a:gd name="T6" fmla="*/ 1 w 80"/>
              <a:gd name="T7" fmla="*/ 76 h 84"/>
              <a:gd name="T8" fmla="*/ 0 w 80"/>
              <a:gd name="T9" fmla="*/ 79 h 84"/>
              <a:gd name="T10" fmla="*/ 1 w 80"/>
              <a:gd name="T11" fmla="*/ 82 h 84"/>
              <a:gd name="T12" fmla="*/ 7 w 80"/>
              <a:gd name="T13" fmla="*/ 82 h 84"/>
              <a:gd name="T14" fmla="*/ 28 w 80"/>
              <a:gd name="T15" fmla="*/ 62 h 84"/>
              <a:gd name="T16" fmla="*/ 46 w 80"/>
              <a:gd name="T17" fmla="*/ 67 h 84"/>
              <a:gd name="T18" fmla="*/ 80 w 80"/>
              <a:gd name="T19" fmla="*/ 34 h 84"/>
              <a:gd name="T20" fmla="*/ 46 w 80"/>
              <a:gd name="T21" fmla="*/ 0 h 84"/>
              <a:gd name="T22" fmla="*/ 46 w 80"/>
              <a:gd name="T23" fmla="*/ 6 h 84"/>
              <a:gd name="T24" fmla="*/ 74 w 80"/>
              <a:gd name="T25" fmla="*/ 34 h 84"/>
              <a:gd name="T26" fmla="*/ 46 w 80"/>
              <a:gd name="T27" fmla="*/ 61 h 84"/>
              <a:gd name="T28" fmla="*/ 19 w 80"/>
              <a:gd name="T29" fmla="*/ 34 h 84"/>
              <a:gd name="T30" fmla="*/ 46 w 80"/>
              <a:gd name="T31" fmla="*/ 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0" h="84">
                <a:moveTo>
                  <a:pt x="46" y="0"/>
                </a:moveTo>
                <a:cubicBezTo>
                  <a:pt x="28" y="0"/>
                  <a:pt x="13" y="15"/>
                  <a:pt x="13" y="34"/>
                </a:cubicBezTo>
                <a:cubicBezTo>
                  <a:pt x="13" y="42"/>
                  <a:pt x="16" y="50"/>
                  <a:pt x="22" y="56"/>
                </a:cubicBezTo>
                <a:cubicBezTo>
                  <a:pt x="1" y="76"/>
                  <a:pt x="1" y="76"/>
                  <a:pt x="1" y="76"/>
                </a:cubicBezTo>
                <a:cubicBezTo>
                  <a:pt x="1" y="77"/>
                  <a:pt x="0" y="78"/>
                  <a:pt x="0" y="79"/>
                </a:cubicBezTo>
                <a:cubicBezTo>
                  <a:pt x="0" y="80"/>
                  <a:pt x="1" y="81"/>
                  <a:pt x="1" y="82"/>
                </a:cubicBezTo>
                <a:cubicBezTo>
                  <a:pt x="3" y="84"/>
                  <a:pt x="6" y="84"/>
                  <a:pt x="7" y="82"/>
                </a:cubicBezTo>
                <a:cubicBezTo>
                  <a:pt x="28" y="62"/>
                  <a:pt x="28" y="62"/>
                  <a:pt x="28" y="62"/>
                </a:cubicBezTo>
                <a:cubicBezTo>
                  <a:pt x="33" y="65"/>
                  <a:pt x="40" y="67"/>
                  <a:pt x="46" y="67"/>
                </a:cubicBezTo>
                <a:cubicBezTo>
                  <a:pt x="65" y="67"/>
                  <a:pt x="80" y="52"/>
                  <a:pt x="80" y="34"/>
                </a:cubicBezTo>
                <a:cubicBezTo>
                  <a:pt x="80" y="15"/>
                  <a:pt x="65" y="0"/>
                  <a:pt x="46" y="0"/>
                </a:cubicBezTo>
                <a:close/>
                <a:moveTo>
                  <a:pt x="46" y="6"/>
                </a:moveTo>
                <a:cubicBezTo>
                  <a:pt x="62" y="6"/>
                  <a:pt x="74" y="18"/>
                  <a:pt x="74" y="34"/>
                </a:cubicBezTo>
                <a:cubicBezTo>
                  <a:pt x="74" y="49"/>
                  <a:pt x="62" y="61"/>
                  <a:pt x="46" y="61"/>
                </a:cubicBezTo>
                <a:cubicBezTo>
                  <a:pt x="31" y="61"/>
                  <a:pt x="19" y="49"/>
                  <a:pt x="19" y="34"/>
                </a:cubicBezTo>
                <a:cubicBezTo>
                  <a:pt x="19" y="18"/>
                  <a:pt x="31" y="6"/>
                  <a:pt x="46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508439" y="1447958"/>
            <a:ext cx="313977" cy="295507"/>
            <a:chOff x="4860032" y="3075012"/>
            <a:chExt cx="296863" cy="279400"/>
          </a:xfrm>
          <a:solidFill>
            <a:schemeClr val="bg1"/>
          </a:solidFill>
        </p:grpSpPr>
        <p:sp>
          <p:nvSpPr>
            <p:cNvPr id="19" name="淘宝店chenying0907 43"/>
            <p:cNvSpPr>
              <a:spLocks/>
            </p:cNvSpPr>
            <p:nvPr/>
          </p:nvSpPr>
          <p:spPr bwMode="auto">
            <a:xfrm>
              <a:off x="4910832" y="3124224"/>
              <a:ext cx="198438" cy="230188"/>
            </a:xfrm>
            <a:custGeom>
              <a:avLst/>
              <a:gdLst>
                <a:gd name="T0" fmla="*/ 63 w 125"/>
                <a:gd name="T1" fmla="*/ 0 h 145"/>
                <a:gd name="T2" fmla="*/ 125 w 125"/>
                <a:gd name="T3" fmla="*/ 62 h 145"/>
                <a:gd name="T4" fmla="*/ 125 w 125"/>
                <a:gd name="T5" fmla="*/ 145 h 145"/>
                <a:gd name="T6" fmla="*/ 83 w 125"/>
                <a:gd name="T7" fmla="*/ 145 h 145"/>
                <a:gd name="T8" fmla="*/ 83 w 125"/>
                <a:gd name="T9" fmla="*/ 83 h 145"/>
                <a:gd name="T10" fmla="*/ 42 w 125"/>
                <a:gd name="T11" fmla="*/ 83 h 145"/>
                <a:gd name="T12" fmla="*/ 42 w 125"/>
                <a:gd name="T13" fmla="*/ 145 h 145"/>
                <a:gd name="T14" fmla="*/ 0 w 125"/>
                <a:gd name="T15" fmla="*/ 145 h 145"/>
                <a:gd name="T16" fmla="*/ 0 w 125"/>
                <a:gd name="T17" fmla="*/ 62 h 145"/>
                <a:gd name="T18" fmla="*/ 63 w 125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45">
                  <a:moveTo>
                    <a:pt x="63" y="0"/>
                  </a:moveTo>
                  <a:lnTo>
                    <a:pt x="125" y="62"/>
                  </a:lnTo>
                  <a:lnTo>
                    <a:pt x="125" y="145"/>
                  </a:lnTo>
                  <a:lnTo>
                    <a:pt x="83" y="145"/>
                  </a:lnTo>
                  <a:lnTo>
                    <a:pt x="83" y="83"/>
                  </a:lnTo>
                  <a:lnTo>
                    <a:pt x="42" y="83"/>
                  </a:lnTo>
                  <a:lnTo>
                    <a:pt x="42" y="145"/>
                  </a:lnTo>
                  <a:lnTo>
                    <a:pt x="0" y="145"/>
                  </a:lnTo>
                  <a:lnTo>
                    <a:pt x="0" y="62"/>
                  </a:lnTo>
                  <a:lnTo>
                    <a:pt x="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淘宝店chenying0907 44"/>
            <p:cNvSpPr>
              <a:spLocks/>
            </p:cNvSpPr>
            <p:nvPr/>
          </p:nvSpPr>
          <p:spPr bwMode="auto">
            <a:xfrm>
              <a:off x="4860032" y="3075012"/>
              <a:ext cx="296863" cy="163513"/>
            </a:xfrm>
            <a:custGeom>
              <a:avLst/>
              <a:gdLst>
                <a:gd name="T0" fmla="*/ 94 w 99"/>
                <a:gd name="T1" fmla="*/ 54 h 54"/>
                <a:gd name="T2" fmla="*/ 90 w 99"/>
                <a:gd name="T3" fmla="*/ 53 h 54"/>
                <a:gd name="T4" fmla="*/ 50 w 99"/>
                <a:gd name="T5" fmla="*/ 12 h 54"/>
                <a:gd name="T6" fmla="*/ 9 w 99"/>
                <a:gd name="T7" fmla="*/ 53 h 54"/>
                <a:gd name="T8" fmla="*/ 2 w 99"/>
                <a:gd name="T9" fmla="*/ 53 h 54"/>
                <a:gd name="T10" fmla="*/ 2 w 99"/>
                <a:gd name="T11" fmla="*/ 46 h 54"/>
                <a:gd name="T12" fmla="*/ 46 w 99"/>
                <a:gd name="T13" fmla="*/ 2 h 54"/>
                <a:gd name="T14" fmla="*/ 53 w 99"/>
                <a:gd name="T15" fmla="*/ 2 h 54"/>
                <a:gd name="T16" fmla="*/ 97 w 99"/>
                <a:gd name="T17" fmla="*/ 46 h 54"/>
                <a:gd name="T18" fmla="*/ 97 w 99"/>
                <a:gd name="T19" fmla="*/ 53 h 54"/>
                <a:gd name="T20" fmla="*/ 94 w 99"/>
                <a:gd name="T2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4">
                  <a:moveTo>
                    <a:pt x="94" y="54"/>
                  </a:moveTo>
                  <a:cubicBezTo>
                    <a:pt x="93" y="54"/>
                    <a:pt x="91" y="54"/>
                    <a:pt x="90" y="5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7" y="54"/>
                    <a:pt x="4" y="54"/>
                    <a:pt x="2" y="53"/>
                  </a:cubicBezTo>
                  <a:cubicBezTo>
                    <a:pt x="0" y="51"/>
                    <a:pt x="0" y="48"/>
                    <a:pt x="2" y="4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0"/>
                    <a:pt x="51" y="0"/>
                    <a:pt x="53" y="2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9" y="48"/>
                    <a:pt x="99" y="51"/>
                    <a:pt x="97" y="53"/>
                  </a:cubicBezTo>
                  <a:cubicBezTo>
                    <a:pt x="96" y="54"/>
                    <a:pt x="95" y="54"/>
                    <a:pt x="9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227630" y="3196437"/>
            <a:ext cx="253590" cy="375688"/>
            <a:chOff x="4062413" y="2374900"/>
            <a:chExt cx="814388" cy="1206501"/>
          </a:xfrm>
          <a:solidFill>
            <a:schemeClr val="bg1"/>
          </a:solidFill>
        </p:grpSpPr>
        <p:sp>
          <p:nvSpPr>
            <p:cNvPr id="22" name="淘宝店chenying0907 11"/>
            <p:cNvSpPr>
              <a:spLocks/>
            </p:cNvSpPr>
            <p:nvPr/>
          </p:nvSpPr>
          <p:spPr bwMode="auto">
            <a:xfrm>
              <a:off x="4479926" y="2925763"/>
              <a:ext cx="265113" cy="123825"/>
            </a:xfrm>
            <a:custGeom>
              <a:avLst/>
              <a:gdLst>
                <a:gd name="T0" fmla="*/ 167 w 167"/>
                <a:gd name="T1" fmla="*/ 28 h 78"/>
                <a:gd name="T2" fmla="*/ 9 w 167"/>
                <a:gd name="T3" fmla="*/ 78 h 78"/>
                <a:gd name="T4" fmla="*/ 0 w 167"/>
                <a:gd name="T5" fmla="*/ 50 h 78"/>
                <a:gd name="T6" fmla="*/ 158 w 167"/>
                <a:gd name="T7" fmla="*/ 0 h 78"/>
                <a:gd name="T8" fmla="*/ 167 w 167"/>
                <a:gd name="T9" fmla="*/ 2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78">
                  <a:moveTo>
                    <a:pt x="167" y="28"/>
                  </a:moveTo>
                  <a:lnTo>
                    <a:pt x="9" y="78"/>
                  </a:lnTo>
                  <a:lnTo>
                    <a:pt x="0" y="50"/>
                  </a:lnTo>
                  <a:lnTo>
                    <a:pt x="158" y="0"/>
                  </a:lnTo>
                  <a:lnTo>
                    <a:pt x="167" y="28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2"/>
            <p:cNvSpPr>
              <a:spLocks noChangeArrowheads="1"/>
            </p:cNvSpPr>
            <p:nvPr/>
          </p:nvSpPr>
          <p:spPr bwMode="auto">
            <a:xfrm>
              <a:off x="4471988" y="3206750"/>
              <a:ext cx="311150" cy="33338"/>
            </a:xfrm>
            <a:prstGeom prst="rect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淘宝店chenying0907 13"/>
            <p:cNvSpPr>
              <a:spLocks/>
            </p:cNvSpPr>
            <p:nvPr/>
          </p:nvSpPr>
          <p:spPr bwMode="auto">
            <a:xfrm>
              <a:off x="4568826" y="3005138"/>
              <a:ext cx="123825" cy="93663"/>
            </a:xfrm>
            <a:custGeom>
              <a:avLst/>
              <a:gdLst>
                <a:gd name="T0" fmla="*/ 0 w 78"/>
                <a:gd name="T1" fmla="*/ 19 h 59"/>
                <a:gd name="T2" fmla="*/ 12 w 78"/>
                <a:gd name="T3" fmla="*/ 59 h 59"/>
                <a:gd name="T4" fmla="*/ 78 w 78"/>
                <a:gd name="T5" fmla="*/ 37 h 59"/>
                <a:gd name="T6" fmla="*/ 66 w 78"/>
                <a:gd name="T7" fmla="*/ 0 h 59"/>
                <a:gd name="T8" fmla="*/ 0 w 78"/>
                <a:gd name="T9" fmla="*/ 1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9">
                  <a:moveTo>
                    <a:pt x="0" y="19"/>
                  </a:moveTo>
                  <a:lnTo>
                    <a:pt x="12" y="59"/>
                  </a:lnTo>
                  <a:lnTo>
                    <a:pt x="78" y="37"/>
                  </a:lnTo>
                  <a:lnTo>
                    <a:pt x="66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淘宝店chenying0907 14"/>
            <p:cNvSpPr>
              <a:spLocks/>
            </p:cNvSpPr>
            <p:nvPr/>
          </p:nvSpPr>
          <p:spPr bwMode="auto">
            <a:xfrm>
              <a:off x="4362451" y="2374900"/>
              <a:ext cx="123825" cy="90488"/>
            </a:xfrm>
            <a:custGeom>
              <a:avLst/>
              <a:gdLst>
                <a:gd name="T0" fmla="*/ 0 w 78"/>
                <a:gd name="T1" fmla="*/ 19 h 57"/>
                <a:gd name="T2" fmla="*/ 12 w 78"/>
                <a:gd name="T3" fmla="*/ 57 h 57"/>
                <a:gd name="T4" fmla="*/ 78 w 78"/>
                <a:gd name="T5" fmla="*/ 38 h 57"/>
                <a:gd name="T6" fmla="*/ 67 w 78"/>
                <a:gd name="T7" fmla="*/ 0 h 57"/>
                <a:gd name="T8" fmla="*/ 0 w 78"/>
                <a:gd name="T9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7">
                  <a:moveTo>
                    <a:pt x="0" y="19"/>
                  </a:moveTo>
                  <a:lnTo>
                    <a:pt x="12" y="57"/>
                  </a:lnTo>
                  <a:lnTo>
                    <a:pt x="78" y="38"/>
                  </a:lnTo>
                  <a:lnTo>
                    <a:pt x="67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淘宝店chenying0907 15"/>
            <p:cNvSpPr>
              <a:spLocks/>
            </p:cNvSpPr>
            <p:nvPr/>
          </p:nvSpPr>
          <p:spPr bwMode="auto">
            <a:xfrm>
              <a:off x="4356101" y="2427288"/>
              <a:ext cx="330200" cy="561975"/>
            </a:xfrm>
            <a:custGeom>
              <a:avLst/>
              <a:gdLst>
                <a:gd name="T0" fmla="*/ 46 w 88"/>
                <a:gd name="T1" fmla="*/ 0 h 150"/>
                <a:gd name="T2" fmla="*/ 0 w 88"/>
                <a:gd name="T3" fmla="*/ 14 h 150"/>
                <a:gd name="T4" fmla="*/ 5 w 88"/>
                <a:gd name="T5" fmla="*/ 29 h 150"/>
                <a:gd name="T6" fmla="*/ 30 w 88"/>
                <a:gd name="T7" fmla="*/ 57 h 150"/>
                <a:gd name="T8" fmla="*/ 20 w 88"/>
                <a:gd name="T9" fmla="*/ 79 h 150"/>
                <a:gd name="T10" fmla="*/ 42 w 88"/>
                <a:gd name="T11" fmla="*/ 150 h 150"/>
                <a:gd name="T12" fmla="*/ 88 w 88"/>
                <a:gd name="T13" fmla="*/ 135 h 150"/>
                <a:gd name="T14" fmla="*/ 46 w 88"/>
                <a:gd name="T1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150">
                  <a:moveTo>
                    <a:pt x="46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19" y="31"/>
                    <a:pt x="30" y="43"/>
                    <a:pt x="30" y="57"/>
                  </a:cubicBezTo>
                  <a:cubicBezTo>
                    <a:pt x="30" y="66"/>
                    <a:pt x="26" y="74"/>
                    <a:pt x="20" y="79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88" y="135"/>
                    <a:pt x="88" y="135"/>
                    <a:pt x="88" y="135"/>
                  </a:cubicBezTo>
                  <a:lnTo>
                    <a:pt x="46" y="0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268788" y="2551113"/>
              <a:ext cx="184150" cy="184150"/>
            </a:xfrm>
            <a:prstGeom prst="ellipse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Oval 17"/>
            <p:cNvSpPr>
              <a:spLocks noChangeArrowheads="1"/>
            </p:cNvSpPr>
            <p:nvPr/>
          </p:nvSpPr>
          <p:spPr bwMode="auto">
            <a:xfrm>
              <a:off x="4262438" y="3198813"/>
              <a:ext cx="198438" cy="200025"/>
            </a:xfrm>
            <a:prstGeom prst="ellipse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淘宝店chenying0907 18"/>
            <p:cNvSpPr>
              <a:spLocks/>
            </p:cNvSpPr>
            <p:nvPr/>
          </p:nvSpPr>
          <p:spPr bwMode="auto">
            <a:xfrm>
              <a:off x="4062413" y="2647950"/>
              <a:ext cx="255588" cy="679450"/>
            </a:xfrm>
            <a:custGeom>
              <a:avLst/>
              <a:gdLst>
                <a:gd name="T0" fmla="*/ 50 w 68"/>
                <a:gd name="T1" fmla="*/ 181 h 181"/>
                <a:gd name="T2" fmla="*/ 50 w 68"/>
                <a:gd name="T3" fmla="*/ 174 h 181"/>
                <a:gd name="T4" fmla="*/ 68 w 68"/>
                <a:gd name="T5" fmla="*/ 146 h 181"/>
                <a:gd name="T6" fmla="*/ 39 w 68"/>
                <a:gd name="T7" fmla="*/ 91 h 181"/>
                <a:gd name="T8" fmla="*/ 68 w 68"/>
                <a:gd name="T9" fmla="*/ 24 h 181"/>
                <a:gd name="T10" fmla="*/ 51 w 68"/>
                <a:gd name="T11" fmla="*/ 0 h 181"/>
                <a:gd name="T12" fmla="*/ 1 w 68"/>
                <a:gd name="T13" fmla="*/ 91 h 181"/>
                <a:gd name="T14" fmla="*/ 50 w 68"/>
                <a:gd name="T1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181">
                  <a:moveTo>
                    <a:pt x="50" y="181"/>
                  </a:moveTo>
                  <a:cubicBezTo>
                    <a:pt x="50" y="178"/>
                    <a:pt x="50" y="176"/>
                    <a:pt x="50" y="174"/>
                  </a:cubicBezTo>
                  <a:cubicBezTo>
                    <a:pt x="50" y="161"/>
                    <a:pt x="57" y="151"/>
                    <a:pt x="68" y="146"/>
                  </a:cubicBezTo>
                  <a:cubicBezTo>
                    <a:pt x="52" y="133"/>
                    <a:pt x="41" y="114"/>
                    <a:pt x="39" y="91"/>
                  </a:cubicBezTo>
                  <a:cubicBezTo>
                    <a:pt x="39" y="84"/>
                    <a:pt x="44" y="45"/>
                    <a:pt x="68" y="24"/>
                  </a:cubicBezTo>
                  <a:cubicBezTo>
                    <a:pt x="59" y="20"/>
                    <a:pt x="52" y="11"/>
                    <a:pt x="51" y="0"/>
                  </a:cubicBezTo>
                  <a:cubicBezTo>
                    <a:pt x="23" y="20"/>
                    <a:pt x="3" y="56"/>
                    <a:pt x="1" y="91"/>
                  </a:cubicBezTo>
                  <a:cubicBezTo>
                    <a:pt x="0" y="129"/>
                    <a:pt x="21" y="162"/>
                    <a:pt x="50" y="181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淘宝店chenying0907 19"/>
            <p:cNvSpPr>
              <a:spLocks/>
            </p:cNvSpPr>
            <p:nvPr/>
          </p:nvSpPr>
          <p:spPr bwMode="auto">
            <a:xfrm>
              <a:off x="4114801" y="3255963"/>
              <a:ext cx="762000" cy="325438"/>
            </a:xfrm>
            <a:custGeom>
              <a:avLst/>
              <a:gdLst>
                <a:gd name="T0" fmla="*/ 126 w 203"/>
                <a:gd name="T1" fmla="*/ 60 h 87"/>
                <a:gd name="T2" fmla="*/ 146 w 203"/>
                <a:gd name="T3" fmla="*/ 38 h 87"/>
                <a:gd name="T4" fmla="*/ 183 w 203"/>
                <a:gd name="T5" fmla="*/ 38 h 87"/>
                <a:gd name="T6" fmla="*/ 183 w 203"/>
                <a:gd name="T7" fmla="*/ 0 h 87"/>
                <a:gd name="T8" fmla="*/ 93 w 203"/>
                <a:gd name="T9" fmla="*/ 0 h 87"/>
                <a:gd name="T10" fmla="*/ 96 w 203"/>
                <a:gd name="T11" fmla="*/ 12 h 87"/>
                <a:gd name="T12" fmla="*/ 66 w 203"/>
                <a:gd name="T13" fmla="*/ 42 h 87"/>
                <a:gd name="T14" fmla="*/ 61 w 203"/>
                <a:gd name="T15" fmla="*/ 41 h 87"/>
                <a:gd name="T16" fmla="*/ 23 w 203"/>
                <a:gd name="T17" fmla="*/ 65 h 87"/>
                <a:gd name="T18" fmla="*/ 0 w 203"/>
                <a:gd name="T19" fmla="*/ 66 h 87"/>
                <a:gd name="T20" fmla="*/ 0 w 203"/>
                <a:gd name="T21" fmla="*/ 87 h 87"/>
                <a:gd name="T22" fmla="*/ 23 w 203"/>
                <a:gd name="T23" fmla="*/ 87 h 87"/>
                <a:gd name="T24" fmla="*/ 203 w 203"/>
                <a:gd name="T25" fmla="*/ 87 h 87"/>
                <a:gd name="T26" fmla="*/ 203 w 203"/>
                <a:gd name="T27" fmla="*/ 60 h 87"/>
                <a:gd name="T28" fmla="*/ 126 w 203"/>
                <a:gd name="T29" fmla="*/ 6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3" h="87">
                  <a:moveTo>
                    <a:pt x="126" y="60"/>
                  </a:moveTo>
                  <a:cubicBezTo>
                    <a:pt x="126" y="60"/>
                    <a:pt x="137" y="50"/>
                    <a:pt x="146" y="38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4"/>
                    <a:pt x="96" y="8"/>
                    <a:pt x="96" y="12"/>
                  </a:cubicBezTo>
                  <a:cubicBezTo>
                    <a:pt x="96" y="28"/>
                    <a:pt x="82" y="42"/>
                    <a:pt x="66" y="42"/>
                  </a:cubicBezTo>
                  <a:cubicBezTo>
                    <a:pt x="64" y="42"/>
                    <a:pt x="62" y="42"/>
                    <a:pt x="61" y="41"/>
                  </a:cubicBezTo>
                  <a:cubicBezTo>
                    <a:pt x="49" y="52"/>
                    <a:pt x="34" y="63"/>
                    <a:pt x="23" y="6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3" y="60"/>
                    <a:pt x="203" y="60"/>
                    <a:pt x="203" y="60"/>
                  </a:cubicBezTo>
                  <a:lnTo>
                    <a:pt x="126" y="60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6162353" y="1161655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此处添加标题文本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01</a:t>
            </a:r>
          </a:p>
        </p:txBody>
      </p:sp>
      <p:sp>
        <p:nvSpPr>
          <p:cNvPr id="32" name="淘宝店chenying0907 31"/>
          <p:cNvSpPr/>
          <p:nvPr/>
        </p:nvSpPr>
        <p:spPr>
          <a:xfrm>
            <a:off x="6162353" y="1397532"/>
            <a:ext cx="1952515" cy="62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auto">
          <a:xfrm>
            <a:off x="6822111" y="2996389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此处添加标题文本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01</a:t>
            </a:r>
          </a:p>
        </p:txBody>
      </p:sp>
      <p:sp>
        <p:nvSpPr>
          <p:cNvPr id="36" name="淘宝店chenying0907 35"/>
          <p:cNvSpPr/>
          <p:nvPr/>
        </p:nvSpPr>
        <p:spPr>
          <a:xfrm>
            <a:off x="6822111" y="3232266"/>
            <a:ext cx="1952515" cy="62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37" name="Rectangle 24"/>
          <p:cNvSpPr>
            <a:spLocks noChangeArrowheads="1"/>
          </p:cNvSpPr>
          <p:nvPr/>
        </p:nvSpPr>
        <p:spPr bwMode="auto">
          <a:xfrm>
            <a:off x="1557948" y="1161655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此处添加标题文本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01</a:t>
            </a:r>
          </a:p>
        </p:txBody>
      </p:sp>
      <p:sp>
        <p:nvSpPr>
          <p:cNvPr id="38" name="淘宝店chenying0907 37"/>
          <p:cNvSpPr/>
          <p:nvPr/>
        </p:nvSpPr>
        <p:spPr>
          <a:xfrm>
            <a:off x="1034093" y="1397532"/>
            <a:ext cx="1952515" cy="62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39" name="Rectangle 24"/>
          <p:cNvSpPr>
            <a:spLocks noChangeArrowheads="1"/>
          </p:cNvSpPr>
          <p:nvPr/>
        </p:nvSpPr>
        <p:spPr bwMode="auto">
          <a:xfrm>
            <a:off x="899592" y="2996389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此处添加标题文本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01</a:t>
            </a:r>
          </a:p>
        </p:txBody>
      </p:sp>
      <p:sp>
        <p:nvSpPr>
          <p:cNvPr id="40" name="淘宝店chenying0907 39"/>
          <p:cNvSpPr/>
          <p:nvPr/>
        </p:nvSpPr>
        <p:spPr>
          <a:xfrm>
            <a:off x="375737" y="3232266"/>
            <a:ext cx="1952515" cy="62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cxnSp>
        <p:nvCxnSpPr>
          <p:cNvPr id="43" name="直接连接符 42"/>
          <p:cNvCxnSpPr/>
          <p:nvPr/>
        </p:nvCxnSpPr>
        <p:spPr>
          <a:xfrm flipH="1" flipV="1">
            <a:off x="3718560" y="1862937"/>
            <a:ext cx="259080" cy="388619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5265420" y="1919772"/>
            <a:ext cx="243019" cy="416702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5539740" y="3181196"/>
            <a:ext cx="457200" cy="13716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3154680" y="3184324"/>
            <a:ext cx="362255" cy="126412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24"/>
          <p:cNvSpPr>
            <a:spLocks noChangeArrowheads="1"/>
          </p:cNvSpPr>
          <p:nvPr/>
        </p:nvSpPr>
        <p:spPr bwMode="auto">
          <a:xfrm>
            <a:off x="4187992" y="3900141"/>
            <a:ext cx="759798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000" b="1" dirty="0" smtClean="0">
                <a:solidFill>
                  <a:schemeClr val="accent1"/>
                </a:solidFill>
              </a:rPr>
              <a:t>KEY WORD</a:t>
            </a:r>
            <a:endParaRPr lang="zh-CN" altLang="en-US" sz="1000" b="1" dirty="0">
              <a:solidFill>
                <a:schemeClr val="accent1"/>
              </a:solidFill>
            </a:endParaRPr>
          </a:p>
        </p:txBody>
      </p:sp>
      <p:sp>
        <p:nvSpPr>
          <p:cNvPr id="45" name="Text Box 42"/>
          <p:cNvSpPr txBox="1">
            <a:spLocks noChangeArrowheads="1"/>
          </p:cNvSpPr>
          <p:nvPr/>
        </p:nvSpPr>
        <p:spPr bwMode="auto">
          <a:xfrm>
            <a:off x="1204224" y="258166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此处输入章节标题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033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31" grpId="0"/>
      <p:bldP spid="32" grpId="0"/>
      <p:bldP spid="35" grpId="0"/>
      <p:bldP spid="36" grpId="0"/>
      <p:bldP spid="37" grpId="0"/>
      <p:bldP spid="38" grpId="0"/>
      <p:bldP spid="39" grpId="0"/>
      <p:bldP spid="40" grpId="0"/>
      <p:bldP spid="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淘宝店chenying0907 6"/>
          <p:cNvSpPr>
            <a:spLocks/>
          </p:cNvSpPr>
          <p:nvPr/>
        </p:nvSpPr>
        <p:spPr bwMode="auto">
          <a:xfrm>
            <a:off x="6804248" y="883965"/>
            <a:ext cx="1400163" cy="1005052"/>
          </a:xfrm>
          <a:custGeom>
            <a:avLst/>
            <a:gdLst>
              <a:gd name="T0" fmla="*/ 1020 w 1297"/>
              <a:gd name="T1" fmla="*/ 394 h 931"/>
              <a:gd name="T2" fmla="*/ 1020 w 1297"/>
              <a:gd name="T3" fmla="*/ 0 h 931"/>
              <a:gd name="T4" fmla="*/ 1020 w 1297"/>
              <a:gd name="T5" fmla="*/ 0 h 931"/>
              <a:gd name="T6" fmla="*/ 647 w 1297"/>
              <a:gd name="T7" fmla="*/ 307 h 931"/>
              <a:gd name="T8" fmla="*/ 276 w 1297"/>
              <a:gd name="T9" fmla="*/ 0 h 931"/>
              <a:gd name="T10" fmla="*/ 276 w 1297"/>
              <a:gd name="T11" fmla="*/ 0 h 931"/>
              <a:gd name="T12" fmla="*/ 276 w 1297"/>
              <a:gd name="T13" fmla="*/ 394 h 931"/>
              <a:gd name="T14" fmla="*/ 0 w 1297"/>
              <a:gd name="T15" fmla="*/ 394 h 931"/>
              <a:gd name="T16" fmla="*/ 647 w 1297"/>
              <a:gd name="T17" fmla="*/ 931 h 931"/>
              <a:gd name="T18" fmla="*/ 1297 w 1297"/>
              <a:gd name="T19" fmla="*/ 394 h 931"/>
              <a:gd name="T20" fmla="*/ 1020 w 1297"/>
              <a:gd name="T21" fmla="*/ 394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97" h="931">
                <a:moveTo>
                  <a:pt x="1020" y="394"/>
                </a:moveTo>
                <a:lnTo>
                  <a:pt x="1020" y="0"/>
                </a:lnTo>
                <a:lnTo>
                  <a:pt x="1020" y="0"/>
                </a:lnTo>
                <a:lnTo>
                  <a:pt x="647" y="307"/>
                </a:lnTo>
                <a:lnTo>
                  <a:pt x="276" y="0"/>
                </a:lnTo>
                <a:lnTo>
                  <a:pt x="276" y="0"/>
                </a:lnTo>
                <a:lnTo>
                  <a:pt x="276" y="394"/>
                </a:lnTo>
                <a:lnTo>
                  <a:pt x="0" y="394"/>
                </a:lnTo>
                <a:lnTo>
                  <a:pt x="647" y="931"/>
                </a:lnTo>
                <a:lnTo>
                  <a:pt x="1297" y="394"/>
                </a:lnTo>
                <a:lnTo>
                  <a:pt x="1020" y="39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淘宝店chenying0907 7"/>
          <p:cNvSpPr>
            <a:spLocks/>
          </p:cNvSpPr>
          <p:nvPr/>
        </p:nvSpPr>
        <p:spPr bwMode="auto">
          <a:xfrm>
            <a:off x="6804248" y="1707654"/>
            <a:ext cx="1400163" cy="1003972"/>
          </a:xfrm>
          <a:custGeom>
            <a:avLst/>
            <a:gdLst>
              <a:gd name="T0" fmla="*/ 1020 w 1297"/>
              <a:gd name="T1" fmla="*/ 394 h 930"/>
              <a:gd name="T2" fmla="*/ 1020 w 1297"/>
              <a:gd name="T3" fmla="*/ 0 h 930"/>
              <a:gd name="T4" fmla="*/ 1020 w 1297"/>
              <a:gd name="T5" fmla="*/ 0 h 930"/>
              <a:gd name="T6" fmla="*/ 647 w 1297"/>
              <a:gd name="T7" fmla="*/ 307 h 930"/>
              <a:gd name="T8" fmla="*/ 276 w 1297"/>
              <a:gd name="T9" fmla="*/ 0 h 930"/>
              <a:gd name="T10" fmla="*/ 276 w 1297"/>
              <a:gd name="T11" fmla="*/ 0 h 930"/>
              <a:gd name="T12" fmla="*/ 276 w 1297"/>
              <a:gd name="T13" fmla="*/ 394 h 930"/>
              <a:gd name="T14" fmla="*/ 0 w 1297"/>
              <a:gd name="T15" fmla="*/ 394 h 930"/>
              <a:gd name="T16" fmla="*/ 647 w 1297"/>
              <a:gd name="T17" fmla="*/ 930 h 930"/>
              <a:gd name="T18" fmla="*/ 1297 w 1297"/>
              <a:gd name="T19" fmla="*/ 394 h 930"/>
              <a:gd name="T20" fmla="*/ 1020 w 1297"/>
              <a:gd name="T21" fmla="*/ 394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97" h="930">
                <a:moveTo>
                  <a:pt x="1020" y="394"/>
                </a:moveTo>
                <a:lnTo>
                  <a:pt x="1020" y="0"/>
                </a:lnTo>
                <a:lnTo>
                  <a:pt x="1020" y="0"/>
                </a:lnTo>
                <a:lnTo>
                  <a:pt x="647" y="307"/>
                </a:lnTo>
                <a:lnTo>
                  <a:pt x="276" y="0"/>
                </a:lnTo>
                <a:lnTo>
                  <a:pt x="276" y="0"/>
                </a:lnTo>
                <a:lnTo>
                  <a:pt x="276" y="394"/>
                </a:lnTo>
                <a:lnTo>
                  <a:pt x="0" y="394"/>
                </a:lnTo>
                <a:lnTo>
                  <a:pt x="647" y="930"/>
                </a:lnTo>
                <a:lnTo>
                  <a:pt x="1297" y="394"/>
                </a:lnTo>
                <a:lnTo>
                  <a:pt x="1020" y="394"/>
                </a:lnTo>
                <a:close/>
              </a:path>
            </a:pathLst>
          </a:custGeom>
          <a:solidFill>
            <a:srgbClr val="7CBB4D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淘宝店chenying0907 8"/>
          <p:cNvSpPr>
            <a:spLocks/>
          </p:cNvSpPr>
          <p:nvPr/>
        </p:nvSpPr>
        <p:spPr bwMode="auto">
          <a:xfrm>
            <a:off x="6804248" y="2531342"/>
            <a:ext cx="1400163" cy="1003972"/>
          </a:xfrm>
          <a:custGeom>
            <a:avLst/>
            <a:gdLst>
              <a:gd name="T0" fmla="*/ 1020 w 1297"/>
              <a:gd name="T1" fmla="*/ 394 h 930"/>
              <a:gd name="T2" fmla="*/ 1020 w 1297"/>
              <a:gd name="T3" fmla="*/ 0 h 930"/>
              <a:gd name="T4" fmla="*/ 1020 w 1297"/>
              <a:gd name="T5" fmla="*/ 0 h 930"/>
              <a:gd name="T6" fmla="*/ 647 w 1297"/>
              <a:gd name="T7" fmla="*/ 307 h 930"/>
              <a:gd name="T8" fmla="*/ 276 w 1297"/>
              <a:gd name="T9" fmla="*/ 0 h 930"/>
              <a:gd name="T10" fmla="*/ 276 w 1297"/>
              <a:gd name="T11" fmla="*/ 0 h 930"/>
              <a:gd name="T12" fmla="*/ 276 w 1297"/>
              <a:gd name="T13" fmla="*/ 394 h 930"/>
              <a:gd name="T14" fmla="*/ 0 w 1297"/>
              <a:gd name="T15" fmla="*/ 394 h 930"/>
              <a:gd name="T16" fmla="*/ 647 w 1297"/>
              <a:gd name="T17" fmla="*/ 930 h 930"/>
              <a:gd name="T18" fmla="*/ 1297 w 1297"/>
              <a:gd name="T19" fmla="*/ 394 h 930"/>
              <a:gd name="T20" fmla="*/ 1020 w 1297"/>
              <a:gd name="T21" fmla="*/ 394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97" h="930">
                <a:moveTo>
                  <a:pt x="1020" y="394"/>
                </a:moveTo>
                <a:lnTo>
                  <a:pt x="1020" y="0"/>
                </a:lnTo>
                <a:lnTo>
                  <a:pt x="1020" y="0"/>
                </a:lnTo>
                <a:lnTo>
                  <a:pt x="647" y="307"/>
                </a:lnTo>
                <a:lnTo>
                  <a:pt x="276" y="0"/>
                </a:lnTo>
                <a:lnTo>
                  <a:pt x="276" y="0"/>
                </a:lnTo>
                <a:lnTo>
                  <a:pt x="276" y="394"/>
                </a:lnTo>
                <a:lnTo>
                  <a:pt x="0" y="394"/>
                </a:lnTo>
                <a:lnTo>
                  <a:pt x="647" y="930"/>
                </a:lnTo>
                <a:lnTo>
                  <a:pt x="1297" y="394"/>
                </a:lnTo>
                <a:lnTo>
                  <a:pt x="1020" y="394"/>
                </a:lnTo>
                <a:close/>
              </a:path>
            </a:pathLst>
          </a:cu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淘宝店chenying0907 9"/>
          <p:cNvSpPr>
            <a:spLocks/>
          </p:cNvSpPr>
          <p:nvPr/>
        </p:nvSpPr>
        <p:spPr bwMode="auto">
          <a:xfrm>
            <a:off x="6804248" y="3355031"/>
            <a:ext cx="1400163" cy="1003972"/>
          </a:xfrm>
          <a:custGeom>
            <a:avLst/>
            <a:gdLst>
              <a:gd name="T0" fmla="*/ 1020 w 1297"/>
              <a:gd name="T1" fmla="*/ 394 h 930"/>
              <a:gd name="T2" fmla="*/ 1020 w 1297"/>
              <a:gd name="T3" fmla="*/ 0 h 930"/>
              <a:gd name="T4" fmla="*/ 1020 w 1297"/>
              <a:gd name="T5" fmla="*/ 0 h 930"/>
              <a:gd name="T6" fmla="*/ 647 w 1297"/>
              <a:gd name="T7" fmla="*/ 307 h 930"/>
              <a:gd name="T8" fmla="*/ 276 w 1297"/>
              <a:gd name="T9" fmla="*/ 0 h 930"/>
              <a:gd name="T10" fmla="*/ 276 w 1297"/>
              <a:gd name="T11" fmla="*/ 0 h 930"/>
              <a:gd name="T12" fmla="*/ 276 w 1297"/>
              <a:gd name="T13" fmla="*/ 394 h 930"/>
              <a:gd name="T14" fmla="*/ 0 w 1297"/>
              <a:gd name="T15" fmla="*/ 394 h 930"/>
              <a:gd name="T16" fmla="*/ 647 w 1297"/>
              <a:gd name="T17" fmla="*/ 930 h 930"/>
              <a:gd name="T18" fmla="*/ 1297 w 1297"/>
              <a:gd name="T19" fmla="*/ 394 h 930"/>
              <a:gd name="T20" fmla="*/ 1020 w 1297"/>
              <a:gd name="T21" fmla="*/ 394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97" h="930">
                <a:moveTo>
                  <a:pt x="1020" y="394"/>
                </a:moveTo>
                <a:lnTo>
                  <a:pt x="1020" y="0"/>
                </a:lnTo>
                <a:lnTo>
                  <a:pt x="1020" y="0"/>
                </a:lnTo>
                <a:lnTo>
                  <a:pt x="647" y="307"/>
                </a:lnTo>
                <a:lnTo>
                  <a:pt x="276" y="0"/>
                </a:lnTo>
                <a:lnTo>
                  <a:pt x="276" y="0"/>
                </a:lnTo>
                <a:lnTo>
                  <a:pt x="276" y="394"/>
                </a:lnTo>
                <a:lnTo>
                  <a:pt x="0" y="394"/>
                </a:lnTo>
                <a:lnTo>
                  <a:pt x="647" y="930"/>
                </a:lnTo>
                <a:lnTo>
                  <a:pt x="1297" y="394"/>
                </a:lnTo>
                <a:lnTo>
                  <a:pt x="1020" y="394"/>
                </a:lnTo>
                <a:close/>
              </a:path>
            </a:pathLst>
          </a:custGeom>
          <a:solidFill>
            <a:srgbClr val="7CBB4D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淘宝店chenying0907 18"/>
          <p:cNvSpPr>
            <a:spLocks noEditPoints="1"/>
          </p:cNvSpPr>
          <p:nvPr/>
        </p:nvSpPr>
        <p:spPr bwMode="auto">
          <a:xfrm>
            <a:off x="1113452" y="1138884"/>
            <a:ext cx="148612" cy="189684"/>
          </a:xfrm>
          <a:custGeom>
            <a:avLst/>
            <a:gdLst>
              <a:gd name="T0" fmla="*/ 5 w 99"/>
              <a:gd name="T1" fmla="*/ 0 h 126"/>
              <a:gd name="T2" fmla="*/ 94 w 99"/>
              <a:gd name="T3" fmla="*/ 9 h 126"/>
              <a:gd name="T4" fmla="*/ 81 w 99"/>
              <a:gd name="T5" fmla="*/ 46 h 126"/>
              <a:gd name="T6" fmla="*/ 81 w 99"/>
              <a:gd name="T7" fmla="*/ 82 h 126"/>
              <a:gd name="T8" fmla="*/ 99 w 99"/>
              <a:gd name="T9" fmla="*/ 121 h 126"/>
              <a:gd name="T10" fmla="*/ 0 w 99"/>
              <a:gd name="T11" fmla="*/ 121 h 126"/>
              <a:gd name="T12" fmla="*/ 18 w 99"/>
              <a:gd name="T13" fmla="*/ 82 h 126"/>
              <a:gd name="T14" fmla="*/ 18 w 99"/>
              <a:gd name="T15" fmla="*/ 46 h 126"/>
              <a:gd name="T16" fmla="*/ 5 w 99"/>
              <a:gd name="T17" fmla="*/ 9 h 126"/>
              <a:gd name="T18" fmla="*/ 67 w 99"/>
              <a:gd name="T19" fmla="*/ 94 h 126"/>
              <a:gd name="T20" fmla="*/ 15 w 99"/>
              <a:gd name="T21" fmla="*/ 116 h 126"/>
              <a:gd name="T22" fmla="*/ 17 w 99"/>
              <a:gd name="T23" fmla="*/ 100 h 126"/>
              <a:gd name="T24" fmla="*/ 70 w 99"/>
              <a:gd name="T25" fmla="*/ 89 h 126"/>
              <a:gd name="T26" fmla="*/ 76 w 99"/>
              <a:gd name="T27" fmla="*/ 85 h 126"/>
              <a:gd name="T28" fmla="*/ 53 w 99"/>
              <a:gd name="T29" fmla="*/ 66 h 126"/>
              <a:gd name="T30" fmla="*/ 52 w 99"/>
              <a:gd name="T31" fmla="*/ 66 h 126"/>
              <a:gd name="T32" fmla="*/ 52 w 99"/>
              <a:gd name="T33" fmla="*/ 66 h 126"/>
              <a:gd name="T34" fmla="*/ 51 w 99"/>
              <a:gd name="T35" fmla="*/ 64 h 126"/>
              <a:gd name="T36" fmla="*/ 51 w 99"/>
              <a:gd name="T37" fmla="*/ 64 h 126"/>
              <a:gd name="T38" fmla="*/ 51 w 99"/>
              <a:gd name="T39" fmla="*/ 63 h 126"/>
              <a:gd name="T40" fmla="*/ 51 w 99"/>
              <a:gd name="T41" fmla="*/ 62 h 126"/>
              <a:gd name="T42" fmla="*/ 52 w 99"/>
              <a:gd name="T43" fmla="*/ 62 h 126"/>
              <a:gd name="T44" fmla="*/ 52 w 99"/>
              <a:gd name="T45" fmla="*/ 61 h 126"/>
              <a:gd name="T46" fmla="*/ 53 w 99"/>
              <a:gd name="T47" fmla="*/ 61 h 126"/>
              <a:gd name="T48" fmla="*/ 84 w 99"/>
              <a:gd name="T49" fmla="*/ 9 h 126"/>
              <a:gd name="T50" fmla="*/ 23 w 99"/>
              <a:gd name="T51" fmla="*/ 43 h 126"/>
              <a:gd name="T52" fmla="*/ 46 w 99"/>
              <a:gd name="T53" fmla="*/ 61 h 126"/>
              <a:gd name="T54" fmla="*/ 47 w 99"/>
              <a:gd name="T55" fmla="*/ 62 h 126"/>
              <a:gd name="T56" fmla="*/ 47 w 99"/>
              <a:gd name="T57" fmla="*/ 62 h 126"/>
              <a:gd name="T58" fmla="*/ 48 w 99"/>
              <a:gd name="T59" fmla="*/ 63 h 126"/>
              <a:gd name="T60" fmla="*/ 48 w 99"/>
              <a:gd name="T61" fmla="*/ 64 h 126"/>
              <a:gd name="T62" fmla="*/ 48 w 99"/>
              <a:gd name="T63" fmla="*/ 64 h 126"/>
              <a:gd name="T64" fmla="*/ 47 w 99"/>
              <a:gd name="T65" fmla="*/ 65 h 126"/>
              <a:gd name="T66" fmla="*/ 47 w 99"/>
              <a:gd name="T67" fmla="*/ 66 h 126"/>
              <a:gd name="T68" fmla="*/ 46 w 99"/>
              <a:gd name="T69" fmla="*/ 66 h 126"/>
              <a:gd name="T70" fmla="*/ 45 w 99"/>
              <a:gd name="T71" fmla="*/ 66 h 126"/>
              <a:gd name="T72" fmla="*/ 17 w 99"/>
              <a:gd name="T73" fmla="*/ 100 h 126"/>
              <a:gd name="T74" fmla="*/ 33 w 99"/>
              <a:gd name="T75" fmla="*/ 48 h 126"/>
              <a:gd name="T76" fmla="*/ 47 w 99"/>
              <a:gd name="T77" fmla="*/ 56 h 126"/>
              <a:gd name="T78" fmla="*/ 48 w 99"/>
              <a:gd name="T79" fmla="*/ 57 h 126"/>
              <a:gd name="T80" fmla="*/ 51 w 99"/>
              <a:gd name="T81" fmla="*/ 57 h 126"/>
              <a:gd name="T82" fmla="*/ 52 w 99"/>
              <a:gd name="T83" fmla="*/ 56 h 126"/>
              <a:gd name="T84" fmla="*/ 75 w 99"/>
              <a:gd name="T85" fmla="*/ 34 h 126"/>
              <a:gd name="T86" fmla="*/ 62 w 99"/>
              <a:gd name="T87" fmla="*/ 44 h 126"/>
              <a:gd name="T88" fmla="*/ 50 w 99"/>
              <a:gd name="T89" fmla="*/ 51 h 126"/>
              <a:gd name="T90" fmla="*/ 49 w 99"/>
              <a:gd name="T91" fmla="*/ 51 h 126"/>
              <a:gd name="T92" fmla="*/ 37 w 99"/>
              <a:gd name="T93" fmla="*/ 44 h 126"/>
              <a:gd name="T94" fmla="*/ 24 w 99"/>
              <a:gd name="T95" fmla="*/ 34 h 126"/>
              <a:gd name="T96" fmla="*/ 50 w 99"/>
              <a:gd name="T97" fmla="*/ 5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9" h="126">
                <a:moveTo>
                  <a:pt x="5" y="9"/>
                </a:moveTo>
                <a:cubicBezTo>
                  <a:pt x="2" y="9"/>
                  <a:pt x="0" y="7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7" y="0"/>
                  <a:pt x="99" y="2"/>
                  <a:pt x="99" y="4"/>
                </a:cubicBezTo>
                <a:cubicBezTo>
                  <a:pt x="99" y="7"/>
                  <a:pt x="97" y="9"/>
                  <a:pt x="9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89" y="25"/>
                  <a:pt x="86" y="37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76" y="55"/>
                  <a:pt x="69" y="60"/>
                  <a:pt x="62" y="64"/>
                </a:cubicBezTo>
                <a:cubicBezTo>
                  <a:pt x="69" y="67"/>
                  <a:pt x="76" y="73"/>
                  <a:pt x="81" y="82"/>
                </a:cubicBezTo>
                <a:cubicBezTo>
                  <a:pt x="81" y="82"/>
                  <a:pt x="81" y="82"/>
                  <a:pt x="81" y="82"/>
                </a:cubicBezTo>
                <a:cubicBezTo>
                  <a:pt x="86" y="90"/>
                  <a:pt x="89" y="101"/>
                  <a:pt x="90" y="116"/>
                </a:cubicBezTo>
                <a:cubicBezTo>
                  <a:pt x="94" y="116"/>
                  <a:pt x="94" y="116"/>
                  <a:pt x="94" y="116"/>
                </a:cubicBezTo>
                <a:cubicBezTo>
                  <a:pt x="97" y="116"/>
                  <a:pt x="99" y="118"/>
                  <a:pt x="99" y="121"/>
                </a:cubicBezTo>
                <a:cubicBezTo>
                  <a:pt x="99" y="124"/>
                  <a:pt x="97" y="126"/>
                  <a:pt x="94" y="126"/>
                </a:cubicBezTo>
                <a:cubicBezTo>
                  <a:pt x="5" y="126"/>
                  <a:pt x="5" y="126"/>
                  <a:pt x="5" y="126"/>
                </a:cubicBezTo>
                <a:cubicBezTo>
                  <a:pt x="2" y="126"/>
                  <a:pt x="0" y="124"/>
                  <a:pt x="0" y="121"/>
                </a:cubicBezTo>
                <a:cubicBezTo>
                  <a:pt x="0" y="118"/>
                  <a:pt x="2" y="116"/>
                  <a:pt x="5" y="116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01"/>
                  <a:pt x="13" y="90"/>
                  <a:pt x="18" y="82"/>
                </a:cubicBezTo>
                <a:cubicBezTo>
                  <a:pt x="18" y="82"/>
                  <a:pt x="18" y="82"/>
                  <a:pt x="18" y="82"/>
                </a:cubicBezTo>
                <a:cubicBezTo>
                  <a:pt x="23" y="73"/>
                  <a:pt x="30" y="67"/>
                  <a:pt x="37" y="64"/>
                </a:cubicBezTo>
                <a:cubicBezTo>
                  <a:pt x="30" y="60"/>
                  <a:pt x="23" y="55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3" y="37"/>
                  <a:pt x="9" y="25"/>
                  <a:pt x="9" y="9"/>
                </a:cubicBezTo>
                <a:cubicBezTo>
                  <a:pt x="5" y="9"/>
                  <a:pt x="5" y="9"/>
                  <a:pt x="5" y="9"/>
                </a:cubicBezTo>
                <a:close/>
                <a:moveTo>
                  <a:pt x="83" y="116"/>
                </a:moveTo>
                <a:cubicBezTo>
                  <a:pt x="83" y="116"/>
                  <a:pt x="83" y="116"/>
                  <a:pt x="83" y="116"/>
                </a:cubicBezTo>
                <a:cubicBezTo>
                  <a:pt x="81" y="106"/>
                  <a:pt x="75" y="99"/>
                  <a:pt x="67" y="94"/>
                </a:cubicBezTo>
                <a:cubicBezTo>
                  <a:pt x="62" y="91"/>
                  <a:pt x="55" y="90"/>
                  <a:pt x="49" y="90"/>
                </a:cubicBezTo>
                <a:cubicBezTo>
                  <a:pt x="43" y="90"/>
                  <a:pt x="37" y="91"/>
                  <a:pt x="32" y="94"/>
                </a:cubicBezTo>
                <a:cubicBezTo>
                  <a:pt x="24" y="99"/>
                  <a:pt x="18" y="106"/>
                  <a:pt x="15" y="116"/>
                </a:cubicBezTo>
                <a:cubicBezTo>
                  <a:pt x="83" y="116"/>
                  <a:pt x="83" y="116"/>
                  <a:pt x="83" y="116"/>
                </a:cubicBezTo>
                <a:close/>
                <a:moveTo>
                  <a:pt x="17" y="100"/>
                </a:moveTo>
                <a:cubicBezTo>
                  <a:pt x="17" y="100"/>
                  <a:pt x="17" y="100"/>
                  <a:pt x="17" y="100"/>
                </a:cubicBezTo>
                <a:cubicBezTo>
                  <a:pt x="20" y="95"/>
                  <a:pt x="24" y="92"/>
                  <a:pt x="29" y="89"/>
                </a:cubicBezTo>
                <a:cubicBezTo>
                  <a:pt x="35" y="86"/>
                  <a:pt x="42" y="84"/>
                  <a:pt x="49" y="84"/>
                </a:cubicBezTo>
                <a:cubicBezTo>
                  <a:pt x="56" y="84"/>
                  <a:pt x="64" y="86"/>
                  <a:pt x="70" y="89"/>
                </a:cubicBezTo>
                <a:cubicBezTo>
                  <a:pt x="74" y="92"/>
                  <a:pt x="78" y="95"/>
                  <a:pt x="82" y="100"/>
                </a:cubicBezTo>
                <a:cubicBezTo>
                  <a:pt x="80" y="94"/>
                  <a:pt x="78" y="89"/>
                  <a:pt x="76" y="85"/>
                </a:cubicBezTo>
                <a:cubicBezTo>
                  <a:pt x="76" y="85"/>
                  <a:pt x="76" y="85"/>
                  <a:pt x="76" y="85"/>
                </a:cubicBezTo>
                <a:cubicBezTo>
                  <a:pt x="70" y="75"/>
                  <a:pt x="62" y="69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5"/>
                  <a:pt x="52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2"/>
                  <a:pt x="51" y="62"/>
                  <a:pt x="51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3" y="61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62" y="58"/>
                  <a:pt x="70" y="53"/>
                  <a:pt x="76" y="43"/>
                </a:cubicBezTo>
                <a:cubicBezTo>
                  <a:pt x="76" y="43"/>
                  <a:pt x="76" y="43"/>
                  <a:pt x="76" y="43"/>
                </a:cubicBezTo>
                <a:cubicBezTo>
                  <a:pt x="81" y="35"/>
                  <a:pt x="84" y="24"/>
                  <a:pt x="8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24"/>
                  <a:pt x="18" y="35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9" y="53"/>
                  <a:pt x="37" y="58"/>
                  <a:pt x="45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7" y="64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5" y="66"/>
                  <a:pt x="45" y="66"/>
                  <a:pt x="45" y="66"/>
                </a:cubicBezTo>
                <a:cubicBezTo>
                  <a:pt x="37" y="69"/>
                  <a:pt x="29" y="75"/>
                  <a:pt x="23" y="85"/>
                </a:cubicBezTo>
                <a:cubicBezTo>
                  <a:pt x="23" y="85"/>
                  <a:pt x="23" y="85"/>
                  <a:pt x="23" y="85"/>
                </a:cubicBezTo>
                <a:cubicBezTo>
                  <a:pt x="20" y="89"/>
                  <a:pt x="18" y="94"/>
                  <a:pt x="17" y="100"/>
                </a:cubicBezTo>
                <a:close/>
                <a:moveTo>
                  <a:pt x="24" y="34"/>
                </a:moveTo>
                <a:cubicBezTo>
                  <a:pt x="24" y="34"/>
                  <a:pt x="24" y="34"/>
                  <a:pt x="24" y="34"/>
                </a:cubicBezTo>
                <a:cubicBezTo>
                  <a:pt x="26" y="39"/>
                  <a:pt x="29" y="44"/>
                  <a:pt x="33" y="48"/>
                </a:cubicBezTo>
                <a:cubicBezTo>
                  <a:pt x="37" y="52"/>
                  <a:pt x="41" y="55"/>
                  <a:pt x="47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50" y="57"/>
                  <a:pt x="51" y="57"/>
                </a:cubicBezTo>
                <a:cubicBezTo>
                  <a:pt x="51" y="57"/>
                  <a:pt x="51" y="57"/>
                  <a:pt x="51" y="57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7" y="55"/>
                  <a:pt x="62" y="52"/>
                  <a:pt x="66" y="48"/>
                </a:cubicBezTo>
                <a:cubicBezTo>
                  <a:pt x="66" y="48"/>
                  <a:pt x="66" y="48"/>
                  <a:pt x="66" y="48"/>
                </a:cubicBezTo>
                <a:cubicBezTo>
                  <a:pt x="70" y="44"/>
                  <a:pt x="73" y="39"/>
                  <a:pt x="75" y="34"/>
                </a:cubicBezTo>
                <a:cubicBezTo>
                  <a:pt x="75" y="32"/>
                  <a:pt x="75" y="31"/>
                  <a:pt x="73" y="30"/>
                </a:cubicBezTo>
                <a:cubicBezTo>
                  <a:pt x="72" y="30"/>
                  <a:pt x="70" y="30"/>
                  <a:pt x="69" y="32"/>
                </a:cubicBezTo>
                <a:cubicBezTo>
                  <a:pt x="68" y="36"/>
                  <a:pt x="65" y="41"/>
                  <a:pt x="62" y="44"/>
                </a:cubicBezTo>
                <a:cubicBezTo>
                  <a:pt x="59" y="47"/>
                  <a:pt x="55" y="49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4" y="49"/>
                  <a:pt x="40" y="47"/>
                  <a:pt x="37" y="44"/>
                </a:cubicBezTo>
                <a:cubicBezTo>
                  <a:pt x="34" y="41"/>
                  <a:pt x="31" y="36"/>
                  <a:pt x="29" y="32"/>
                </a:cubicBezTo>
                <a:cubicBezTo>
                  <a:pt x="29" y="30"/>
                  <a:pt x="27" y="30"/>
                  <a:pt x="26" y="30"/>
                </a:cubicBezTo>
                <a:cubicBezTo>
                  <a:pt x="24" y="31"/>
                  <a:pt x="23" y="32"/>
                  <a:pt x="24" y="34"/>
                </a:cubicBezTo>
                <a:close/>
                <a:moveTo>
                  <a:pt x="50" y="51"/>
                </a:move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淘宝店chenying0907 19"/>
          <p:cNvSpPr>
            <a:spLocks noEditPoints="1"/>
          </p:cNvSpPr>
          <p:nvPr/>
        </p:nvSpPr>
        <p:spPr bwMode="auto">
          <a:xfrm>
            <a:off x="1119311" y="3594111"/>
            <a:ext cx="203220" cy="186352"/>
          </a:xfrm>
          <a:custGeom>
            <a:avLst/>
            <a:gdLst>
              <a:gd name="T0" fmla="*/ 79 w 126"/>
              <a:gd name="T1" fmla="*/ 53 h 115"/>
              <a:gd name="T2" fmla="*/ 83 w 126"/>
              <a:gd name="T3" fmla="*/ 69 h 115"/>
              <a:gd name="T4" fmla="*/ 83 w 126"/>
              <a:gd name="T5" fmla="*/ 77 h 115"/>
              <a:gd name="T6" fmla="*/ 89 w 126"/>
              <a:gd name="T7" fmla="*/ 71 h 115"/>
              <a:gd name="T8" fmla="*/ 83 w 126"/>
              <a:gd name="T9" fmla="*/ 49 h 115"/>
              <a:gd name="T10" fmla="*/ 64 w 126"/>
              <a:gd name="T11" fmla="*/ 46 h 115"/>
              <a:gd name="T12" fmla="*/ 122 w 126"/>
              <a:gd name="T13" fmla="*/ 105 h 115"/>
              <a:gd name="T14" fmla="*/ 118 w 126"/>
              <a:gd name="T15" fmla="*/ 105 h 115"/>
              <a:gd name="T16" fmla="*/ 122 w 126"/>
              <a:gd name="T17" fmla="*/ 29 h 115"/>
              <a:gd name="T18" fmla="*/ 122 w 126"/>
              <a:gd name="T19" fmla="*/ 19 h 115"/>
              <a:gd name="T20" fmla="*/ 76 w 126"/>
              <a:gd name="T21" fmla="*/ 13 h 115"/>
              <a:gd name="T22" fmla="*/ 63 w 126"/>
              <a:gd name="T23" fmla="*/ 0 h 115"/>
              <a:gd name="T24" fmla="*/ 51 w 126"/>
              <a:gd name="T25" fmla="*/ 13 h 115"/>
              <a:gd name="T26" fmla="*/ 5 w 126"/>
              <a:gd name="T27" fmla="*/ 19 h 115"/>
              <a:gd name="T28" fmla="*/ 5 w 126"/>
              <a:gd name="T29" fmla="*/ 29 h 115"/>
              <a:gd name="T30" fmla="*/ 9 w 126"/>
              <a:gd name="T31" fmla="*/ 105 h 115"/>
              <a:gd name="T32" fmla="*/ 0 w 126"/>
              <a:gd name="T33" fmla="*/ 110 h 115"/>
              <a:gd name="T34" fmla="*/ 122 w 126"/>
              <a:gd name="T35" fmla="*/ 115 h 115"/>
              <a:gd name="T36" fmla="*/ 122 w 126"/>
              <a:gd name="T37" fmla="*/ 105 h 115"/>
              <a:gd name="T38" fmla="*/ 58 w 126"/>
              <a:gd name="T39" fmla="*/ 8 h 115"/>
              <a:gd name="T40" fmla="*/ 68 w 126"/>
              <a:gd name="T41" fmla="*/ 8 h 115"/>
              <a:gd name="T42" fmla="*/ 68 w 126"/>
              <a:gd name="T43" fmla="*/ 17 h 115"/>
              <a:gd name="T44" fmla="*/ 63 w 126"/>
              <a:gd name="T45" fmla="*/ 19 h 115"/>
              <a:gd name="T46" fmla="*/ 56 w 126"/>
              <a:gd name="T47" fmla="*/ 13 h 115"/>
              <a:gd name="T48" fmla="*/ 112 w 126"/>
              <a:gd name="T49" fmla="*/ 105 h 115"/>
              <a:gd name="T50" fmla="*/ 14 w 126"/>
              <a:gd name="T51" fmla="*/ 105 h 115"/>
              <a:gd name="T52" fmla="*/ 112 w 126"/>
              <a:gd name="T53" fmla="*/ 29 h 115"/>
              <a:gd name="T54" fmla="*/ 59 w 126"/>
              <a:gd name="T55" fmla="*/ 91 h 115"/>
              <a:gd name="T56" fmla="*/ 71 w 126"/>
              <a:gd name="T57" fmla="*/ 89 h 115"/>
              <a:gd name="T58" fmla="*/ 79 w 126"/>
              <a:gd name="T59" fmla="*/ 80 h 115"/>
              <a:gd name="T60" fmla="*/ 78 w 126"/>
              <a:gd name="T61" fmla="*/ 76 h 115"/>
              <a:gd name="T62" fmla="*/ 62 w 126"/>
              <a:gd name="T63" fmla="*/ 50 h 115"/>
              <a:gd name="T64" fmla="*/ 44 w 126"/>
              <a:gd name="T65" fmla="*/ 53 h 115"/>
              <a:gd name="T66" fmla="*/ 44 w 126"/>
              <a:gd name="T67" fmla="*/ 85 h 115"/>
              <a:gd name="T68" fmla="*/ 48 w 126"/>
              <a:gd name="T69" fmla="*/ 57 h 115"/>
              <a:gd name="T70" fmla="*/ 57 w 126"/>
              <a:gd name="T71" fmla="*/ 53 h 115"/>
              <a:gd name="T72" fmla="*/ 58 w 126"/>
              <a:gd name="T73" fmla="*/ 72 h 115"/>
              <a:gd name="T74" fmla="*/ 68 w 126"/>
              <a:gd name="T75" fmla="*/ 83 h 115"/>
              <a:gd name="T76" fmla="*/ 59 w 126"/>
              <a:gd name="T77" fmla="*/ 86 h 115"/>
              <a:gd name="T78" fmla="*/ 43 w 126"/>
              <a:gd name="T79" fmla="*/ 6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6" h="115">
                <a:moveTo>
                  <a:pt x="67" y="49"/>
                </a:moveTo>
                <a:cubicBezTo>
                  <a:pt x="72" y="49"/>
                  <a:pt x="76" y="50"/>
                  <a:pt x="79" y="53"/>
                </a:cubicBezTo>
                <a:cubicBezTo>
                  <a:pt x="82" y="56"/>
                  <a:pt x="84" y="61"/>
                  <a:pt x="84" y="65"/>
                </a:cubicBezTo>
                <a:cubicBezTo>
                  <a:pt x="84" y="67"/>
                  <a:pt x="84" y="68"/>
                  <a:pt x="83" y="69"/>
                </a:cubicBezTo>
                <a:cubicBezTo>
                  <a:pt x="83" y="71"/>
                  <a:pt x="82" y="72"/>
                  <a:pt x="82" y="73"/>
                </a:cubicBezTo>
                <a:cubicBezTo>
                  <a:pt x="81" y="75"/>
                  <a:pt x="81" y="77"/>
                  <a:pt x="83" y="77"/>
                </a:cubicBezTo>
                <a:cubicBezTo>
                  <a:pt x="84" y="78"/>
                  <a:pt x="86" y="78"/>
                  <a:pt x="87" y="76"/>
                </a:cubicBezTo>
                <a:cubicBezTo>
                  <a:pt x="88" y="75"/>
                  <a:pt x="88" y="73"/>
                  <a:pt x="89" y="71"/>
                </a:cubicBezTo>
                <a:cubicBezTo>
                  <a:pt x="89" y="69"/>
                  <a:pt x="90" y="67"/>
                  <a:pt x="90" y="65"/>
                </a:cubicBezTo>
                <a:cubicBezTo>
                  <a:pt x="90" y="59"/>
                  <a:pt x="87" y="53"/>
                  <a:pt x="83" y="49"/>
                </a:cubicBezTo>
                <a:cubicBezTo>
                  <a:pt x="79" y="45"/>
                  <a:pt x="73" y="43"/>
                  <a:pt x="67" y="43"/>
                </a:cubicBezTo>
                <a:cubicBezTo>
                  <a:pt x="66" y="43"/>
                  <a:pt x="64" y="44"/>
                  <a:pt x="64" y="46"/>
                </a:cubicBezTo>
                <a:cubicBezTo>
                  <a:pt x="64" y="47"/>
                  <a:pt x="66" y="49"/>
                  <a:pt x="67" y="49"/>
                </a:cubicBezTo>
                <a:close/>
                <a:moveTo>
                  <a:pt x="122" y="105"/>
                </a:moveTo>
                <a:cubicBezTo>
                  <a:pt x="122" y="105"/>
                  <a:pt x="122" y="105"/>
                  <a:pt x="122" y="105"/>
                </a:cubicBezTo>
                <a:cubicBezTo>
                  <a:pt x="118" y="105"/>
                  <a:pt x="118" y="105"/>
                  <a:pt x="118" y="105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22" y="29"/>
                  <a:pt x="122" y="29"/>
                  <a:pt x="122" y="29"/>
                </a:cubicBezTo>
                <a:cubicBezTo>
                  <a:pt x="124" y="29"/>
                  <a:pt x="126" y="27"/>
                  <a:pt x="126" y="24"/>
                </a:cubicBezTo>
                <a:cubicBezTo>
                  <a:pt x="126" y="22"/>
                  <a:pt x="124" y="19"/>
                  <a:pt x="122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17"/>
                  <a:pt x="76" y="15"/>
                  <a:pt x="76" y="13"/>
                </a:cubicBezTo>
                <a:cubicBezTo>
                  <a:pt x="76" y="9"/>
                  <a:pt x="75" y="6"/>
                  <a:pt x="72" y="4"/>
                </a:cubicBezTo>
                <a:cubicBezTo>
                  <a:pt x="70" y="1"/>
                  <a:pt x="67" y="0"/>
                  <a:pt x="63" y="0"/>
                </a:cubicBezTo>
                <a:cubicBezTo>
                  <a:pt x="60" y="0"/>
                  <a:pt x="57" y="1"/>
                  <a:pt x="54" y="4"/>
                </a:cubicBezTo>
                <a:cubicBezTo>
                  <a:pt x="52" y="6"/>
                  <a:pt x="51" y="9"/>
                  <a:pt x="51" y="13"/>
                </a:cubicBezTo>
                <a:cubicBezTo>
                  <a:pt x="51" y="15"/>
                  <a:pt x="51" y="17"/>
                  <a:pt x="53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22"/>
                  <a:pt x="0" y="24"/>
                </a:cubicBezTo>
                <a:cubicBezTo>
                  <a:pt x="0" y="27"/>
                  <a:pt x="2" y="29"/>
                  <a:pt x="5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105"/>
                  <a:pt x="9" y="105"/>
                  <a:pt x="9" y="105"/>
                </a:cubicBezTo>
                <a:cubicBezTo>
                  <a:pt x="5" y="105"/>
                  <a:pt x="5" y="105"/>
                  <a:pt x="5" y="105"/>
                </a:cubicBezTo>
                <a:cubicBezTo>
                  <a:pt x="2" y="105"/>
                  <a:pt x="0" y="107"/>
                  <a:pt x="0" y="110"/>
                </a:cubicBezTo>
                <a:cubicBezTo>
                  <a:pt x="0" y="113"/>
                  <a:pt x="2" y="115"/>
                  <a:pt x="5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4" y="115"/>
                  <a:pt x="126" y="113"/>
                  <a:pt x="126" y="110"/>
                </a:cubicBezTo>
                <a:cubicBezTo>
                  <a:pt x="126" y="107"/>
                  <a:pt x="124" y="105"/>
                  <a:pt x="122" y="105"/>
                </a:cubicBezTo>
                <a:close/>
                <a:moveTo>
                  <a:pt x="58" y="8"/>
                </a:moveTo>
                <a:cubicBezTo>
                  <a:pt x="58" y="8"/>
                  <a:pt x="58" y="8"/>
                  <a:pt x="58" y="8"/>
                </a:cubicBezTo>
                <a:cubicBezTo>
                  <a:pt x="60" y="6"/>
                  <a:pt x="61" y="6"/>
                  <a:pt x="63" y="6"/>
                </a:cubicBezTo>
                <a:cubicBezTo>
                  <a:pt x="65" y="6"/>
                  <a:pt x="67" y="6"/>
                  <a:pt x="68" y="8"/>
                </a:cubicBezTo>
                <a:cubicBezTo>
                  <a:pt x="69" y="9"/>
                  <a:pt x="70" y="11"/>
                  <a:pt x="70" y="13"/>
                </a:cubicBezTo>
                <a:cubicBezTo>
                  <a:pt x="70" y="14"/>
                  <a:pt x="69" y="16"/>
                  <a:pt x="68" y="17"/>
                </a:cubicBezTo>
                <a:cubicBezTo>
                  <a:pt x="67" y="19"/>
                  <a:pt x="65" y="19"/>
                  <a:pt x="63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1" y="19"/>
                  <a:pt x="60" y="19"/>
                  <a:pt x="58" y="17"/>
                </a:cubicBezTo>
                <a:cubicBezTo>
                  <a:pt x="57" y="16"/>
                  <a:pt x="56" y="14"/>
                  <a:pt x="56" y="13"/>
                </a:cubicBezTo>
                <a:cubicBezTo>
                  <a:pt x="56" y="11"/>
                  <a:pt x="57" y="9"/>
                  <a:pt x="58" y="8"/>
                </a:cubicBezTo>
                <a:close/>
                <a:moveTo>
                  <a:pt x="112" y="105"/>
                </a:moveTo>
                <a:cubicBezTo>
                  <a:pt x="112" y="105"/>
                  <a:pt x="112" y="105"/>
                  <a:pt x="112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29"/>
                  <a:pt x="14" y="29"/>
                  <a:pt x="14" y="29"/>
                </a:cubicBezTo>
                <a:cubicBezTo>
                  <a:pt x="112" y="29"/>
                  <a:pt x="112" y="29"/>
                  <a:pt x="112" y="29"/>
                </a:cubicBezTo>
                <a:cubicBezTo>
                  <a:pt x="112" y="105"/>
                  <a:pt x="112" y="105"/>
                  <a:pt x="112" y="105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3" y="91"/>
                  <a:pt x="67" y="90"/>
                  <a:pt x="71" y="89"/>
                </a:cubicBezTo>
                <a:cubicBezTo>
                  <a:pt x="71" y="88"/>
                  <a:pt x="71" y="88"/>
                  <a:pt x="71" y="88"/>
                </a:cubicBezTo>
                <a:cubicBezTo>
                  <a:pt x="74" y="87"/>
                  <a:pt x="77" y="84"/>
                  <a:pt x="79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80" y="79"/>
                  <a:pt x="79" y="77"/>
                  <a:pt x="78" y="7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50"/>
                  <a:pt x="62" y="50"/>
                  <a:pt x="62" y="50"/>
                </a:cubicBezTo>
                <a:cubicBezTo>
                  <a:pt x="62" y="48"/>
                  <a:pt x="61" y="47"/>
                  <a:pt x="59" y="47"/>
                </a:cubicBezTo>
                <a:cubicBezTo>
                  <a:pt x="53" y="47"/>
                  <a:pt x="48" y="49"/>
                  <a:pt x="44" y="53"/>
                </a:cubicBezTo>
                <a:cubicBezTo>
                  <a:pt x="40" y="57"/>
                  <a:pt x="37" y="63"/>
                  <a:pt x="37" y="69"/>
                </a:cubicBezTo>
                <a:cubicBezTo>
                  <a:pt x="37" y="75"/>
                  <a:pt x="40" y="81"/>
                  <a:pt x="44" y="85"/>
                </a:cubicBezTo>
                <a:cubicBezTo>
                  <a:pt x="48" y="89"/>
                  <a:pt x="53" y="91"/>
                  <a:pt x="59" y="91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3" y="53"/>
                  <a:pt x="57" y="53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70"/>
                  <a:pt x="57" y="71"/>
                  <a:pt x="58" y="72"/>
                </a:cubicBezTo>
                <a:cubicBezTo>
                  <a:pt x="72" y="80"/>
                  <a:pt x="72" y="80"/>
                  <a:pt x="72" y="80"/>
                </a:cubicBezTo>
                <a:cubicBezTo>
                  <a:pt x="71" y="81"/>
                  <a:pt x="69" y="82"/>
                  <a:pt x="68" y="83"/>
                </a:cubicBezTo>
                <a:cubicBezTo>
                  <a:pt x="68" y="84"/>
                  <a:pt x="68" y="84"/>
                  <a:pt x="68" y="84"/>
                </a:cubicBezTo>
                <a:cubicBezTo>
                  <a:pt x="65" y="85"/>
                  <a:pt x="62" y="86"/>
                  <a:pt x="59" y="86"/>
                </a:cubicBezTo>
                <a:cubicBezTo>
                  <a:pt x="55" y="86"/>
                  <a:pt x="51" y="84"/>
                  <a:pt x="48" y="81"/>
                </a:cubicBezTo>
                <a:cubicBezTo>
                  <a:pt x="45" y="78"/>
                  <a:pt x="43" y="74"/>
                  <a:pt x="43" y="69"/>
                </a:cubicBezTo>
                <a:cubicBezTo>
                  <a:pt x="43" y="64"/>
                  <a:pt x="45" y="60"/>
                  <a:pt x="48" y="5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淘宝店chenying0907 20"/>
          <p:cNvSpPr>
            <a:spLocks noEditPoints="1"/>
          </p:cNvSpPr>
          <p:nvPr/>
        </p:nvSpPr>
        <p:spPr bwMode="auto">
          <a:xfrm>
            <a:off x="1124129" y="2771343"/>
            <a:ext cx="198401" cy="183139"/>
          </a:xfrm>
          <a:custGeom>
            <a:avLst/>
            <a:gdLst>
              <a:gd name="T0" fmla="*/ 95 w 123"/>
              <a:gd name="T1" fmla="*/ 54 h 113"/>
              <a:gd name="T2" fmla="*/ 122 w 123"/>
              <a:gd name="T3" fmla="*/ 38 h 113"/>
              <a:gd name="T4" fmla="*/ 111 w 123"/>
              <a:gd name="T5" fmla="*/ 36 h 113"/>
              <a:gd name="T6" fmla="*/ 96 w 123"/>
              <a:gd name="T7" fmla="*/ 28 h 113"/>
              <a:gd name="T8" fmla="*/ 105 w 123"/>
              <a:gd name="T9" fmla="*/ 14 h 113"/>
              <a:gd name="T10" fmla="*/ 114 w 123"/>
              <a:gd name="T11" fmla="*/ 7 h 113"/>
              <a:gd name="T12" fmla="*/ 74 w 123"/>
              <a:gd name="T13" fmla="*/ 14 h 113"/>
              <a:gd name="T14" fmla="*/ 72 w 123"/>
              <a:gd name="T15" fmla="*/ 35 h 113"/>
              <a:gd name="T16" fmla="*/ 50 w 123"/>
              <a:gd name="T17" fmla="*/ 21 h 113"/>
              <a:gd name="T18" fmla="*/ 55 w 123"/>
              <a:gd name="T19" fmla="*/ 13 h 113"/>
              <a:gd name="T20" fmla="*/ 64 w 123"/>
              <a:gd name="T21" fmla="*/ 7 h 113"/>
              <a:gd name="T22" fmla="*/ 33 w 123"/>
              <a:gd name="T23" fmla="*/ 6 h 113"/>
              <a:gd name="T24" fmla="*/ 30 w 123"/>
              <a:gd name="T25" fmla="*/ 6 h 113"/>
              <a:gd name="T26" fmla="*/ 13 w 123"/>
              <a:gd name="T27" fmla="*/ 22 h 113"/>
              <a:gd name="T28" fmla="*/ 14 w 123"/>
              <a:gd name="T29" fmla="*/ 25 h 113"/>
              <a:gd name="T30" fmla="*/ 10 w 123"/>
              <a:gd name="T31" fmla="*/ 27 h 113"/>
              <a:gd name="T32" fmla="*/ 1 w 123"/>
              <a:gd name="T33" fmla="*/ 39 h 113"/>
              <a:gd name="T34" fmla="*/ 9 w 123"/>
              <a:gd name="T35" fmla="*/ 46 h 113"/>
              <a:gd name="T36" fmla="*/ 9 w 123"/>
              <a:gd name="T37" fmla="*/ 46 h 113"/>
              <a:gd name="T38" fmla="*/ 9 w 123"/>
              <a:gd name="T39" fmla="*/ 47 h 113"/>
              <a:gd name="T40" fmla="*/ 27 w 123"/>
              <a:gd name="T41" fmla="*/ 48 h 113"/>
              <a:gd name="T42" fmla="*/ 28 w 123"/>
              <a:gd name="T43" fmla="*/ 42 h 113"/>
              <a:gd name="T44" fmla="*/ 49 w 123"/>
              <a:gd name="T45" fmla="*/ 58 h 113"/>
              <a:gd name="T46" fmla="*/ 25 w 123"/>
              <a:gd name="T47" fmla="*/ 111 h 113"/>
              <a:gd name="T48" fmla="*/ 103 w 123"/>
              <a:gd name="T49" fmla="*/ 112 h 113"/>
              <a:gd name="T50" fmla="*/ 120 w 123"/>
              <a:gd name="T51" fmla="*/ 95 h 113"/>
              <a:gd name="T52" fmla="*/ 34 w 123"/>
              <a:gd name="T53" fmla="*/ 35 h 113"/>
              <a:gd name="T54" fmla="*/ 28 w 123"/>
              <a:gd name="T55" fmla="*/ 36 h 113"/>
              <a:gd name="T56" fmla="*/ 24 w 123"/>
              <a:gd name="T57" fmla="*/ 38 h 113"/>
              <a:gd name="T58" fmla="*/ 18 w 123"/>
              <a:gd name="T59" fmla="*/ 48 h 113"/>
              <a:gd name="T60" fmla="*/ 13 w 123"/>
              <a:gd name="T61" fmla="*/ 42 h 113"/>
              <a:gd name="T62" fmla="*/ 13 w 123"/>
              <a:gd name="T63" fmla="*/ 42 h 113"/>
              <a:gd name="T64" fmla="*/ 13 w 123"/>
              <a:gd name="T65" fmla="*/ 42 h 113"/>
              <a:gd name="T66" fmla="*/ 11 w 123"/>
              <a:gd name="T67" fmla="*/ 33 h 113"/>
              <a:gd name="T68" fmla="*/ 18 w 123"/>
              <a:gd name="T69" fmla="*/ 30 h 113"/>
              <a:gd name="T70" fmla="*/ 21 w 123"/>
              <a:gd name="T71" fmla="*/ 25 h 113"/>
              <a:gd name="T72" fmla="*/ 28 w 123"/>
              <a:gd name="T73" fmla="*/ 12 h 113"/>
              <a:gd name="T74" fmla="*/ 36 w 123"/>
              <a:gd name="T75" fmla="*/ 11 h 113"/>
              <a:gd name="T76" fmla="*/ 40 w 123"/>
              <a:gd name="T77" fmla="*/ 10 h 113"/>
              <a:gd name="T78" fmla="*/ 53 w 123"/>
              <a:gd name="T79" fmla="*/ 7 h 113"/>
              <a:gd name="T80" fmla="*/ 45 w 123"/>
              <a:gd name="T81" fmla="*/ 19 h 113"/>
              <a:gd name="T82" fmla="*/ 43 w 123"/>
              <a:gd name="T83" fmla="*/ 26 h 113"/>
              <a:gd name="T84" fmla="*/ 34 w 123"/>
              <a:gd name="T85" fmla="*/ 35 h 113"/>
              <a:gd name="T86" fmla="*/ 19 w 123"/>
              <a:gd name="T87" fmla="*/ 96 h 113"/>
              <a:gd name="T88" fmla="*/ 78 w 123"/>
              <a:gd name="T89" fmla="*/ 35 h 113"/>
              <a:gd name="T90" fmla="*/ 77 w 123"/>
              <a:gd name="T91" fmla="*/ 33 h 113"/>
              <a:gd name="T92" fmla="*/ 102 w 123"/>
              <a:gd name="T93" fmla="*/ 7 h 113"/>
              <a:gd name="T94" fmla="*/ 96 w 123"/>
              <a:gd name="T95" fmla="*/ 10 h 113"/>
              <a:gd name="T96" fmla="*/ 90 w 123"/>
              <a:gd name="T97" fmla="*/ 31 h 113"/>
              <a:gd name="T98" fmla="*/ 105 w 123"/>
              <a:gd name="T99" fmla="*/ 43 h 113"/>
              <a:gd name="T100" fmla="*/ 111 w 123"/>
              <a:gd name="T101" fmla="*/ 43 h 113"/>
              <a:gd name="T102" fmla="*/ 88 w 123"/>
              <a:gd name="T103" fmla="*/ 47 h 113"/>
              <a:gd name="T104" fmla="*/ 105 w 123"/>
              <a:gd name="T105" fmla="*/ 106 h 113"/>
              <a:gd name="T106" fmla="*/ 78 w 123"/>
              <a:gd name="T107" fmla="*/ 6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3" h="113">
                <a:moveTo>
                  <a:pt x="82" y="58"/>
                </a:moveTo>
                <a:cubicBezTo>
                  <a:pt x="88" y="53"/>
                  <a:pt x="88" y="53"/>
                  <a:pt x="88" y="53"/>
                </a:cubicBezTo>
                <a:cubicBezTo>
                  <a:pt x="90" y="54"/>
                  <a:pt x="92" y="54"/>
                  <a:pt x="95" y="54"/>
                </a:cubicBezTo>
                <a:cubicBezTo>
                  <a:pt x="98" y="55"/>
                  <a:pt x="101" y="54"/>
                  <a:pt x="104" y="54"/>
                </a:cubicBezTo>
                <a:cubicBezTo>
                  <a:pt x="108" y="53"/>
                  <a:pt x="112" y="50"/>
                  <a:pt x="115" y="48"/>
                </a:cubicBezTo>
                <a:cubicBezTo>
                  <a:pt x="118" y="45"/>
                  <a:pt x="121" y="41"/>
                  <a:pt x="122" y="38"/>
                </a:cubicBezTo>
                <a:cubicBezTo>
                  <a:pt x="123" y="36"/>
                  <a:pt x="122" y="34"/>
                  <a:pt x="121" y="34"/>
                </a:cubicBezTo>
                <a:cubicBezTo>
                  <a:pt x="120" y="34"/>
                  <a:pt x="119" y="34"/>
                  <a:pt x="119" y="34"/>
                </a:cubicBezTo>
                <a:cubicBezTo>
                  <a:pt x="111" y="36"/>
                  <a:pt x="111" y="36"/>
                  <a:pt x="111" y="36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6" y="28"/>
                  <a:pt x="96" y="28"/>
                  <a:pt x="96" y="28"/>
                </a:cubicBezTo>
                <a:cubicBezTo>
                  <a:pt x="97" y="22"/>
                  <a:pt x="97" y="22"/>
                  <a:pt x="97" y="22"/>
                </a:cubicBezTo>
                <a:cubicBezTo>
                  <a:pt x="99" y="16"/>
                  <a:pt x="99" y="16"/>
                  <a:pt x="99" y="16"/>
                </a:cubicBezTo>
                <a:cubicBezTo>
                  <a:pt x="105" y="14"/>
                  <a:pt x="105" y="14"/>
                  <a:pt x="105" y="1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5" y="11"/>
                  <a:pt x="115" y="10"/>
                  <a:pt x="115" y="8"/>
                </a:cubicBezTo>
                <a:cubicBezTo>
                  <a:pt x="115" y="8"/>
                  <a:pt x="115" y="7"/>
                  <a:pt x="114" y="7"/>
                </a:cubicBezTo>
                <a:cubicBezTo>
                  <a:pt x="111" y="4"/>
                  <a:pt x="107" y="2"/>
                  <a:pt x="103" y="1"/>
                </a:cubicBezTo>
                <a:cubicBezTo>
                  <a:pt x="99" y="1"/>
                  <a:pt x="95" y="1"/>
                  <a:pt x="90" y="2"/>
                </a:cubicBezTo>
                <a:cubicBezTo>
                  <a:pt x="83" y="4"/>
                  <a:pt x="78" y="8"/>
                  <a:pt x="74" y="14"/>
                </a:cubicBezTo>
                <a:cubicBezTo>
                  <a:pt x="71" y="20"/>
                  <a:pt x="70" y="28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66" y="41"/>
                  <a:pt x="66" y="41"/>
                  <a:pt x="66" y="41"/>
                </a:cubicBezTo>
                <a:cubicBezTo>
                  <a:pt x="48" y="24"/>
                  <a:pt x="48" y="24"/>
                  <a:pt x="48" y="24"/>
                </a:cubicBezTo>
                <a:cubicBezTo>
                  <a:pt x="49" y="23"/>
                  <a:pt x="49" y="22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19"/>
                  <a:pt x="51" y="18"/>
                  <a:pt x="51" y="17"/>
                </a:cubicBezTo>
                <a:cubicBezTo>
                  <a:pt x="52" y="15"/>
                  <a:pt x="54" y="13"/>
                  <a:pt x="55" y="13"/>
                </a:cubicBezTo>
                <a:cubicBezTo>
                  <a:pt x="57" y="12"/>
                  <a:pt x="59" y="12"/>
                  <a:pt x="62" y="12"/>
                </a:cubicBezTo>
                <a:cubicBezTo>
                  <a:pt x="63" y="12"/>
                  <a:pt x="64" y="12"/>
                  <a:pt x="64" y="11"/>
                </a:cubicBezTo>
                <a:cubicBezTo>
                  <a:pt x="65" y="10"/>
                  <a:pt x="65" y="8"/>
                  <a:pt x="64" y="7"/>
                </a:cubicBezTo>
                <a:cubicBezTo>
                  <a:pt x="60" y="3"/>
                  <a:pt x="55" y="0"/>
                  <a:pt x="50" y="0"/>
                </a:cubicBezTo>
                <a:cubicBezTo>
                  <a:pt x="45" y="0"/>
                  <a:pt x="41" y="1"/>
                  <a:pt x="36" y="5"/>
                </a:cubicBezTo>
                <a:cubicBezTo>
                  <a:pt x="35" y="5"/>
                  <a:pt x="34" y="6"/>
                  <a:pt x="33" y="6"/>
                </a:cubicBezTo>
                <a:cubicBezTo>
                  <a:pt x="33" y="7"/>
                  <a:pt x="32" y="7"/>
                  <a:pt x="32" y="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29" y="5"/>
                  <a:pt x="27" y="5"/>
                  <a:pt x="26" y="6"/>
                </a:cubicBezTo>
                <a:cubicBezTo>
                  <a:pt x="13" y="18"/>
                  <a:pt x="13" y="18"/>
                  <a:pt x="13" y="18"/>
                </a:cubicBezTo>
                <a:cubicBezTo>
                  <a:pt x="12" y="20"/>
                  <a:pt x="12" y="21"/>
                  <a:pt x="13" y="22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6"/>
                  <a:pt x="13" y="27"/>
                </a:cubicBezTo>
                <a:cubicBezTo>
                  <a:pt x="13" y="27"/>
                  <a:pt x="13" y="27"/>
                  <a:pt x="12" y="27"/>
                </a:cubicBezTo>
                <a:cubicBezTo>
                  <a:pt x="12" y="27"/>
                  <a:pt x="11" y="28"/>
                  <a:pt x="10" y="27"/>
                </a:cubicBezTo>
                <a:cubicBezTo>
                  <a:pt x="9" y="27"/>
                  <a:pt x="8" y="28"/>
                  <a:pt x="7" y="28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6"/>
                  <a:pt x="0" y="38"/>
                  <a:pt x="1" y="39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16" y="54"/>
                  <a:pt x="16" y="54"/>
                  <a:pt x="16" y="54"/>
                </a:cubicBezTo>
                <a:cubicBezTo>
                  <a:pt x="18" y="55"/>
                  <a:pt x="19" y="55"/>
                  <a:pt x="21" y="54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7"/>
                  <a:pt x="28" y="46"/>
                  <a:pt x="28" y="45"/>
                </a:cubicBezTo>
                <a:cubicBezTo>
                  <a:pt x="28" y="45"/>
                  <a:pt x="28" y="44"/>
                  <a:pt x="28" y="43"/>
                </a:cubicBezTo>
                <a:cubicBezTo>
                  <a:pt x="28" y="43"/>
                  <a:pt x="28" y="43"/>
                  <a:pt x="28" y="42"/>
                </a:cubicBezTo>
                <a:cubicBezTo>
                  <a:pt x="29" y="42"/>
                  <a:pt x="30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49" y="58"/>
                  <a:pt x="49" y="58"/>
                  <a:pt x="49" y="58"/>
                </a:cubicBezTo>
                <a:cubicBezTo>
                  <a:pt x="13" y="94"/>
                  <a:pt x="13" y="94"/>
                  <a:pt x="13" y="94"/>
                </a:cubicBezTo>
                <a:cubicBezTo>
                  <a:pt x="11" y="95"/>
                  <a:pt x="11" y="97"/>
                  <a:pt x="13" y="98"/>
                </a:cubicBezTo>
                <a:cubicBezTo>
                  <a:pt x="25" y="111"/>
                  <a:pt x="25" y="111"/>
                  <a:pt x="25" y="111"/>
                </a:cubicBezTo>
                <a:cubicBezTo>
                  <a:pt x="27" y="112"/>
                  <a:pt x="28" y="112"/>
                  <a:pt x="30" y="111"/>
                </a:cubicBezTo>
                <a:cubicBezTo>
                  <a:pt x="66" y="75"/>
                  <a:pt x="66" y="75"/>
                  <a:pt x="66" y="75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04" y="113"/>
                  <a:pt x="106" y="113"/>
                  <a:pt x="107" y="112"/>
                </a:cubicBezTo>
                <a:cubicBezTo>
                  <a:pt x="120" y="99"/>
                  <a:pt x="120" y="99"/>
                  <a:pt x="120" y="99"/>
                </a:cubicBezTo>
                <a:cubicBezTo>
                  <a:pt x="121" y="98"/>
                  <a:pt x="121" y="96"/>
                  <a:pt x="120" y="95"/>
                </a:cubicBezTo>
                <a:cubicBezTo>
                  <a:pt x="82" y="58"/>
                  <a:pt x="82" y="58"/>
                  <a:pt x="82" y="58"/>
                </a:cubicBezTo>
                <a:close/>
                <a:moveTo>
                  <a:pt x="3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3" y="34"/>
                  <a:pt x="31" y="34"/>
                  <a:pt x="30" y="35"/>
                </a:cubicBezTo>
                <a:cubicBezTo>
                  <a:pt x="29" y="35"/>
                  <a:pt x="29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7" y="36"/>
                  <a:pt x="26" y="37"/>
                  <a:pt x="26" y="37"/>
                </a:cubicBezTo>
                <a:cubicBezTo>
                  <a:pt x="25" y="37"/>
                  <a:pt x="25" y="38"/>
                  <a:pt x="24" y="38"/>
                </a:cubicBezTo>
                <a:cubicBezTo>
                  <a:pt x="24" y="39"/>
                  <a:pt x="23" y="40"/>
                  <a:pt x="22" y="41"/>
                </a:cubicBezTo>
                <a:cubicBezTo>
                  <a:pt x="22" y="42"/>
                  <a:pt x="22" y="43"/>
                  <a:pt x="22" y="45"/>
                </a:cubicBezTo>
                <a:cubicBezTo>
                  <a:pt x="18" y="48"/>
                  <a:pt x="18" y="48"/>
                  <a:pt x="18" y="48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7" y="37"/>
                  <a:pt x="7" y="37"/>
                  <a:pt x="7" y="37"/>
                </a:cubicBezTo>
                <a:cubicBezTo>
                  <a:pt x="11" y="33"/>
                  <a:pt x="11" y="33"/>
                  <a:pt x="11" y="33"/>
                </a:cubicBezTo>
                <a:cubicBezTo>
                  <a:pt x="12" y="33"/>
                  <a:pt x="13" y="33"/>
                  <a:pt x="14" y="33"/>
                </a:cubicBezTo>
                <a:cubicBezTo>
                  <a:pt x="15" y="32"/>
                  <a:pt x="17" y="32"/>
                  <a:pt x="18" y="31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29"/>
                  <a:pt x="19" y="28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6"/>
                  <a:pt x="21" y="25"/>
                </a:cubicBezTo>
                <a:cubicBezTo>
                  <a:pt x="22" y="24"/>
                  <a:pt x="21" y="22"/>
                  <a:pt x="20" y="21"/>
                </a:cubicBezTo>
                <a:cubicBezTo>
                  <a:pt x="20" y="20"/>
                  <a:pt x="20" y="20"/>
                  <a:pt x="20" y="20"/>
                </a:cubicBezTo>
                <a:cubicBezTo>
                  <a:pt x="28" y="12"/>
                  <a:pt x="28" y="12"/>
                  <a:pt x="28" y="12"/>
                </a:cubicBezTo>
                <a:cubicBezTo>
                  <a:pt x="29" y="13"/>
                  <a:pt x="29" y="13"/>
                  <a:pt x="29" y="13"/>
                </a:cubicBezTo>
                <a:cubicBezTo>
                  <a:pt x="30" y="14"/>
                  <a:pt x="32" y="14"/>
                  <a:pt x="33" y="13"/>
                </a:cubicBezTo>
                <a:cubicBezTo>
                  <a:pt x="34" y="12"/>
                  <a:pt x="35" y="12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11"/>
                  <a:pt x="38" y="11"/>
                  <a:pt x="39" y="10"/>
                </a:cubicBezTo>
                <a:cubicBezTo>
                  <a:pt x="39" y="10"/>
                  <a:pt x="40" y="10"/>
                  <a:pt x="40" y="10"/>
                </a:cubicBezTo>
                <a:cubicBezTo>
                  <a:pt x="43" y="7"/>
                  <a:pt x="46" y="6"/>
                  <a:pt x="50" y="6"/>
                </a:cubicBezTo>
                <a:cubicBezTo>
                  <a:pt x="51" y="6"/>
                  <a:pt x="53" y="6"/>
                  <a:pt x="54" y="7"/>
                </a:cubicBezTo>
                <a:cubicBezTo>
                  <a:pt x="54" y="7"/>
                  <a:pt x="53" y="7"/>
                  <a:pt x="53" y="7"/>
                </a:cubicBezTo>
                <a:cubicBezTo>
                  <a:pt x="50" y="9"/>
                  <a:pt x="48" y="11"/>
                  <a:pt x="46" y="14"/>
                </a:cubicBezTo>
                <a:cubicBezTo>
                  <a:pt x="46" y="14"/>
                  <a:pt x="46" y="15"/>
                  <a:pt x="46" y="15"/>
                </a:cubicBezTo>
                <a:cubicBezTo>
                  <a:pt x="46" y="16"/>
                  <a:pt x="45" y="17"/>
                  <a:pt x="45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20"/>
                  <a:pt x="43" y="21"/>
                  <a:pt x="42" y="23"/>
                </a:cubicBezTo>
                <a:cubicBezTo>
                  <a:pt x="41" y="24"/>
                  <a:pt x="42" y="25"/>
                  <a:pt x="43" y="26"/>
                </a:cubicBezTo>
                <a:cubicBezTo>
                  <a:pt x="61" y="45"/>
                  <a:pt x="61" y="45"/>
                  <a:pt x="61" y="45"/>
                </a:cubicBezTo>
                <a:cubicBezTo>
                  <a:pt x="53" y="54"/>
                  <a:pt x="53" y="54"/>
                  <a:pt x="53" y="54"/>
                </a:cubicBezTo>
                <a:cubicBezTo>
                  <a:pt x="34" y="35"/>
                  <a:pt x="34" y="35"/>
                  <a:pt x="34" y="35"/>
                </a:cubicBezTo>
                <a:close/>
                <a:moveTo>
                  <a:pt x="27" y="105"/>
                </a:moveTo>
                <a:cubicBezTo>
                  <a:pt x="27" y="105"/>
                  <a:pt x="27" y="105"/>
                  <a:pt x="27" y="105"/>
                </a:cubicBezTo>
                <a:cubicBezTo>
                  <a:pt x="19" y="96"/>
                  <a:pt x="19" y="96"/>
                  <a:pt x="19" y="96"/>
                </a:cubicBezTo>
                <a:cubicBezTo>
                  <a:pt x="55" y="60"/>
                  <a:pt x="55" y="60"/>
                  <a:pt x="55" y="60"/>
                </a:cubicBezTo>
                <a:cubicBezTo>
                  <a:pt x="77" y="38"/>
                  <a:pt x="77" y="38"/>
                  <a:pt x="77" y="38"/>
                </a:cubicBezTo>
                <a:cubicBezTo>
                  <a:pt x="78" y="37"/>
                  <a:pt x="78" y="36"/>
                  <a:pt x="78" y="35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33"/>
                  <a:pt x="77" y="33"/>
                  <a:pt x="77" y="33"/>
                </a:cubicBezTo>
                <a:cubicBezTo>
                  <a:pt x="76" y="28"/>
                  <a:pt x="76" y="22"/>
                  <a:pt x="79" y="17"/>
                </a:cubicBezTo>
                <a:cubicBezTo>
                  <a:pt x="82" y="13"/>
                  <a:pt x="86" y="9"/>
                  <a:pt x="92" y="7"/>
                </a:cubicBezTo>
                <a:cubicBezTo>
                  <a:pt x="95" y="7"/>
                  <a:pt x="99" y="6"/>
                  <a:pt x="102" y="7"/>
                </a:cubicBezTo>
                <a:cubicBezTo>
                  <a:pt x="103" y="7"/>
                  <a:pt x="104" y="8"/>
                  <a:pt x="105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96" y="10"/>
                  <a:pt x="96" y="10"/>
                  <a:pt x="96" y="10"/>
                </a:cubicBezTo>
                <a:cubicBezTo>
                  <a:pt x="95" y="11"/>
                  <a:pt x="94" y="11"/>
                  <a:pt x="94" y="12"/>
                </a:cubicBezTo>
                <a:cubicBezTo>
                  <a:pt x="90" y="28"/>
                  <a:pt x="90" y="28"/>
                  <a:pt x="90" y="28"/>
                </a:cubicBezTo>
                <a:cubicBezTo>
                  <a:pt x="89" y="29"/>
                  <a:pt x="90" y="30"/>
                  <a:pt x="90" y="31"/>
                </a:cubicBezTo>
                <a:cubicBezTo>
                  <a:pt x="96" y="37"/>
                  <a:pt x="96" y="37"/>
                  <a:pt x="96" y="37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43"/>
                  <a:pt x="104" y="44"/>
                  <a:pt x="105" y="43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14" y="41"/>
                  <a:pt x="114" y="41"/>
                  <a:pt x="114" y="41"/>
                </a:cubicBezTo>
                <a:cubicBezTo>
                  <a:pt x="113" y="42"/>
                  <a:pt x="112" y="43"/>
                  <a:pt x="111" y="43"/>
                </a:cubicBezTo>
                <a:cubicBezTo>
                  <a:pt x="109" y="46"/>
                  <a:pt x="106" y="47"/>
                  <a:pt x="103" y="48"/>
                </a:cubicBezTo>
                <a:cubicBezTo>
                  <a:pt x="100" y="49"/>
                  <a:pt x="98" y="49"/>
                  <a:pt x="95" y="49"/>
                </a:cubicBezTo>
                <a:cubicBezTo>
                  <a:pt x="93" y="48"/>
                  <a:pt x="91" y="48"/>
                  <a:pt x="88" y="47"/>
                </a:cubicBezTo>
                <a:cubicBezTo>
                  <a:pt x="87" y="46"/>
                  <a:pt x="86" y="46"/>
                  <a:pt x="85" y="47"/>
                </a:cubicBezTo>
                <a:cubicBezTo>
                  <a:pt x="27" y="105"/>
                  <a:pt x="27" y="105"/>
                  <a:pt x="27" y="105"/>
                </a:cubicBezTo>
                <a:close/>
                <a:moveTo>
                  <a:pt x="105" y="106"/>
                </a:moveTo>
                <a:cubicBezTo>
                  <a:pt x="105" y="106"/>
                  <a:pt x="105" y="106"/>
                  <a:pt x="105" y="106"/>
                </a:cubicBezTo>
                <a:cubicBezTo>
                  <a:pt x="70" y="71"/>
                  <a:pt x="70" y="71"/>
                  <a:pt x="70" y="71"/>
                </a:cubicBezTo>
                <a:cubicBezTo>
                  <a:pt x="78" y="62"/>
                  <a:pt x="78" y="62"/>
                  <a:pt x="78" y="62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05" y="106"/>
                  <a:pt x="105" y="106"/>
                  <a:pt x="105" y="10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淘宝店chenying0907 22"/>
          <p:cNvSpPr>
            <a:spLocks noEditPoints="1"/>
          </p:cNvSpPr>
          <p:nvPr/>
        </p:nvSpPr>
        <p:spPr bwMode="auto">
          <a:xfrm>
            <a:off x="1129623" y="1936346"/>
            <a:ext cx="170540" cy="196004"/>
          </a:xfrm>
          <a:custGeom>
            <a:avLst/>
            <a:gdLst>
              <a:gd name="T0" fmla="*/ 27 w 110"/>
              <a:gd name="T1" fmla="*/ 90 h 126"/>
              <a:gd name="T2" fmla="*/ 27 w 110"/>
              <a:gd name="T3" fmla="*/ 96 h 126"/>
              <a:gd name="T4" fmla="*/ 86 w 110"/>
              <a:gd name="T5" fmla="*/ 93 h 126"/>
              <a:gd name="T6" fmla="*/ 24 w 110"/>
              <a:gd name="T7" fmla="*/ 52 h 126"/>
              <a:gd name="T8" fmla="*/ 27 w 110"/>
              <a:gd name="T9" fmla="*/ 55 h 126"/>
              <a:gd name="T10" fmla="*/ 86 w 110"/>
              <a:gd name="T11" fmla="*/ 52 h 126"/>
              <a:gd name="T12" fmla="*/ 27 w 110"/>
              <a:gd name="T13" fmla="*/ 49 h 126"/>
              <a:gd name="T14" fmla="*/ 109 w 110"/>
              <a:gd name="T15" fmla="*/ 36 h 126"/>
              <a:gd name="T16" fmla="*/ 74 w 110"/>
              <a:gd name="T17" fmla="*/ 1 h 126"/>
              <a:gd name="T18" fmla="*/ 13 w 110"/>
              <a:gd name="T19" fmla="*/ 0 h 126"/>
              <a:gd name="T20" fmla="*/ 0 w 110"/>
              <a:gd name="T21" fmla="*/ 13 h 126"/>
              <a:gd name="T22" fmla="*/ 4 w 110"/>
              <a:gd name="T23" fmla="*/ 122 h 126"/>
              <a:gd name="T24" fmla="*/ 13 w 110"/>
              <a:gd name="T25" fmla="*/ 126 h 126"/>
              <a:gd name="T26" fmla="*/ 106 w 110"/>
              <a:gd name="T27" fmla="*/ 122 h 126"/>
              <a:gd name="T28" fmla="*/ 110 w 110"/>
              <a:gd name="T29" fmla="*/ 113 h 126"/>
              <a:gd name="T30" fmla="*/ 109 w 110"/>
              <a:gd name="T31" fmla="*/ 36 h 126"/>
              <a:gd name="T32" fmla="*/ 73 w 110"/>
              <a:gd name="T33" fmla="*/ 14 h 126"/>
              <a:gd name="T34" fmla="*/ 79 w 110"/>
              <a:gd name="T35" fmla="*/ 37 h 126"/>
              <a:gd name="T36" fmla="*/ 75 w 110"/>
              <a:gd name="T37" fmla="*/ 35 h 126"/>
              <a:gd name="T38" fmla="*/ 73 w 110"/>
              <a:gd name="T39" fmla="*/ 14 h 126"/>
              <a:gd name="T40" fmla="*/ 101 w 110"/>
              <a:gd name="T41" fmla="*/ 113 h 126"/>
              <a:gd name="T42" fmla="*/ 100 w 110"/>
              <a:gd name="T43" fmla="*/ 115 h 126"/>
              <a:gd name="T44" fmla="*/ 13 w 110"/>
              <a:gd name="T45" fmla="*/ 116 h 126"/>
              <a:gd name="T46" fmla="*/ 10 w 110"/>
              <a:gd name="T47" fmla="*/ 113 h 126"/>
              <a:gd name="T48" fmla="*/ 11 w 110"/>
              <a:gd name="T49" fmla="*/ 10 h 126"/>
              <a:gd name="T50" fmla="*/ 68 w 110"/>
              <a:gd name="T51" fmla="*/ 9 h 126"/>
              <a:gd name="T52" fmla="*/ 71 w 110"/>
              <a:gd name="T53" fmla="*/ 39 h 126"/>
              <a:gd name="T54" fmla="*/ 79 w 110"/>
              <a:gd name="T55" fmla="*/ 43 h 126"/>
              <a:gd name="T56" fmla="*/ 101 w 110"/>
              <a:gd name="T57" fmla="*/ 113 h 126"/>
              <a:gd name="T58" fmla="*/ 83 w 110"/>
              <a:gd name="T59" fmla="*/ 70 h 126"/>
              <a:gd name="T60" fmla="*/ 24 w 110"/>
              <a:gd name="T61" fmla="*/ 73 h 126"/>
              <a:gd name="T62" fmla="*/ 83 w 110"/>
              <a:gd name="T63" fmla="*/ 76 h 126"/>
              <a:gd name="T64" fmla="*/ 83 w 110"/>
              <a:gd name="T65" fmla="*/ 7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0" h="126">
                <a:moveTo>
                  <a:pt x="83" y="90"/>
                </a:moveTo>
                <a:cubicBezTo>
                  <a:pt x="27" y="90"/>
                  <a:pt x="27" y="90"/>
                  <a:pt x="27" y="90"/>
                </a:cubicBezTo>
                <a:cubicBezTo>
                  <a:pt x="25" y="90"/>
                  <a:pt x="24" y="92"/>
                  <a:pt x="24" y="93"/>
                </a:cubicBezTo>
                <a:cubicBezTo>
                  <a:pt x="24" y="95"/>
                  <a:pt x="25" y="96"/>
                  <a:pt x="27" y="96"/>
                </a:cubicBezTo>
                <a:cubicBezTo>
                  <a:pt x="83" y="96"/>
                  <a:pt x="83" y="96"/>
                  <a:pt x="83" y="96"/>
                </a:cubicBezTo>
                <a:cubicBezTo>
                  <a:pt x="85" y="96"/>
                  <a:pt x="86" y="95"/>
                  <a:pt x="86" y="93"/>
                </a:cubicBezTo>
                <a:cubicBezTo>
                  <a:pt x="86" y="92"/>
                  <a:pt x="85" y="90"/>
                  <a:pt x="83" y="90"/>
                </a:cubicBezTo>
                <a:close/>
                <a:moveTo>
                  <a:pt x="24" y="52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4"/>
                  <a:pt x="25" y="55"/>
                  <a:pt x="27" y="55"/>
                </a:cubicBezTo>
                <a:cubicBezTo>
                  <a:pt x="83" y="55"/>
                  <a:pt x="83" y="55"/>
                  <a:pt x="83" y="55"/>
                </a:cubicBezTo>
                <a:cubicBezTo>
                  <a:pt x="85" y="55"/>
                  <a:pt x="86" y="54"/>
                  <a:pt x="86" y="52"/>
                </a:cubicBezTo>
                <a:cubicBezTo>
                  <a:pt x="86" y="51"/>
                  <a:pt x="85" y="49"/>
                  <a:pt x="83" y="49"/>
                </a:cubicBezTo>
                <a:cubicBezTo>
                  <a:pt x="27" y="49"/>
                  <a:pt x="27" y="49"/>
                  <a:pt x="27" y="49"/>
                </a:cubicBezTo>
                <a:cubicBezTo>
                  <a:pt x="25" y="49"/>
                  <a:pt x="24" y="51"/>
                  <a:pt x="24" y="52"/>
                </a:cubicBezTo>
                <a:close/>
                <a:moveTo>
                  <a:pt x="109" y="36"/>
                </a:moveTo>
                <a:cubicBezTo>
                  <a:pt x="109" y="36"/>
                  <a:pt x="109" y="36"/>
                  <a:pt x="109" y="36"/>
                </a:cubicBezTo>
                <a:cubicBezTo>
                  <a:pt x="74" y="1"/>
                  <a:pt x="74" y="1"/>
                  <a:pt x="74" y="1"/>
                </a:cubicBezTo>
                <a:cubicBezTo>
                  <a:pt x="73" y="0"/>
                  <a:pt x="72" y="0"/>
                  <a:pt x="7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4" y="3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6"/>
                  <a:pt x="1" y="120"/>
                  <a:pt x="4" y="122"/>
                </a:cubicBezTo>
                <a:cubicBezTo>
                  <a:pt x="4" y="122"/>
                  <a:pt x="4" y="122"/>
                  <a:pt x="4" y="122"/>
                </a:cubicBezTo>
                <a:cubicBezTo>
                  <a:pt x="6" y="124"/>
                  <a:pt x="9" y="126"/>
                  <a:pt x="13" y="126"/>
                </a:cubicBezTo>
                <a:cubicBezTo>
                  <a:pt x="97" y="126"/>
                  <a:pt x="97" y="126"/>
                  <a:pt x="97" y="126"/>
                </a:cubicBezTo>
                <a:cubicBezTo>
                  <a:pt x="101" y="126"/>
                  <a:pt x="104" y="124"/>
                  <a:pt x="106" y="122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9" y="120"/>
                  <a:pt x="110" y="116"/>
                  <a:pt x="110" y="113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38"/>
                  <a:pt x="110" y="37"/>
                  <a:pt x="109" y="36"/>
                </a:cubicBezTo>
                <a:close/>
                <a:moveTo>
                  <a:pt x="73" y="14"/>
                </a:moveTo>
                <a:cubicBezTo>
                  <a:pt x="73" y="14"/>
                  <a:pt x="73" y="14"/>
                  <a:pt x="73" y="14"/>
                </a:cubicBezTo>
                <a:cubicBezTo>
                  <a:pt x="96" y="37"/>
                  <a:pt x="96" y="37"/>
                  <a:pt x="96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7" y="37"/>
                  <a:pt x="76" y="36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4" y="34"/>
                  <a:pt x="73" y="33"/>
                  <a:pt x="73" y="31"/>
                </a:cubicBezTo>
                <a:cubicBezTo>
                  <a:pt x="73" y="14"/>
                  <a:pt x="73" y="14"/>
                  <a:pt x="73" y="14"/>
                </a:cubicBezTo>
                <a:close/>
                <a:moveTo>
                  <a:pt x="101" y="113"/>
                </a:moveTo>
                <a:cubicBezTo>
                  <a:pt x="101" y="113"/>
                  <a:pt x="101" y="113"/>
                  <a:pt x="101" y="113"/>
                </a:cubicBezTo>
                <a:cubicBezTo>
                  <a:pt x="101" y="114"/>
                  <a:pt x="100" y="115"/>
                  <a:pt x="100" y="115"/>
                </a:cubicBezTo>
                <a:cubicBezTo>
                  <a:pt x="100" y="115"/>
                  <a:pt x="100" y="115"/>
                  <a:pt x="100" y="115"/>
                </a:cubicBezTo>
                <a:cubicBezTo>
                  <a:pt x="99" y="116"/>
                  <a:pt x="98" y="116"/>
                  <a:pt x="97" y="116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2" y="116"/>
                  <a:pt x="11" y="116"/>
                  <a:pt x="11" y="115"/>
                </a:cubicBezTo>
                <a:cubicBezTo>
                  <a:pt x="10" y="115"/>
                  <a:pt x="10" y="114"/>
                  <a:pt x="10" y="1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0"/>
                </a:cubicBezTo>
                <a:cubicBezTo>
                  <a:pt x="11" y="10"/>
                  <a:pt x="12" y="9"/>
                  <a:pt x="13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4"/>
                  <a:pt x="69" y="37"/>
                  <a:pt x="71" y="39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41"/>
                  <a:pt x="75" y="43"/>
                  <a:pt x="79" y="43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1" y="113"/>
                  <a:pt x="101" y="113"/>
                  <a:pt x="101" y="113"/>
                </a:cubicBezTo>
                <a:close/>
                <a:moveTo>
                  <a:pt x="83" y="70"/>
                </a:moveTo>
                <a:cubicBezTo>
                  <a:pt x="83" y="70"/>
                  <a:pt x="83" y="70"/>
                  <a:pt x="83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5" y="70"/>
                  <a:pt x="24" y="71"/>
                  <a:pt x="24" y="73"/>
                </a:cubicBezTo>
                <a:cubicBezTo>
                  <a:pt x="24" y="74"/>
                  <a:pt x="25" y="76"/>
                  <a:pt x="27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5" y="76"/>
                  <a:pt x="86" y="74"/>
                  <a:pt x="86" y="73"/>
                </a:cubicBezTo>
                <a:cubicBezTo>
                  <a:pt x="86" y="71"/>
                  <a:pt x="85" y="70"/>
                  <a:pt x="83" y="7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1475656" y="1124110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此处添加标题文本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01</a:t>
            </a:r>
          </a:p>
        </p:txBody>
      </p:sp>
      <p:sp>
        <p:nvSpPr>
          <p:cNvPr id="27" name="淘宝店chenying0907 26"/>
          <p:cNvSpPr/>
          <p:nvPr/>
        </p:nvSpPr>
        <p:spPr>
          <a:xfrm>
            <a:off x="1475656" y="1359987"/>
            <a:ext cx="5256584" cy="304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1475656" y="1946021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此处添加标题文本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01</a:t>
            </a:r>
          </a:p>
        </p:txBody>
      </p:sp>
      <p:sp>
        <p:nvSpPr>
          <p:cNvPr id="20" name="淘宝店chenying0907 19"/>
          <p:cNvSpPr/>
          <p:nvPr/>
        </p:nvSpPr>
        <p:spPr>
          <a:xfrm>
            <a:off x="1475656" y="2187191"/>
            <a:ext cx="5256584" cy="304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1475656" y="2760478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此处添加标题文本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01</a:t>
            </a:r>
          </a:p>
        </p:txBody>
      </p:sp>
      <p:sp>
        <p:nvSpPr>
          <p:cNvPr id="28" name="淘宝店chenying0907 27"/>
          <p:cNvSpPr/>
          <p:nvPr/>
        </p:nvSpPr>
        <p:spPr>
          <a:xfrm>
            <a:off x="1475656" y="3003257"/>
            <a:ext cx="5256584" cy="304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1475656" y="3601439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此处添加标题文本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01</a:t>
            </a:r>
          </a:p>
        </p:txBody>
      </p:sp>
      <p:sp>
        <p:nvSpPr>
          <p:cNvPr id="30" name="淘宝店chenying0907 29"/>
          <p:cNvSpPr/>
          <p:nvPr/>
        </p:nvSpPr>
        <p:spPr>
          <a:xfrm>
            <a:off x="1475656" y="3823835"/>
            <a:ext cx="5256584" cy="304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7134415" y="1359987"/>
            <a:ext cx="739828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000" dirty="0" smtClean="0">
                <a:solidFill>
                  <a:schemeClr val="bg1"/>
                </a:solidFill>
              </a:rPr>
              <a:t>STEP 01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7134415" y="2187191"/>
            <a:ext cx="739828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000" dirty="0" smtClean="0">
                <a:solidFill>
                  <a:schemeClr val="bg1"/>
                </a:solidFill>
              </a:rPr>
              <a:t>STEP 02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33" name="Rectangle 24"/>
          <p:cNvSpPr>
            <a:spLocks noChangeArrowheads="1"/>
          </p:cNvSpPr>
          <p:nvPr/>
        </p:nvSpPr>
        <p:spPr bwMode="auto">
          <a:xfrm>
            <a:off x="7134415" y="3003257"/>
            <a:ext cx="739828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000" dirty="0" smtClean="0">
                <a:solidFill>
                  <a:schemeClr val="bg1"/>
                </a:solidFill>
              </a:rPr>
              <a:t>STEP 03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34" name="Rectangle 24"/>
          <p:cNvSpPr>
            <a:spLocks noChangeArrowheads="1"/>
          </p:cNvSpPr>
          <p:nvPr/>
        </p:nvSpPr>
        <p:spPr bwMode="auto">
          <a:xfrm>
            <a:off x="7134415" y="3823835"/>
            <a:ext cx="739828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000" dirty="0" smtClean="0">
                <a:solidFill>
                  <a:schemeClr val="bg1"/>
                </a:solidFill>
              </a:rPr>
              <a:t>STEP 04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1475656" y="1310528"/>
            <a:ext cx="5318650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cxnSp>
        <p:nvCxnSpPr>
          <p:cNvPr id="36" name="直接连接符 35"/>
          <p:cNvCxnSpPr/>
          <p:nvPr/>
        </p:nvCxnSpPr>
        <p:spPr>
          <a:xfrm>
            <a:off x="1475656" y="2130630"/>
            <a:ext cx="5318650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cxnSp>
        <p:nvCxnSpPr>
          <p:cNvPr id="37" name="直接连接符 36"/>
          <p:cNvCxnSpPr/>
          <p:nvPr/>
        </p:nvCxnSpPr>
        <p:spPr>
          <a:xfrm>
            <a:off x="1475656" y="2955971"/>
            <a:ext cx="5318650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cxnSp>
        <p:nvCxnSpPr>
          <p:cNvPr id="38" name="直接连接符 37"/>
          <p:cNvCxnSpPr/>
          <p:nvPr/>
        </p:nvCxnSpPr>
        <p:spPr>
          <a:xfrm>
            <a:off x="1475656" y="3783216"/>
            <a:ext cx="5318650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sp>
        <p:nvSpPr>
          <p:cNvPr id="39" name="Text Box 42"/>
          <p:cNvSpPr txBox="1">
            <a:spLocks noChangeArrowheads="1"/>
          </p:cNvSpPr>
          <p:nvPr/>
        </p:nvSpPr>
        <p:spPr bwMode="auto">
          <a:xfrm>
            <a:off x="1204224" y="258166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此处输入章节标题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4885973"/>
      </p:ext>
    </p:extLst>
  </p:cSld>
  <p:clrMapOvr>
    <a:masterClrMapping/>
  </p:clrMapOvr>
  <p:transition spd="slow" advClick="0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5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00"/>
                            </p:stCondLst>
                            <p:childTnLst>
                              <p:par>
                                <p:cTn id="9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000"/>
                            </p:stCondLst>
                            <p:childTnLst>
                              <p:par>
                                <p:cTn id="1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26" grpId="0"/>
      <p:bldP spid="27" grpId="0"/>
      <p:bldP spid="19" grpId="0"/>
      <p:bldP spid="20" grpId="0"/>
      <p:bldP spid="22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淘宝店chenying0907 103"/>
          <p:cNvSpPr>
            <a:spLocks noEditPoints="1"/>
          </p:cNvSpPr>
          <p:nvPr/>
        </p:nvSpPr>
        <p:spPr bwMode="auto">
          <a:xfrm>
            <a:off x="5288377" y="1347614"/>
            <a:ext cx="260634" cy="213584"/>
          </a:xfrm>
          <a:custGeom>
            <a:avLst/>
            <a:gdLst>
              <a:gd name="T0" fmla="*/ 317 w 332"/>
              <a:gd name="T1" fmla="*/ 227 h 272"/>
              <a:gd name="T2" fmla="*/ 198 w 332"/>
              <a:gd name="T3" fmla="*/ 227 h 272"/>
              <a:gd name="T4" fmla="*/ 294 w 332"/>
              <a:gd name="T5" fmla="*/ 212 h 272"/>
              <a:gd name="T6" fmla="*/ 302 w 332"/>
              <a:gd name="T7" fmla="*/ 204 h 272"/>
              <a:gd name="T8" fmla="*/ 302 w 332"/>
              <a:gd name="T9" fmla="*/ 53 h 272"/>
              <a:gd name="T10" fmla="*/ 317 w 332"/>
              <a:gd name="T11" fmla="*/ 53 h 272"/>
              <a:gd name="T12" fmla="*/ 317 w 332"/>
              <a:gd name="T13" fmla="*/ 227 h 272"/>
              <a:gd name="T14" fmla="*/ 174 w 332"/>
              <a:gd name="T15" fmla="*/ 224 h 272"/>
              <a:gd name="T16" fmla="*/ 174 w 332"/>
              <a:gd name="T17" fmla="*/ 48 h 272"/>
              <a:gd name="T18" fmla="*/ 287 w 332"/>
              <a:gd name="T19" fmla="*/ 15 h 272"/>
              <a:gd name="T20" fmla="*/ 287 w 332"/>
              <a:gd name="T21" fmla="*/ 197 h 272"/>
              <a:gd name="T22" fmla="*/ 174 w 332"/>
              <a:gd name="T23" fmla="*/ 224 h 272"/>
              <a:gd name="T24" fmla="*/ 158 w 332"/>
              <a:gd name="T25" fmla="*/ 224 h 272"/>
              <a:gd name="T26" fmla="*/ 45 w 332"/>
              <a:gd name="T27" fmla="*/ 197 h 272"/>
              <a:gd name="T28" fmla="*/ 45 w 332"/>
              <a:gd name="T29" fmla="*/ 15 h 272"/>
              <a:gd name="T30" fmla="*/ 158 w 332"/>
              <a:gd name="T31" fmla="*/ 48 h 272"/>
              <a:gd name="T32" fmla="*/ 158 w 332"/>
              <a:gd name="T33" fmla="*/ 224 h 272"/>
              <a:gd name="T34" fmla="*/ 15 w 332"/>
              <a:gd name="T35" fmla="*/ 227 h 272"/>
              <a:gd name="T36" fmla="*/ 15 w 332"/>
              <a:gd name="T37" fmla="*/ 53 h 272"/>
              <a:gd name="T38" fmla="*/ 30 w 332"/>
              <a:gd name="T39" fmla="*/ 53 h 272"/>
              <a:gd name="T40" fmla="*/ 30 w 332"/>
              <a:gd name="T41" fmla="*/ 204 h 272"/>
              <a:gd name="T42" fmla="*/ 37 w 332"/>
              <a:gd name="T43" fmla="*/ 212 h 272"/>
              <a:gd name="T44" fmla="*/ 134 w 332"/>
              <a:gd name="T45" fmla="*/ 227 h 272"/>
              <a:gd name="T46" fmla="*/ 15 w 332"/>
              <a:gd name="T47" fmla="*/ 227 h 272"/>
              <a:gd name="T48" fmla="*/ 317 w 332"/>
              <a:gd name="T49" fmla="*/ 38 h 272"/>
              <a:gd name="T50" fmla="*/ 302 w 332"/>
              <a:gd name="T51" fmla="*/ 38 h 272"/>
              <a:gd name="T52" fmla="*/ 302 w 332"/>
              <a:gd name="T53" fmla="*/ 7 h 272"/>
              <a:gd name="T54" fmla="*/ 294 w 332"/>
              <a:gd name="T55" fmla="*/ 0 h 272"/>
              <a:gd name="T56" fmla="*/ 166 w 332"/>
              <a:gd name="T57" fmla="*/ 34 h 272"/>
              <a:gd name="T58" fmla="*/ 37 w 332"/>
              <a:gd name="T59" fmla="*/ 0 h 272"/>
              <a:gd name="T60" fmla="*/ 30 w 332"/>
              <a:gd name="T61" fmla="*/ 7 h 272"/>
              <a:gd name="T62" fmla="*/ 30 w 332"/>
              <a:gd name="T63" fmla="*/ 38 h 272"/>
              <a:gd name="T64" fmla="*/ 15 w 332"/>
              <a:gd name="T65" fmla="*/ 38 h 272"/>
              <a:gd name="T66" fmla="*/ 0 w 332"/>
              <a:gd name="T67" fmla="*/ 53 h 272"/>
              <a:gd name="T68" fmla="*/ 0 w 332"/>
              <a:gd name="T69" fmla="*/ 242 h 272"/>
              <a:gd name="T70" fmla="*/ 15 w 332"/>
              <a:gd name="T71" fmla="*/ 257 h 272"/>
              <a:gd name="T72" fmla="*/ 143 w 332"/>
              <a:gd name="T73" fmla="*/ 257 h 272"/>
              <a:gd name="T74" fmla="*/ 158 w 332"/>
              <a:gd name="T75" fmla="*/ 272 h 272"/>
              <a:gd name="T76" fmla="*/ 174 w 332"/>
              <a:gd name="T77" fmla="*/ 272 h 272"/>
              <a:gd name="T78" fmla="*/ 189 w 332"/>
              <a:gd name="T79" fmla="*/ 257 h 272"/>
              <a:gd name="T80" fmla="*/ 317 w 332"/>
              <a:gd name="T81" fmla="*/ 257 h 272"/>
              <a:gd name="T82" fmla="*/ 332 w 332"/>
              <a:gd name="T83" fmla="*/ 242 h 272"/>
              <a:gd name="T84" fmla="*/ 332 w 332"/>
              <a:gd name="T85" fmla="*/ 53 h 272"/>
              <a:gd name="T86" fmla="*/ 317 w 332"/>
              <a:gd name="T87" fmla="*/ 3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32" h="272">
                <a:moveTo>
                  <a:pt x="317" y="227"/>
                </a:moveTo>
                <a:cubicBezTo>
                  <a:pt x="198" y="227"/>
                  <a:pt x="198" y="227"/>
                  <a:pt x="198" y="227"/>
                </a:cubicBezTo>
                <a:cubicBezTo>
                  <a:pt x="230" y="212"/>
                  <a:pt x="273" y="212"/>
                  <a:pt x="294" y="212"/>
                </a:cubicBezTo>
                <a:cubicBezTo>
                  <a:pt x="299" y="212"/>
                  <a:pt x="302" y="208"/>
                  <a:pt x="302" y="204"/>
                </a:cubicBezTo>
                <a:cubicBezTo>
                  <a:pt x="302" y="53"/>
                  <a:pt x="302" y="53"/>
                  <a:pt x="302" y="53"/>
                </a:cubicBezTo>
                <a:cubicBezTo>
                  <a:pt x="317" y="53"/>
                  <a:pt x="317" y="53"/>
                  <a:pt x="317" y="53"/>
                </a:cubicBezTo>
                <a:cubicBezTo>
                  <a:pt x="317" y="227"/>
                  <a:pt x="317" y="227"/>
                  <a:pt x="317" y="227"/>
                </a:cubicBezTo>
                <a:close/>
                <a:moveTo>
                  <a:pt x="174" y="224"/>
                </a:moveTo>
                <a:cubicBezTo>
                  <a:pt x="174" y="48"/>
                  <a:pt x="174" y="48"/>
                  <a:pt x="174" y="48"/>
                </a:cubicBezTo>
                <a:cubicBezTo>
                  <a:pt x="200" y="18"/>
                  <a:pt x="256" y="15"/>
                  <a:pt x="287" y="15"/>
                </a:cubicBezTo>
                <a:cubicBezTo>
                  <a:pt x="287" y="197"/>
                  <a:pt x="287" y="197"/>
                  <a:pt x="287" y="197"/>
                </a:cubicBezTo>
                <a:cubicBezTo>
                  <a:pt x="258" y="197"/>
                  <a:pt x="206" y="199"/>
                  <a:pt x="174" y="224"/>
                </a:cubicBezTo>
                <a:close/>
                <a:moveTo>
                  <a:pt x="158" y="224"/>
                </a:moveTo>
                <a:cubicBezTo>
                  <a:pt x="126" y="199"/>
                  <a:pt x="74" y="197"/>
                  <a:pt x="45" y="197"/>
                </a:cubicBezTo>
                <a:cubicBezTo>
                  <a:pt x="45" y="15"/>
                  <a:pt x="45" y="15"/>
                  <a:pt x="45" y="15"/>
                </a:cubicBezTo>
                <a:cubicBezTo>
                  <a:pt x="76" y="15"/>
                  <a:pt x="132" y="18"/>
                  <a:pt x="158" y="48"/>
                </a:cubicBezTo>
                <a:cubicBezTo>
                  <a:pt x="158" y="224"/>
                  <a:pt x="158" y="224"/>
                  <a:pt x="158" y="224"/>
                </a:cubicBezTo>
                <a:close/>
                <a:moveTo>
                  <a:pt x="15" y="227"/>
                </a:moveTo>
                <a:cubicBezTo>
                  <a:pt x="15" y="53"/>
                  <a:pt x="15" y="53"/>
                  <a:pt x="15" y="53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204"/>
                  <a:pt x="30" y="204"/>
                  <a:pt x="30" y="204"/>
                </a:cubicBezTo>
                <a:cubicBezTo>
                  <a:pt x="30" y="208"/>
                  <a:pt x="33" y="212"/>
                  <a:pt x="37" y="212"/>
                </a:cubicBezTo>
                <a:cubicBezTo>
                  <a:pt x="59" y="212"/>
                  <a:pt x="102" y="212"/>
                  <a:pt x="134" y="227"/>
                </a:cubicBezTo>
                <a:cubicBezTo>
                  <a:pt x="15" y="227"/>
                  <a:pt x="15" y="227"/>
                  <a:pt x="15" y="227"/>
                </a:cubicBezTo>
                <a:close/>
                <a:moveTo>
                  <a:pt x="317" y="38"/>
                </a:moveTo>
                <a:cubicBezTo>
                  <a:pt x="302" y="38"/>
                  <a:pt x="302" y="38"/>
                  <a:pt x="302" y="3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3"/>
                  <a:pt x="299" y="0"/>
                  <a:pt x="294" y="0"/>
                </a:cubicBezTo>
                <a:cubicBezTo>
                  <a:pt x="266" y="0"/>
                  <a:pt x="201" y="0"/>
                  <a:pt x="166" y="34"/>
                </a:cubicBezTo>
                <a:cubicBezTo>
                  <a:pt x="131" y="0"/>
                  <a:pt x="66" y="0"/>
                  <a:pt x="37" y="0"/>
                </a:cubicBezTo>
                <a:cubicBezTo>
                  <a:pt x="33" y="0"/>
                  <a:pt x="30" y="3"/>
                  <a:pt x="30" y="7"/>
                </a:cubicBezTo>
                <a:cubicBezTo>
                  <a:pt x="30" y="38"/>
                  <a:pt x="30" y="38"/>
                  <a:pt x="30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6" y="38"/>
                  <a:pt x="0" y="44"/>
                  <a:pt x="0" y="53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250"/>
                  <a:pt x="6" y="257"/>
                  <a:pt x="15" y="257"/>
                </a:cubicBezTo>
                <a:cubicBezTo>
                  <a:pt x="143" y="257"/>
                  <a:pt x="143" y="257"/>
                  <a:pt x="143" y="257"/>
                </a:cubicBezTo>
                <a:cubicBezTo>
                  <a:pt x="143" y="265"/>
                  <a:pt x="150" y="272"/>
                  <a:pt x="158" y="272"/>
                </a:cubicBezTo>
                <a:cubicBezTo>
                  <a:pt x="174" y="272"/>
                  <a:pt x="174" y="272"/>
                  <a:pt x="174" y="272"/>
                </a:cubicBezTo>
                <a:cubicBezTo>
                  <a:pt x="182" y="272"/>
                  <a:pt x="189" y="265"/>
                  <a:pt x="189" y="257"/>
                </a:cubicBezTo>
                <a:cubicBezTo>
                  <a:pt x="317" y="257"/>
                  <a:pt x="317" y="257"/>
                  <a:pt x="317" y="257"/>
                </a:cubicBezTo>
                <a:cubicBezTo>
                  <a:pt x="326" y="257"/>
                  <a:pt x="332" y="250"/>
                  <a:pt x="332" y="242"/>
                </a:cubicBezTo>
                <a:cubicBezTo>
                  <a:pt x="332" y="53"/>
                  <a:pt x="332" y="53"/>
                  <a:pt x="332" y="53"/>
                </a:cubicBezTo>
                <a:cubicBezTo>
                  <a:pt x="332" y="44"/>
                  <a:pt x="326" y="38"/>
                  <a:pt x="317" y="3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n w="6350">
                <a:noFill/>
              </a:ln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淘宝店chenying0907 104"/>
          <p:cNvSpPr>
            <a:spLocks/>
          </p:cNvSpPr>
          <p:nvPr/>
        </p:nvSpPr>
        <p:spPr bwMode="auto">
          <a:xfrm>
            <a:off x="3708814" y="1683806"/>
            <a:ext cx="783923" cy="2412585"/>
          </a:xfrm>
          <a:custGeom>
            <a:avLst/>
            <a:gdLst>
              <a:gd name="T0" fmla="*/ 0 w 574"/>
              <a:gd name="T1" fmla="*/ 0 h 1616"/>
              <a:gd name="T2" fmla="*/ 0 w 574"/>
              <a:gd name="T3" fmla="*/ 1616 h 1616"/>
              <a:gd name="T4" fmla="*/ 574 w 574"/>
              <a:gd name="T5" fmla="*/ 1616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4" h="1616">
                <a:moveTo>
                  <a:pt x="0" y="0"/>
                </a:moveTo>
                <a:lnTo>
                  <a:pt x="0" y="1616"/>
                </a:lnTo>
                <a:lnTo>
                  <a:pt x="574" y="1616"/>
                </a:lnTo>
              </a:path>
            </a:pathLst>
          </a:custGeom>
          <a:ln w="6350">
            <a:solidFill>
              <a:schemeClr val="bg1">
                <a:lumMod val="50000"/>
              </a:schemeClr>
            </a:solidFill>
            <a:headEnd type="oval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淘宝店chenying0907 105"/>
          <p:cNvSpPr>
            <a:spLocks/>
          </p:cNvSpPr>
          <p:nvPr/>
        </p:nvSpPr>
        <p:spPr bwMode="auto">
          <a:xfrm>
            <a:off x="3292269" y="3233257"/>
            <a:ext cx="1156764" cy="779827"/>
          </a:xfrm>
          <a:custGeom>
            <a:avLst/>
            <a:gdLst>
              <a:gd name="T0" fmla="*/ 0 w 970"/>
              <a:gd name="T1" fmla="*/ 0 h 438"/>
              <a:gd name="T2" fmla="*/ 0 w 970"/>
              <a:gd name="T3" fmla="*/ 438 h 438"/>
              <a:gd name="T4" fmla="*/ 970 w 970"/>
              <a:gd name="T5" fmla="*/ 438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70" h="438">
                <a:moveTo>
                  <a:pt x="0" y="0"/>
                </a:moveTo>
                <a:lnTo>
                  <a:pt x="0" y="438"/>
                </a:lnTo>
                <a:lnTo>
                  <a:pt x="970" y="438"/>
                </a:lnTo>
              </a:path>
            </a:pathLst>
          </a:custGeom>
          <a:ln w="6350">
            <a:solidFill>
              <a:schemeClr val="bg1">
                <a:lumMod val="50000"/>
              </a:schemeClr>
            </a:solidFill>
            <a:headEnd type="oval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淘宝店chenying0907 106"/>
          <p:cNvSpPr>
            <a:spLocks/>
          </p:cNvSpPr>
          <p:nvPr/>
        </p:nvSpPr>
        <p:spPr bwMode="auto">
          <a:xfrm>
            <a:off x="4633405" y="1686537"/>
            <a:ext cx="785289" cy="2412585"/>
          </a:xfrm>
          <a:custGeom>
            <a:avLst/>
            <a:gdLst>
              <a:gd name="T0" fmla="*/ 575 w 575"/>
              <a:gd name="T1" fmla="*/ 0 h 1616"/>
              <a:gd name="T2" fmla="*/ 575 w 575"/>
              <a:gd name="T3" fmla="*/ 1616 h 1616"/>
              <a:gd name="T4" fmla="*/ 0 w 575"/>
              <a:gd name="T5" fmla="*/ 1616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5" h="1616">
                <a:moveTo>
                  <a:pt x="575" y="0"/>
                </a:moveTo>
                <a:lnTo>
                  <a:pt x="575" y="1616"/>
                </a:lnTo>
                <a:lnTo>
                  <a:pt x="0" y="1616"/>
                </a:lnTo>
              </a:path>
            </a:pathLst>
          </a:custGeom>
          <a:ln w="6350">
            <a:solidFill>
              <a:schemeClr val="bg1">
                <a:lumMod val="50000"/>
              </a:schemeClr>
            </a:solidFill>
            <a:headEnd type="oval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淘宝店chenying0907 107"/>
          <p:cNvSpPr>
            <a:spLocks/>
          </p:cNvSpPr>
          <p:nvPr/>
        </p:nvSpPr>
        <p:spPr bwMode="auto">
          <a:xfrm>
            <a:off x="4677108" y="3231890"/>
            <a:ext cx="1168919" cy="779827"/>
          </a:xfrm>
          <a:custGeom>
            <a:avLst/>
            <a:gdLst>
              <a:gd name="T0" fmla="*/ 753 w 753"/>
              <a:gd name="T1" fmla="*/ 0 h 438"/>
              <a:gd name="T2" fmla="*/ 753 w 753"/>
              <a:gd name="T3" fmla="*/ 438 h 438"/>
              <a:gd name="T4" fmla="*/ 0 w 753"/>
              <a:gd name="T5" fmla="*/ 438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53" h="438">
                <a:moveTo>
                  <a:pt x="753" y="0"/>
                </a:moveTo>
                <a:lnTo>
                  <a:pt x="753" y="438"/>
                </a:lnTo>
                <a:lnTo>
                  <a:pt x="0" y="438"/>
                </a:lnTo>
              </a:path>
            </a:pathLst>
          </a:custGeom>
          <a:ln w="6350">
            <a:solidFill>
              <a:schemeClr val="bg1">
                <a:lumMod val="50000"/>
              </a:schemeClr>
            </a:solidFill>
            <a:headEnd type="oval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淘宝店chenying0907 108"/>
          <p:cNvSpPr>
            <a:spLocks noEditPoints="1"/>
          </p:cNvSpPr>
          <p:nvPr/>
        </p:nvSpPr>
        <p:spPr bwMode="auto">
          <a:xfrm rot="20105526">
            <a:off x="5744706" y="2907903"/>
            <a:ext cx="157576" cy="235242"/>
          </a:xfrm>
          <a:custGeom>
            <a:avLst/>
            <a:gdLst>
              <a:gd name="T0" fmla="*/ 196 w 201"/>
              <a:gd name="T1" fmla="*/ 271 h 299"/>
              <a:gd name="T2" fmla="*/ 164 w 201"/>
              <a:gd name="T3" fmla="*/ 199 h 299"/>
              <a:gd name="T4" fmla="*/ 152 w 201"/>
              <a:gd name="T5" fmla="*/ 189 h 299"/>
              <a:gd name="T6" fmla="*/ 143 w 201"/>
              <a:gd name="T7" fmla="*/ 169 h 299"/>
              <a:gd name="T8" fmla="*/ 175 w 201"/>
              <a:gd name="T9" fmla="*/ 62 h 299"/>
              <a:gd name="T10" fmla="*/ 62 w 201"/>
              <a:gd name="T11" fmla="*/ 20 h 299"/>
              <a:gd name="T12" fmla="*/ 20 w 201"/>
              <a:gd name="T13" fmla="*/ 133 h 299"/>
              <a:gd name="T14" fmla="*/ 122 w 201"/>
              <a:gd name="T15" fmla="*/ 179 h 299"/>
              <a:gd name="T16" fmla="*/ 131 w 201"/>
              <a:gd name="T17" fmla="*/ 199 h 299"/>
              <a:gd name="T18" fmla="*/ 131 w 201"/>
              <a:gd name="T19" fmla="*/ 215 h 299"/>
              <a:gd name="T20" fmla="*/ 163 w 201"/>
              <a:gd name="T21" fmla="*/ 286 h 299"/>
              <a:gd name="T22" fmla="*/ 187 w 201"/>
              <a:gd name="T23" fmla="*/ 295 h 299"/>
              <a:gd name="T24" fmla="*/ 196 w 201"/>
              <a:gd name="T25" fmla="*/ 271 h 299"/>
              <a:gd name="T26" fmla="*/ 126 w 201"/>
              <a:gd name="T27" fmla="*/ 160 h 299"/>
              <a:gd name="T28" fmla="*/ 34 w 201"/>
              <a:gd name="T29" fmla="*/ 126 h 299"/>
              <a:gd name="T30" fmla="*/ 69 w 201"/>
              <a:gd name="T31" fmla="*/ 34 h 299"/>
              <a:gd name="T32" fmla="*/ 160 w 201"/>
              <a:gd name="T33" fmla="*/ 69 h 299"/>
              <a:gd name="T34" fmla="*/ 126 w 201"/>
              <a:gd name="T35" fmla="*/ 16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1" h="299">
                <a:moveTo>
                  <a:pt x="196" y="271"/>
                </a:moveTo>
                <a:cubicBezTo>
                  <a:pt x="164" y="199"/>
                  <a:pt x="164" y="199"/>
                  <a:pt x="164" y="199"/>
                </a:cubicBezTo>
                <a:cubicBezTo>
                  <a:pt x="162" y="194"/>
                  <a:pt x="157" y="191"/>
                  <a:pt x="152" y="189"/>
                </a:cubicBezTo>
                <a:cubicBezTo>
                  <a:pt x="143" y="169"/>
                  <a:pt x="143" y="169"/>
                  <a:pt x="143" y="169"/>
                </a:cubicBezTo>
                <a:cubicBezTo>
                  <a:pt x="178" y="147"/>
                  <a:pt x="193" y="101"/>
                  <a:pt x="175" y="62"/>
                </a:cubicBezTo>
                <a:cubicBezTo>
                  <a:pt x="155" y="19"/>
                  <a:pt x="105" y="0"/>
                  <a:pt x="62" y="20"/>
                </a:cubicBezTo>
                <a:cubicBezTo>
                  <a:pt x="19" y="39"/>
                  <a:pt x="0" y="90"/>
                  <a:pt x="20" y="133"/>
                </a:cubicBezTo>
                <a:cubicBezTo>
                  <a:pt x="38" y="172"/>
                  <a:pt x="82" y="191"/>
                  <a:pt x="122" y="179"/>
                </a:cubicBezTo>
                <a:cubicBezTo>
                  <a:pt x="131" y="199"/>
                  <a:pt x="131" y="199"/>
                  <a:pt x="131" y="199"/>
                </a:cubicBezTo>
                <a:cubicBezTo>
                  <a:pt x="128" y="204"/>
                  <a:pt x="128" y="209"/>
                  <a:pt x="131" y="215"/>
                </a:cubicBezTo>
                <a:cubicBezTo>
                  <a:pt x="163" y="286"/>
                  <a:pt x="163" y="286"/>
                  <a:pt x="163" y="286"/>
                </a:cubicBezTo>
                <a:cubicBezTo>
                  <a:pt x="167" y="295"/>
                  <a:pt x="178" y="299"/>
                  <a:pt x="187" y="295"/>
                </a:cubicBezTo>
                <a:cubicBezTo>
                  <a:pt x="197" y="291"/>
                  <a:pt x="201" y="280"/>
                  <a:pt x="196" y="271"/>
                </a:cubicBezTo>
                <a:close/>
                <a:moveTo>
                  <a:pt x="126" y="160"/>
                </a:moveTo>
                <a:cubicBezTo>
                  <a:pt x="91" y="176"/>
                  <a:pt x="50" y="161"/>
                  <a:pt x="34" y="126"/>
                </a:cubicBezTo>
                <a:cubicBezTo>
                  <a:pt x="19" y="91"/>
                  <a:pt x="34" y="50"/>
                  <a:pt x="69" y="34"/>
                </a:cubicBezTo>
                <a:cubicBezTo>
                  <a:pt x="104" y="18"/>
                  <a:pt x="145" y="34"/>
                  <a:pt x="160" y="69"/>
                </a:cubicBezTo>
                <a:cubicBezTo>
                  <a:pt x="176" y="103"/>
                  <a:pt x="161" y="145"/>
                  <a:pt x="126" y="16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n w="6350">
                <a:noFill/>
              </a:ln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588579" y="1347577"/>
            <a:ext cx="240472" cy="241218"/>
            <a:chOff x="3020219" y="1344612"/>
            <a:chExt cx="511175" cy="512763"/>
          </a:xfrm>
          <a:solidFill>
            <a:schemeClr val="bg1">
              <a:lumMod val="50000"/>
            </a:schemeClr>
          </a:solidFill>
        </p:grpSpPr>
        <p:sp>
          <p:nvSpPr>
            <p:cNvPr id="11" name="淘宝店chenying0907 109"/>
            <p:cNvSpPr>
              <a:spLocks noEditPoints="1"/>
            </p:cNvSpPr>
            <p:nvPr/>
          </p:nvSpPr>
          <p:spPr bwMode="auto">
            <a:xfrm>
              <a:off x="3182144" y="1344612"/>
              <a:ext cx="187325" cy="512763"/>
            </a:xfrm>
            <a:custGeom>
              <a:avLst/>
              <a:gdLst>
                <a:gd name="T0" fmla="*/ 57 w 113"/>
                <a:gd name="T1" fmla="*/ 0 h 307"/>
                <a:gd name="T2" fmla="*/ 0 w 113"/>
                <a:gd name="T3" fmla="*/ 153 h 307"/>
                <a:gd name="T4" fmla="*/ 57 w 113"/>
                <a:gd name="T5" fmla="*/ 307 h 307"/>
                <a:gd name="T6" fmla="*/ 113 w 113"/>
                <a:gd name="T7" fmla="*/ 153 h 307"/>
                <a:gd name="T8" fmla="*/ 57 w 113"/>
                <a:gd name="T9" fmla="*/ 0 h 307"/>
                <a:gd name="T10" fmla="*/ 57 w 113"/>
                <a:gd name="T11" fmla="*/ 282 h 307"/>
                <a:gd name="T12" fmla="*/ 9 w 113"/>
                <a:gd name="T13" fmla="*/ 153 h 307"/>
                <a:gd name="T14" fmla="*/ 57 w 113"/>
                <a:gd name="T15" fmla="*/ 25 h 307"/>
                <a:gd name="T16" fmla="*/ 104 w 113"/>
                <a:gd name="T17" fmla="*/ 153 h 307"/>
                <a:gd name="T18" fmla="*/ 57 w 113"/>
                <a:gd name="T19" fmla="*/ 28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307">
                  <a:moveTo>
                    <a:pt x="57" y="0"/>
                  </a:moveTo>
                  <a:cubicBezTo>
                    <a:pt x="25" y="0"/>
                    <a:pt x="0" y="69"/>
                    <a:pt x="0" y="153"/>
                  </a:cubicBezTo>
                  <a:cubicBezTo>
                    <a:pt x="0" y="238"/>
                    <a:pt x="25" y="307"/>
                    <a:pt x="57" y="307"/>
                  </a:cubicBezTo>
                  <a:cubicBezTo>
                    <a:pt x="88" y="307"/>
                    <a:pt x="113" y="238"/>
                    <a:pt x="113" y="153"/>
                  </a:cubicBezTo>
                  <a:cubicBezTo>
                    <a:pt x="113" y="69"/>
                    <a:pt x="88" y="0"/>
                    <a:pt x="57" y="0"/>
                  </a:cubicBezTo>
                  <a:close/>
                  <a:moveTo>
                    <a:pt x="57" y="282"/>
                  </a:moveTo>
                  <a:cubicBezTo>
                    <a:pt x="30" y="282"/>
                    <a:pt x="9" y="224"/>
                    <a:pt x="9" y="153"/>
                  </a:cubicBezTo>
                  <a:cubicBezTo>
                    <a:pt x="9" y="82"/>
                    <a:pt x="30" y="25"/>
                    <a:pt x="57" y="25"/>
                  </a:cubicBezTo>
                  <a:cubicBezTo>
                    <a:pt x="83" y="25"/>
                    <a:pt x="104" y="82"/>
                    <a:pt x="104" y="153"/>
                  </a:cubicBezTo>
                  <a:cubicBezTo>
                    <a:pt x="104" y="224"/>
                    <a:pt x="83" y="282"/>
                    <a:pt x="57" y="282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淘宝店chenying0907 110"/>
            <p:cNvSpPr>
              <a:spLocks noEditPoints="1"/>
            </p:cNvSpPr>
            <p:nvPr/>
          </p:nvSpPr>
          <p:spPr bwMode="auto">
            <a:xfrm>
              <a:off x="3020219" y="1506538"/>
              <a:ext cx="511175" cy="188913"/>
            </a:xfrm>
            <a:custGeom>
              <a:avLst/>
              <a:gdLst>
                <a:gd name="T0" fmla="*/ 307 w 307"/>
                <a:gd name="T1" fmla="*/ 56 h 113"/>
                <a:gd name="T2" fmla="*/ 154 w 307"/>
                <a:gd name="T3" fmla="*/ 0 h 113"/>
                <a:gd name="T4" fmla="*/ 0 w 307"/>
                <a:gd name="T5" fmla="*/ 56 h 113"/>
                <a:gd name="T6" fmla="*/ 154 w 307"/>
                <a:gd name="T7" fmla="*/ 113 h 113"/>
                <a:gd name="T8" fmla="*/ 307 w 307"/>
                <a:gd name="T9" fmla="*/ 56 h 113"/>
                <a:gd name="T10" fmla="*/ 25 w 307"/>
                <a:gd name="T11" fmla="*/ 56 h 113"/>
                <a:gd name="T12" fmla="*/ 154 w 307"/>
                <a:gd name="T13" fmla="*/ 9 h 113"/>
                <a:gd name="T14" fmla="*/ 282 w 307"/>
                <a:gd name="T15" fmla="*/ 56 h 113"/>
                <a:gd name="T16" fmla="*/ 154 w 307"/>
                <a:gd name="T17" fmla="*/ 104 h 113"/>
                <a:gd name="T18" fmla="*/ 25 w 307"/>
                <a:gd name="T1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113">
                  <a:moveTo>
                    <a:pt x="307" y="56"/>
                  </a:moveTo>
                  <a:cubicBezTo>
                    <a:pt x="307" y="25"/>
                    <a:pt x="238" y="0"/>
                    <a:pt x="154" y="0"/>
                  </a:cubicBezTo>
                  <a:cubicBezTo>
                    <a:pt x="69" y="0"/>
                    <a:pt x="0" y="25"/>
                    <a:pt x="0" y="56"/>
                  </a:cubicBezTo>
                  <a:cubicBezTo>
                    <a:pt x="0" y="88"/>
                    <a:pt x="69" y="113"/>
                    <a:pt x="154" y="113"/>
                  </a:cubicBezTo>
                  <a:cubicBezTo>
                    <a:pt x="238" y="113"/>
                    <a:pt x="307" y="88"/>
                    <a:pt x="307" y="56"/>
                  </a:cubicBezTo>
                  <a:close/>
                  <a:moveTo>
                    <a:pt x="25" y="56"/>
                  </a:moveTo>
                  <a:cubicBezTo>
                    <a:pt x="25" y="30"/>
                    <a:pt x="83" y="9"/>
                    <a:pt x="154" y="9"/>
                  </a:cubicBezTo>
                  <a:cubicBezTo>
                    <a:pt x="225" y="9"/>
                    <a:pt x="282" y="30"/>
                    <a:pt x="282" y="56"/>
                  </a:cubicBezTo>
                  <a:cubicBezTo>
                    <a:pt x="282" y="82"/>
                    <a:pt x="225" y="104"/>
                    <a:pt x="154" y="104"/>
                  </a:cubicBezTo>
                  <a:cubicBezTo>
                    <a:pt x="83" y="104"/>
                    <a:pt x="25" y="82"/>
                    <a:pt x="25" y="56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淘宝店chenying0907 111"/>
            <p:cNvSpPr>
              <a:spLocks noEditPoints="1"/>
            </p:cNvSpPr>
            <p:nvPr/>
          </p:nvSpPr>
          <p:spPr bwMode="auto">
            <a:xfrm>
              <a:off x="3058319" y="1382713"/>
              <a:ext cx="434975" cy="436563"/>
            </a:xfrm>
            <a:custGeom>
              <a:avLst/>
              <a:gdLst>
                <a:gd name="T0" fmla="*/ 239 w 261"/>
                <a:gd name="T1" fmla="*/ 22 h 261"/>
                <a:gd name="T2" fmla="*/ 91 w 261"/>
                <a:gd name="T3" fmla="*/ 90 h 261"/>
                <a:gd name="T4" fmla="*/ 22 w 261"/>
                <a:gd name="T5" fmla="*/ 239 h 261"/>
                <a:gd name="T6" fmla="*/ 171 w 261"/>
                <a:gd name="T7" fmla="*/ 170 h 261"/>
                <a:gd name="T8" fmla="*/ 239 w 261"/>
                <a:gd name="T9" fmla="*/ 22 h 261"/>
                <a:gd name="T10" fmla="*/ 40 w 261"/>
                <a:gd name="T11" fmla="*/ 221 h 261"/>
                <a:gd name="T12" fmla="*/ 97 w 261"/>
                <a:gd name="T13" fmla="*/ 97 h 261"/>
                <a:gd name="T14" fmla="*/ 221 w 261"/>
                <a:gd name="T15" fmla="*/ 39 h 261"/>
                <a:gd name="T16" fmla="*/ 164 w 261"/>
                <a:gd name="T17" fmla="*/ 164 h 261"/>
                <a:gd name="T18" fmla="*/ 40 w 261"/>
                <a:gd name="T19" fmla="*/ 22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61">
                  <a:moveTo>
                    <a:pt x="239" y="22"/>
                  </a:moveTo>
                  <a:cubicBezTo>
                    <a:pt x="217" y="0"/>
                    <a:pt x="150" y="30"/>
                    <a:pt x="91" y="90"/>
                  </a:cubicBezTo>
                  <a:cubicBezTo>
                    <a:pt x="31" y="150"/>
                    <a:pt x="0" y="217"/>
                    <a:pt x="22" y="239"/>
                  </a:cubicBezTo>
                  <a:cubicBezTo>
                    <a:pt x="44" y="261"/>
                    <a:pt x="111" y="230"/>
                    <a:pt x="171" y="170"/>
                  </a:cubicBezTo>
                  <a:cubicBezTo>
                    <a:pt x="230" y="110"/>
                    <a:pt x="261" y="44"/>
                    <a:pt x="239" y="22"/>
                  </a:cubicBezTo>
                  <a:close/>
                  <a:moveTo>
                    <a:pt x="40" y="221"/>
                  </a:moveTo>
                  <a:cubicBezTo>
                    <a:pt x="21" y="203"/>
                    <a:pt x="47" y="147"/>
                    <a:pt x="97" y="97"/>
                  </a:cubicBezTo>
                  <a:cubicBezTo>
                    <a:pt x="147" y="47"/>
                    <a:pt x="203" y="21"/>
                    <a:pt x="221" y="39"/>
                  </a:cubicBezTo>
                  <a:cubicBezTo>
                    <a:pt x="240" y="58"/>
                    <a:pt x="214" y="114"/>
                    <a:pt x="164" y="164"/>
                  </a:cubicBezTo>
                  <a:cubicBezTo>
                    <a:pt x="114" y="214"/>
                    <a:pt x="58" y="240"/>
                    <a:pt x="40" y="221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淘宝店chenying0907 112"/>
            <p:cNvSpPr>
              <a:spLocks noEditPoints="1"/>
            </p:cNvSpPr>
            <p:nvPr/>
          </p:nvSpPr>
          <p:spPr bwMode="auto">
            <a:xfrm>
              <a:off x="3058319" y="1382713"/>
              <a:ext cx="434975" cy="436563"/>
            </a:xfrm>
            <a:custGeom>
              <a:avLst/>
              <a:gdLst>
                <a:gd name="T0" fmla="*/ 239 w 261"/>
                <a:gd name="T1" fmla="*/ 239 h 261"/>
                <a:gd name="T2" fmla="*/ 171 w 261"/>
                <a:gd name="T3" fmla="*/ 90 h 261"/>
                <a:gd name="T4" fmla="*/ 22 w 261"/>
                <a:gd name="T5" fmla="*/ 22 h 261"/>
                <a:gd name="T6" fmla="*/ 91 w 261"/>
                <a:gd name="T7" fmla="*/ 170 h 261"/>
                <a:gd name="T8" fmla="*/ 239 w 261"/>
                <a:gd name="T9" fmla="*/ 239 h 261"/>
                <a:gd name="T10" fmla="*/ 40 w 261"/>
                <a:gd name="T11" fmla="*/ 39 h 261"/>
                <a:gd name="T12" fmla="*/ 164 w 261"/>
                <a:gd name="T13" fmla="*/ 97 h 261"/>
                <a:gd name="T14" fmla="*/ 221 w 261"/>
                <a:gd name="T15" fmla="*/ 221 h 261"/>
                <a:gd name="T16" fmla="*/ 97 w 261"/>
                <a:gd name="T17" fmla="*/ 164 h 261"/>
                <a:gd name="T18" fmla="*/ 40 w 261"/>
                <a:gd name="T19" fmla="*/ 39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61">
                  <a:moveTo>
                    <a:pt x="239" y="239"/>
                  </a:moveTo>
                  <a:cubicBezTo>
                    <a:pt x="261" y="217"/>
                    <a:pt x="230" y="150"/>
                    <a:pt x="171" y="90"/>
                  </a:cubicBezTo>
                  <a:cubicBezTo>
                    <a:pt x="111" y="30"/>
                    <a:pt x="44" y="0"/>
                    <a:pt x="22" y="22"/>
                  </a:cubicBezTo>
                  <a:cubicBezTo>
                    <a:pt x="0" y="44"/>
                    <a:pt x="31" y="110"/>
                    <a:pt x="91" y="170"/>
                  </a:cubicBezTo>
                  <a:cubicBezTo>
                    <a:pt x="150" y="230"/>
                    <a:pt x="217" y="261"/>
                    <a:pt x="239" y="239"/>
                  </a:cubicBezTo>
                  <a:close/>
                  <a:moveTo>
                    <a:pt x="40" y="39"/>
                  </a:moveTo>
                  <a:cubicBezTo>
                    <a:pt x="58" y="21"/>
                    <a:pt x="114" y="47"/>
                    <a:pt x="164" y="97"/>
                  </a:cubicBezTo>
                  <a:cubicBezTo>
                    <a:pt x="214" y="147"/>
                    <a:pt x="240" y="203"/>
                    <a:pt x="221" y="221"/>
                  </a:cubicBezTo>
                  <a:cubicBezTo>
                    <a:pt x="203" y="240"/>
                    <a:pt x="147" y="214"/>
                    <a:pt x="97" y="164"/>
                  </a:cubicBezTo>
                  <a:cubicBezTo>
                    <a:pt x="47" y="114"/>
                    <a:pt x="21" y="58"/>
                    <a:pt x="40" y="39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Oval 113"/>
            <p:cNvSpPr>
              <a:spLocks noChangeArrowheads="1"/>
            </p:cNvSpPr>
            <p:nvPr/>
          </p:nvSpPr>
          <p:spPr bwMode="auto">
            <a:xfrm>
              <a:off x="3236119" y="1562100"/>
              <a:ext cx="79375" cy="77788"/>
            </a:xfrm>
            <a:prstGeom prst="ellipse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淘宝店chenying0907 80"/>
          <p:cNvSpPr>
            <a:spLocks noEditPoints="1"/>
          </p:cNvSpPr>
          <p:nvPr/>
        </p:nvSpPr>
        <p:spPr bwMode="auto">
          <a:xfrm flipH="1">
            <a:off x="3183337" y="2937250"/>
            <a:ext cx="230974" cy="189662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635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n w="6350">
                <a:noFill/>
              </a:ln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384845" y="1399097"/>
            <a:ext cx="359185" cy="2719146"/>
            <a:chOff x="4360547" y="1601788"/>
            <a:chExt cx="417513" cy="3160713"/>
          </a:xfrm>
          <a:solidFill>
            <a:schemeClr val="tx1">
              <a:lumMod val="25000"/>
              <a:lumOff val="75000"/>
            </a:schemeClr>
          </a:solidFill>
        </p:grpSpPr>
        <p:sp>
          <p:nvSpPr>
            <p:cNvPr id="18" name="淘宝店chenying0907 96"/>
            <p:cNvSpPr>
              <a:spLocks/>
            </p:cNvSpPr>
            <p:nvPr/>
          </p:nvSpPr>
          <p:spPr bwMode="auto">
            <a:xfrm>
              <a:off x="4373247" y="1601788"/>
              <a:ext cx="392113" cy="216559"/>
            </a:xfrm>
            <a:custGeom>
              <a:avLst/>
              <a:gdLst>
                <a:gd name="T0" fmla="*/ 235 w 235"/>
                <a:gd name="T1" fmla="*/ 360 h 408"/>
                <a:gd name="T2" fmla="*/ 187 w 235"/>
                <a:gd name="T3" fmla="*/ 408 h 408"/>
                <a:gd name="T4" fmla="*/ 48 w 235"/>
                <a:gd name="T5" fmla="*/ 408 h 408"/>
                <a:gd name="T6" fmla="*/ 0 w 235"/>
                <a:gd name="T7" fmla="*/ 360 h 408"/>
                <a:gd name="T8" fmla="*/ 0 w 235"/>
                <a:gd name="T9" fmla="*/ 48 h 408"/>
                <a:gd name="T10" fmla="*/ 48 w 235"/>
                <a:gd name="T11" fmla="*/ 0 h 408"/>
                <a:gd name="T12" fmla="*/ 187 w 235"/>
                <a:gd name="T13" fmla="*/ 0 h 408"/>
                <a:gd name="T14" fmla="*/ 235 w 235"/>
                <a:gd name="T15" fmla="*/ 48 h 408"/>
                <a:gd name="T16" fmla="*/ 235 w 235"/>
                <a:gd name="T17" fmla="*/ 36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408">
                  <a:moveTo>
                    <a:pt x="235" y="360"/>
                  </a:moveTo>
                  <a:cubicBezTo>
                    <a:pt x="235" y="387"/>
                    <a:pt x="214" y="408"/>
                    <a:pt x="187" y="408"/>
                  </a:cubicBezTo>
                  <a:cubicBezTo>
                    <a:pt x="48" y="408"/>
                    <a:pt x="48" y="408"/>
                    <a:pt x="48" y="408"/>
                  </a:cubicBezTo>
                  <a:cubicBezTo>
                    <a:pt x="21" y="408"/>
                    <a:pt x="0" y="387"/>
                    <a:pt x="0" y="36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214" y="0"/>
                    <a:pt x="235" y="21"/>
                    <a:pt x="235" y="48"/>
                  </a:cubicBezTo>
                  <a:lnTo>
                    <a:pt x="235" y="36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97"/>
            <p:cNvSpPr>
              <a:spLocks noChangeArrowheads="1"/>
            </p:cNvSpPr>
            <p:nvPr/>
          </p:nvSpPr>
          <p:spPr bwMode="auto">
            <a:xfrm>
              <a:off x="4360547" y="1824038"/>
              <a:ext cx="417513" cy="2393950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98"/>
            <p:cNvSpPr>
              <a:spLocks noChangeArrowheads="1"/>
            </p:cNvSpPr>
            <p:nvPr/>
          </p:nvSpPr>
          <p:spPr bwMode="auto">
            <a:xfrm>
              <a:off x="4385947" y="1824038"/>
              <a:ext cx="120650" cy="2393950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99"/>
            <p:cNvSpPr>
              <a:spLocks noChangeArrowheads="1"/>
            </p:cNvSpPr>
            <p:nvPr/>
          </p:nvSpPr>
          <p:spPr bwMode="auto">
            <a:xfrm>
              <a:off x="4628834" y="1824038"/>
              <a:ext cx="119063" cy="239395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00"/>
            <p:cNvSpPr>
              <a:spLocks noChangeArrowheads="1"/>
            </p:cNvSpPr>
            <p:nvPr/>
          </p:nvSpPr>
          <p:spPr bwMode="auto">
            <a:xfrm>
              <a:off x="4502627" y="1824038"/>
              <a:ext cx="127795" cy="2393950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淘宝店chenying0907 101"/>
            <p:cNvSpPr>
              <a:spLocks/>
            </p:cNvSpPr>
            <p:nvPr/>
          </p:nvSpPr>
          <p:spPr bwMode="auto">
            <a:xfrm>
              <a:off x="4360547" y="4217988"/>
              <a:ext cx="417513" cy="333375"/>
            </a:xfrm>
            <a:custGeom>
              <a:avLst/>
              <a:gdLst>
                <a:gd name="T0" fmla="*/ 0 w 263"/>
                <a:gd name="T1" fmla="*/ 0 h 210"/>
                <a:gd name="T2" fmla="*/ 54 w 263"/>
                <a:gd name="T3" fmla="*/ 210 h 210"/>
                <a:gd name="T4" fmla="*/ 207 w 263"/>
                <a:gd name="T5" fmla="*/ 210 h 210"/>
                <a:gd name="T6" fmla="*/ 263 w 263"/>
                <a:gd name="T7" fmla="*/ 0 h 210"/>
                <a:gd name="T8" fmla="*/ 0 w 263"/>
                <a:gd name="T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10">
                  <a:moveTo>
                    <a:pt x="0" y="0"/>
                  </a:moveTo>
                  <a:lnTo>
                    <a:pt x="54" y="210"/>
                  </a:lnTo>
                  <a:lnTo>
                    <a:pt x="207" y="210"/>
                  </a:lnTo>
                  <a:lnTo>
                    <a:pt x="26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淘宝店chenying0907 102"/>
            <p:cNvSpPr>
              <a:spLocks/>
            </p:cNvSpPr>
            <p:nvPr/>
          </p:nvSpPr>
          <p:spPr bwMode="auto">
            <a:xfrm>
              <a:off x="4446272" y="4551363"/>
              <a:ext cx="242888" cy="211138"/>
            </a:xfrm>
            <a:custGeom>
              <a:avLst/>
              <a:gdLst>
                <a:gd name="T0" fmla="*/ 145 w 145"/>
                <a:gd name="T1" fmla="*/ 0 h 126"/>
                <a:gd name="T2" fmla="*/ 0 w 145"/>
                <a:gd name="T3" fmla="*/ 0 h 126"/>
                <a:gd name="T4" fmla="*/ 35 w 145"/>
                <a:gd name="T5" fmla="*/ 89 h 126"/>
                <a:gd name="T6" fmla="*/ 74 w 145"/>
                <a:gd name="T7" fmla="*/ 126 h 126"/>
                <a:gd name="T8" fmla="*/ 112 w 145"/>
                <a:gd name="T9" fmla="*/ 89 h 126"/>
                <a:gd name="T10" fmla="*/ 145 w 145"/>
                <a:gd name="T1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26">
                  <a:moveTo>
                    <a:pt x="1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6" y="110"/>
                    <a:pt x="53" y="126"/>
                    <a:pt x="74" y="126"/>
                  </a:cubicBezTo>
                  <a:cubicBezTo>
                    <a:pt x="94" y="126"/>
                    <a:pt x="111" y="109"/>
                    <a:pt x="112" y="89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5702497" y="1371000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此处添加标题文本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01</a:t>
            </a:r>
          </a:p>
        </p:txBody>
      </p:sp>
      <p:sp>
        <p:nvSpPr>
          <p:cNvPr id="28" name="淘宝店chenying0907 27"/>
          <p:cNvSpPr/>
          <p:nvPr/>
        </p:nvSpPr>
        <p:spPr>
          <a:xfrm>
            <a:off x="5702497" y="1578483"/>
            <a:ext cx="1952515" cy="62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6084168" y="2937250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此处添加标题文本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01</a:t>
            </a:r>
          </a:p>
        </p:txBody>
      </p:sp>
      <p:sp>
        <p:nvSpPr>
          <p:cNvPr id="30" name="淘宝店chenying0907 29"/>
          <p:cNvSpPr/>
          <p:nvPr/>
        </p:nvSpPr>
        <p:spPr>
          <a:xfrm>
            <a:off x="6084168" y="3144733"/>
            <a:ext cx="1952515" cy="62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1992014" y="1371000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此处添加标题文本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01</a:t>
            </a:r>
          </a:p>
        </p:txBody>
      </p:sp>
      <p:sp>
        <p:nvSpPr>
          <p:cNvPr id="32" name="淘宝店chenying0907 31"/>
          <p:cNvSpPr/>
          <p:nvPr/>
        </p:nvSpPr>
        <p:spPr>
          <a:xfrm>
            <a:off x="1462561" y="1578483"/>
            <a:ext cx="1952515" cy="62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33" name="Rectangle 24"/>
          <p:cNvSpPr>
            <a:spLocks noChangeArrowheads="1"/>
          </p:cNvSpPr>
          <p:nvPr/>
        </p:nvSpPr>
        <p:spPr bwMode="auto">
          <a:xfrm>
            <a:off x="1608046" y="2937250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此处添加标题文本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01</a:t>
            </a:r>
          </a:p>
        </p:txBody>
      </p:sp>
      <p:sp>
        <p:nvSpPr>
          <p:cNvPr id="34" name="淘宝店chenying0907 33"/>
          <p:cNvSpPr/>
          <p:nvPr/>
        </p:nvSpPr>
        <p:spPr>
          <a:xfrm>
            <a:off x="1077828" y="3144733"/>
            <a:ext cx="1952515" cy="62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35" name="Text Box 42"/>
          <p:cNvSpPr txBox="1">
            <a:spLocks noChangeArrowheads="1"/>
          </p:cNvSpPr>
          <p:nvPr/>
        </p:nvSpPr>
        <p:spPr bwMode="auto">
          <a:xfrm>
            <a:off x="1204224" y="258166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此处输入章节标题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807342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自定义 3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52A273"/>
      </a:accent1>
      <a:accent2>
        <a:srgbClr val="EE808D"/>
      </a:accent2>
      <a:accent3>
        <a:srgbClr val="97C7AB"/>
      </a:accent3>
      <a:accent4>
        <a:srgbClr val="F7CABD"/>
      </a:accent4>
      <a:accent5>
        <a:srgbClr val="C7B847"/>
      </a:accent5>
      <a:accent6>
        <a:srgbClr val="BDE29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6960</Words>
  <Application>Microsoft Office PowerPoint</Application>
  <PresentationFormat>全屏显示(16:9)</PresentationFormat>
  <Paragraphs>257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Microsoft JhengHei UI</vt:lpstr>
      <vt:lpstr>华文中宋</vt:lpstr>
      <vt:lpstr>宋体</vt:lpstr>
      <vt:lpstr>微软雅黑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 oban.com</Manager>
  <Company>小清新作品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</dc:title>
  <dc:creator>东方之P</dc:creator>
  <cp:keywords>51PP T模板网</cp:keywords>
  <dc:description>www.51pptm ob an.com</dc:description>
  <cp:lastModifiedBy>YANGs</cp:lastModifiedBy>
  <cp:revision>92</cp:revision>
  <dcterms:created xsi:type="dcterms:W3CDTF">2016-06-01T14:41:08Z</dcterms:created>
  <dcterms:modified xsi:type="dcterms:W3CDTF">2020-07-20T12:38:34Z</dcterms:modified>
</cp:coreProperties>
</file>