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8" r:id="rId2"/>
    <p:sldId id="257" r:id="rId3"/>
    <p:sldId id="258" r:id="rId4"/>
    <p:sldId id="298" r:id="rId5"/>
    <p:sldId id="259" r:id="rId6"/>
    <p:sldId id="296" r:id="rId7"/>
    <p:sldId id="260" r:id="rId8"/>
    <p:sldId id="261" r:id="rId9"/>
    <p:sldId id="262" r:id="rId10"/>
    <p:sldId id="264" r:id="rId11"/>
    <p:sldId id="265" r:id="rId12"/>
    <p:sldId id="266" r:id="rId13"/>
    <p:sldId id="293" r:id="rId14"/>
    <p:sldId id="295" r:id="rId15"/>
    <p:sldId id="267" r:id="rId16"/>
    <p:sldId id="268" r:id="rId17"/>
    <p:sldId id="290" r:id="rId18"/>
    <p:sldId id="269" r:id="rId19"/>
    <p:sldId id="291" r:id="rId20"/>
    <p:sldId id="286" r:id="rId21"/>
    <p:sldId id="273" r:id="rId22"/>
    <p:sldId id="274" r:id="rId23"/>
    <p:sldId id="285" r:id="rId24"/>
    <p:sldId id="287" r:id="rId25"/>
    <p:sldId id="288" r:id="rId26"/>
    <p:sldId id="289" r:id="rId27"/>
    <p:sldId id="292" r:id="rId28"/>
    <p:sldId id="297" r:id="rId29"/>
    <p:sldId id="299"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87C"/>
    <a:srgbClr val="FF9900"/>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5526" autoAdjust="0"/>
  </p:normalViewPr>
  <p:slideViewPr>
    <p:cSldViewPr snapToGrid="0">
      <p:cViewPr varScale="1">
        <p:scale>
          <a:sx n="64" d="100"/>
          <a:sy n="64" d="100"/>
        </p:scale>
        <p:origin x="48" y="25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Sheet1!$C$1</c:f>
              <c:strCache>
                <c:ptCount val="1"/>
                <c:pt idx="0">
                  <c:v>系列 2</c:v>
                </c:pt>
              </c:strCache>
            </c:strRef>
          </c:tx>
          <c:spPr>
            <a:solidFill>
              <a:srgbClr val="1F487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0-4680-42EC-BDA0-9F8A27502A30}"/>
            </c:ext>
          </c:extLst>
        </c:ser>
        <c:ser>
          <c:idx val="2"/>
          <c:order val="1"/>
          <c:tx>
            <c:strRef>
              <c:f>Sheet1!$D$1</c:f>
              <c:strCache>
                <c:ptCount val="1"/>
                <c:pt idx="0">
                  <c:v>系列 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1-4680-42EC-BDA0-9F8A27502A30}"/>
            </c:ext>
          </c:extLst>
        </c:ser>
        <c:dLbls>
          <c:showLegendKey val="0"/>
          <c:showVal val="1"/>
          <c:showCatName val="0"/>
          <c:showSerName val="0"/>
          <c:showPercent val="0"/>
          <c:showBubbleSize val="0"/>
        </c:dLbls>
        <c:gapWidth val="219"/>
        <c:overlap val="-27"/>
        <c:axId val="-1360987056"/>
        <c:axId val="-1360995216"/>
      </c:barChart>
      <c:catAx>
        <c:axId val="-1360987056"/>
        <c:scaling>
          <c:orientation val="minMax"/>
        </c:scaling>
        <c:delete val="1"/>
        <c:axPos val="b"/>
        <c:numFmt formatCode="General" sourceLinked="1"/>
        <c:majorTickMark val="none"/>
        <c:minorTickMark val="none"/>
        <c:tickLblPos val="none"/>
        <c:crossAx val="-1360995216"/>
        <c:crosses val="autoZero"/>
        <c:auto val="1"/>
        <c:lblAlgn val="ctr"/>
        <c:lblOffset val="100"/>
        <c:noMultiLvlLbl val="0"/>
      </c:catAx>
      <c:valAx>
        <c:axId val="-1360995216"/>
        <c:scaling>
          <c:orientation val="minMax"/>
        </c:scaling>
        <c:delete val="1"/>
        <c:axPos val="l"/>
        <c:numFmt formatCode="General" sourceLinked="1"/>
        <c:majorTickMark val="none"/>
        <c:minorTickMark val="none"/>
        <c:tickLblPos val="none"/>
        <c:crossAx val="-1360987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90943B-BE32-4C9B-BD97-5013231ED9B4}" type="datetimeFigureOut">
              <a:rPr lang="zh-CN" altLang="en-US" smtClean="0"/>
              <a:pPr/>
              <a:t>2020/7/21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742EBB-6C3A-411E-B6A0-C87CA677A31C}" type="slidenum">
              <a:rPr lang="zh-CN" altLang="en-US" smtClean="0"/>
              <a:pPr/>
              <a:t>‹#›</a:t>
            </a:fld>
            <a:endParaRPr lang="zh-CN" altLang="en-US"/>
          </a:p>
        </p:txBody>
      </p:sp>
    </p:spTree>
    <p:extLst>
      <p:ext uri="{BB962C8B-B14F-4D97-AF65-F5344CB8AC3E}">
        <p14:creationId xmlns:p14="http://schemas.microsoft.com/office/powerpoint/2010/main" val="1253827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2594466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25</a:t>
            </a:fld>
            <a:endParaRPr lang="zh-CN" altLang="en-US"/>
          </a:p>
        </p:txBody>
      </p:sp>
    </p:spTree>
    <p:extLst>
      <p:ext uri="{BB962C8B-B14F-4D97-AF65-F5344CB8AC3E}">
        <p14:creationId xmlns:p14="http://schemas.microsoft.com/office/powerpoint/2010/main" val="2620619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26</a:t>
            </a:fld>
            <a:endParaRPr lang="zh-CN" altLang="en-US"/>
          </a:p>
        </p:txBody>
      </p:sp>
    </p:spTree>
    <p:extLst>
      <p:ext uri="{BB962C8B-B14F-4D97-AF65-F5344CB8AC3E}">
        <p14:creationId xmlns:p14="http://schemas.microsoft.com/office/powerpoint/2010/main" val="1706122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27</a:t>
            </a:fld>
            <a:endParaRPr lang="zh-CN" altLang="en-US"/>
          </a:p>
        </p:txBody>
      </p:sp>
    </p:spTree>
    <p:extLst>
      <p:ext uri="{BB962C8B-B14F-4D97-AF65-F5344CB8AC3E}">
        <p14:creationId xmlns:p14="http://schemas.microsoft.com/office/powerpoint/2010/main" val="1684036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1069531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6</a:t>
            </a:fld>
            <a:endParaRPr lang="zh-CN" altLang="en-US"/>
          </a:p>
        </p:txBody>
      </p:sp>
    </p:spTree>
    <p:extLst>
      <p:ext uri="{BB962C8B-B14F-4D97-AF65-F5344CB8AC3E}">
        <p14:creationId xmlns:p14="http://schemas.microsoft.com/office/powerpoint/2010/main" val="3121677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13</a:t>
            </a:fld>
            <a:endParaRPr lang="zh-CN" altLang="en-US"/>
          </a:p>
        </p:txBody>
      </p:sp>
    </p:spTree>
    <p:extLst>
      <p:ext uri="{BB962C8B-B14F-4D97-AF65-F5344CB8AC3E}">
        <p14:creationId xmlns:p14="http://schemas.microsoft.com/office/powerpoint/2010/main" val="2739790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14</a:t>
            </a:fld>
            <a:endParaRPr lang="zh-CN" altLang="en-US"/>
          </a:p>
        </p:txBody>
      </p:sp>
    </p:spTree>
    <p:extLst>
      <p:ext uri="{BB962C8B-B14F-4D97-AF65-F5344CB8AC3E}">
        <p14:creationId xmlns:p14="http://schemas.microsoft.com/office/powerpoint/2010/main" val="3807869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17</a:t>
            </a:fld>
            <a:endParaRPr lang="zh-CN" altLang="en-US"/>
          </a:p>
        </p:txBody>
      </p:sp>
    </p:spTree>
    <p:extLst>
      <p:ext uri="{BB962C8B-B14F-4D97-AF65-F5344CB8AC3E}">
        <p14:creationId xmlns:p14="http://schemas.microsoft.com/office/powerpoint/2010/main" val="3785966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19</a:t>
            </a:fld>
            <a:endParaRPr lang="zh-CN" altLang="en-US"/>
          </a:p>
        </p:txBody>
      </p:sp>
    </p:spTree>
    <p:extLst>
      <p:ext uri="{BB962C8B-B14F-4D97-AF65-F5344CB8AC3E}">
        <p14:creationId xmlns:p14="http://schemas.microsoft.com/office/powerpoint/2010/main" val="3965976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20</a:t>
            </a:fld>
            <a:endParaRPr lang="zh-CN" altLang="en-US"/>
          </a:p>
        </p:txBody>
      </p:sp>
    </p:spTree>
    <p:extLst>
      <p:ext uri="{BB962C8B-B14F-4D97-AF65-F5344CB8AC3E}">
        <p14:creationId xmlns:p14="http://schemas.microsoft.com/office/powerpoint/2010/main" val="1898928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87213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pPr/>
              <a:t>24</a:t>
            </a:fld>
            <a:endParaRPr lang="zh-CN" altLang="en-US"/>
          </a:p>
        </p:txBody>
      </p:sp>
    </p:spTree>
    <p:extLst>
      <p:ext uri="{BB962C8B-B14F-4D97-AF65-F5344CB8AC3E}">
        <p14:creationId xmlns:p14="http://schemas.microsoft.com/office/powerpoint/2010/main" val="1367007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2749946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366278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2666856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80189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141952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6525864"/>
      </p:ext>
    </p:extLst>
  </p:cSld>
  <p:clrMapOvr>
    <a:masterClrMapping/>
  </p:clrMapOvr>
  <p:transition spd="slow">
    <p:wip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5762526"/>
      </p:ext>
    </p:extLst>
  </p:cSld>
  <p:clrMapOvr>
    <a:masterClrMapping/>
  </p:clrMapOvr>
  <p:transition spd="slow">
    <p:wipe/>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960537"/>
      </p:ext>
    </p:extLst>
  </p:cSld>
  <p:clrMapOvr>
    <a:masterClrMapping/>
  </p:clrMapOvr>
  <p:transition spd="slow">
    <p:wipe/>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2212832"/>
      </p:ext>
    </p:extLst>
  </p:cSld>
  <p:clrMapOvr>
    <a:masterClrMapping/>
  </p:clrMapOvr>
  <p:transition spd="slow">
    <p:wip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5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3642392"/>
      </p:ext>
    </p:extLst>
  </p:cSld>
  <p:clrMapOvr>
    <a:masterClrMapping/>
  </p:clrMapOvr>
  <p:transition spd="slow">
    <p:wip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6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6910253"/>
      </p:ext>
    </p:extLst>
  </p:cSld>
  <p:clrMapOvr>
    <a:masterClrMapping/>
  </p:clrMapOvr>
  <p:transition spd="slow">
    <p:wip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13364588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7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1947152"/>
      </p:ext>
    </p:extLst>
  </p:cSld>
  <p:clrMapOvr>
    <a:masterClrMapping/>
  </p:clrMapOvr>
  <p:transition spd="slow">
    <p:wip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8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61971409"/>
      </p:ext>
    </p:extLst>
  </p:cSld>
  <p:clrMapOvr>
    <a:masterClrMapping/>
  </p:clrMapOvr>
  <p:transition spd="slow">
    <p:wip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10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5845089"/>
      </p:ext>
    </p:extLst>
  </p:cSld>
  <p:clrMapOvr>
    <a:masterClrMapping/>
  </p:clrMapOvr>
  <p:transition spd="slow">
    <p:wip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1_节标题">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8244270"/>
      </p:ext>
    </p:extLst>
  </p:cSld>
  <p:clrMapOvr>
    <a:masterClrMapping/>
  </p:clrMapOvr>
  <p:transition spd="slow">
    <p:wip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2715682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4144749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834877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252201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1830957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7456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AF6B169-E305-4F7B-8A65-ACE2B101B8FD}" type="datetimeFigureOut">
              <a:rPr lang="zh-CN" altLang="en-US" smtClean="0"/>
              <a:pPr/>
              <a:t>2020/7/21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26305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F6B169-E305-4F7B-8A65-ACE2B101B8FD}" type="datetimeFigureOut">
              <a:rPr lang="zh-CN" altLang="en-US" smtClean="0"/>
              <a:pPr/>
              <a:t>2020/7/21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88EFB3-8ED2-4592-A1CC-D9AB00905366}" type="slidenum">
              <a:rPr lang="zh-CN" altLang="en-US" smtClean="0"/>
              <a:pPr/>
              <a:t>‹#›</a:t>
            </a:fld>
            <a:endParaRPr lang="zh-CN" altLang="en-US"/>
          </a:p>
        </p:txBody>
      </p:sp>
    </p:spTree>
    <p:extLst>
      <p:ext uri="{BB962C8B-B14F-4D97-AF65-F5344CB8AC3E}">
        <p14:creationId xmlns:p14="http://schemas.microsoft.com/office/powerpoint/2010/main" val="10159754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7"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7" r:id="rId22"/>
    <p:sldLayoutId id="2147483678"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2.xml"/><Relationship Id="rId5" Type="http://schemas.openxmlformats.org/officeDocument/2006/relationships/image" Target="../media/image15.jpe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1" name="平行四边形 30"/>
          <p:cNvSpPr/>
          <p:nvPr/>
        </p:nvSpPr>
        <p:spPr>
          <a:xfrm>
            <a:off x="469900" y="39425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p:cNvSpPr/>
          <p:nvPr/>
        </p:nvSpPr>
        <p:spPr>
          <a:xfrm>
            <a:off x="469900" y="32632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9148839" y="4062548"/>
            <a:ext cx="4497740" cy="2795452"/>
          </a:xfrm>
          <a:prstGeom prst="parallelogram">
            <a:avLst>
              <a:gd name="adj" fmla="val 48895"/>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6051853" y="-25316"/>
            <a:ext cx="4604602" cy="2851474"/>
          </a:xfrm>
          <a:prstGeom prst="parallelogram">
            <a:avLst>
              <a:gd name="adj" fmla="val 48814"/>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469900" y="26540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22"/>
          <p:cNvSpPr>
            <a:spLocks noChangeArrowheads="1"/>
          </p:cNvSpPr>
          <p:nvPr/>
        </p:nvSpPr>
        <p:spPr bwMode="auto">
          <a:xfrm>
            <a:off x="1396296" y="2953016"/>
            <a:ext cx="74093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gn="r"/>
            <a:r>
              <a:rPr lang="zh-CN" altLang="en-US" sz="4800" b="1" dirty="0" smtClean="0">
                <a:solidFill>
                  <a:schemeClr val="bg1"/>
                </a:solidFill>
                <a:latin typeface="+mj-ea"/>
                <a:ea typeface="+mj-ea"/>
              </a:rPr>
              <a:t>商务蓝工作总结报告</a:t>
            </a:r>
            <a:r>
              <a:rPr lang="en-US" altLang="zh-CN" sz="4800" b="1" dirty="0" smtClean="0">
                <a:solidFill>
                  <a:schemeClr val="bg1"/>
                </a:solidFill>
                <a:latin typeface="+mj-ea"/>
                <a:ea typeface="+mj-ea"/>
              </a:rPr>
              <a:t>PPT</a:t>
            </a:r>
            <a:endParaRPr lang="zh-CN" altLang="zh-CN" sz="4800" b="1" dirty="0">
              <a:solidFill>
                <a:schemeClr val="bg1"/>
              </a:solidFill>
              <a:latin typeface="+mj-ea"/>
              <a:ea typeface="+mj-ea"/>
            </a:endParaRPr>
          </a:p>
        </p:txBody>
      </p:sp>
      <p:sp>
        <p:nvSpPr>
          <p:cNvPr id="53" name="TextBox 7"/>
          <p:cNvSpPr>
            <a:spLocks noChangeArrowheads="1"/>
          </p:cNvSpPr>
          <p:nvPr/>
        </p:nvSpPr>
        <p:spPr bwMode="auto">
          <a:xfrm>
            <a:off x="1794214" y="4259452"/>
            <a:ext cx="69127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适</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用于年终总结</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、工作计</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划、工作汇</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报、述职报告等</a:t>
            </a:r>
            <a:endParaRPr lang="zh-CN" altLang="en-US" sz="1400" dirty="0">
              <a:solidFill>
                <a:schemeClr val="tx1">
                  <a:lumMod val="95000"/>
                  <a:lumOff val="5000"/>
                </a:schemeClr>
              </a:solidFill>
              <a:latin typeface="微软雅黑" pitchFamily="34" charset="-122"/>
              <a:ea typeface="微软雅黑" pitchFamily="34" charset="-122"/>
              <a:sym typeface="微软雅黑" pitchFamily="34" charset="-122"/>
            </a:endParaRPr>
          </a:p>
        </p:txBody>
      </p:sp>
      <p:sp>
        <p:nvSpPr>
          <p:cNvPr id="16" name="平行四边形 15"/>
          <p:cNvSpPr/>
          <p:nvPr/>
        </p:nvSpPr>
        <p:spPr>
          <a:xfrm>
            <a:off x="9592362" y="1537586"/>
            <a:ext cx="2274516" cy="1408531"/>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sp>
        <p:nvSpPr>
          <p:cNvPr id="20" name="平行四边形 19"/>
          <p:cNvSpPr/>
          <p:nvPr/>
        </p:nvSpPr>
        <p:spPr>
          <a:xfrm>
            <a:off x="9385952" y="3263269"/>
            <a:ext cx="1290687" cy="799279"/>
          </a:xfrm>
          <a:prstGeom prst="parallelogram">
            <a:avLst>
              <a:gd name="adj" fmla="val 48814"/>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4"/>
          <p:cNvSpPr txBox="1">
            <a:spLocks noChangeArrowheads="1"/>
          </p:cNvSpPr>
          <p:nvPr/>
        </p:nvSpPr>
        <p:spPr bwMode="auto">
          <a:xfrm>
            <a:off x="3598947" y="4808487"/>
            <a:ext cx="242084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1600" b="0" dirty="0" smtClean="0">
                <a:solidFill>
                  <a:schemeClr val="tx1">
                    <a:lumMod val="95000"/>
                    <a:lumOff val="5000"/>
                  </a:schemeClr>
                </a:solidFill>
                <a:latin typeface="+mj-ea"/>
              </a:rPr>
              <a:t>汇报人：东方之</a:t>
            </a:r>
            <a:r>
              <a:rPr lang="en-US" altLang="zh-CN" sz="1600" b="0" dirty="0" smtClean="0">
                <a:solidFill>
                  <a:schemeClr val="tx1">
                    <a:lumMod val="95000"/>
                    <a:lumOff val="5000"/>
                  </a:schemeClr>
                </a:solidFill>
                <a:latin typeface="+mj-ea"/>
              </a:rPr>
              <a:t>P</a:t>
            </a:r>
            <a:endParaRPr lang="zh-CN" altLang="en-US" sz="1600" b="0" dirty="0">
              <a:solidFill>
                <a:schemeClr val="tx1">
                  <a:lumMod val="95000"/>
                  <a:lumOff val="5000"/>
                </a:schemeClr>
              </a:solidFill>
              <a:latin typeface="+mj-ea"/>
            </a:endParaRPr>
          </a:p>
        </p:txBody>
      </p:sp>
    </p:spTree>
    <p:extLst>
      <p:ext uri="{BB962C8B-B14F-4D97-AF65-F5344CB8AC3E}">
        <p14:creationId xmlns:p14="http://schemas.microsoft.com/office/powerpoint/2010/main" val="251264957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ppt_x</p:attrName>
                                        </p:attrNameLst>
                                      </p:cBhvr>
                                      <p:tavLst>
                                        <p:tav tm="0">
                                          <p:val>
                                            <p:strVal val="1+#ppt_w/2"/>
                                          </p:val>
                                        </p:tav>
                                        <p:tav tm="100000">
                                          <p:val>
                                            <p:strVal val="#ppt_x"/>
                                          </p:val>
                                        </p:tav>
                                      </p:tavLst>
                                    </p:anim>
                                    <p:anim calcmode="lin" valueType="num">
                                      <p:cBhvr>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1050"/>
                            </p:stCondLst>
                            <p:childTnLst>
                              <p:par>
                                <p:cTn id="10" presetID="52" presetClass="entr" presetSubtype="0" fill="hold" grpId="0" nodeType="afterEffect">
                                  <p:stCondLst>
                                    <p:cond delay="0"/>
                                  </p:stCondLst>
                                  <p:iterate type="lt">
                                    <p:tmPct val="10000"/>
                                  </p:iterate>
                                  <p:childTnLst>
                                    <p:set>
                                      <p:cBhvr>
                                        <p:cTn id="11" dur="1" fill="hold">
                                          <p:stCondLst>
                                            <p:cond delay="0"/>
                                          </p:stCondLst>
                                        </p:cTn>
                                        <p:tgtEl>
                                          <p:spTgt spid="53"/>
                                        </p:tgtEl>
                                        <p:attrNameLst>
                                          <p:attrName>style.visibility</p:attrName>
                                        </p:attrNameLst>
                                      </p:cBhvr>
                                      <p:to>
                                        <p:strVal val="visible"/>
                                      </p:to>
                                    </p:set>
                                    <p:animScale>
                                      <p:cBhvr>
                                        <p:cTn id="12"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3"/>
                                        </p:tgtEl>
                                        <p:attrNameLst>
                                          <p:attrName>ppt_x</p:attrName>
                                          <p:attrName>ppt_y</p:attrName>
                                        </p:attrNameLst>
                                      </p:cBhvr>
                                    </p:animMotion>
                                    <p:animEffect transition="in" filter="fade">
                                      <p:cBhvr>
                                        <p:cTn id="14" dur="1000"/>
                                        <p:tgtEl>
                                          <p:spTgt spid="53"/>
                                        </p:tgtEl>
                                      </p:cBhvr>
                                    </p:animEffect>
                                  </p:childTnLst>
                                </p:cTn>
                              </p:par>
                            </p:childTnLst>
                          </p:cTn>
                        </p:par>
                        <p:par>
                          <p:cTn id="15" fill="hold">
                            <p:stCondLst>
                              <p:cond delay="4250"/>
                            </p:stCondLst>
                            <p:childTnLst>
                              <p:par>
                                <p:cTn id="16" presetID="22" presetClass="entr" presetSubtype="8"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utoUpdateAnimBg="0"/>
      <p:bldP spid="53"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 name="直接连接符 18"/>
          <p:cNvCxnSpPr>
            <a:stCxn id="9" idx="6"/>
            <a:endCxn id="10" idx="2"/>
          </p:cNvCxnSpPr>
          <p:nvPr/>
        </p:nvCxnSpPr>
        <p:spPr>
          <a:xfrm>
            <a:off x="4470172" y="3606800"/>
            <a:ext cx="3421468" cy="0"/>
          </a:xfrm>
          <a:prstGeom prst="line">
            <a:avLst/>
          </a:prstGeom>
          <a:ln>
            <a:solidFill>
              <a:srgbClr val="1F487C"/>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7"/>
            <a:endCxn id="12" idx="3"/>
          </p:cNvCxnSpPr>
          <p:nvPr/>
        </p:nvCxnSpPr>
        <p:spPr>
          <a:xfrm flipV="1">
            <a:off x="4813826" y="2737727"/>
            <a:ext cx="2850048" cy="1925263"/>
          </a:xfrm>
          <a:prstGeom prst="line">
            <a:avLst/>
          </a:prstGeom>
          <a:ln>
            <a:solidFill>
              <a:srgbClr val="1F487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8" idx="5"/>
            <a:endCxn id="13" idx="1"/>
          </p:cNvCxnSpPr>
          <p:nvPr/>
        </p:nvCxnSpPr>
        <p:spPr>
          <a:xfrm>
            <a:off x="4813826" y="2737727"/>
            <a:ext cx="2850048" cy="1925263"/>
          </a:xfrm>
          <a:prstGeom prst="line">
            <a:avLst/>
          </a:prstGeom>
          <a:ln>
            <a:solidFill>
              <a:srgbClr val="1F487C"/>
            </a:solidFill>
          </a:ln>
        </p:spPr>
        <p:style>
          <a:lnRef idx="1">
            <a:schemeClr val="accent1"/>
          </a:lnRef>
          <a:fillRef idx="0">
            <a:schemeClr val="accent1"/>
          </a:fillRef>
          <a:effectRef idx="0">
            <a:schemeClr val="accent1"/>
          </a:effectRef>
          <a:fontRef idx="minor">
            <a:schemeClr val="tx1"/>
          </a:fontRef>
        </p:style>
      </p:cxnSp>
      <p:sp>
        <p:nvSpPr>
          <p:cNvPr id="7" name="椭圆 6"/>
          <p:cNvSpPr>
            <a:spLocks noChangeAspect="1"/>
          </p:cNvSpPr>
          <p:nvPr/>
        </p:nvSpPr>
        <p:spPr>
          <a:xfrm>
            <a:off x="5542279" y="3033486"/>
            <a:ext cx="1146628" cy="1146628"/>
          </a:xfrm>
          <a:prstGeom prst="ellipse">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a:spLocks noChangeAspect="1"/>
          </p:cNvSpPr>
          <p:nvPr/>
        </p:nvSpPr>
        <p:spPr>
          <a:xfrm>
            <a:off x="3984172" y="1908073"/>
            <a:ext cx="972000" cy="972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1</a:t>
            </a:r>
            <a:endParaRPr lang="zh-CN" altLang="en-US" sz="4400" dirty="0"/>
          </a:p>
        </p:txBody>
      </p:sp>
      <p:sp>
        <p:nvSpPr>
          <p:cNvPr id="9" name="椭圆 8"/>
          <p:cNvSpPr>
            <a:spLocks noChangeAspect="1"/>
          </p:cNvSpPr>
          <p:nvPr/>
        </p:nvSpPr>
        <p:spPr>
          <a:xfrm>
            <a:off x="3498172" y="3120800"/>
            <a:ext cx="972000" cy="972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2</a:t>
            </a:r>
            <a:endParaRPr lang="zh-CN" altLang="en-US" sz="4400" dirty="0"/>
          </a:p>
        </p:txBody>
      </p:sp>
      <p:sp>
        <p:nvSpPr>
          <p:cNvPr id="10" name="椭圆 9"/>
          <p:cNvSpPr>
            <a:spLocks noChangeAspect="1"/>
          </p:cNvSpPr>
          <p:nvPr/>
        </p:nvSpPr>
        <p:spPr>
          <a:xfrm>
            <a:off x="7891640" y="3120800"/>
            <a:ext cx="972000" cy="972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B</a:t>
            </a:r>
            <a:endParaRPr lang="zh-CN" altLang="en-US" sz="4400" dirty="0"/>
          </a:p>
        </p:txBody>
      </p:sp>
      <p:sp>
        <p:nvSpPr>
          <p:cNvPr id="11" name="椭圆 10"/>
          <p:cNvSpPr>
            <a:spLocks noChangeAspect="1"/>
          </p:cNvSpPr>
          <p:nvPr/>
        </p:nvSpPr>
        <p:spPr>
          <a:xfrm>
            <a:off x="3984172" y="4520644"/>
            <a:ext cx="972000" cy="972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3</a:t>
            </a:r>
            <a:endParaRPr lang="zh-CN" altLang="en-US" sz="4400" dirty="0"/>
          </a:p>
        </p:txBody>
      </p:sp>
      <p:sp>
        <p:nvSpPr>
          <p:cNvPr id="12" name="椭圆 11"/>
          <p:cNvSpPr>
            <a:spLocks noChangeAspect="1"/>
          </p:cNvSpPr>
          <p:nvPr/>
        </p:nvSpPr>
        <p:spPr>
          <a:xfrm>
            <a:off x="7521528" y="1908073"/>
            <a:ext cx="972000" cy="972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A</a:t>
            </a:r>
            <a:endParaRPr lang="zh-CN" altLang="en-US" sz="4400" dirty="0"/>
          </a:p>
        </p:txBody>
      </p:sp>
      <p:sp>
        <p:nvSpPr>
          <p:cNvPr id="13" name="椭圆 12"/>
          <p:cNvSpPr>
            <a:spLocks noChangeAspect="1"/>
          </p:cNvSpPr>
          <p:nvPr/>
        </p:nvSpPr>
        <p:spPr>
          <a:xfrm>
            <a:off x="7521528" y="4520644"/>
            <a:ext cx="972000" cy="972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C</a:t>
            </a:r>
            <a:endParaRPr lang="zh-CN" altLang="en-US" sz="4400" dirty="0"/>
          </a:p>
        </p:txBody>
      </p:sp>
      <p:sp>
        <p:nvSpPr>
          <p:cNvPr id="22" name="矩形 21"/>
          <p:cNvSpPr/>
          <p:nvPr/>
        </p:nvSpPr>
        <p:spPr>
          <a:xfrm>
            <a:off x="870857" y="1856717"/>
            <a:ext cx="3016175"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dirty="0">
                <a:solidFill>
                  <a:schemeClr val="bg2">
                    <a:lumMod val="25000"/>
                  </a:schemeClr>
                </a:solidFill>
              </a:rPr>
              <a:t>在此添加关键字</a:t>
            </a:r>
          </a:p>
          <a:p>
            <a:pPr algn="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23" name="矩形 22"/>
          <p:cNvSpPr/>
          <p:nvPr/>
        </p:nvSpPr>
        <p:spPr>
          <a:xfrm>
            <a:off x="384857" y="3160526"/>
            <a:ext cx="3016175"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dirty="0">
                <a:solidFill>
                  <a:schemeClr val="bg2">
                    <a:lumMod val="25000"/>
                  </a:schemeClr>
                </a:solidFill>
              </a:rPr>
              <a:t>在此添加关键字</a:t>
            </a:r>
          </a:p>
          <a:p>
            <a:pPr algn="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24" name="矩形 23"/>
          <p:cNvSpPr/>
          <p:nvPr/>
        </p:nvSpPr>
        <p:spPr>
          <a:xfrm>
            <a:off x="867285" y="4560370"/>
            <a:ext cx="3016175"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dirty="0">
                <a:solidFill>
                  <a:schemeClr val="bg2">
                    <a:lumMod val="25000"/>
                  </a:schemeClr>
                </a:solidFill>
              </a:rPr>
              <a:t>在此添加关键字</a:t>
            </a:r>
          </a:p>
          <a:p>
            <a:pPr algn="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25" name="矩形 24"/>
          <p:cNvSpPr/>
          <p:nvPr/>
        </p:nvSpPr>
        <p:spPr>
          <a:xfrm>
            <a:off x="8721142" y="4560370"/>
            <a:ext cx="3016175"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2">
                    <a:lumMod val="25000"/>
                  </a:schemeClr>
                </a:solidFill>
              </a:rPr>
              <a:t>在此添加关键字</a:t>
            </a:r>
          </a:p>
          <a:p>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26" name="矩形 25"/>
          <p:cNvSpPr/>
          <p:nvPr/>
        </p:nvSpPr>
        <p:spPr>
          <a:xfrm>
            <a:off x="9091406" y="3160526"/>
            <a:ext cx="3016175"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2">
                    <a:lumMod val="25000"/>
                  </a:schemeClr>
                </a:solidFill>
              </a:rPr>
              <a:t>在此添加关键字</a:t>
            </a:r>
          </a:p>
          <a:p>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27" name="矩形 26"/>
          <p:cNvSpPr/>
          <p:nvPr/>
        </p:nvSpPr>
        <p:spPr>
          <a:xfrm>
            <a:off x="8733014" y="1856717"/>
            <a:ext cx="3016175"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2">
                    <a:lumMod val="25000"/>
                  </a:schemeClr>
                </a:solidFill>
              </a:rPr>
              <a:t>在此添加关键字</a:t>
            </a:r>
          </a:p>
          <a:p>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28" name="Freeform 871"/>
          <p:cNvSpPr>
            <a:spLocks noEditPoints="1"/>
          </p:cNvSpPr>
          <p:nvPr/>
        </p:nvSpPr>
        <p:spPr bwMode="auto">
          <a:xfrm>
            <a:off x="5774280" y="3275012"/>
            <a:ext cx="682625" cy="663575"/>
          </a:xfrm>
          <a:custGeom>
            <a:avLst/>
            <a:gdLst>
              <a:gd name="T0" fmla="*/ 91 w 182"/>
              <a:gd name="T1" fmla="*/ 75 h 177"/>
              <a:gd name="T2" fmla="*/ 35 w 182"/>
              <a:gd name="T3" fmla="*/ 177 h 177"/>
              <a:gd name="T4" fmla="*/ 57 w 182"/>
              <a:gd name="T5" fmla="*/ 169 h 177"/>
              <a:gd name="T6" fmla="*/ 125 w 182"/>
              <a:gd name="T7" fmla="*/ 169 h 177"/>
              <a:gd name="T8" fmla="*/ 147 w 182"/>
              <a:gd name="T9" fmla="*/ 177 h 177"/>
              <a:gd name="T10" fmla="*/ 91 w 182"/>
              <a:gd name="T11" fmla="*/ 75 h 177"/>
              <a:gd name="T12" fmla="*/ 97 w 182"/>
              <a:gd name="T13" fmla="*/ 97 h 177"/>
              <a:gd name="T14" fmla="*/ 91 w 182"/>
              <a:gd name="T15" fmla="*/ 81 h 177"/>
              <a:gd name="T16" fmla="*/ 101 w 182"/>
              <a:gd name="T17" fmla="*/ 107 h 177"/>
              <a:gd name="T18" fmla="*/ 91 w 182"/>
              <a:gd name="T19" fmla="*/ 120 h 177"/>
              <a:gd name="T20" fmla="*/ 81 w 182"/>
              <a:gd name="T21" fmla="*/ 107 h 177"/>
              <a:gd name="T22" fmla="*/ 81 w 182"/>
              <a:gd name="T23" fmla="*/ 126 h 177"/>
              <a:gd name="T24" fmla="*/ 75 w 182"/>
              <a:gd name="T25" fmla="*/ 122 h 177"/>
              <a:gd name="T26" fmla="*/ 93 w 182"/>
              <a:gd name="T27" fmla="*/ 145 h 177"/>
              <a:gd name="T28" fmla="*/ 62 w 182"/>
              <a:gd name="T29" fmla="*/ 156 h 177"/>
              <a:gd name="T30" fmla="*/ 91 w 182"/>
              <a:gd name="T31" fmla="*/ 132 h 177"/>
              <a:gd name="T32" fmla="*/ 120 w 182"/>
              <a:gd name="T33" fmla="*/ 156 h 177"/>
              <a:gd name="T34" fmla="*/ 101 w 182"/>
              <a:gd name="T35" fmla="*/ 126 h 177"/>
              <a:gd name="T36" fmla="*/ 110 w 182"/>
              <a:gd name="T37" fmla="*/ 132 h 177"/>
              <a:gd name="T38" fmla="*/ 51 w 182"/>
              <a:gd name="T39" fmla="*/ 66 h 177"/>
              <a:gd name="T40" fmla="*/ 51 w 182"/>
              <a:gd name="T41" fmla="*/ 56 h 177"/>
              <a:gd name="T42" fmla="*/ 51 w 182"/>
              <a:gd name="T43" fmla="*/ 28 h 177"/>
              <a:gd name="T44" fmla="*/ 41 w 182"/>
              <a:gd name="T45" fmla="*/ 18 h 177"/>
              <a:gd name="T46" fmla="*/ 41 w 182"/>
              <a:gd name="T47" fmla="*/ 66 h 177"/>
              <a:gd name="T48" fmla="*/ 131 w 182"/>
              <a:gd name="T49" fmla="*/ 18 h 177"/>
              <a:gd name="T50" fmla="*/ 137 w 182"/>
              <a:gd name="T51" fmla="*/ 42 h 177"/>
              <a:gd name="T52" fmla="*/ 131 w 182"/>
              <a:gd name="T53" fmla="*/ 66 h 177"/>
              <a:gd name="T54" fmla="*/ 141 w 182"/>
              <a:gd name="T55" fmla="*/ 66 h 177"/>
              <a:gd name="T56" fmla="*/ 141 w 182"/>
              <a:gd name="T57" fmla="*/ 18 h 177"/>
              <a:gd name="T58" fmla="*/ 27 w 182"/>
              <a:gd name="T59" fmla="*/ 71 h 177"/>
              <a:gd name="T60" fmla="*/ 27 w 182"/>
              <a:gd name="T61" fmla="*/ 13 h 177"/>
              <a:gd name="T62" fmla="*/ 16 w 182"/>
              <a:gd name="T63" fmla="*/ 3 h 177"/>
              <a:gd name="T64" fmla="*/ 16 w 182"/>
              <a:gd name="T65" fmla="*/ 81 h 177"/>
              <a:gd name="T66" fmla="*/ 27 w 182"/>
              <a:gd name="T67" fmla="*/ 81 h 177"/>
              <a:gd name="T68" fmla="*/ 166 w 182"/>
              <a:gd name="T69" fmla="*/ 3 h 177"/>
              <a:gd name="T70" fmla="*/ 155 w 182"/>
              <a:gd name="T71" fmla="*/ 13 h 177"/>
              <a:gd name="T72" fmla="*/ 155 w 182"/>
              <a:gd name="T73" fmla="*/ 71 h 177"/>
              <a:gd name="T74" fmla="*/ 160 w 182"/>
              <a:gd name="T75" fmla="*/ 84 h 177"/>
              <a:gd name="T76" fmla="*/ 182 w 182"/>
              <a:gd name="T77" fmla="*/ 42 h 177"/>
              <a:gd name="T78" fmla="*/ 91 w 182"/>
              <a:gd name="T79" fmla="*/ 64 h 177"/>
              <a:gd name="T80" fmla="*/ 91 w 182"/>
              <a:gd name="T81" fmla="*/ 20 h 177"/>
              <a:gd name="T82" fmla="*/ 91 w 182"/>
              <a:gd name="T83" fmla="*/ 6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2" h="177">
                <a:moveTo>
                  <a:pt x="91" y="75"/>
                </a:moveTo>
                <a:cubicBezTo>
                  <a:pt x="91" y="75"/>
                  <a:pt x="91" y="75"/>
                  <a:pt x="91" y="75"/>
                </a:cubicBezTo>
                <a:cubicBezTo>
                  <a:pt x="86" y="75"/>
                  <a:pt x="80" y="74"/>
                  <a:pt x="75" y="72"/>
                </a:cubicBezTo>
                <a:cubicBezTo>
                  <a:pt x="35" y="177"/>
                  <a:pt x="35" y="177"/>
                  <a:pt x="35" y="177"/>
                </a:cubicBezTo>
                <a:cubicBezTo>
                  <a:pt x="54" y="177"/>
                  <a:pt x="54" y="177"/>
                  <a:pt x="54" y="177"/>
                </a:cubicBezTo>
                <a:cubicBezTo>
                  <a:pt x="57" y="169"/>
                  <a:pt x="57" y="169"/>
                  <a:pt x="57" y="169"/>
                </a:cubicBezTo>
                <a:cubicBezTo>
                  <a:pt x="91" y="155"/>
                  <a:pt x="91" y="155"/>
                  <a:pt x="91" y="155"/>
                </a:cubicBezTo>
                <a:cubicBezTo>
                  <a:pt x="125" y="169"/>
                  <a:pt x="125" y="169"/>
                  <a:pt x="125" y="169"/>
                </a:cubicBezTo>
                <a:cubicBezTo>
                  <a:pt x="128" y="177"/>
                  <a:pt x="128" y="177"/>
                  <a:pt x="128" y="177"/>
                </a:cubicBezTo>
                <a:cubicBezTo>
                  <a:pt x="147" y="177"/>
                  <a:pt x="147" y="177"/>
                  <a:pt x="147" y="177"/>
                </a:cubicBezTo>
                <a:cubicBezTo>
                  <a:pt x="106" y="72"/>
                  <a:pt x="106" y="72"/>
                  <a:pt x="106" y="72"/>
                </a:cubicBezTo>
                <a:cubicBezTo>
                  <a:pt x="102" y="74"/>
                  <a:pt x="96" y="75"/>
                  <a:pt x="91" y="75"/>
                </a:cubicBezTo>
                <a:close/>
                <a:moveTo>
                  <a:pt x="91" y="81"/>
                </a:moveTo>
                <a:cubicBezTo>
                  <a:pt x="97" y="97"/>
                  <a:pt x="97" y="97"/>
                  <a:pt x="97" y="97"/>
                </a:cubicBezTo>
                <a:cubicBezTo>
                  <a:pt x="85" y="97"/>
                  <a:pt x="85" y="97"/>
                  <a:pt x="85" y="97"/>
                </a:cubicBezTo>
                <a:lnTo>
                  <a:pt x="91" y="81"/>
                </a:lnTo>
                <a:close/>
                <a:moveTo>
                  <a:pt x="81" y="107"/>
                </a:moveTo>
                <a:cubicBezTo>
                  <a:pt x="101" y="107"/>
                  <a:pt x="101" y="107"/>
                  <a:pt x="101" y="107"/>
                </a:cubicBezTo>
                <a:cubicBezTo>
                  <a:pt x="103" y="113"/>
                  <a:pt x="103" y="113"/>
                  <a:pt x="103" y="113"/>
                </a:cubicBezTo>
                <a:cubicBezTo>
                  <a:pt x="91" y="120"/>
                  <a:pt x="91" y="120"/>
                  <a:pt x="91" y="120"/>
                </a:cubicBezTo>
                <a:cubicBezTo>
                  <a:pt x="79" y="113"/>
                  <a:pt x="79" y="113"/>
                  <a:pt x="79" y="113"/>
                </a:cubicBezTo>
                <a:lnTo>
                  <a:pt x="81" y="107"/>
                </a:lnTo>
                <a:close/>
                <a:moveTo>
                  <a:pt x="75" y="122"/>
                </a:moveTo>
                <a:cubicBezTo>
                  <a:pt x="81" y="126"/>
                  <a:pt x="81" y="126"/>
                  <a:pt x="81" y="126"/>
                </a:cubicBezTo>
                <a:cubicBezTo>
                  <a:pt x="72" y="132"/>
                  <a:pt x="72" y="132"/>
                  <a:pt x="72" y="132"/>
                </a:cubicBezTo>
                <a:lnTo>
                  <a:pt x="75" y="122"/>
                </a:lnTo>
                <a:close/>
                <a:moveTo>
                  <a:pt x="120" y="156"/>
                </a:moveTo>
                <a:cubicBezTo>
                  <a:pt x="93" y="145"/>
                  <a:pt x="93" y="145"/>
                  <a:pt x="93" y="145"/>
                </a:cubicBezTo>
                <a:cubicBezTo>
                  <a:pt x="89" y="145"/>
                  <a:pt x="89" y="145"/>
                  <a:pt x="89" y="145"/>
                </a:cubicBezTo>
                <a:cubicBezTo>
                  <a:pt x="62" y="156"/>
                  <a:pt x="62" y="156"/>
                  <a:pt x="62" y="156"/>
                </a:cubicBezTo>
                <a:cubicBezTo>
                  <a:pt x="66" y="146"/>
                  <a:pt x="66" y="146"/>
                  <a:pt x="66" y="146"/>
                </a:cubicBezTo>
                <a:cubicBezTo>
                  <a:pt x="91" y="132"/>
                  <a:pt x="91" y="132"/>
                  <a:pt x="91" y="132"/>
                </a:cubicBezTo>
                <a:cubicBezTo>
                  <a:pt x="116" y="147"/>
                  <a:pt x="116" y="147"/>
                  <a:pt x="116" y="147"/>
                </a:cubicBezTo>
                <a:lnTo>
                  <a:pt x="120" y="156"/>
                </a:lnTo>
                <a:close/>
                <a:moveTo>
                  <a:pt x="110" y="132"/>
                </a:moveTo>
                <a:cubicBezTo>
                  <a:pt x="101" y="126"/>
                  <a:pt x="101" y="126"/>
                  <a:pt x="101" y="126"/>
                </a:cubicBezTo>
                <a:cubicBezTo>
                  <a:pt x="107" y="123"/>
                  <a:pt x="107" y="123"/>
                  <a:pt x="107" y="123"/>
                </a:cubicBezTo>
                <a:lnTo>
                  <a:pt x="110" y="132"/>
                </a:lnTo>
                <a:close/>
                <a:moveTo>
                  <a:pt x="46" y="69"/>
                </a:moveTo>
                <a:cubicBezTo>
                  <a:pt x="48" y="69"/>
                  <a:pt x="50" y="68"/>
                  <a:pt x="51" y="66"/>
                </a:cubicBezTo>
                <a:cubicBezTo>
                  <a:pt x="54" y="63"/>
                  <a:pt x="54" y="59"/>
                  <a:pt x="51" y="56"/>
                </a:cubicBezTo>
                <a:cubicBezTo>
                  <a:pt x="51" y="56"/>
                  <a:pt x="51" y="56"/>
                  <a:pt x="51" y="56"/>
                </a:cubicBezTo>
                <a:cubicBezTo>
                  <a:pt x="47" y="52"/>
                  <a:pt x="45" y="47"/>
                  <a:pt x="45" y="42"/>
                </a:cubicBezTo>
                <a:cubicBezTo>
                  <a:pt x="45" y="37"/>
                  <a:pt x="47" y="32"/>
                  <a:pt x="51" y="28"/>
                </a:cubicBezTo>
                <a:cubicBezTo>
                  <a:pt x="54" y="25"/>
                  <a:pt x="54" y="21"/>
                  <a:pt x="51" y="18"/>
                </a:cubicBezTo>
                <a:cubicBezTo>
                  <a:pt x="48" y="15"/>
                  <a:pt x="43" y="15"/>
                  <a:pt x="41" y="18"/>
                </a:cubicBezTo>
                <a:cubicBezTo>
                  <a:pt x="34" y="24"/>
                  <a:pt x="30" y="33"/>
                  <a:pt x="30" y="42"/>
                </a:cubicBezTo>
                <a:cubicBezTo>
                  <a:pt x="30" y="51"/>
                  <a:pt x="34" y="60"/>
                  <a:pt x="41" y="66"/>
                </a:cubicBezTo>
                <a:cubicBezTo>
                  <a:pt x="42" y="68"/>
                  <a:pt x="44" y="69"/>
                  <a:pt x="46" y="69"/>
                </a:cubicBezTo>
                <a:close/>
                <a:moveTo>
                  <a:pt x="131" y="18"/>
                </a:moveTo>
                <a:cubicBezTo>
                  <a:pt x="128" y="21"/>
                  <a:pt x="128" y="25"/>
                  <a:pt x="131" y="28"/>
                </a:cubicBezTo>
                <a:cubicBezTo>
                  <a:pt x="135" y="32"/>
                  <a:pt x="137" y="37"/>
                  <a:pt x="137" y="42"/>
                </a:cubicBezTo>
                <a:cubicBezTo>
                  <a:pt x="137" y="47"/>
                  <a:pt x="135" y="52"/>
                  <a:pt x="131" y="56"/>
                </a:cubicBezTo>
                <a:cubicBezTo>
                  <a:pt x="128" y="59"/>
                  <a:pt x="128" y="63"/>
                  <a:pt x="131" y="66"/>
                </a:cubicBezTo>
                <a:cubicBezTo>
                  <a:pt x="132" y="68"/>
                  <a:pt x="134" y="69"/>
                  <a:pt x="136" y="69"/>
                </a:cubicBezTo>
                <a:cubicBezTo>
                  <a:pt x="138" y="69"/>
                  <a:pt x="140" y="68"/>
                  <a:pt x="141" y="66"/>
                </a:cubicBezTo>
                <a:cubicBezTo>
                  <a:pt x="148" y="60"/>
                  <a:pt x="152" y="51"/>
                  <a:pt x="152" y="42"/>
                </a:cubicBezTo>
                <a:cubicBezTo>
                  <a:pt x="152" y="33"/>
                  <a:pt x="148" y="24"/>
                  <a:pt x="141" y="18"/>
                </a:cubicBezTo>
                <a:cubicBezTo>
                  <a:pt x="139" y="15"/>
                  <a:pt x="134" y="15"/>
                  <a:pt x="131" y="18"/>
                </a:cubicBezTo>
                <a:close/>
                <a:moveTo>
                  <a:pt x="27" y="71"/>
                </a:moveTo>
                <a:cubicBezTo>
                  <a:pt x="19" y="63"/>
                  <a:pt x="15" y="52"/>
                  <a:pt x="15" y="42"/>
                </a:cubicBezTo>
                <a:cubicBezTo>
                  <a:pt x="15" y="32"/>
                  <a:pt x="19" y="21"/>
                  <a:pt x="27" y="13"/>
                </a:cubicBezTo>
                <a:cubicBezTo>
                  <a:pt x="30" y="10"/>
                  <a:pt x="30" y="6"/>
                  <a:pt x="27" y="3"/>
                </a:cubicBezTo>
                <a:cubicBezTo>
                  <a:pt x="24" y="0"/>
                  <a:pt x="19" y="0"/>
                  <a:pt x="16" y="3"/>
                </a:cubicBezTo>
                <a:cubicBezTo>
                  <a:pt x="6" y="14"/>
                  <a:pt x="0" y="28"/>
                  <a:pt x="0" y="42"/>
                </a:cubicBezTo>
                <a:cubicBezTo>
                  <a:pt x="0" y="56"/>
                  <a:pt x="6" y="71"/>
                  <a:pt x="16" y="81"/>
                </a:cubicBezTo>
                <a:cubicBezTo>
                  <a:pt x="18" y="83"/>
                  <a:pt x="20" y="84"/>
                  <a:pt x="22" y="84"/>
                </a:cubicBezTo>
                <a:cubicBezTo>
                  <a:pt x="24" y="84"/>
                  <a:pt x="26" y="83"/>
                  <a:pt x="27" y="81"/>
                </a:cubicBezTo>
                <a:cubicBezTo>
                  <a:pt x="30" y="78"/>
                  <a:pt x="30" y="74"/>
                  <a:pt x="27" y="71"/>
                </a:cubicBezTo>
                <a:close/>
                <a:moveTo>
                  <a:pt x="166" y="3"/>
                </a:moveTo>
                <a:cubicBezTo>
                  <a:pt x="163" y="0"/>
                  <a:pt x="158" y="0"/>
                  <a:pt x="155" y="3"/>
                </a:cubicBezTo>
                <a:cubicBezTo>
                  <a:pt x="152" y="6"/>
                  <a:pt x="152" y="10"/>
                  <a:pt x="155" y="13"/>
                </a:cubicBezTo>
                <a:cubicBezTo>
                  <a:pt x="163" y="21"/>
                  <a:pt x="167" y="32"/>
                  <a:pt x="167" y="42"/>
                </a:cubicBezTo>
                <a:cubicBezTo>
                  <a:pt x="167" y="52"/>
                  <a:pt x="163" y="63"/>
                  <a:pt x="155" y="71"/>
                </a:cubicBezTo>
                <a:cubicBezTo>
                  <a:pt x="152" y="74"/>
                  <a:pt x="152" y="78"/>
                  <a:pt x="155" y="81"/>
                </a:cubicBezTo>
                <a:cubicBezTo>
                  <a:pt x="156" y="83"/>
                  <a:pt x="158" y="84"/>
                  <a:pt x="160" y="84"/>
                </a:cubicBezTo>
                <a:cubicBezTo>
                  <a:pt x="162" y="84"/>
                  <a:pt x="164" y="83"/>
                  <a:pt x="166" y="81"/>
                </a:cubicBezTo>
                <a:cubicBezTo>
                  <a:pt x="176" y="71"/>
                  <a:pt x="182" y="56"/>
                  <a:pt x="182" y="42"/>
                </a:cubicBezTo>
                <a:cubicBezTo>
                  <a:pt x="182" y="28"/>
                  <a:pt x="176" y="14"/>
                  <a:pt x="166" y="3"/>
                </a:cubicBezTo>
                <a:close/>
                <a:moveTo>
                  <a:pt x="91" y="64"/>
                </a:moveTo>
                <a:cubicBezTo>
                  <a:pt x="103" y="64"/>
                  <a:pt x="113" y="54"/>
                  <a:pt x="113" y="42"/>
                </a:cubicBezTo>
                <a:cubicBezTo>
                  <a:pt x="113" y="30"/>
                  <a:pt x="103" y="20"/>
                  <a:pt x="91" y="20"/>
                </a:cubicBezTo>
                <a:cubicBezTo>
                  <a:pt x="79" y="20"/>
                  <a:pt x="69" y="30"/>
                  <a:pt x="69" y="42"/>
                </a:cubicBezTo>
                <a:cubicBezTo>
                  <a:pt x="69" y="54"/>
                  <a:pt x="79" y="64"/>
                  <a:pt x="91"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29" name="组合 28"/>
          <p:cNvGrpSpPr/>
          <p:nvPr/>
        </p:nvGrpSpPr>
        <p:grpSpPr>
          <a:xfrm>
            <a:off x="965837" y="329439"/>
            <a:ext cx="6277043" cy="1171719"/>
            <a:chOff x="1516079" y="1917417"/>
            <a:chExt cx="9262162" cy="2697103"/>
          </a:xfrm>
        </p:grpSpPr>
        <p:sp>
          <p:nvSpPr>
            <p:cNvPr id="30" name="平行四边形 29"/>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34" name="平行四边形 33"/>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39124691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五边形 6"/>
          <p:cNvSpPr/>
          <p:nvPr/>
        </p:nvSpPr>
        <p:spPr>
          <a:xfrm flipH="1">
            <a:off x="7512424" y="2393577"/>
            <a:ext cx="4679576" cy="605117"/>
          </a:xfrm>
          <a:prstGeom prst="homePlate">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flipH="1">
            <a:off x="8252012" y="3112995"/>
            <a:ext cx="3939988" cy="605117"/>
          </a:xfrm>
          <a:prstGeom prst="homePlat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8"/>
          <p:cNvSpPr/>
          <p:nvPr/>
        </p:nvSpPr>
        <p:spPr>
          <a:xfrm flipH="1">
            <a:off x="8884024" y="3832413"/>
            <a:ext cx="3307976" cy="605117"/>
          </a:xfrm>
          <a:prstGeom prst="homePlate">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flipH="1">
            <a:off x="9529482" y="4551831"/>
            <a:ext cx="2662518" cy="605117"/>
          </a:xfrm>
          <a:prstGeom prst="homePlat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7901075" y="2494233"/>
            <a:ext cx="1800493" cy="369332"/>
          </a:xfrm>
          <a:prstGeom prst="rect">
            <a:avLst/>
          </a:prstGeom>
        </p:spPr>
        <p:txBody>
          <a:bodyPr wrap="none">
            <a:spAutoFit/>
          </a:bodyPr>
          <a:lstStyle/>
          <a:p>
            <a:pPr algn="r"/>
            <a:r>
              <a:rPr lang="zh-CN" altLang="en-US" b="1" dirty="0">
                <a:solidFill>
                  <a:schemeClr val="bg1"/>
                </a:solidFill>
              </a:rPr>
              <a:t>在此添加关键字</a:t>
            </a:r>
          </a:p>
        </p:txBody>
      </p:sp>
      <p:sp>
        <p:nvSpPr>
          <p:cNvPr id="12" name="矩形 11"/>
          <p:cNvSpPr/>
          <p:nvPr/>
        </p:nvSpPr>
        <p:spPr>
          <a:xfrm flipH="1">
            <a:off x="8629235" y="3217063"/>
            <a:ext cx="1800493" cy="369332"/>
          </a:xfrm>
          <a:prstGeom prst="rect">
            <a:avLst/>
          </a:prstGeom>
        </p:spPr>
        <p:txBody>
          <a:bodyPr wrap="none">
            <a:spAutoFit/>
          </a:bodyPr>
          <a:lstStyle/>
          <a:p>
            <a:pPr algn="r"/>
            <a:r>
              <a:rPr lang="zh-CN" altLang="en-US" b="1" dirty="0">
                <a:solidFill>
                  <a:schemeClr val="bg1"/>
                </a:solidFill>
              </a:rPr>
              <a:t>在此添加关键字</a:t>
            </a:r>
          </a:p>
        </p:txBody>
      </p:sp>
      <p:sp>
        <p:nvSpPr>
          <p:cNvPr id="13" name="矩形 12"/>
          <p:cNvSpPr/>
          <p:nvPr/>
        </p:nvSpPr>
        <p:spPr>
          <a:xfrm flipH="1">
            <a:off x="9150456" y="3936481"/>
            <a:ext cx="1800493" cy="369332"/>
          </a:xfrm>
          <a:prstGeom prst="rect">
            <a:avLst/>
          </a:prstGeom>
        </p:spPr>
        <p:txBody>
          <a:bodyPr wrap="none">
            <a:spAutoFit/>
          </a:bodyPr>
          <a:lstStyle/>
          <a:p>
            <a:pPr algn="r"/>
            <a:r>
              <a:rPr lang="zh-CN" altLang="en-US" b="1" dirty="0">
                <a:solidFill>
                  <a:schemeClr val="bg1"/>
                </a:solidFill>
              </a:rPr>
              <a:t>在此添加关键字</a:t>
            </a:r>
          </a:p>
        </p:txBody>
      </p:sp>
      <p:sp>
        <p:nvSpPr>
          <p:cNvPr id="14" name="矩形 13"/>
          <p:cNvSpPr/>
          <p:nvPr/>
        </p:nvSpPr>
        <p:spPr>
          <a:xfrm flipH="1">
            <a:off x="9752772" y="4674535"/>
            <a:ext cx="1800493" cy="369332"/>
          </a:xfrm>
          <a:prstGeom prst="rect">
            <a:avLst/>
          </a:prstGeom>
        </p:spPr>
        <p:txBody>
          <a:bodyPr wrap="none">
            <a:spAutoFit/>
          </a:bodyPr>
          <a:lstStyle/>
          <a:p>
            <a:pPr algn="r"/>
            <a:r>
              <a:rPr lang="zh-CN" altLang="en-US" b="1" dirty="0">
                <a:solidFill>
                  <a:schemeClr val="bg1"/>
                </a:solidFill>
              </a:rPr>
              <a:t>在此添加关键字</a:t>
            </a:r>
          </a:p>
        </p:txBody>
      </p:sp>
      <p:sp>
        <p:nvSpPr>
          <p:cNvPr id="15" name="TextBox 17"/>
          <p:cNvSpPr txBox="1"/>
          <p:nvPr/>
        </p:nvSpPr>
        <p:spPr>
          <a:xfrm>
            <a:off x="624312" y="1692257"/>
            <a:ext cx="3836942" cy="553994"/>
          </a:xfrm>
          <a:prstGeom prst="rect">
            <a:avLst/>
          </a:prstGeom>
          <a:noFill/>
        </p:spPr>
        <p:txBody>
          <a:bodyPr wrap="none" lIns="121917" tIns="60958" rIns="121917" bIns="60958" rtlCol="0">
            <a:spAutoFit/>
          </a:bodyPr>
          <a:lstStyle/>
          <a:p>
            <a:r>
              <a:rPr lang="zh-CN" altLang="en-US" sz="2800" b="1" dirty="0">
                <a:solidFill>
                  <a:srgbClr val="1F487C"/>
                </a:solidFill>
              </a:rPr>
              <a:t>单击此处添加文本内容</a:t>
            </a:r>
            <a:endParaRPr lang="en-US" sz="2800" b="1" dirty="0">
              <a:solidFill>
                <a:srgbClr val="1F487C"/>
              </a:solidFill>
            </a:endParaRPr>
          </a:p>
        </p:txBody>
      </p:sp>
      <p:sp>
        <p:nvSpPr>
          <p:cNvPr id="16" name="矩形 15"/>
          <p:cNvSpPr/>
          <p:nvPr/>
        </p:nvSpPr>
        <p:spPr>
          <a:xfrm>
            <a:off x="624312" y="2228321"/>
            <a:ext cx="5125840" cy="700192"/>
          </a:xfrm>
          <a:prstGeom prst="rect">
            <a:avLst/>
          </a:prstGeom>
        </p:spPr>
        <p:txBody>
          <a:bodyPr wrap="square">
            <a:spAutoFit/>
          </a:bodyPr>
          <a:lstStyle/>
          <a:p>
            <a:pPr>
              <a:lnSpc>
                <a:spcPct val="150000"/>
              </a:lnSpc>
            </a:pPr>
            <a:r>
              <a:rPr lang="zh-CN" altLang="en-US" sz="1400" i="0">
                <a:solidFill>
                  <a:srgbClr val="1B2831"/>
                </a:solidFill>
                <a:effectLst/>
                <a:latin typeface="Helvetica" panose="020B0604020202020204" pitchFamily="34" charset="0"/>
              </a:rPr>
              <a:t>此部分内容作为文字排版占位显示（建议使用主题字体）。</a:t>
            </a:r>
          </a:p>
          <a:p>
            <a:pPr>
              <a:lnSpc>
                <a:spcPct val="150000"/>
              </a:lnSpc>
            </a:pPr>
            <a:r>
              <a:rPr lang="zh-CN" altLang="en-US" sz="1400" i="0">
                <a:solidFill>
                  <a:srgbClr val="1B2831"/>
                </a:solidFill>
                <a:effectLst/>
                <a:latin typeface="Helvetica" panose="020B0604020202020204" pitchFamily="34" charset="0"/>
              </a:rPr>
              <a:t>如需更改请在（设置形状格式）菜单下（文本选项）中调整。</a:t>
            </a:r>
            <a:endParaRPr lang="zh-CN" altLang="en-US" sz="1400" dirty="0">
              <a:solidFill>
                <a:srgbClr val="1B2831"/>
              </a:solidFill>
            </a:endParaRPr>
          </a:p>
        </p:txBody>
      </p:sp>
      <p:graphicFrame>
        <p:nvGraphicFramePr>
          <p:cNvPr id="20" name="图表 19"/>
          <p:cNvGraphicFramePr/>
          <p:nvPr>
            <p:extLst>
              <p:ext uri="{D42A27DB-BD31-4B8C-83A1-F6EECF244321}">
                <p14:modId xmlns:p14="http://schemas.microsoft.com/office/powerpoint/2010/main" val="1658440011"/>
              </p:ext>
            </p:extLst>
          </p:nvPr>
        </p:nvGraphicFramePr>
        <p:xfrm>
          <a:off x="142240" y="3718112"/>
          <a:ext cx="8128000" cy="2420221"/>
        </p:xfrm>
        <a:graphic>
          <a:graphicData uri="http://schemas.openxmlformats.org/drawingml/2006/chart">
            <c:chart xmlns:c="http://schemas.openxmlformats.org/drawingml/2006/chart" xmlns:r="http://schemas.openxmlformats.org/officeDocument/2006/relationships" r:id="rId2"/>
          </a:graphicData>
        </a:graphic>
      </p:graphicFrame>
      <p:grpSp>
        <p:nvGrpSpPr>
          <p:cNvPr id="17" name="组合 16"/>
          <p:cNvGrpSpPr/>
          <p:nvPr/>
        </p:nvGrpSpPr>
        <p:grpSpPr>
          <a:xfrm>
            <a:off x="965837" y="329439"/>
            <a:ext cx="6277043" cy="1171719"/>
            <a:chOff x="1516079" y="1917417"/>
            <a:chExt cx="9262162" cy="2697103"/>
          </a:xfrm>
        </p:grpSpPr>
        <p:sp>
          <p:nvSpPr>
            <p:cNvPr id="18" name="平行四边形 17"/>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23" name="平行四边形 22"/>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25878435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六边形 16"/>
          <p:cNvSpPr/>
          <p:nvPr/>
        </p:nvSpPr>
        <p:spPr>
          <a:xfrm>
            <a:off x="5468057" y="5906030"/>
            <a:ext cx="913704" cy="10502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endParaRPr lang="zh-CN" altLang="en-US" sz="2500" kern="1200" dirty="0"/>
          </a:p>
        </p:txBody>
      </p:sp>
      <p:sp>
        <p:nvSpPr>
          <p:cNvPr id="30" name="六边形 29"/>
          <p:cNvSpPr/>
          <p:nvPr/>
        </p:nvSpPr>
        <p:spPr>
          <a:xfrm rot="5400000">
            <a:off x="6247517" y="2232783"/>
            <a:ext cx="1112792" cy="968126"/>
          </a:xfrm>
          <a:prstGeom prst="hexagon">
            <a:avLst>
              <a:gd name="adj" fmla="val 25000"/>
              <a:gd name="vf" fmla="val 115470"/>
            </a:avLst>
          </a:prstGeom>
          <a:solidFill>
            <a:srgbClr val="1F487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六边形 27"/>
          <p:cNvSpPr/>
          <p:nvPr/>
        </p:nvSpPr>
        <p:spPr>
          <a:xfrm rot="5400000">
            <a:off x="4911661" y="2232783"/>
            <a:ext cx="1112792" cy="968126"/>
          </a:xfrm>
          <a:prstGeom prst="hexagon">
            <a:avLst>
              <a:gd name="adj" fmla="val 25000"/>
              <a:gd name="vf" fmla="val 115470"/>
            </a:avLst>
          </a:prstGeom>
          <a:solidFill>
            <a:srgbClr val="1F487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六边形 23"/>
          <p:cNvSpPr/>
          <p:nvPr/>
        </p:nvSpPr>
        <p:spPr>
          <a:xfrm rot="5400000">
            <a:off x="6826358" y="3351490"/>
            <a:ext cx="1112792" cy="968126"/>
          </a:xfrm>
          <a:prstGeom prst="hexagon">
            <a:avLst>
              <a:gd name="adj" fmla="val 25000"/>
              <a:gd name="vf" fmla="val 115470"/>
            </a:avLst>
          </a:prstGeom>
          <a:solidFill>
            <a:srgbClr val="1F487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六边形 21"/>
          <p:cNvSpPr/>
          <p:nvPr/>
        </p:nvSpPr>
        <p:spPr>
          <a:xfrm rot="5400000">
            <a:off x="6247517" y="4455682"/>
            <a:ext cx="1112792" cy="968126"/>
          </a:xfrm>
          <a:prstGeom prst="hexagon">
            <a:avLst>
              <a:gd name="adj" fmla="val 25000"/>
              <a:gd name="vf" fmla="val 115470"/>
            </a:avLst>
          </a:prstGeom>
          <a:solidFill>
            <a:srgbClr val="1F487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六边形 19"/>
          <p:cNvSpPr/>
          <p:nvPr/>
        </p:nvSpPr>
        <p:spPr>
          <a:xfrm rot="5400000">
            <a:off x="4882633" y="4426654"/>
            <a:ext cx="1112792" cy="968126"/>
          </a:xfrm>
          <a:prstGeom prst="hexagon">
            <a:avLst>
              <a:gd name="adj" fmla="val 25000"/>
              <a:gd name="vf" fmla="val 115470"/>
            </a:avLst>
          </a:prstGeom>
          <a:solidFill>
            <a:srgbClr val="1F487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六边形 14"/>
          <p:cNvSpPr/>
          <p:nvPr/>
        </p:nvSpPr>
        <p:spPr>
          <a:xfrm>
            <a:off x="5280000" y="4397105"/>
            <a:ext cx="666394" cy="7659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16" name="六边形 15"/>
          <p:cNvSpPr/>
          <p:nvPr/>
        </p:nvSpPr>
        <p:spPr>
          <a:xfrm rot="5400000">
            <a:off x="4277578" y="3346333"/>
            <a:ext cx="1112792" cy="968126"/>
          </a:xfrm>
          <a:prstGeom prst="hexagon">
            <a:avLst>
              <a:gd name="adj" fmla="val 25000"/>
              <a:gd name="vf" fmla="val 115470"/>
            </a:avLst>
          </a:prstGeom>
          <a:solidFill>
            <a:srgbClr val="1F487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六边形 18"/>
          <p:cNvSpPr/>
          <p:nvPr/>
        </p:nvSpPr>
        <p:spPr>
          <a:xfrm>
            <a:off x="6901665" y="5906030"/>
            <a:ext cx="913704" cy="10502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32" name="六边形 31"/>
          <p:cNvSpPr/>
          <p:nvPr/>
        </p:nvSpPr>
        <p:spPr>
          <a:xfrm rot="5400000">
            <a:off x="5373103" y="3164210"/>
            <a:ext cx="1525763" cy="1327414"/>
          </a:xfrm>
          <a:prstGeom prst="hexagon">
            <a:avLst>
              <a:gd name="adj" fmla="val 25000"/>
              <a:gd name="vf" fmla="val 115470"/>
            </a:avLst>
          </a:prstGeom>
          <a:solidFill>
            <a:srgbClr val="FF9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Freeform 902"/>
          <p:cNvSpPr>
            <a:spLocks noEditPoints="1"/>
          </p:cNvSpPr>
          <p:nvPr/>
        </p:nvSpPr>
        <p:spPr bwMode="auto">
          <a:xfrm>
            <a:off x="5801815" y="3569533"/>
            <a:ext cx="668338" cy="517525"/>
          </a:xfrm>
          <a:custGeom>
            <a:avLst/>
            <a:gdLst>
              <a:gd name="T0" fmla="*/ 51 w 178"/>
              <a:gd name="T1" fmla="*/ 100 h 138"/>
              <a:gd name="T2" fmla="*/ 63 w 178"/>
              <a:gd name="T3" fmla="*/ 112 h 138"/>
              <a:gd name="T4" fmla="*/ 89 w 178"/>
              <a:gd name="T5" fmla="*/ 101 h 138"/>
              <a:gd name="T6" fmla="*/ 115 w 178"/>
              <a:gd name="T7" fmla="*/ 112 h 138"/>
              <a:gd name="T8" fmla="*/ 127 w 178"/>
              <a:gd name="T9" fmla="*/ 100 h 138"/>
              <a:gd name="T10" fmla="*/ 89 w 178"/>
              <a:gd name="T11" fmla="*/ 84 h 138"/>
              <a:gd name="T12" fmla="*/ 51 w 178"/>
              <a:gd name="T13" fmla="*/ 100 h 138"/>
              <a:gd name="T14" fmla="*/ 89 w 178"/>
              <a:gd name="T15" fmla="*/ 120 h 138"/>
              <a:gd name="T16" fmla="*/ 76 w 178"/>
              <a:gd name="T17" fmla="*/ 125 h 138"/>
              <a:gd name="T18" fmla="*/ 89 w 178"/>
              <a:gd name="T19" fmla="*/ 138 h 138"/>
              <a:gd name="T20" fmla="*/ 102 w 178"/>
              <a:gd name="T21" fmla="*/ 125 h 138"/>
              <a:gd name="T22" fmla="*/ 89 w 178"/>
              <a:gd name="T23" fmla="*/ 120 h 138"/>
              <a:gd name="T24" fmla="*/ 177 w 178"/>
              <a:gd name="T25" fmla="*/ 49 h 138"/>
              <a:gd name="T26" fmla="*/ 1 w 178"/>
              <a:gd name="T27" fmla="*/ 49 h 138"/>
              <a:gd name="T28" fmla="*/ 0 w 178"/>
              <a:gd name="T29" fmla="*/ 49 h 138"/>
              <a:gd name="T30" fmla="*/ 13 w 178"/>
              <a:gd name="T31" fmla="*/ 62 h 138"/>
              <a:gd name="T32" fmla="*/ 89 w 178"/>
              <a:gd name="T33" fmla="*/ 29 h 138"/>
              <a:gd name="T34" fmla="*/ 165 w 178"/>
              <a:gd name="T35" fmla="*/ 62 h 138"/>
              <a:gd name="T36" fmla="*/ 178 w 178"/>
              <a:gd name="T37" fmla="*/ 49 h 138"/>
              <a:gd name="T38" fmla="*/ 177 w 178"/>
              <a:gd name="T39" fmla="*/ 49 h 138"/>
              <a:gd name="T40" fmla="*/ 89 w 178"/>
              <a:gd name="T41" fmla="*/ 48 h 138"/>
              <a:gd name="T42" fmla="*/ 26 w 178"/>
              <a:gd name="T43" fmla="*/ 74 h 138"/>
              <a:gd name="T44" fmla="*/ 26 w 178"/>
              <a:gd name="T45" fmla="*/ 75 h 138"/>
              <a:gd name="T46" fmla="*/ 38 w 178"/>
              <a:gd name="T47" fmla="*/ 87 h 138"/>
              <a:gd name="T48" fmla="*/ 89 w 178"/>
              <a:gd name="T49" fmla="*/ 66 h 138"/>
              <a:gd name="T50" fmla="*/ 140 w 178"/>
              <a:gd name="T51" fmla="*/ 87 h 138"/>
              <a:gd name="T52" fmla="*/ 152 w 178"/>
              <a:gd name="T53" fmla="*/ 75 h 138"/>
              <a:gd name="T54" fmla="*/ 152 w 178"/>
              <a:gd name="T55" fmla="*/ 74 h 138"/>
              <a:gd name="T56" fmla="*/ 89 w 178"/>
              <a:gd name="T57"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38">
                <a:moveTo>
                  <a:pt x="51" y="100"/>
                </a:moveTo>
                <a:cubicBezTo>
                  <a:pt x="63" y="112"/>
                  <a:pt x="63" y="112"/>
                  <a:pt x="63" y="112"/>
                </a:cubicBezTo>
                <a:cubicBezTo>
                  <a:pt x="70" y="106"/>
                  <a:pt x="79" y="101"/>
                  <a:pt x="89" y="101"/>
                </a:cubicBezTo>
                <a:cubicBezTo>
                  <a:pt x="99" y="101"/>
                  <a:pt x="108" y="106"/>
                  <a:pt x="115" y="112"/>
                </a:cubicBezTo>
                <a:cubicBezTo>
                  <a:pt x="127" y="100"/>
                  <a:pt x="127" y="100"/>
                  <a:pt x="127" y="100"/>
                </a:cubicBezTo>
                <a:cubicBezTo>
                  <a:pt x="117" y="90"/>
                  <a:pt x="104" y="84"/>
                  <a:pt x="89" y="84"/>
                </a:cubicBezTo>
                <a:cubicBezTo>
                  <a:pt x="74" y="84"/>
                  <a:pt x="61" y="90"/>
                  <a:pt x="51" y="100"/>
                </a:cubicBezTo>
                <a:close/>
                <a:moveTo>
                  <a:pt x="89" y="120"/>
                </a:moveTo>
                <a:cubicBezTo>
                  <a:pt x="84" y="120"/>
                  <a:pt x="79" y="122"/>
                  <a:pt x="76" y="125"/>
                </a:cubicBezTo>
                <a:cubicBezTo>
                  <a:pt x="89" y="138"/>
                  <a:pt x="89" y="138"/>
                  <a:pt x="89" y="138"/>
                </a:cubicBezTo>
                <a:cubicBezTo>
                  <a:pt x="102" y="125"/>
                  <a:pt x="102" y="125"/>
                  <a:pt x="102" y="125"/>
                </a:cubicBezTo>
                <a:cubicBezTo>
                  <a:pt x="99" y="122"/>
                  <a:pt x="94" y="120"/>
                  <a:pt x="89" y="120"/>
                </a:cubicBezTo>
                <a:close/>
                <a:moveTo>
                  <a:pt x="177" y="49"/>
                </a:moveTo>
                <a:cubicBezTo>
                  <a:pt x="128" y="0"/>
                  <a:pt x="50" y="0"/>
                  <a:pt x="1" y="49"/>
                </a:cubicBezTo>
                <a:cubicBezTo>
                  <a:pt x="1" y="49"/>
                  <a:pt x="1" y="49"/>
                  <a:pt x="0" y="49"/>
                </a:cubicBezTo>
                <a:cubicBezTo>
                  <a:pt x="13" y="62"/>
                  <a:pt x="13" y="62"/>
                  <a:pt x="13" y="62"/>
                </a:cubicBezTo>
                <a:cubicBezTo>
                  <a:pt x="32" y="42"/>
                  <a:pt x="59" y="29"/>
                  <a:pt x="89" y="29"/>
                </a:cubicBezTo>
                <a:cubicBezTo>
                  <a:pt x="119" y="29"/>
                  <a:pt x="146" y="42"/>
                  <a:pt x="165" y="62"/>
                </a:cubicBezTo>
                <a:cubicBezTo>
                  <a:pt x="178" y="49"/>
                  <a:pt x="178" y="49"/>
                  <a:pt x="178" y="49"/>
                </a:cubicBezTo>
                <a:cubicBezTo>
                  <a:pt x="177" y="49"/>
                  <a:pt x="177" y="49"/>
                  <a:pt x="177" y="49"/>
                </a:cubicBezTo>
                <a:close/>
                <a:moveTo>
                  <a:pt x="89" y="48"/>
                </a:moveTo>
                <a:cubicBezTo>
                  <a:pt x="65" y="48"/>
                  <a:pt x="43" y="57"/>
                  <a:pt x="26" y="74"/>
                </a:cubicBezTo>
                <a:cubicBezTo>
                  <a:pt x="26" y="74"/>
                  <a:pt x="26" y="74"/>
                  <a:pt x="26" y="75"/>
                </a:cubicBezTo>
                <a:cubicBezTo>
                  <a:pt x="38" y="87"/>
                  <a:pt x="38" y="87"/>
                  <a:pt x="38" y="87"/>
                </a:cubicBezTo>
                <a:cubicBezTo>
                  <a:pt x="51" y="74"/>
                  <a:pt x="69" y="66"/>
                  <a:pt x="89" y="66"/>
                </a:cubicBezTo>
                <a:cubicBezTo>
                  <a:pt x="109" y="66"/>
                  <a:pt x="127" y="74"/>
                  <a:pt x="140" y="87"/>
                </a:cubicBezTo>
                <a:cubicBezTo>
                  <a:pt x="152" y="75"/>
                  <a:pt x="152" y="75"/>
                  <a:pt x="152" y="75"/>
                </a:cubicBezTo>
                <a:cubicBezTo>
                  <a:pt x="152" y="74"/>
                  <a:pt x="152" y="74"/>
                  <a:pt x="152" y="74"/>
                </a:cubicBezTo>
                <a:cubicBezTo>
                  <a:pt x="135" y="57"/>
                  <a:pt x="113" y="48"/>
                  <a:pt x="89"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5" name="Freeform 97"/>
          <p:cNvSpPr>
            <a:spLocks noEditPoints="1"/>
          </p:cNvSpPr>
          <p:nvPr/>
        </p:nvSpPr>
        <p:spPr bwMode="auto">
          <a:xfrm>
            <a:off x="4691105" y="3662817"/>
            <a:ext cx="330200" cy="330200"/>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61 w 88"/>
              <a:gd name="T11" fmla="*/ 52 h 88"/>
              <a:gd name="T12" fmla="*/ 52 w 88"/>
              <a:gd name="T13" fmla="*/ 52 h 88"/>
              <a:gd name="T14" fmla="*/ 52 w 88"/>
              <a:gd name="T15" fmla="*/ 61 h 88"/>
              <a:gd name="T16" fmla="*/ 44 w 88"/>
              <a:gd name="T17" fmla="*/ 69 h 88"/>
              <a:gd name="T18" fmla="*/ 36 w 88"/>
              <a:gd name="T19" fmla="*/ 61 h 88"/>
              <a:gd name="T20" fmla="*/ 36 w 88"/>
              <a:gd name="T21" fmla="*/ 52 h 88"/>
              <a:gd name="T22" fmla="*/ 28 w 88"/>
              <a:gd name="T23" fmla="*/ 52 h 88"/>
              <a:gd name="T24" fmla="*/ 20 w 88"/>
              <a:gd name="T25" fmla="*/ 44 h 88"/>
              <a:gd name="T26" fmla="*/ 28 w 88"/>
              <a:gd name="T27" fmla="*/ 36 h 88"/>
              <a:gd name="T28" fmla="*/ 36 w 88"/>
              <a:gd name="T29" fmla="*/ 36 h 88"/>
              <a:gd name="T30" fmla="*/ 36 w 88"/>
              <a:gd name="T31" fmla="*/ 28 h 88"/>
              <a:gd name="T32" fmla="*/ 44 w 88"/>
              <a:gd name="T33" fmla="*/ 20 h 88"/>
              <a:gd name="T34" fmla="*/ 52 w 88"/>
              <a:gd name="T35" fmla="*/ 28 h 88"/>
              <a:gd name="T36" fmla="*/ 52 w 88"/>
              <a:gd name="T37" fmla="*/ 36 h 88"/>
              <a:gd name="T38" fmla="*/ 61 w 88"/>
              <a:gd name="T39" fmla="*/ 36 h 88"/>
              <a:gd name="T40" fmla="*/ 69 w 88"/>
              <a:gd name="T41" fmla="*/ 44 h 88"/>
              <a:gd name="T42" fmla="*/ 61 w 88"/>
              <a:gd name="T43" fmla="*/ 5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88">
                <a:moveTo>
                  <a:pt x="44" y="0"/>
                </a:moveTo>
                <a:cubicBezTo>
                  <a:pt x="20" y="0"/>
                  <a:pt x="0" y="20"/>
                  <a:pt x="0" y="44"/>
                </a:cubicBezTo>
                <a:cubicBezTo>
                  <a:pt x="0" y="69"/>
                  <a:pt x="20" y="88"/>
                  <a:pt x="44" y="88"/>
                </a:cubicBezTo>
                <a:cubicBezTo>
                  <a:pt x="69" y="88"/>
                  <a:pt x="88" y="69"/>
                  <a:pt x="88" y="44"/>
                </a:cubicBezTo>
                <a:cubicBezTo>
                  <a:pt x="88" y="20"/>
                  <a:pt x="69" y="0"/>
                  <a:pt x="44" y="0"/>
                </a:cubicBezTo>
                <a:close/>
                <a:moveTo>
                  <a:pt x="61" y="52"/>
                </a:moveTo>
                <a:cubicBezTo>
                  <a:pt x="52" y="52"/>
                  <a:pt x="52" y="52"/>
                  <a:pt x="52" y="52"/>
                </a:cubicBezTo>
                <a:cubicBezTo>
                  <a:pt x="52" y="61"/>
                  <a:pt x="52" y="61"/>
                  <a:pt x="52" y="61"/>
                </a:cubicBezTo>
                <a:cubicBezTo>
                  <a:pt x="52" y="65"/>
                  <a:pt x="49" y="69"/>
                  <a:pt x="44" y="69"/>
                </a:cubicBezTo>
                <a:cubicBezTo>
                  <a:pt x="40" y="69"/>
                  <a:pt x="36" y="65"/>
                  <a:pt x="36" y="61"/>
                </a:cubicBezTo>
                <a:cubicBezTo>
                  <a:pt x="36" y="52"/>
                  <a:pt x="36" y="52"/>
                  <a:pt x="36" y="52"/>
                </a:cubicBezTo>
                <a:cubicBezTo>
                  <a:pt x="28" y="52"/>
                  <a:pt x="28" y="52"/>
                  <a:pt x="28" y="52"/>
                </a:cubicBezTo>
                <a:cubicBezTo>
                  <a:pt x="23" y="52"/>
                  <a:pt x="20" y="49"/>
                  <a:pt x="20" y="44"/>
                </a:cubicBezTo>
                <a:cubicBezTo>
                  <a:pt x="20" y="40"/>
                  <a:pt x="23" y="36"/>
                  <a:pt x="28" y="36"/>
                </a:cubicBezTo>
                <a:cubicBezTo>
                  <a:pt x="36" y="36"/>
                  <a:pt x="36" y="36"/>
                  <a:pt x="36" y="36"/>
                </a:cubicBezTo>
                <a:cubicBezTo>
                  <a:pt x="36" y="28"/>
                  <a:pt x="36" y="28"/>
                  <a:pt x="36" y="28"/>
                </a:cubicBezTo>
                <a:cubicBezTo>
                  <a:pt x="36" y="23"/>
                  <a:pt x="40" y="20"/>
                  <a:pt x="44" y="20"/>
                </a:cubicBezTo>
                <a:cubicBezTo>
                  <a:pt x="49" y="20"/>
                  <a:pt x="52" y="23"/>
                  <a:pt x="52" y="28"/>
                </a:cubicBezTo>
                <a:cubicBezTo>
                  <a:pt x="52" y="36"/>
                  <a:pt x="52" y="36"/>
                  <a:pt x="52" y="36"/>
                </a:cubicBezTo>
                <a:cubicBezTo>
                  <a:pt x="61" y="36"/>
                  <a:pt x="61" y="36"/>
                  <a:pt x="61" y="36"/>
                </a:cubicBezTo>
                <a:cubicBezTo>
                  <a:pt x="65" y="36"/>
                  <a:pt x="69" y="40"/>
                  <a:pt x="69" y="44"/>
                </a:cubicBezTo>
                <a:cubicBezTo>
                  <a:pt x="69" y="49"/>
                  <a:pt x="65" y="52"/>
                  <a:pt x="61"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6" name="Freeform 98"/>
          <p:cNvSpPr>
            <a:spLocks noEditPoints="1"/>
          </p:cNvSpPr>
          <p:nvPr/>
        </p:nvSpPr>
        <p:spPr bwMode="auto">
          <a:xfrm>
            <a:off x="6617129" y="4779357"/>
            <a:ext cx="365125" cy="363538"/>
          </a:xfrm>
          <a:custGeom>
            <a:avLst/>
            <a:gdLst>
              <a:gd name="T0" fmla="*/ 17 w 97"/>
              <a:gd name="T1" fmla="*/ 17 h 97"/>
              <a:gd name="T2" fmla="*/ 17 w 97"/>
              <a:gd name="T3" fmla="*/ 79 h 97"/>
              <a:gd name="T4" fmla="*/ 80 w 97"/>
              <a:gd name="T5" fmla="*/ 79 h 97"/>
              <a:gd name="T6" fmla="*/ 80 w 97"/>
              <a:gd name="T7" fmla="*/ 17 h 97"/>
              <a:gd name="T8" fmla="*/ 17 w 97"/>
              <a:gd name="T9" fmla="*/ 17 h 97"/>
              <a:gd name="T10" fmla="*/ 66 w 97"/>
              <a:gd name="T11" fmla="*/ 42 h 97"/>
              <a:gd name="T12" fmla="*/ 60 w 97"/>
              <a:gd name="T13" fmla="*/ 48 h 97"/>
              <a:gd name="T14" fmla="*/ 66 w 97"/>
              <a:gd name="T15" fmla="*/ 54 h 97"/>
              <a:gd name="T16" fmla="*/ 66 w 97"/>
              <a:gd name="T17" fmla="*/ 66 h 97"/>
              <a:gd name="T18" fmla="*/ 55 w 97"/>
              <a:gd name="T19" fmla="*/ 66 h 97"/>
              <a:gd name="T20" fmla="*/ 49 w 97"/>
              <a:gd name="T21" fmla="*/ 59 h 97"/>
              <a:gd name="T22" fmla="*/ 42 w 97"/>
              <a:gd name="T23" fmla="*/ 66 h 97"/>
              <a:gd name="T24" fmla="*/ 31 w 97"/>
              <a:gd name="T25" fmla="*/ 66 h 97"/>
              <a:gd name="T26" fmla="*/ 31 w 97"/>
              <a:gd name="T27" fmla="*/ 54 h 97"/>
              <a:gd name="T28" fmla="*/ 37 w 97"/>
              <a:gd name="T29" fmla="*/ 48 h 97"/>
              <a:gd name="T30" fmla="*/ 31 w 97"/>
              <a:gd name="T31" fmla="*/ 42 h 97"/>
              <a:gd name="T32" fmla="*/ 31 w 97"/>
              <a:gd name="T33" fmla="*/ 31 h 97"/>
              <a:gd name="T34" fmla="*/ 42 w 97"/>
              <a:gd name="T35" fmla="*/ 31 h 97"/>
              <a:gd name="T36" fmla="*/ 49 w 97"/>
              <a:gd name="T37" fmla="*/ 37 h 97"/>
              <a:gd name="T38" fmla="*/ 55 w 97"/>
              <a:gd name="T39" fmla="*/ 31 h 97"/>
              <a:gd name="T40" fmla="*/ 66 w 97"/>
              <a:gd name="T41" fmla="*/ 31 h 97"/>
              <a:gd name="T42" fmla="*/ 66 w 97"/>
              <a:gd name="T43" fmla="*/ 4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97">
                <a:moveTo>
                  <a:pt x="17" y="17"/>
                </a:moveTo>
                <a:cubicBezTo>
                  <a:pt x="0" y="34"/>
                  <a:pt x="0" y="62"/>
                  <a:pt x="17" y="79"/>
                </a:cubicBezTo>
                <a:cubicBezTo>
                  <a:pt x="35" y="97"/>
                  <a:pt x="62" y="97"/>
                  <a:pt x="80" y="79"/>
                </a:cubicBezTo>
                <a:cubicBezTo>
                  <a:pt x="97" y="62"/>
                  <a:pt x="97" y="34"/>
                  <a:pt x="80" y="17"/>
                </a:cubicBezTo>
                <a:cubicBezTo>
                  <a:pt x="62" y="0"/>
                  <a:pt x="35" y="0"/>
                  <a:pt x="17" y="17"/>
                </a:cubicBezTo>
                <a:close/>
                <a:moveTo>
                  <a:pt x="66" y="42"/>
                </a:moveTo>
                <a:cubicBezTo>
                  <a:pt x="60" y="48"/>
                  <a:pt x="60" y="48"/>
                  <a:pt x="60" y="48"/>
                </a:cubicBezTo>
                <a:cubicBezTo>
                  <a:pt x="66" y="54"/>
                  <a:pt x="66" y="54"/>
                  <a:pt x="66" y="54"/>
                </a:cubicBezTo>
                <a:cubicBezTo>
                  <a:pt x="69" y="58"/>
                  <a:pt x="69" y="63"/>
                  <a:pt x="66" y="66"/>
                </a:cubicBezTo>
                <a:cubicBezTo>
                  <a:pt x="63" y="69"/>
                  <a:pt x="58" y="69"/>
                  <a:pt x="55" y="66"/>
                </a:cubicBezTo>
                <a:cubicBezTo>
                  <a:pt x="49" y="59"/>
                  <a:pt x="49" y="59"/>
                  <a:pt x="49" y="59"/>
                </a:cubicBezTo>
                <a:cubicBezTo>
                  <a:pt x="42" y="66"/>
                  <a:pt x="42" y="66"/>
                  <a:pt x="42" y="66"/>
                </a:cubicBezTo>
                <a:cubicBezTo>
                  <a:pt x="39" y="69"/>
                  <a:pt x="34" y="69"/>
                  <a:pt x="31" y="66"/>
                </a:cubicBezTo>
                <a:cubicBezTo>
                  <a:pt x="28" y="63"/>
                  <a:pt x="28" y="58"/>
                  <a:pt x="31" y="54"/>
                </a:cubicBezTo>
                <a:cubicBezTo>
                  <a:pt x="37" y="48"/>
                  <a:pt x="37" y="48"/>
                  <a:pt x="37" y="48"/>
                </a:cubicBezTo>
                <a:cubicBezTo>
                  <a:pt x="31" y="42"/>
                  <a:pt x="31" y="42"/>
                  <a:pt x="31" y="42"/>
                </a:cubicBezTo>
                <a:cubicBezTo>
                  <a:pt x="28" y="39"/>
                  <a:pt x="28" y="34"/>
                  <a:pt x="31" y="31"/>
                </a:cubicBezTo>
                <a:cubicBezTo>
                  <a:pt x="34" y="28"/>
                  <a:pt x="39" y="28"/>
                  <a:pt x="42" y="31"/>
                </a:cubicBezTo>
                <a:cubicBezTo>
                  <a:pt x="49" y="37"/>
                  <a:pt x="49" y="37"/>
                  <a:pt x="49" y="37"/>
                </a:cubicBezTo>
                <a:cubicBezTo>
                  <a:pt x="55" y="31"/>
                  <a:pt x="55" y="31"/>
                  <a:pt x="55" y="31"/>
                </a:cubicBezTo>
                <a:cubicBezTo>
                  <a:pt x="58" y="28"/>
                  <a:pt x="63" y="28"/>
                  <a:pt x="66" y="31"/>
                </a:cubicBezTo>
                <a:cubicBezTo>
                  <a:pt x="69" y="34"/>
                  <a:pt x="69" y="39"/>
                  <a:pt x="66" y="4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7" name="Freeform 100"/>
          <p:cNvSpPr>
            <a:spLocks noEditPoints="1"/>
          </p:cNvSpPr>
          <p:nvPr/>
        </p:nvSpPr>
        <p:spPr bwMode="auto">
          <a:xfrm>
            <a:off x="5238610" y="4741685"/>
            <a:ext cx="363538" cy="363538"/>
          </a:xfrm>
          <a:custGeom>
            <a:avLst/>
            <a:gdLst>
              <a:gd name="T0" fmla="*/ 80 w 97"/>
              <a:gd name="T1" fmla="*/ 17 h 97"/>
              <a:gd name="T2" fmla="*/ 17 w 97"/>
              <a:gd name="T3" fmla="*/ 17 h 97"/>
              <a:gd name="T4" fmla="*/ 17 w 97"/>
              <a:gd name="T5" fmla="*/ 79 h 97"/>
              <a:gd name="T6" fmla="*/ 80 w 97"/>
              <a:gd name="T7" fmla="*/ 79 h 97"/>
              <a:gd name="T8" fmla="*/ 80 w 97"/>
              <a:gd name="T9" fmla="*/ 17 h 97"/>
              <a:gd name="T10" fmla="*/ 79 w 97"/>
              <a:gd name="T11" fmla="*/ 43 h 97"/>
              <a:gd name="T12" fmla="*/ 50 w 97"/>
              <a:gd name="T13" fmla="*/ 72 h 97"/>
              <a:gd name="T14" fmla="*/ 50 w 97"/>
              <a:gd name="T15" fmla="*/ 72 h 97"/>
              <a:gd name="T16" fmla="*/ 44 w 97"/>
              <a:gd name="T17" fmla="*/ 75 h 97"/>
              <a:gd name="T18" fmla="*/ 38 w 97"/>
              <a:gd name="T19" fmla="*/ 72 h 97"/>
              <a:gd name="T20" fmla="*/ 38 w 97"/>
              <a:gd name="T21" fmla="*/ 72 h 97"/>
              <a:gd name="T22" fmla="*/ 21 w 97"/>
              <a:gd name="T23" fmla="*/ 55 h 97"/>
              <a:gd name="T24" fmla="*/ 21 w 97"/>
              <a:gd name="T25" fmla="*/ 44 h 97"/>
              <a:gd name="T26" fmla="*/ 32 w 97"/>
              <a:gd name="T27" fmla="*/ 44 h 97"/>
              <a:gd name="T28" fmla="*/ 44 w 97"/>
              <a:gd name="T29" fmla="*/ 55 h 97"/>
              <a:gd name="T30" fmla="*/ 68 w 97"/>
              <a:gd name="T31" fmla="*/ 32 h 97"/>
              <a:gd name="T32" fmla="*/ 79 w 97"/>
              <a:gd name="T33" fmla="*/ 32 h 97"/>
              <a:gd name="T34" fmla="*/ 79 w 97"/>
              <a:gd name="T35" fmla="*/ 4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97">
                <a:moveTo>
                  <a:pt x="80" y="17"/>
                </a:moveTo>
                <a:cubicBezTo>
                  <a:pt x="62" y="0"/>
                  <a:pt x="34" y="0"/>
                  <a:pt x="17" y="17"/>
                </a:cubicBezTo>
                <a:cubicBezTo>
                  <a:pt x="0" y="34"/>
                  <a:pt x="0" y="62"/>
                  <a:pt x="17" y="79"/>
                </a:cubicBezTo>
                <a:cubicBezTo>
                  <a:pt x="34" y="97"/>
                  <a:pt x="62" y="97"/>
                  <a:pt x="80" y="79"/>
                </a:cubicBezTo>
                <a:cubicBezTo>
                  <a:pt x="97" y="62"/>
                  <a:pt x="97" y="34"/>
                  <a:pt x="80" y="17"/>
                </a:cubicBezTo>
                <a:close/>
                <a:moveTo>
                  <a:pt x="79" y="43"/>
                </a:moveTo>
                <a:cubicBezTo>
                  <a:pt x="50" y="72"/>
                  <a:pt x="50" y="72"/>
                  <a:pt x="50" y="72"/>
                </a:cubicBezTo>
                <a:cubicBezTo>
                  <a:pt x="50" y="72"/>
                  <a:pt x="50" y="72"/>
                  <a:pt x="50" y="72"/>
                </a:cubicBezTo>
                <a:cubicBezTo>
                  <a:pt x="48" y="74"/>
                  <a:pt x="46" y="75"/>
                  <a:pt x="44" y="75"/>
                </a:cubicBezTo>
                <a:cubicBezTo>
                  <a:pt x="42" y="75"/>
                  <a:pt x="40" y="74"/>
                  <a:pt x="38" y="72"/>
                </a:cubicBezTo>
                <a:cubicBezTo>
                  <a:pt x="38" y="72"/>
                  <a:pt x="38" y="72"/>
                  <a:pt x="38" y="72"/>
                </a:cubicBezTo>
                <a:cubicBezTo>
                  <a:pt x="21" y="55"/>
                  <a:pt x="21" y="55"/>
                  <a:pt x="21" y="55"/>
                </a:cubicBezTo>
                <a:cubicBezTo>
                  <a:pt x="18" y="52"/>
                  <a:pt x="18" y="47"/>
                  <a:pt x="21" y="44"/>
                </a:cubicBezTo>
                <a:cubicBezTo>
                  <a:pt x="24" y="41"/>
                  <a:pt x="29" y="41"/>
                  <a:pt x="32" y="44"/>
                </a:cubicBezTo>
                <a:cubicBezTo>
                  <a:pt x="44" y="55"/>
                  <a:pt x="44" y="55"/>
                  <a:pt x="44" y="55"/>
                </a:cubicBezTo>
                <a:cubicBezTo>
                  <a:pt x="68" y="32"/>
                  <a:pt x="68" y="32"/>
                  <a:pt x="68" y="32"/>
                </a:cubicBezTo>
                <a:cubicBezTo>
                  <a:pt x="71" y="29"/>
                  <a:pt x="76" y="29"/>
                  <a:pt x="79" y="32"/>
                </a:cubicBezTo>
                <a:cubicBezTo>
                  <a:pt x="82" y="35"/>
                  <a:pt x="82" y="40"/>
                  <a:pt x="79" y="4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Freeform 148"/>
          <p:cNvSpPr>
            <a:spLocks noEditPoints="1"/>
          </p:cNvSpPr>
          <p:nvPr/>
        </p:nvSpPr>
        <p:spPr bwMode="auto">
          <a:xfrm>
            <a:off x="6694487" y="2516771"/>
            <a:ext cx="365125" cy="363538"/>
          </a:xfrm>
          <a:custGeom>
            <a:avLst/>
            <a:gdLst>
              <a:gd name="T0" fmla="*/ 79 w 97"/>
              <a:gd name="T1" fmla="*/ 17 h 97"/>
              <a:gd name="T2" fmla="*/ 17 w 97"/>
              <a:gd name="T3" fmla="*/ 17 h 97"/>
              <a:gd name="T4" fmla="*/ 17 w 97"/>
              <a:gd name="T5" fmla="*/ 80 h 97"/>
              <a:gd name="T6" fmla="*/ 79 w 97"/>
              <a:gd name="T7" fmla="*/ 80 h 97"/>
              <a:gd name="T8" fmla="*/ 79 w 97"/>
              <a:gd name="T9" fmla="*/ 17 h 97"/>
              <a:gd name="T10" fmla="*/ 75 w 97"/>
              <a:gd name="T11" fmla="*/ 53 h 97"/>
              <a:gd name="T12" fmla="*/ 59 w 97"/>
              <a:gd name="T13" fmla="*/ 66 h 97"/>
              <a:gd name="T14" fmla="*/ 54 w 97"/>
              <a:gd name="T15" fmla="*/ 63 h 97"/>
              <a:gd name="T16" fmla="*/ 53 w 97"/>
              <a:gd name="T17" fmla="*/ 58 h 97"/>
              <a:gd name="T18" fmla="*/ 48 w 97"/>
              <a:gd name="T19" fmla="*/ 57 h 97"/>
              <a:gd name="T20" fmla="*/ 27 w 97"/>
              <a:gd name="T21" fmla="*/ 57 h 97"/>
              <a:gd name="T22" fmla="*/ 18 w 97"/>
              <a:gd name="T23" fmla="*/ 48 h 97"/>
              <a:gd name="T24" fmla="*/ 27 w 97"/>
              <a:gd name="T25" fmla="*/ 39 h 97"/>
              <a:gd name="T26" fmla="*/ 49 w 97"/>
              <a:gd name="T27" fmla="*/ 39 h 97"/>
              <a:gd name="T28" fmla="*/ 53 w 97"/>
              <a:gd name="T29" fmla="*/ 39 h 97"/>
              <a:gd name="T30" fmla="*/ 54 w 97"/>
              <a:gd name="T31" fmla="*/ 34 h 97"/>
              <a:gd name="T32" fmla="*/ 59 w 97"/>
              <a:gd name="T33" fmla="*/ 31 h 97"/>
              <a:gd name="T34" fmla="*/ 75 w 97"/>
              <a:gd name="T35" fmla="*/ 44 h 97"/>
              <a:gd name="T36" fmla="*/ 75 w 97"/>
              <a:gd name="T37" fmla="*/ 5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7" h="97">
                <a:moveTo>
                  <a:pt x="79" y="17"/>
                </a:moveTo>
                <a:cubicBezTo>
                  <a:pt x="62" y="0"/>
                  <a:pt x="34" y="0"/>
                  <a:pt x="17" y="17"/>
                </a:cubicBezTo>
                <a:cubicBezTo>
                  <a:pt x="0" y="34"/>
                  <a:pt x="0" y="62"/>
                  <a:pt x="17" y="80"/>
                </a:cubicBezTo>
                <a:cubicBezTo>
                  <a:pt x="34" y="97"/>
                  <a:pt x="62" y="97"/>
                  <a:pt x="79" y="80"/>
                </a:cubicBezTo>
                <a:cubicBezTo>
                  <a:pt x="97" y="62"/>
                  <a:pt x="97" y="34"/>
                  <a:pt x="79" y="17"/>
                </a:cubicBezTo>
                <a:close/>
                <a:moveTo>
                  <a:pt x="75" y="53"/>
                </a:moveTo>
                <a:cubicBezTo>
                  <a:pt x="59" y="66"/>
                  <a:pt x="59" y="66"/>
                  <a:pt x="59" y="66"/>
                </a:cubicBezTo>
                <a:cubicBezTo>
                  <a:pt x="56" y="68"/>
                  <a:pt x="54" y="67"/>
                  <a:pt x="54" y="63"/>
                </a:cubicBezTo>
                <a:cubicBezTo>
                  <a:pt x="54" y="63"/>
                  <a:pt x="54" y="59"/>
                  <a:pt x="53" y="58"/>
                </a:cubicBezTo>
                <a:cubicBezTo>
                  <a:pt x="52" y="57"/>
                  <a:pt x="48" y="57"/>
                  <a:pt x="48" y="57"/>
                </a:cubicBezTo>
                <a:cubicBezTo>
                  <a:pt x="27" y="57"/>
                  <a:pt x="27" y="57"/>
                  <a:pt x="27" y="57"/>
                </a:cubicBezTo>
                <a:cubicBezTo>
                  <a:pt x="22" y="57"/>
                  <a:pt x="18" y="53"/>
                  <a:pt x="18" y="48"/>
                </a:cubicBezTo>
                <a:cubicBezTo>
                  <a:pt x="18" y="43"/>
                  <a:pt x="22" y="39"/>
                  <a:pt x="27" y="39"/>
                </a:cubicBezTo>
                <a:cubicBezTo>
                  <a:pt x="49" y="39"/>
                  <a:pt x="49" y="39"/>
                  <a:pt x="49" y="39"/>
                </a:cubicBezTo>
                <a:cubicBezTo>
                  <a:pt x="49" y="39"/>
                  <a:pt x="52" y="40"/>
                  <a:pt x="53" y="39"/>
                </a:cubicBezTo>
                <a:cubicBezTo>
                  <a:pt x="54" y="38"/>
                  <a:pt x="54" y="34"/>
                  <a:pt x="54" y="34"/>
                </a:cubicBezTo>
                <a:cubicBezTo>
                  <a:pt x="54" y="30"/>
                  <a:pt x="56" y="29"/>
                  <a:pt x="59" y="31"/>
                </a:cubicBezTo>
                <a:cubicBezTo>
                  <a:pt x="75" y="44"/>
                  <a:pt x="75" y="44"/>
                  <a:pt x="75" y="44"/>
                </a:cubicBezTo>
                <a:cubicBezTo>
                  <a:pt x="79" y="46"/>
                  <a:pt x="79" y="50"/>
                  <a:pt x="75" y="5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9" name="Freeform 149"/>
          <p:cNvSpPr>
            <a:spLocks noEditPoints="1"/>
          </p:cNvSpPr>
          <p:nvPr/>
        </p:nvSpPr>
        <p:spPr bwMode="auto">
          <a:xfrm>
            <a:off x="7169824" y="3646148"/>
            <a:ext cx="360363" cy="363538"/>
          </a:xfrm>
          <a:custGeom>
            <a:avLst/>
            <a:gdLst>
              <a:gd name="T0" fmla="*/ 79 w 96"/>
              <a:gd name="T1" fmla="*/ 17 h 97"/>
              <a:gd name="T2" fmla="*/ 17 w 96"/>
              <a:gd name="T3" fmla="*/ 17 h 97"/>
              <a:gd name="T4" fmla="*/ 17 w 96"/>
              <a:gd name="T5" fmla="*/ 80 h 97"/>
              <a:gd name="T6" fmla="*/ 79 w 96"/>
              <a:gd name="T7" fmla="*/ 80 h 97"/>
              <a:gd name="T8" fmla="*/ 79 w 96"/>
              <a:gd name="T9" fmla="*/ 17 h 97"/>
              <a:gd name="T10" fmla="*/ 69 w 96"/>
              <a:gd name="T11" fmla="*/ 57 h 97"/>
              <a:gd name="T12" fmla="*/ 47 w 96"/>
              <a:gd name="T13" fmla="*/ 57 h 97"/>
              <a:gd name="T14" fmla="*/ 43 w 96"/>
              <a:gd name="T15" fmla="*/ 58 h 97"/>
              <a:gd name="T16" fmla="*/ 42 w 96"/>
              <a:gd name="T17" fmla="*/ 63 h 97"/>
              <a:gd name="T18" fmla="*/ 37 w 96"/>
              <a:gd name="T19" fmla="*/ 66 h 97"/>
              <a:gd name="T20" fmla="*/ 21 w 96"/>
              <a:gd name="T21" fmla="*/ 53 h 97"/>
              <a:gd name="T22" fmla="*/ 21 w 96"/>
              <a:gd name="T23" fmla="*/ 44 h 97"/>
              <a:gd name="T24" fmla="*/ 37 w 96"/>
              <a:gd name="T25" fmla="*/ 31 h 97"/>
              <a:gd name="T26" fmla="*/ 42 w 96"/>
              <a:gd name="T27" fmla="*/ 34 h 97"/>
              <a:gd name="T28" fmla="*/ 43 w 96"/>
              <a:gd name="T29" fmla="*/ 39 h 97"/>
              <a:gd name="T30" fmla="*/ 48 w 96"/>
              <a:gd name="T31" fmla="*/ 39 h 97"/>
              <a:gd name="T32" fmla="*/ 69 w 96"/>
              <a:gd name="T33" fmla="*/ 39 h 97"/>
              <a:gd name="T34" fmla="*/ 78 w 96"/>
              <a:gd name="T35" fmla="*/ 48 h 97"/>
              <a:gd name="T36" fmla="*/ 69 w 96"/>
              <a:gd name="T37" fmla="*/ 5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97">
                <a:moveTo>
                  <a:pt x="79" y="17"/>
                </a:moveTo>
                <a:cubicBezTo>
                  <a:pt x="62" y="0"/>
                  <a:pt x="34" y="0"/>
                  <a:pt x="17" y="17"/>
                </a:cubicBezTo>
                <a:cubicBezTo>
                  <a:pt x="0" y="34"/>
                  <a:pt x="0" y="62"/>
                  <a:pt x="17" y="80"/>
                </a:cubicBezTo>
                <a:cubicBezTo>
                  <a:pt x="34" y="97"/>
                  <a:pt x="62" y="97"/>
                  <a:pt x="79" y="80"/>
                </a:cubicBezTo>
                <a:cubicBezTo>
                  <a:pt x="96" y="62"/>
                  <a:pt x="96" y="34"/>
                  <a:pt x="79" y="17"/>
                </a:cubicBezTo>
                <a:close/>
                <a:moveTo>
                  <a:pt x="69" y="57"/>
                </a:moveTo>
                <a:cubicBezTo>
                  <a:pt x="47" y="57"/>
                  <a:pt x="47" y="57"/>
                  <a:pt x="47" y="57"/>
                </a:cubicBezTo>
                <a:cubicBezTo>
                  <a:pt x="47" y="57"/>
                  <a:pt x="44" y="57"/>
                  <a:pt x="43" y="58"/>
                </a:cubicBezTo>
                <a:cubicBezTo>
                  <a:pt x="42" y="59"/>
                  <a:pt x="42" y="63"/>
                  <a:pt x="42" y="63"/>
                </a:cubicBezTo>
                <a:cubicBezTo>
                  <a:pt x="42" y="67"/>
                  <a:pt x="40" y="68"/>
                  <a:pt x="37" y="66"/>
                </a:cubicBezTo>
                <a:cubicBezTo>
                  <a:pt x="21" y="53"/>
                  <a:pt x="21" y="53"/>
                  <a:pt x="21" y="53"/>
                </a:cubicBezTo>
                <a:cubicBezTo>
                  <a:pt x="18" y="50"/>
                  <a:pt x="18" y="46"/>
                  <a:pt x="21" y="44"/>
                </a:cubicBezTo>
                <a:cubicBezTo>
                  <a:pt x="37" y="31"/>
                  <a:pt x="37" y="31"/>
                  <a:pt x="37" y="31"/>
                </a:cubicBezTo>
                <a:cubicBezTo>
                  <a:pt x="40" y="29"/>
                  <a:pt x="42" y="30"/>
                  <a:pt x="42" y="34"/>
                </a:cubicBezTo>
                <a:cubicBezTo>
                  <a:pt x="42" y="34"/>
                  <a:pt x="42" y="37"/>
                  <a:pt x="43" y="39"/>
                </a:cubicBezTo>
                <a:cubicBezTo>
                  <a:pt x="44" y="40"/>
                  <a:pt x="48" y="39"/>
                  <a:pt x="48" y="39"/>
                </a:cubicBezTo>
                <a:cubicBezTo>
                  <a:pt x="69" y="39"/>
                  <a:pt x="69" y="39"/>
                  <a:pt x="69" y="39"/>
                </a:cubicBezTo>
                <a:cubicBezTo>
                  <a:pt x="74" y="39"/>
                  <a:pt x="78" y="43"/>
                  <a:pt x="78" y="48"/>
                </a:cubicBezTo>
                <a:cubicBezTo>
                  <a:pt x="78" y="53"/>
                  <a:pt x="74" y="57"/>
                  <a:pt x="69" y="5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99"/>
          <p:cNvSpPr>
            <a:spLocks noEditPoints="1"/>
          </p:cNvSpPr>
          <p:nvPr/>
        </p:nvSpPr>
        <p:spPr bwMode="auto">
          <a:xfrm>
            <a:off x="5300977" y="2510662"/>
            <a:ext cx="330200" cy="330200"/>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61 w 88"/>
              <a:gd name="T11" fmla="*/ 52 h 88"/>
              <a:gd name="T12" fmla="*/ 27 w 88"/>
              <a:gd name="T13" fmla="*/ 52 h 88"/>
              <a:gd name="T14" fmla="*/ 19 w 88"/>
              <a:gd name="T15" fmla="*/ 44 h 88"/>
              <a:gd name="T16" fmla="*/ 27 w 88"/>
              <a:gd name="T17" fmla="*/ 36 h 88"/>
              <a:gd name="T18" fmla="*/ 61 w 88"/>
              <a:gd name="T19" fmla="*/ 36 h 88"/>
              <a:gd name="T20" fmla="*/ 68 w 88"/>
              <a:gd name="T21" fmla="*/ 44 h 88"/>
              <a:gd name="T22" fmla="*/ 61 w 88"/>
              <a:gd name="T23" fmla="*/ 5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61" y="52"/>
                </a:moveTo>
                <a:cubicBezTo>
                  <a:pt x="27" y="52"/>
                  <a:pt x="27" y="52"/>
                  <a:pt x="27" y="52"/>
                </a:cubicBezTo>
                <a:cubicBezTo>
                  <a:pt x="23" y="52"/>
                  <a:pt x="19" y="48"/>
                  <a:pt x="19" y="44"/>
                </a:cubicBezTo>
                <a:cubicBezTo>
                  <a:pt x="19" y="39"/>
                  <a:pt x="23" y="36"/>
                  <a:pt x="27" y="36"/>
                </a:cubicBezTo>
                <a:cubicBezTo>
                  <a:pt x="61" y="36"/>
                  <a:pt x="61" y="36"/>
                  <a:pt x="61" y="36"/>
                </a:cubicBezTo>
                <a:cubicBezTo>
                  <a:pt x="65" y="36"/>
                  <a:pt x="68" y="39"/>
                  <a:pt x="68" y="44"/>
                </a:cubicBezTo>
                <a:cubicBezTo>
                  <a:pt x="68" y="48"/>
                  <a:pt x="65" y="52"/>
                  <a:pt x="61"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矩形 40"/>
          <p:cNvSpPr/>
          <p:nvPr/>
        </p:nvSpPr>
        <p:spPr>
          <a:xfrm>
            <a:off x="1361504" y="2267889"/>
            <a:ext cx="3593462"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dirty="0">
                <a:solidFill>
                  <a:schemeClr val="bg2">
                    <a:lumMod val="25000"/>
                  </a:schemeClr>
                </a:solidFill>
              </a:rPr>
              <a:t>在此添加关键字</a:t>
            </a:r>
          </a:p>
          <a:p>
            <a:pPr algn="r"/>
            <a:r>
              <a:rPr lang="zh-CN" altLang="en-US" sz="1200" dirty="0">
                <a:solidFill>
                  <a:schemeClr val="bg2">
                    <a:lumMod val="25000"/>
                  </a:schemeClr>
                </a:solidFill>
              </a:rPr>
              <a:t>此部分内容作为文字排版占位显示</a:t>
            </a:r>
            <a:r>
              <a:rPr lang="en-US" altLang="zh-CN" sz="1200" dirty="0">
                <a:solidFill>
                  <a:schemeClr val="bg2">
                    <a:lumMod val="25000"/>
                  </a:schemeClr>
                </a:solidFill>
              </a:rPr>
              <a:t/>
            </a:r>
            <a:br>
              <a:rPr lang="en-US" altLang="zh-CN" sz="1200" dirty="0">
                <a:solidFill>
                  <a:schemeClr val="bg2">
                    <a:lumMod val="25000"/>
                  </a:schemeClr>
                </a:solidFill>
              </a:rPr>
            </a:br>
            <a:r>
              <a:rPr lang="zh-CN" altLang="en-US" sz="1200" dirty="0">
                <a:solidFill>
                  <a:schemeClr val="bg2">
                    <a:lumMod val="25000"/>
                  </a:schemeClr>
                </a:solidFill>
              </a:rPr>
              <a:t>（建议使用主题字体）。</a:t>
            </a:r>
            <a:endParaRPr lang="en-US" altLang="zh-CN" sz="1200" dirty="0">
              <a:solidFill>
                <a:schemeClr val="bg2">
                  <a:lumMod val="25000"/>
                </a:schemeClr>
              </a:solidFill>
            </a:endParaRPr>
          </a:p>
        </p:txBody>
      </p:sp>
      <p:sp>
        <p:nvSpPr>
          <p:cNvPr id="42" name="矩形 41"/>
          <p:cNvSpPr/>
          <p:nvPr/>
        </p:nvSpPr>
        <p:spPr>
          <a:xfrm>
            <a:off x="620883" y="3473976"/>
            <a:ext cx="3593462"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dirty="0">
                <a:solidFill>
                  <a:schemeClr val="bg2">
                    <a:lumMod val="25000"/>
                  </a:schemeClr>
                </a:solidFill>
              </a:rPr>
              <a:t>在此添加关键字</a:t>
            </a:r>
          </a:p>
          <a:p>
            <a:pPr algn="r"/>
            <a:r>
              <a:rPr lang="zh-CN" altLang="en-US" sz="1200" dirty="0">
                <a:solidFill>
                  <a:schemeClr val="bg2">
                    <a:lumMod val="25000"/>
                  </a:schemeClr>
                </a:solidFill>
              </a:rPr>
              <a:t>此部分内容作为文字排版占位显示</a:t>
            </a:r>
            <a:r>
              <a:rPr lang="en-US" altLang="zh-CN" sz="1200" dirty="0">
                <a:solidFill>
                  <a:schemeClr val="bg2">
                    <a:lumMod val="25000"/>
                  </a:schemeClr>
                </a:solidFill>
              </a:rPr>
              <a:t/>
            </a:r>
            <a:br>
              <a:rPr lang="en-US" altLang="zh-CN" sz="1200" dirty="0">
                <a:solidFill>
                  <a:schemeClr val="bg2">
                    <a:lumMod val="25000"/>
                  </a:schemeClr>
                </a:solidFill>
              </a:rPr>
            </a:br>
            <a:r>
              <a:rPr lang="zh-CN" altLang="en-US" sz="1200" dirty="0">
                <a:solidFill>
                  <a:schemeClr val="bg2">
                    <a:lumMod val="25000"/>
                  </a:schemeClr>
                </a:solidFill>
              </a:rPr>
              <a:t>（建议使用主题字体）。</a:t>
            </a:r>
            <a:endParaRPr lang="en-US" altLang="zh-CN" sz="1200" dirty="0">
              <a:solidFill>
                <a:schemeClr val="bg2">
                  <a:lumMod val="25000"/>
                </a:schemeClr>
              </a:solidFill>
            </a:endParaRPr>
          </a:p>
        </p:txBody>
      </p:sp>
      <p:sp>
        <p:nvSpPr>
          <p:cNvPr id="43" name="矩形 42"/>
          <p:cNvSpPr/>
          <p:nvPr/>
        </p:nvSpPr>
        <p:spPr>
          <a:xfrm>
            <a:off x="1198254" y="4570675"/>
            <a:ext cx="3593462"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dirty="0">
                <a:solidFill>
                  <a:schemeClr val="bg2">
                    <a:lumMod val="25000"/>
                  </a:schemeClr>
                </a:solidFill>
              </a:rPr>
              <a:t>在此添加关键字</a:t>
            </a:r>
          </a:p>
          <a:p>
            <a:pPr algn="r"/>
            <a:r>
              <a:rPr lang="zh-CN" altLang="en-US" sz="1200" dirty="0">
                <a:solidFill>
                  <a:schemeClr val="bg2">
                    <a:lumMod val="25000"/>
                  </a:schemeClr>
                </a:solidFill>
              </a:rPr>
              <a:t>此部分内容作为文字排版占位显示</a:t>
            </a:r>
            <a:r>
              <a:rPr lang="en-US" altLang="zh-CN" sz="1200" dirty="0">
                <a:solidFill>
                  <a:schemeClr val="bg2">
                    <a:lumMod val="25000"/>
                  </a:schemeClr>
                </a:solidFill>
              </a:rPr>
              <a:t/>
            </a:r>
            <a:br>
              <a:rPr lang="en-US" altLang="zh-CN" sz="1200" dirty="0">
                <a:solidFill>
                  <a:schemeClr val="bg2">
                    <a:lumMod val="25000"/>
                  </a:schemeClr>
                </a:solidFill>
              </a:rPr>
            </a:br>
            <a:r>
              <a:rPr lang="zh-CN" altLang="en-US" sz="1200" dirty="0">
                <a:solidFill>
                  <a:schemeClr val="bg2">
                    <a:lumMod val="25000"/>
                  </a:schemeClr>
                </a:solidFill>
              </a:rPr>
              <a:t>（建议使用主题字体）。</a:t>
            </a:r>
            <a:endParaRPr lang="en-US" altLang="zh-CN" sz="1200" dirty="0">
              <a:solidFill>
                <a:schemeClr val="bg2">
                  <a:lumMod val="25000"/>
                </a:schemeClr>
              </a:solidFill>
            </a:endParaRPr>
          </a:p>
        </p:txBody>
      </p:sp>
      <p:sp>
        <p:nvSpPr>
          <p:cNvPr id="44" name="矩形 43"/>
          <p:cNvSpPr/>
          <p:nvPr/>
        </p:nvSpPr>
        <p:spPr>
          <a:xfrm>
            <a:off x="7965816" y="3481612"/>
            <a:ext cx="3593462"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2">
                    <a:lumMod val="25000"/>
                  </a:schemeClr>
                </a:solidFill>
              </a:rPr>
              <a:t>在此添加关键字</a:t>
            </a:r>
          </a:p>
          <a:p>
            <a:r>
              <a:rPr lang="zh-CN" altLang="en-US" sz="1200" dirty="0">
                <a:solidFill>
                  <a:schemeClr val="bg2">
                    <a:lumMod val="25000"/>
                  </a:schemeClr>
                </a:solidFill>
              </a:rPr>
              <a:t>此部分内容作为文字排版占位显示</a:t>
            </a:r>
            <a:r>
              <a:rPr lang="en-US" altLang="zh-CN" sz="1200" dirty="0">
                <a:solidFill>
                  <a:schemeClr val="bg2">
                    <a:lumMod val="25000"/>
                  </a:schemeClr>
                </a:solidFill>
              </a:rPr>
              <a:t/>
            </a:r>
            <a:br>
              <a:rPr lang="en-US" altLang="zh-CN" sz="1200" dirty="0">
                <a:solidFill>
                  <a:schemeClr val="bg2">
                    <a:lumMod val="25000"/>
                  </a:schemeClr>
                </a:solidFill>
              </a:rPr>
            </a:br>
            <a:r>
              <a:rPr lang="zh-CN" altLang="en-US" sz="1200" dirty="0">
                <a:solidFill>
                  <a:schemeClr val="bg2">
                    <a:lumMod val="25000"/>
                  </a:schemeClr>
                </a:solidFill>
              </a:rPr>
              <a:t>（建议使用主题字体）。</a:t>
            </a:r>
            <a:endParaRPr lang="en-US" altLang="zh-CN" sz="1200" dirty="0">
              <a:solidFill>
                <a:schemeClr val="bg2">
                  <a:lumMod val="25000"/>
                </a:schemeClr>
              </a:solidFill>
            </a:endParaRPr>
          </a:p>
        </p:txBody>
      </p:sp>
      <p:sp>
        <p:nvSpPr>
          <p:cNvPr id="45" name="矩形 44"/>
          <p:cNvSpPr/>
          <p:nvPr/>
        </p:nvSpPr>
        <p:spPr>
          <a:xfrm>
            <a:off x="7382754" y="2362905"/>
            <a:ext cx="3593462"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2">
                    <a:lumMod val="25000"/>
                  </a:schemeClr>
                </a:solidFill>
              </a:rPr>
              <a:t>在此添加关键字</a:t>
            </a:r>
          </a:p>
          <a:p>
            <a:r>
              <a:rPr lang="zh-CN" altLang="en-US" sz="1200" dirty="0">
                <a:solidFill>
                  <a:schemeClr val="bg2">
                    <a:lumMod val="25000"/>
                  </a:schemeClr>
                </a:solidFill>
              </a:rPr>
              <a:t>此部分内容作为文字排版占位显示</a:t>
            </a:r>
            <a:r>
              <a:rPr lang="en-US" altLang="zh-CN" sz="1200" dirty="0">
                <a:solidFill>
                  <a:schemeClr val="bg2">
                    <a:lumMod val="25000"/>
                  </a:schemeClr>
                </a:solidFill>
              </a:rPr>
              <a:t/>
            </a:r>
            <a:br>
              <a:rPr lang="en-US" altLang="zh-CN" sz="1200" dirty="0">
                <a:solidFill>
                  <a:schemeClr val="bg2">
                    <a:lumMod val="25000"/>
                  </a:schemeClr>
                </a:solidFill>
              </a:rPr>
            </a:br>
            <a:r>
              <a:rPr lang="zh-CN" altLang="en-US" sz="1200" dirty="0">
                <a:solidFill>
                  <a:schemeClr val="bg2">
                    <a:lumMod val="25000"/>
                  </a:schemeClr>
                </a:solidFill>
              </a:rPr>
              <a:t>（建议使用主题字体）。</a:t>
            </a:r>
            <a:endParaRPr lang="en-US" altLang="zh-CN" sz="1200" dirty="0">
              <a:solidFill>
                <a:schemeClr val="bg2">
                  <a:lumMod val="25000"/>
                </a:schemeClr>
              </a:solidFill>
            </a:endParaRPr>
          </a:p>
        </p:txBody>
      </p:sp>
      <p:sp>
        <p:nvSpPr>
          <p:cNvPr id="46" name="矩形 45"/>
          <p:cNvSpPr/>
          <p:nvPr/>
        </p:nvSpPr>
        <p:spPr>
          <a:xfrm>
            <a:off x="7397342" y="4599383"/>
            <a:ext cx="3593462" cy="707882"/>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2">
                    <a:lumMod val="25000"/>
                  </a:schemeClr>
                </a:solidFill>
              </a:rPr>
              <a:t>在此添加关键字</a:t>
            </a:r>
          </a:p>
          <a:p>
            <a:r>
              <a:rPr lang="zh-CN" altLang="en-US" sz="1200" dirty="0">
                <a:solidFill>
                  <a:schemeClr val="bg2">
                    <a:lumMod val="25000"/>
                  </a:schemeClr>
                </a:solidFill>
              </a:rPr>
              <a:t>此部分内容作为文字排版占位显示</a:t>
            </a:r>
            <a:r>
              <a:rPr lang="en-US" altLang="zh-CN" sz="1200" dirty="0">
                <a:solidFill>
                  <a:schemeClr val="bg2">
                    <a:lumMod val="25000"/>
                  </a:schemeClr>
                </a:solidFill>
              </a:rPr>
              <a:t/>
            </a:r>
            <a:br>
              <a:rPr lang="en-US" altLang="zh-CN" sz="1200" dirty="0">
                <a:solidFill>
                  <a:schemeClr val="bg2">
                    <a:lumMod val="25000"/>
                  </a:schemeClr>
                </a:solidFill>
              </a:rPr>
            </a:br>
            <a:r>
              <a:rPr lang="zh-CN" altLang="en-US" sz="1200" dirty="0">
                <a:solidFill>
                  <a:schemeClr val="bg2">
                    <a:lumMod val="25000"/>
                  </a:schemeClr>
                </a:solidFill>
              </a:rPr>
              <a:t>（建议使用主题字体）。</a:t>
            </a:r>
            <a:endParaRPr lang="en-US" altLang="zh-CN" sz="1200" dirty="0">
              <a:solidFill>
                <a:schemeClr val="bg2">
                  <a:lumMod val="25000"/>
                </a:schemeClr>
              </a:solidFill>
            </a:endParaRPr>
          </a:p>
        </p:txBody>
      </p:sp>
      <p:grpSp>
        <p:nvGrpSpPr>
          <p:cNvPr id="29" name="组合 28"/>
          <p:cNvGrpSpPr/>
          <p:nvPr/>
        </p:nvGrpSpPr>
        <p:grpSpPr>
          <a:xfrm>
            <a:off x="965837" y="329439"/>
            <a:ext cx="6277043" cy="1171719"/>
            <a:chOff x="1516079" y="1917417"/>
            <a:chExt cx="9262162" cy="2697103"/>
          </a:xfrm>
        </p:grpSpPr>
        <p:sp>
          <p:nvSpPr>
            <p:cNvPr id="31" name="平行四边形 30"/>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49" name="平行四边形 48"/>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2803150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 name="Rectangle 33"/>
          <p:cNvSpPr>
            <a:spLocks noChangeArrowheads="1"/>
          </p:cNvSpPr>
          <p:nvPr/>
        </p:nvSpPr>
        <p:spPr bwMode="auto">
          <a:xfrm>
            <a:off x="7538818" y="1377954"/>
            <a:ext cx="4100449" cy="1108900"/>
          </a:xfrm>
          <a:prstGeom prst="rect">
            <a:avLst/>
          </a:prstGeom>
          <a:noFill/>
          <a:ln w="9525">
            <a:noFill/>
            <a:miter lim="800000"/>
            <a:headEnd/>
            <a:tailEnd/>
          </a:ln>
          <a:effectLst/>
        </p:spPr>
        <p:txBody>
          <a:bodyPr wrap="square" lIns="115196" tIns="57598" rIns="115196" bIns="57598">
            <a:spAutoFit/>
          </a:bodyPr>
          <a:lstStyle/>
          <a:p>
            <a:pPr marL="331788" indent="-331788">
              <a:lnSpc>
                <a:spcPct val="150000"/>
              </a:lnSpc>
              <a:buClr>
                <a:schemeClr val="accent2"/>
              </a:buClr>
              <a:buFont typeface="Wingdings" pitchFamily="2" charset="2"/>
              <a:buChar char="n"/>
            </a:pPr>
            <a:endParaRPr lang="zh-CN" altLang="en-US" sz="1100" b="0" i="0" dirty="0"/>
          </a:p>
          <a:p>
            <a:pPr>
              <a:lnSpc>
                <a:spcPct val="150000"/>
              </a:lnSpc>
              <a:buClr>
                <a:schemeClr val="accent2"/>
              </a:buClr>
            </a:pPr>
            <a:r>
              <a:rPr lang="zh-CN" altLang="en-US" sz="1600" b="0" i="0" dirty="0">
                <a:latin typeface="微软雅黑" panose="020B0503020204020204" pitchFamily="34" charset="-122"/>
                <a:ea typeface="微软雅黑" panose="020B0503020204020204" pitchFamily="34" charset="-122"/>
              </a:rPr>
              <a:t>单击添加段落文字单击添加段落文字</a:t>
            </a:r>
          </a:p>
          <a:p>
            <a:pPr>
              <a:lnSpc>
                <a:spcPct val="150000"/>
              </a:lnSpc>
              <a:buClr>
                <a:schemeClr val="accent2"/>
              </a:buClr>
            </a:pPr>
            <a:r>
              <a:rPr lang="zh-CN" altLang="en-US" sz="1600" b="0" i="0" dirty="0">
                <a:latin typeface="微软雅黑" panose="020B0503020204020204" pitchFamily="34" charset="-122"/>
                <a:ea typeface="微软雅黑" panose="020B0503020204020204" pitchFamily="34" charset="-122"/>
              </a:rPr>
              <a:t>单击添加段落文字单击添加段落文字</a:t>
            </a:r>
            <a:endParaRPr lang="en-US" altLang="zh-CN" sz="1600" b="0" i="0" dirty="0">
              <a:latin typeface="微软雅黑" panose="020B0503020204020204" pitchFamily="34" charset="-122"/>
              <a:ea typeface="微软雅黑" panose="020B0503020204020204" pitchFamily="34" charset="-122"/>
            </a:endParaRPr>
          </a:p>
        </p:txBody>
      </p:sp>
      <p:sp>
        <p:nvSpPr>
          <p:cNvPr id="35" name="矩形 34"/>
          <p:cNvSpPr/>
          <p:nvPr/>
        </p:nvSpPr>
        <p:spPr>
          <a:xfrm>
            <a:off x="1246517" y="2679870"/>
            <a:ext cx="541346" cy="218370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885512" y="2194406"/>
            <a:ext cx="541346" cy="26691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511060" y="3306559"/>
            <a:ext cx="541346" cy="15570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150055" y="4196282"/>
            <a:ext cx="541346" cy="6672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789050" y="2972913"/>
            <a:ext cx="541346" cy="18906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441492" y="3528990"/>
            <a:ext cx="541346" cy="13345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5080487" y="2750482"/>
            <a:ext cx="541346" cy="21130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732929" y="3973852"/>
            <a:ext cx="541346" cy="8897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358477" y="3751421"/>
            <a:ext cx="541346" cy="11121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6997472" y="3306559"/>
            <a:ext cx="541346" cy="15570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7623020" y="2972913"/>
            <a:ext cx="541346" cy="18906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262015" y="3528990"/>
            <a:ext cx="541346" cy="13345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8874116" y="2679869"/>
            <a:ext cx="541346" cy="218370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513111" y="3084128"/>
            <a:ext cx="541346" cy="17794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0165551" y="3306559"/>
            <a:ext cx="541346" cy="15570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246517" y="4863574"/>
            <a:ext cx="541346" cy="64012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511060" y="4863574"/>
            <a:ext cx="541346" cy="1280243"/>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3150055" y="4863575"/>
            <a:ext cx="541346" cy="1629400"/>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3789050" y="4863574"/>
            <a:ext cx="541346" cy="104747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4441492" y="4863575"/>
            <a:ext cx="541346" cy="1513014"/>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5080487" y="4863574"/>
            <a:ext cx="541346" cy="64012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5732929" y="4863575"/>
            <a:ext cx="541346" cy="1629400"/>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6358477" y="4863574"/>
            <a:ext cx="541346" cy="1396629"/>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6997472" y="4863574"/>
            <a:ext cx="541346" cy="104747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7623020" y="4863575"/>
            <a:ext cx="541346" cy="814700"/>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8262015" y="4863574"/>
            <a:ext cx="541346" cy="1280243"/>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8874116" y="4863574"/>
            <a:ext cx="541346" cy="64012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513111" y="4863574"/>
            <a:ext cx="541346" cy="1047473"/>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165551" y="4863575"/>
            <a:ext cx="541346" cy="814700"/>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885512" y="4863574"/>
            <a:ext cx="541346" cy="465543"/>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728518" y="4770289"/>
            <a:ext cx="10598501" cy="175947"/>
            <a:chOff x="647998" y="3052946"/>
            <a:chExt cx="7847348" cy="45719"/>
          </a:xfrm>
        </p:grpSpPr>
        <p:cxnSp>
          <p:nvCxnSpPr>
            <p:cNvPr id="66" name="直接连接符 65"/>
            <p:cNvCxnSpPr/>
            <p:nvPr/>
          </p:nvCxnSpPr>
          <p:spPr>
            <a:xfrm>
              <a:off x="683568" y="3075806"/>
              <a:ext cx="7776864" cy="0"/>
            </a:xfrm>
            <a:prstGeom prst="line">
              <a:avLst/>
            </a:prstGeom>
            <a:ln w="19050">
              <a:solidFill>
                <a:srgbClr val="464646"/>
              </a:solidFill>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647998" y="3052946"/>
              <a:ext cx="45719" cy="45719"/>
            </a:xfrm>
            <a:prstGeom prst="ellipse">
              <a:avLst/>
            </a:prstGeom>
            <a:solidFill>
              <a:srgbClr val="464646"/>
            </a:solidFill>
            <a:ln w="6350">
              <a:solidFill>
                <a:srgbClr val="46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449627" y="3052946"/>
              <a:ext cx="45719" cy="45719"/>
            </a:xfrm>
            <a:prstGeom prst="ellipse">
              <a:avLst/>
            </a:prstGeom>
            <a:solidFill>
              <a:srgbClr val="464646"/>
            </a:solidFill>
            <a:ln w="6350">
              <a:solidFill>
                <a:srgbClr val="46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p:cNvSpPr txBox="1"/>
          <p:nvPr/>
        </p:nvSpPr>
        <p:spPr>
          <a:xfrm>
            <a:off x="1138901" y="2341799"/>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50%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grpSp>
        <p:nvGrpSpPr>
          <p:cNvPr id="70" name="组合 69"/>
          <p:cNvGrpSpPr/>
          <p:nvPr/>
        </p:nvGrpSpPr>
        <p:grpSpPr>
          <a:xfrm>
            <a:off x="10071347" y="2514630"/>
            <a:ext cx="288852" cy="292983"/>
            <a:chOff x="8208225" y="1683871"/>
            <a:chExt cx="172543" cy="292983"/>
          </a:xfrm>
        </p:grpSpPr>
        <p:sp>
          <p:nvSpPr>
            <p:cNvPr id="71" name="圆角矩形 70"/>
            <p:cNvSpPr/>
            <p:nvPr/>
          </p:nvSpPr>
          <p:spPr>
            <a:xfrm>
              <a:off x="8247093" y="1818282"/>
              <a:ext cx="133675" cy="142436"/>
            </a:xfrm>
            <a:prstGeom prst="roundRect">
              <a:avLst/>
            </a:prstGeom>
            <a:solidFill>
              <a:schemeClr val="bg1"/>
            </a:soli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8240400" y="1730913"/>
              <a:ext cx="45719" cy="1677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19113535">
              <a:off x="8221496" y="1818394"/>
              <a:ext cx="45719" cy="15846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空心弧 73"/>
            <p:cNvSpPr/>
            <p:nvPr/>
          </p:nvSpPr>
          <p:spPr>
            <a:xfrm rot="2811771">
              <a:off x="8208225" y="1683871"/>
              <a:ext cx="114817" cy="114817"/>
            </a:xfrm>
            <a:prstGeom prst="blockArc">
              <a:avLst>
                <a:gd name="adj1" fmla="val 5178167"/>
                <a:gd name="adj2" fmla="val 169719"/>
                <a:gd name="adj3" fmla="val 156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TextBox 5"/>
          <p:cNvSpPr txBox="1"/>
          <p:nvPr/>
        </p:nvSpPr>
        <p:spPr>
          <a:xfrm>
            <a:off x="7572207" y="1289520"/>
            <a:ext cx="1723549"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添加关键字</a:t>
            </a:r>
          </a:p>
        </p:txBody>
      </p:sp>
      <p:sp>
        <p:nvSpPr>
          <p:cNvPr id="76" name="文本框 75"/>
          <p:cNvSpPr txBox="1"/>
          <p:nvPr/>
        </p:nvSpPr>
        <p:spPr>
          <a:xfrm>
            <a:off x="1872543" y="1888754"/>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60%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77" name="文本框 76"/>
          <p:cNvSpPr txBox="1"/>
          <p:nvPr/>
        </p:nvSpPr>
        <p:spPr>
          <a:xfrm>
            <a:off x="2497183" y="2995845"/>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40%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78" name="文本框 77"/>
          <p:cNvSpPr txBox="1"/>
          <p:nvPr/>
        </p:nvSpPr>
        <p:spPr>
          <a:xfrm>
            <a:off x="3133555" y="3918244"/>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18%</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79" name="文本框 78"/>
          <p:cNvSpPr txBox="1"/>
          <p:nvPr/>
        </p:nvSpPr>
        <p:spPr>
          <a:xfrm>
            <a:off x="3755520" y="2700218"/>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46%</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0" name="文本框 79"/>
          <p:cNvSpPr txBox="1"/>
          <p:nvPr/>
        </p:nvSpPr>
        <p:spPr>
          <a:xfrm>
            <a:off x="4421797" y="3228863"/>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38%</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1" name="文本框 80"/>
          <p:cNvSpPr txBox="1"/>
          <p:nvPr/>
        </p:nvSpPr>
        <p:spPr>
          <a:xfrm>
            <a:off x="5068308" y="2479061"/>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50%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2" name="文本框 81"/>
          <p:cNvSpPr txBox="1"/>
          <p:nvPr/>
        </p:nvSpPr>
        <p:spPr>
          <a:xfrm>
            <a:off x="5706035" y="3653139"/>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25%</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3" name="文本框 82"/>
          <p:cNvSpPr txBox="1"/>
          <p:nvPr/>
        </p:nvSpPr>
        <p:spPr>
          <a:xfrm>
            <a:off x="6386177" y="3482337"/>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29%</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4" name="文本框 83"/>
          <p:cNvSpPr txBox="1"/>
          <p:nvPr/>
        </p:nvSpPr>
        <p:spPr>
          <a:xfrm>
            <a:off x="6971212" y="3003758"/>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40%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5" name="文本框 84"/>
          <p:cNvSpPr txBox="1"/>
          <p:nvPr/>
        </p:nvSpPr>
        <p:spPr>
          <a:xfrm>
            <a:off x="7606456" y="2687138"/>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46%</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6" name="文本框 85"/>
          <p:cNvSpPr txBox="1"/>
          <p:nvPr/>
        </p:nvSpPr>
        <p:spPr>
          <a:xfrm>
            <a:off x="8874116" y="2380630"/>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52%</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7" name="文本框 86"/>
          <p:cNvSpPr txBox="1"/>
          <p:nvPr/>
        </p:nvSpPr>
        <p:spPr>
          <a:xfrm>
            <a:off x="9461164" y="2787979"/>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46%</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8" name="文本框 87"/>
          <p:cNvSpPr txBox="1"/>
          <p:nvPr/>
        </p:nvSpPr>
        <p:spPr>
          <a:xfrm>
            <a:off x="10152106" y="2969599"/>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43%</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9" name="文本框 88"/>
          <p:cNvSpPr txBox="1"/>
          <p:nvPr/>
        </p:nvSpPr>
        <p:spPr>
          <a:xfrm>
            <a:off x="8255991" y="3222482"/>
            <a:ext cx="888798" cy="307777"/>
          </a:xfrm>
          <a:prstGeom prst="rect">
            <a:avLst/>
          </a:prstGeom>
          <a:noFill/>
        </p:spPr>
        <p:txBody>
          <a:bodyPr wrap="square" rtlCol="0">
            <a:spAutoFit/>
          </a:bodyPr>
          <a:lstStyle/>
          <a:p>
            <a:r>
              <a:rPr lang="en-US" altLang="zh-CN" sz="1400" b="1" dirty="0">
                <a:solidFill>
                  <a:srgbClr val="6A7682"/>
                </a:solidFill>
                <a:latin typeface="Microsoft YaHei UI" panose="020B0503020204020204" pitchFamily="34" charset="-122"/>
                <a:ea typeface="Microsoft YaHei UI" panose="020B0503020204020204" pitchFamily="34" charset="-122"/>
              </a:rPr>
              <a:t>30%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grpSp>
        <p:nvGrpSpPr>
          <p:cNvPr id="94" name="组合 93"/>
          <p:cNvGrpSpPr/>
          <p:nvPr/>
        </p:nvGrpSpPr>
        <p:grpSpPr>
          <a:xfrm>
            <a:off x="965837" y="329439"/>
            <a:ext cx="6277043" cy="1171719"/>
            <a:chOff x="1516079" y="1917417"/>
            <a:chExt cx="9262162" cy="2697103"/>
          </a:xfrm>
        </p:grpSpPr>
        <p:sp>
          <p:nvSpPr>
            <p:cNvPr id="95" name="平行四边形 94"/>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平行四边形 95"/>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平行四边形 96"/>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矩形 97"/>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100" name="平行四边形 99"/>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11690211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randombar(horizontal)">
                                      <p:cBhvr>
                                        <p:cTn id="7" dur="500"/>
                                        <p:tgtEl>
                                          <p:spTgt spid="7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randombar(horizontal)">
                                      <p:cBhvr>
                                        <p:cTn id="10" dur="500"/>
                                        <p:tgtEl>
                                          <p:spTgt spid="34"/>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barn(inVertical)">
                                      <p:cBhvr>
                                        <p:cTn id="14" dur="500"/>
                                        <p:tgtEl>
                                          <p:spTgt spid="65"/>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00"/>
                                        <p:tgtEl>
                                          <p:spTgt spid="3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down)">
                                      <p:cBhvr>
                                        <p:cTn id="21" dur="500"/>
                                        <p:tgtEl>
                                          <p:spTgt spid="36"/>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down)">
                                      <p:cBhvr>
                                        <p:cTn id="36" dur="500"/>
                                        <p:tgtEl>
                                          <p:spTgt spid="4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down)">
                                      <p:cBhvr>
                                        <p:cTn id="39" dur="500"/>
                                        <p:tgtEl>
                                          <p:spTgt spid="4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down)">
                                      <p:cBhvr>
                                        <p:cTn id="42" dur="500"/>
                                        <p:tgtEl>
                                          <p:spTgt spid="4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down)">
                                      <p:cBhvr>
                                        <p:cTn id="45" dur="500"/>
                                        <p:tgtEl>
                                          <p:spTgt spid="4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down)">
                                      <p:cBhvr>
                                        <p:cTn id="48" dur="500"/>
                                        <p:tgtEl>
                                          <p:spTgt spid="4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down)">
                                      <p:cBhvr>
                                        <p:cTn id="51" dur="500"/>
                                        <p:tgtEl>
                                          <p:spTgt spid="4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down)">
                                      <p:cBhvr>
                                        <p:cTn id="54" dur="500"/>
                                        <p:tgtEl>
                                          <p:spTgt spid="47"/>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down)">
                                      <p:cBhvr>
                                        <p:cTn id="57" dur="500"/>
                                        <p:tgtEl>
                                          <p:spTgt spid="48"/>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1500"/>
                            </p:stCondLst>
                            <p:childTnLst>
                              <p:par>
                                <p:cTn id="62" presetID="22" presetClass="entr" presetSubtype="1" fill="hold" grpId="0" nodeType="after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wipe(up)">
                                      <p:cBhvr>
                                        <p:cTn id="64" dur="250"/>
                                        <p:tgtEl>
                                          <p:spTgt spid="50"/>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up)">
                                      <p:cBhvr>
                                        <p:cTn id="67" dur="500"/>
                                        <p:tgtEl>
                                          <p:spTgt spid="64"/>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ipe(up)">
                                      <p:cBhvr>
                                        <p:cTn id="70" dur="500"/>
                                        <p:tgtEl>
                                          <p:spTgt spid="51"/>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wipe(up)">
                                      <p:cBhvr>
                                        <p:cTn id="73" dur="500"/>
                                        <p:tgtEl>
                                          <p:spTgt spid="52"/>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up)">
                                      <p:cBhvr>
                                        <p:cTn id="76" dur="500"/>
                                        <p:tgtEl>
                                          <p:spTgt spid="53"/>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up)">
                                      <p:cBhvr>
                                        <p:cTn id="79" dur="500"/>
                                        <p:tgtEl>
                                          <p:spTgt spid="54"/>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up)">
                                      <p:cBhvr>
                                        <p:cTn id="82" dur="500"/>
                                        <p:tgtEl>
                                          <p:spTgt spid="55"/>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wipe(up)">
                                      <p:cBhvr>
                                        <p:cTn id="85" dur="500"/>
                                        <p:tgtEl>
                                          <p:spTgt spid="56"/>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up)">
                                      <p:cBhvr>
                                        <p:cTn id="88" dur="500"/>
                                        <p:tgtEl>
                                          <p:spTgt spid="57"/>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up)">
                                      <p:cBhvr>
                                        <p:cTn id="91" dur="500"/>
                                        <p:tgtEl>
                                          <p:spTgt spid="58"/>
                                        </p:tgtEl>
                                      </p:cBhvr>
                                    </p:animEffect>
                                  </p:childTnLst>
                                </p:cTn>
                              </p:par>
                              <p:par>
                                <p:cTn id="92" presetID="22" presetClass="entr" presetSubtype="1"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wipe(up)">
                                      <p:cBhvr>
                                        <p:cTn id="94" dur="500"/>
                                        <p:tgtEl>
                                          <p:spTgt spid="59"/>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wipe(up)">
                                      <p:cBhvr>
                                        <p:cTn id="97" dur="500"/>
                                        <p:tgtEl>
                                          <p:spTgt spid="60"/>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wipe(up)">
                                      <p:cBhvr>
                                        <p:cTn id="100" dur="500"/>
                                        <p:tgtEl>
                                          <p:spTgt spid="61"/>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62"/>
                                        </p:tgtEl>
                                        <p:attrNameLst>
                                          <p:attrName>style.visibility</p:attrName>
                                        </p:attrNameLst>
                                      </p:cBhvr>
                                      <p:to>
                                        <p:strVal val="visible"/>
                                      </p:to>
                                    </p:set>
                                    <p:animEffect transition="in" filter="wipe(up)">
                                      <p:cBhvr>
                                        <p:cTn id="103" dur="500"/>
                                        <p:tgtEl>
                                          <p:spTgt spid="62"/>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wipe(up)">
                                      <p:cBhvr>
                                        <p:cTn id="106" dur="500"/>
                                        <p:tgtEl>
                                          <p:spTgt spid="63"/>
                                        </p:tgtEl>
                                      </p:cBhvr>
                                    </p:animEffect>
                                  </p:childTnLst>
                                </p:cTn>
                              </p:par>
                            </p:childTnLst>
                          </p:cTn>
                        </p:par>
                        <p:par>
                          <p:cTn id="107" fill="hold">
                            <p:stCondLst>
                              <p:cond delay="2000"/>
                            </p:stCondLst>
                            <p:childTnLst>
                              <p:par>
                                <p:cTn id="108" presetID="14" presetClass="entr" presetSubtype="10" fill="hold" grpId="0" nodeType="afterEffect">
                                  <p:stCondLst>
                                    <p:cond delay="0"/>
                                  </p:stCondLst>
                                  <p:childTnLst>
                                    <p:set>
                                      <p:cBhvr>
                                        <p:cTn id="109" dur="1" fill="hold">
                                          <p:stCondLst>
                                            <p:cond delay="0"/>
                                          </p:stCondLst>
                                        </p:cTn>
                                        <p:tgtEl>
                                          <p:spTgt spid="69"/>
                                        </p:tgtEl>
                                        <p:attrNameLst>
                                          <p:attrName>style.visibility</p:attrName>
                                        </p:attrNameLst>
                                      </p:cBhvr>
                                      <p:to>
                                        <p:strVal val="visible"/>
                                      </p:to>
                                    </p:set>
                                    <p:animEffect transition="in" filter="randombar(horizontal)">
                                      <p:cBhvr>
                                        <p:cTn id="110" dur="250"/>
                                        <p:tgtEl>
                                          <p:spTgt spid="69"/>
                                        </p:tgtEl>
                                      </p:cBhvr>
                                    </p:animEffect>
                                  </p:childTnLst>
                                </p:cTn>
                              </p:par>
                            </p:childTnLst>
                          </p:cTn>
                        </p:par>
                        <p:par>
                          <p:cTn id="111" fill="hold">
                            <p:stCondLst>
                              <p:cond delay="2250"/>
                            </p:stCondLst>
                            <p:childTnLst>
                              <p:par>
                                <p:cTn id="112" presetID="14" presetClass="entr" presetSubtype="10" fill="hold" grpId="0" nodeType="afterEffect">
                                  <p:stCondLst>
                                    <p:cond delay="0"/>
                                  </p:stCondLst>
                                  <p:childTnLst>
                                    <p:set>
                                      <p:cBhvr>
                                        <p:cTn id="113" dur="1" fill="hold">
                                          <p:stCondLst>
                                            <p:cond delay="0"/>
                                          </p:stCondLst>
                                        </p:cTn>
                                        <p:tgtEl>
                                          <p:spTgt spid="76"/>
                                        </p:tgtEl>
                                        <p:attrNameLst>
                                          <p:attrName>style.visibility</p:attrName>
                                        </p:attrNameLst>
                                      </p:cBhvr>
                                      <p:to>
                                        <p:strVal val="visible"/>
                                      </p:to>
                                    </p:set>
                                    <p:animEffect transition="in" filter="randombar(horizontal)">
                                      <p:cBhvr>
                                        <p:cTn id="114" dur="250"/>
                                        <p:tgtEl>
                                          <p:spTgt spid="76"/>
                                        </p:tgtEl>
                                      </p:cBhvr>
                                    </p:animEffect>
                                  </p:childTnLst>
                                </p:cTn>
                              </p:par>
                            </p:childTnLst>
                          </p:cTn>
                        </p:par>
                        <p:par>
                          <p:cTn id="115" fill="hold">
                            <p:stCondLst>
                              <p:cond delay="2500"/>
                            </p:stCondLst>
                            <p:childTnLst>
                              <p:par>
                                <p:cTn id="116" presetID="14" presetClass="entr" presetSubtype="10" fill="hold" grpId="0" nodeType="afterEffect">
                                  <p:stCondLst>
                                    <p:cond delay="0"/>
                                  </p:stCondLst>
                                  <p:childTnLst>
                                    <p:set>
                                      <p:cBhvr>
                                        <p:cTn id="117" dur="1" fill="hold">
                                          <p:stCondLst>
                                            <p:cond delay="0"/>
                                          </p:stCondLst>
                                        </p:cTn>
                                        <p:tgtEl>
                                          <p:spTgt spid="77"/>
                                        </p:tgtEl>
                                        <p:attrNameLst>
                                          <p:attrName>style.visibility</p:attrName>
                                        </p:attrNameLst>
                                      </p:cBhvr>
                                      <p:to>
                                        <p:strVal val="visible"/>
                                      </p:to>
                                    </p:set>
                                    <p:animEffect transition="in" filter="randombar(horizontal)">
                                      <p:cBhvr>
                                        <p:cTn id="118" dur="250"/>
                                        <p:tgtEl>
                                          <p:spTgt spid="77"/>
                                        </p:tgtEl>
                                      </p:cBhvr>
                                    </p:animEffect>
                                  </p:childTnLst>
                                </p:cTn>
                              </p:par>
                            </p:childTnLst>
                          </p:cTn>
                        </p:par>
                        <p:par>
                          <p:cTn id="119" fill="hold">
                            <p:stCondLst>
                              <p:cond delay="2750"/>
                            </p:stCondLst>
                            <p:childTnLst>
                              <p:par>
                                <p:cTn id="120" presetID="14" presetClass="entr" presetSubtype="10" fill="hold" grpId="0" nodeType="afterEffect">
                                  <p:stCondLst>
                                    <p:cond delay="0"/>
                                  </p:stCondLst>
                                  <p:childTnLst>
                                    <p:set>
                                      <p:cBhvr>
                                        <p:cTn id="121" dur="1" fill="hold">
                                          <p:stCondLst>
                                            <p:cond delay="0"/>
                                          </p:stCondLst>
                                        </p:cTn>
                                        <p:tgtEl>
                                          <p:spTgt spid="78"/>
                                        </p:tgtEl>
                                        <p:attrNameLst>
                                          <p:attrName>style.visibility</p:attrName>
                                        </p:attrNameLst>
                                      </p:cBhvr>
                                      <p:to>
                                        <p:strVal val="visible"/>
                                      </p:to>
                                    </p:set>
                                    <p:animEffect transition="in" filter="randombar(horizontal)">
                                      <p:cBhvr>
                                        <p:cTn id="122" dur="250"/>
                                        <p:tgtEl>
                                          <p:spTgt spid="78"/>
                                        </p:tgtEl>
                                      </p:cBhvr>
                                    </p:animEffect>
                                  </p:childTnLst>
                                </p:cTn>
                              </p:par>
                            </p:childTnLst>
                          </p:cTn>
                        </p:par>
                        <p:par>
                          <p:cTn id="123" fill="hold">
                            <p:stCondLst>
                              <p:cond delay="3000"/>
                            </p:stCondLst>
                            <p:childTnLst>
                              <p:par>
                                <p:cTn id="124" presetID="14" presetClass="entr" presetSubtype="10" fill="hold" grpId="0" nodeType="afterEffect">
                                  <p:stCondLst>
                                    <p:cond delay="0"/>
                                  </p:stCondLst>
                                  <p:childTnLst>
                                    <p:set>
                                      <p:cBhvr>
                                        <p:cTn id="125" dur="1" fill="hold">
                                          <p:stCondLst>
                                            <p:cond delay="0"/>
                                          </p:stCondLst>
                                        </p:cTn>
                                        <p:tgtEl>
                                          <p:spTgt spid="79"/>
                                        </p:tgtEl>
                                        <p:attrNameLst>
                                          <p:attrName>style.visibility</p:attrName>
                                        </p:attrNameLst>
                                      </p:cBhvr>
                                      <p:to>
                                        <p:strVal val="visible"/>
                                      </p:to>
                                    </p:set>
                                    <p:animEffect transition="in" filter="randombar(horizontal)">
                                      <p:cBhvr>
                                        <p:cTn id="126" dur="250"/>
                                        <p:tgtEl>
                                          <p:spTgt spid="79"/>
                                        </p:tgtEl>
                                      </p:cBhvr>
                                    </p:animEffect>
                                  </p:childTnLst>
                                </p:cTn>
                              </p:par>
                            </p:childTnLst>
                          </p:cTn>
                        </p:par>
                        <p:par>
                          <p:cTn id="127" fill="hold">
                            <p:stCondLst>
                              <p:cond delay="3250"/>
                            </p:stCondLst>
                            <p:childTnLst>
                              <p:par>
                                <p:cTn id="128" presetID="14" presetClass="entr" presetSubtype="10" fill="hold" grpId="0" nodeType="afterEffect">
                                  <p:stCondLst>
                                    <p:cond delay="0"/>
                                  </p:stCondLst>
                                  <p:childTnLst>
                                    <p:set>
                                      <p:cBhvr>
                                        <p:cTn id="129" dur="1" fill="hold">
                                          <p:stCondLst>
                                            <p:cond delay="0"/>
                                          </p:stCondLst>
                                        </p:cTn>
                                        <p:tgtEl>
                                          <p:spTgt spid="80"/>
                                        </p:tgtEl>
                                        <p:attrNameLst>
                                          <p:attrName>style.visibility</p:attrName>
                                        </p:attrNameLst>
                                      </p:cBhvr>
                                      <p:to>
                                        <p:strVal val="visible"/>
                                      </p:to>
                                    </p:set>
                                    <p:animEffect transition="in" filter="randombar(horizontal)">
                                      <p:cBhvr>
                                        <p:cTn id="130" dur="250"/>
                                        <p:tgtEl>
                                          <p:spTgt spid="80"/>
                                        </p:tgtEl>
                                      </p:cBhvr>
                                    </p:animEffect>
                                  </p:childTnLst>
                                </p:cTn>
                              </p:par>
                            </p:childTnLst>
                          </p:cTn>
                        </p:par>
                        <p:par>
                          <p:cTn id="131" fill="hold">
                            <p:stCondLst>
                              <p:cond delay="3500"/>
                            </p:stCondLst>
                            <p:childTnLst>
                              <p:par>
                                <p:cTn id="132" presetID="14" presetClass="entr" presetSubtype="10" fill="hold" grpId="0" nodeType="afterEffect">
                                  <p:stCondLst>
                                    <p:cond delay="0"/>
                                  </p:stCondLst>
                                  <p:childTnLst>
                                    <p:set>
                                      <p:cBhvr>
                                        <p:cTn id="133" dur="1" fill="hold">
                                          <p:stCondLst>
                                            <p:cond delay="0"/>
                                          </p:stCondLst>
                                        </p:cTn>
                                        <p:tgtEl>
                                          <p:spTgt spid="81"/>
                                        </p:tgtEl>
                                        <p:attrNameLst>
                                          <p:attrName>style.visibility</p:attrName>
                                        </p:attrNameLst>
                                      </p:cBhvr>
                                      <p:to>
                                        <p:strVal val="visible"/>
                                      </p:to>
                                    </p:set>
                                    <p:animEffect transition="in" filter="randombar(horizontal)">
                                      <p:cBhvr>
                                        <p:cTn id="134" dur="250"/>
                                        <p:tgtEl>
                                          <p:spTgt spid="81"/>
                                        </p:tgtEl>
                                      </p:cBhvr>
                                    </p:animEffect>
                                  </p:childTnLst>
                                </p:cTn>
                              </p:par>
                            </p:childTnLst>
                          </p:cTn>
                        </p:par>
                        <p:par>
                          <p:cTn id="135" fill="hold">
                            <p:stCondLst>
                              <p:cond delay="3750"/>
                            </p:stCondLst>
                            <p:childTnLst>
                              <p:par>
                                <p:cTn id="136" presetID="14" presetClass="entr" presetSubtype="10" fill="hold" grpId="0" nodeType="afterEffect">
                                  <p:stCondLst>
                                    <p:cond delay="0"/>
                                  </p:stCondLst>
                                  <p:childTnLst>
                                    <p:set>
                                      <p:cBhvr>
                                        <p:cTn id="137" dur="1" fill="hold">
                                          <p:stCondLst>
                                            <p:cond delay="0"/>
                                          </p:stCondLst>
                                        </p:cTn>
                                        <p:tgtEl>
                                          <p:spTgt spid="82"/>
                                        </p:tgtEl>
                                        <p:attrNameLst>
                                          <p:attrName>style.visibility</p:attrName>
                                        </p:attrNameLst>
                                      </p:cBhvr>
                                      <p:to>
                                        <p:strVal val="visible"/>
                                      </p:to>
                                    </p:set>
                                    <p:animEffect transition="in" filter="randombar(horizontal)">
                                      <p:cBhvr>
                                        <p:cTn id="138" dur="250"/>
                                        <p:tgtEl>
                                          <p:spTgt spid="82"/>
                                        </p:tgtEl>
                                      </p:cBhvr>
                                    </p:animEffect>
                                  </p:childTnLst>
                                </p:cTn>
                              </p:par>
                            </p:childTnLst>
                          </p:cTn>
                        </p:par>
                        <p:par>
                          <p:cTn id="139" fill="hold">
                            <p:stCondLst>
                              <p:cond delay="4000"/>
                            </p:stCondLst>
                            <p:childTnLst>
                              <p:par>
                                <p:cTn id="140" presetID="14" presetClass="entr" presetSubtype="10" fill="hold" grpId="0" nodeType="afterEffect">
                                  <p:stCondLst>
                                    <p:cond delay="0"/>
                                  </p:stCondLst>
                                  <p:childTnLst>
                                    <p:set>
                                      <p:cBhvr>
                                        <p:cTn id="141" dur="1" fill="hold">
                                          <p:stCondLst>
                                            <p:cond delay="0"/>
                                          </p:stCondLst>
                                        </p:cTn>
                                        <p:tgtEl>
                                          <p:spTgt spid="83"/>
                                        </p:tgtEl>
                                        <p:attrNameLst>
                                          <p:attrName>style.visibility</p:attrName>
                                        </p:attrNameLst>
                                      </p:cBhvr>
                                      <p:to>
                                        <p:strVal val="visible"/>
                                      </p:to>
                                    </p:set>
                                    <p:animEffect transition="in" filter="randombar(horizontal)">
                                      <p:cBhvr>
                                        <p:cTn id="142" dur="250"/>
                                        <p:tgtEl>
                                          <p:spTgt spid="83"/>
                                        </p:tgtEl>
                                      </p:cBhvr>
                                    </p:animEffect>
                                  </p:childTnLst>
                                </p:cTn>
                              </p:par>
                            </p:childTnLst>
                          </p:cTn>
                        </p:par>
                        <p:par>
                          <p:cTn id="143" fill="hold">
                            <p:stCondLst>
                              <p:cond delay="4250"/>
                            </p:stCondLst>
                            <p:childTnLst>
                              <p:par>
                                <p:cTn id="144" presetID="14" presetClass="entr" presetSubtype="10" fill="hold" grpId="0" nodeType="afterEffect">
                                  <p:stCondLst>
                                    <p:cond delay="0"/>
                                  </p:stCondLst>
                                  <p:childTnLst>
                                    <p:set>
                                      <p:cBhvr>
                                        <p:cTn id="145" dur="1" fill="hold">
                                          <p:stCondLst>
                                            <p:cond delay="0"/>
                                          </p:stCondLst>
                                        </p:cTn>
                                        <p:tgtEl>
                                          <p:spTgt spid="84"/>
                                        </p:tgtEl>
                                        <p:attrNameLst>
                                          <p:attrName>style.visibility</p:attrName>
                                        </p:attrNameLst>
                                      </p:cBhvr>
                                      <p:to>
                                        <p:strVal val="visible"/>
                                      </p:to>
                                    </p:set>
                                    <p:animEffect transition="in" filter="randombar(horizontal)">
                                      <p:cBhvr>
                                        <p:cTn id="146" dur="250"/>
                                        <p:tgtEl>
                                          <p:spTgt spid="84"/>
                                        </p:tgtEl>
                                      </p:cBhvr>
                                    </p:animEffect>
                                  </p:childTnLst>
                                </p:cTn>
                              </p:par>
                            </p:childTnLst>
                          </p:cTn>
                        </p:par>
                        <p:par>
                          <p:cTn id="147" fill="hold">
                            <p:stCondLst>
                              <p:cond delay="4500"/>
                            </p:stCondLst>
                            <p:childTnLst>
                              <p:par>
                                <p:cTn id="148" presetID="14" presetClass="entr" presetSubtype="10" fill="hold" grpId="0" nodeType="afterEffect">
                                  <p:stCondLst>
                                    <p:cond delay="0"/>
                                  </p:stCondLst>
                                  <p:childTnLst>
                                    <p:set>
                                      <p:cBhvr>
                                        <p:cTn id="149" dur="1" fill="hold">
                                          <p:stCondLst>
                                            <p:cond delay="0"/>
                                          </p:stCondLst>
                                        </p:cTn>
                                        <p:tgtEl>
                                          <p:spTgt spid="85"/>
                                        </p:tgtEl>
                                        <p:attrNameLst>
                                          <p:attrName>style.visibility</p:attrName>
                                        </p:attrNameLst>
                                      </p:cBhvr>
                                      <p:to>
                                        <p:strVal val="visible"/>
                                      </p:to>
                                    </p:set>
                                    <p:animEffect transition="in" filter="randombar(horizontal)">
                                      <p:cBhvr>
                                        <p:cTn id="150" dur="250"/>
                                        <p:tgtEl>
                                          <p:spTgt spid="85"/>
                                        </p:tgtEl>
                                      </p:cBhvr>
                                    </p:animEffect>
                                  </p:childTnLst>
                                </p:cTn>
                              </p:par>
                            </p:childTnLst>
                          </p:cTn>
                        </p:par>
                        <p:par>
                          <p:cTn id="151" fill="hold">
                            <p:stCondLst>
                              <p:cond delay="4750"/>
                            </p:stCondLst>
                            <p:childTnLst>
                              <p:par>
                                <p:cTn id="152" presetID="14" presetClass="entr" presetSubtype="10" fill="hold" grpId="0" nodeType="afterEffect">
                                  <p:stCondLst>
                                    <p:cond delay="0"/>
                                  </p:stCondLst>
                                  <p:childTnLst>
                                    <p:set>
                                      <p:cBhvr>
                                        <p:cTn id="153" dur="1" fill="hold">
                                          <p:stCondLst>
                                            <p:cond delay="0"/>
                                          </p:stCondLst>
                                        </p:cTn>
                                        <p:tgtEl>
                                          <p:spTgt spid="89"/>
                                        </p:tgtEl>
                                        <p:attrNameLst>
                                          <p:attrName>style.visibility</p:attrName>
                                        </p:attrNameLst>
                                      </p:cBhvr>
                                      <p:to>
                                        <p:strVal val="visible"/>
                                      </p:to>
                                    </p:set>
                                    <p:animEffect transition="in" filter="randombar(horizontal)">
                                      <p:cBhvr>
                                        <p:cTn id="154" dur="250"/>
                                        <p:tgtEl>
                                          <p:spTgt spid="89"/>
                                        </p:tgtEl>
                                      </p:cBhvr>
                                    </p:animEffect>
                                  </p:childTnLst>
                                </p:cTn>
                              </p:par>
                            </p:childTnLst>
                          </p:cTn>
                        </p:par>
                        <p:par>
                          <p:cTn id="155" fill="hold">
                            <p:stCondLst>
                              <p:cond delay="5000"/>
                            </p:stCondLst>
                            <p:childTnLst>
                              <p:par>
                                <p:cTn id="156" presetID="14" presetClass="entr" presetSubtype="10" fill="hold" grpId="0" nodeType="afterEffect">
                                  <p:stCondLst>
                                    <p:cond delay="0"/>
                                  </p:stCondLst>
                                  <p:childTnLst>
                                    <p:set>
                                      <p:cBhvr>
                                        <p:cTn id="157" dur="1" fill="hold">
                                          <p:stCondLst>
                                            <p:cond delay="0"/>
                                          </p:stCondLst>
                                        </p:cTn>
                                        <p:tgtEl>
                                          <p:spTgt spid="86"/>
                                        </p:tgtEl>
                                        <p:attrNameLst>
                                          <p:attrName>style.visibility</p:attrName>
                                        </p:attrNameLst>
                                      </p:cBhvr>
                                      <p:to>
                                        <p:strVal val="visible"/>
                                      </p:to>
                                    </p:set>
                                    <p:animEffect transition="in" filter="randombar(horizontal)">
                                      <p:cBhvr>
                                        <p:cTn id="158" dur="250"/>
                                        <p:tgtEl>
                                          <p:spTgt spid="86"/>
                                        </p:tgtEl>
                                      </p:cBhvr>
                                    </p:animEffect>
                                  </p:childTnLst>
                                </p:cTn>
                              </p:par>
                            </p:childTnLst>
                          </p:cTn>
                        </p:par>
                        <p:par>
                          <p:cTn id="159" fill="hold">
                            <p:stCondLst>
                              <p:cond delay="5250"/>
                            </p:stCondLst>
                            <p:childTnLst>
                              <p:par>
                                <p:cTn id="160" presetID="14" presetClass="entr" presetSubtype="10" fill="hold" grpId="0" nodeType="afterEffect">
                                  <p:stCondLst>
                                    <p:cond delay="0"/>
                                  </p:stCondLst>
                                  <p:childTnLst>
                                    <p:set>
                                      <p:cBhvr>
                                        <p:cTn id="161" dur="1" fill="hold">
                                          <p:stCondLst>
                                            <p:cond delay="0"/>
                                          </p:stCondLst>
                                        </p:cTn>
                                        <p:tgtEl>
                                          <p:spTgt spid="87"/>
                                        </p:tgtEl>
                                        <p:attrNameLst>
                                          <p:attrName>style.visibility</p:attrName>
                                        </p:attrNameLst>
                                      </p:cBhvr>
                                      <p:to>
                                        <p:strVal val="visible"/>
                                      </p:to>
                                    </p:set>
                                    <p:animEffect transition="in" filter="randombar(horizontal)">
                                      <p:cBhvr>
                                        <p:cTn id="162" dur="250"/>
                                        <p:tgtEl>
                                          <p:spTgt spid="87"/>
                                        </p:tgtEl>
                                      </p:cBhvr>
                                    </p:animEffect>
                                  </p:childTnLst>
                                </p:cTn>
                              </p:par>
                            </p:childTnLst>
                          </p:cTn>
                        </p:par>
                        <p:par>
                          <p:cTn id="163" fill="hold">
                            <p:stCondLst>
                              <p:cond delay="5500"/>
                            </p:stCondLst>
                            <p:childTnLst>
                              <p:par>
                                <p:cTn id="164" presetID="14" presetClass="entr" presetSubtype="10" fill="hold" grpId="0" nodeType="afterEffect">
                                  <p:stCondLst>
                                    <p:cond delay="0"/>
                                  </p:stCondLst>
                                  <p:childTnLst>
                                    <p:set>
                                      <p:cBhvr>
                                        <p:cTn id="165" dur="1" fill="hold">
                                          <p:stCondLst>
                                            <p:cond delay="0"/>
                                          </p:stCondLst>
                                        </p:cTn>
                                        <p:tgtEl>
                                          <p:spTgt spid="88"/>
                                        </p:tgtEl>
                                        <p:attrNameLst>
                                          <p:attrName>style.visibility</p:attrName>
                                        </p:attrNameLst>
                                      </p:cBhvr>
                                      <p:to>
                                        <p:strVal val="visible"/>
                                      </p:to>
                                    </p:set>
                                    <p:animEffect transition="in" filter="randombar(horizontal)">
                                      <p:cBhvr>
                                        <p:cTn id="166" dur="2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9"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37"/>
          <p:cNvSpPr>
            <a:spLocks noChangeArrowheads="1"/>
          </p:cNvSpPr>
          <p:nvPr/>
        </p:nvSpPr>
        <p:spPr bwMode="auto">
          <a:xfrm>
            <a:off x="5128799" y="3880412"/>
            <a:ext cx="5635424" cy="2229807"/>
          </a:xfrm>
          <a:prstGeom prst="rect">
            <a:avLst/>
          </a:prstGeom>
          <a:solidFill>
            <a:srgbClr val="0070C0"/>
          </a:solidFill>
          <a:ln>
            <a:noFill/>
          </a:ln>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46"/>
          <p:cNvSpPr>
            <a:spLocks noChangeAspect="1" noChangeArrowheads="1"/>
          </p:cNvSpPr>
          <p:nvPr/>
        </p:nvSpPr>
        <p:spPr bwMode="auto">
          <a:xfrm>
            <a:off x="1558734" y="3866941"/>
            <a:ext cx="3342621" cy="222980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7"/>
          <p:cNvSpPr>
            <a:spLocks noChangeAspect="1" noChangeArrowheads="1"/>
          </p:cNvSpPr>
          <p:nvPr/>
        </p:nvSpPr>
        <p:spPr bwMode="auto">
          <a:xfrm>
            <a:off x="3881887" y="1477587"/>
            <a:ext cx="3340534" cy="2227718"/>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Group 12"/>
          <p:cNvGrpSpPr>
            <a:grpSpLocks/>
          </p:cNvGrpSpPr>
          <p:nvPr/>
        </p:nvGrpSpPr>
        <p:grpSpPr bwMode="auto">
          <a:xfrm>
            <a:off x="10991667" y="3482261"/>
            <a:ext cx="450972" cy="524047"/>
            <a:chOff x="0" y="0"/>
            <a:chExt cx="343086" cy="397851"/>
          </a:xfrm>
        </p:grpSpPr>
        <p:sp>
          <p:nvSpPr>
            <p:cNvPr id="7" name="燕尾形 5"/>
            <p:cNvSpPr>
              <a:spLocks noChangeArrowheads="1"/>
            </p:cNvSpPr>
            <p:nvPr/>
          </p:nvSpPr>
          <p:spPr bwMode="auto">
            <a:xfrm>
              <a:off x="0" y="3903"/>
              <a:ext cx="216024" cy="393948"/>
            </a:xfrm>
            <a:prstGeom prst="chevron">
              <a:avLst>
                <a:gd name="adj" fmla="val 64505"/>
              </a:avLst>
            </a:prstGeom>
            <a:solidFill>
              <a:srgbClr val="C0C0C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燕尾形 51"/>
            <p:cNvSpPr>
              <a:spLocks noChangeArrowheads="1"/>
            </p:cNvSpPr>
            <p:nvPr/>
          </p:nvSpPr>
          <p:spPr bwMode="auto">
            <a:xfrm>
              <a:off x="127062" y="0"/>
              <a:ext cx="216024" cy="393948"/>
            </a:xfrm>
            <a:prstGeom prst="chevron">
              <a:avLst>
                <a:gd name="adj" fmla="val 64505"/>
              </a:avLst>
            </a:prstGeom>
            <a:solidFill>
              <a:srgbClr val="C0C0C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Group 15"/>
          <p:cNvGrpSpPr>
            <a:grpSpLocks/>
          </p:cNvGrpSpPr>
          <p:nvPr/>
        </p:nvGrpSpPr>
        <p:grpSpPr bwMode="auto">
          <a:xfrm>
            <a:off x="642638" y="3543866"/>
            <a:ext cx="448885" cy="517783"/>
            <a:chOff x="0" y="0"/>
            <a:chExt cx="340415" cy="393948"/>
          </a:xfrm>
        </p:grpSpPr>
        <p:sp>
          <p:nvSpPr>
            <p:cNvPr id="10" name="燕尾形 50"/>
            <p:cNvSpPr>
              <a:spLocks noChangeArrowheads="1"/>
            </p:cNvSpPr>
            <p:nvPr/>
          </p:nvSpPr>
          <p:spPr bwMode="auto">
            <a:xfrm flipH="1">
              <a:off x="124391" y="0"/>
              <a:ext cx="216024" cy="393948"/>
            </a:xfrm>
            <a:prstGeom prst="chevron">
              <a:avLst>
                <a:gd name="adj" fmla="val 64505"/>
              </a:avLst>
            </a:prstGeom>
            <a:solidFill>
              <a:srgbClr val="C0C0C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燕尾形 52"/>
            <p:cNvSpPr>
              <a:spLocks noChangeArrowheads="1"/>
            </p:cNvSpPr>
            <p:nvPr/>
          </p:nvSpPr>
          <p:spPr bwMode="auto">
            <a:xfrm flipH="1">
              <a:off x="0" y="0"/>
              <a:ext cx="216024" cy="393948"/>
            </a:xfrm>
            <a:prstGeom prst="chevron">
              <a:avLst>
                <a:gd name="adj" fmla="val 64505"/>
              </a:avLst>
            </a:prstGeom>
            <a:solidFill>
              <a:srgbClr val="C0C0C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Group 18"/>
          <p:cNvGrpSpPr>
            <a:grpSpLocks/>
          </p:cNvGrpSpPr>
          <p:nvPr/>
        </p:nvGrpSpPr>
        <p:grpSpPr bwMode="auto">
          <a:xfrm>
            <a:off x="1558734" y="1475500"/>
            <a:ext cx="2229806" cy="2229806"/>
            <a:chOff x="0" y="0"/>
            <a:chExt cx="1695710" cy="1827648"/>
          </a:xfrm>
          <a:solidFill>
            <a:srgbClr val="0070C0"/>
          </a:solidFill>
        </p:grpSpPr>
        <p:sp>
          <p:nvSpPr>
            <p:cNvPr id="13" name="矩形 1"/>
            <p:cNvSpPr>
              <a:spLocks noChangeArrowheads="1"/>
            </p:cNvSpPr>
            <p:nvPr/>
          </p:nvSpPr>
          <p:spPr bwMode="auto">
            <a:xfrm>
              <a:off x="1" y="0"/>
              <a:ext cx="1695709" cy="1694573"/>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860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Group 20"/>
            <p:cNvGrpSpPr>
              <a:grpSpLocks/>
            </p:cNvGrpSpPr>
            <p:nvPr/>
          </p:nvGrpSpPr>
          <p:grpSpPr bwMode="auto">
            <a:xfrm>
              <a:off x="0" y="81532"/>
              <a:ext cx="1614340" cy="1746116"/>
              <a:chOff x="0" y="0"/>
              <a:chExt cx="2125340" cy="1746116"/>
            </a:xfrm>
            <a:grpFill/>
          </p:grpSpPr>
          <p:sp>
            <p:nvSpPr>
              <p:cNvPr id="15" name="矩形 56"/>
              <p:cNvSpPr>
                <a:spLocks noChangeArrowheads="1"/>
              </p:cNvSpPr>
              <p:nvPr/>
            </p:nvSpPr>
            <p:spPr bwMode="auto">
              <a:xfrm>
                <a:off x="0" y="0"/>
                <a:ext cx="2125338" cy="3040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000" dirty="0"/>
              </a:p>
            </p:txBody>
          </p:sp>
          <p:sp>
            <p:nvSpPr>
              <p:cNvPr id="16" name="矩形 57"/>
              <p:cNvSpPr>
                <a:spLocks noChangeArrowheads="1"/>
              </p:cNvSpPr>
              <p:nvPr/>
            </p:nvSpPr>
            <p:spPr bwMode="auto">
              <a:xfrm>
                <a:off x="0" y="272552"/>
                <a:ext cx="2125340" cy="14735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7" name="矩形 59"/>
          <p:cNvSpPr>
            <a:spLocks noChangeAspect="1" noChangeArrowheads="1"/>
          </p:cNvSpPr>
          <p:nvPr/>
        </p:nvSpPr>
        <p:spPr bwMode="auto">
          <a:xfrm>
            <a:off x="7302321" y="1475499"/>
            <a:ext cx="3342621" cy="2229806"/>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56"/>
          <p:cNvSpPr>
            <a:spLocks noChangeArrowheads="1"/>
          </p:cNvSpPr>
          <p:nvPr/>
        </p:nvSpPr>
        <p:spPr bwMode="auto">
          <a:xfrm>
            <a:off x="8401649" y="4001167"/>
            <a:ext cx="2122805" cy="400111"/>
          </a:xfrm>
          <a:prstGeom prst="rect">
            <a:avLst/>
          </a:prstGeom>
          <a:noFill/>
          <a:ln>
            <a:noFill/>
          </a:ln>
        </p:spPr>
        <p:txBody>
          <a:bodyPr>
            <a:spAutoFit/>
          </a:bodyPr>
          <a:lstStyle/>
          <a:p>
            <a:pPr algn="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000" dirty="0"/>
          </a:p>
        </p:txBody>
      </p:sp>
      <p:sp>
        <p:nvSpPr>
          <p:cNvPr id="19" name="矩形 57"/>
          <p:cNvSpPr>
            <a:spLocks noChangeArrowheads="1"/>
          </p:cNvSpPr>
          <p:nvPr/>
        </p:nvSpPr>
        <p:spPr bwMode="auto">
          <a:xfrm>
            <a:off x="6925235" y="4359805"/>
            <a:ext cx="3599221" cy="21441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23"/>
          <p:cNvGrpSpPr/>
          <p:nvPr/>
        </p:nvGrpSpPr>
        <p:grpSpPr>
          <a:xfrm>
            <a:off x="965837" y="329439"/>
            <a:ext cx="6277043" cy="1171719"/>
            <a:chOff x="1516079" y="1917417"/>
            <a:chExt cx="9262162" cy="2697103"/>
          </a:xfrm>
        </p:grpSpPr>
        <p:sp>
          <p:nvSpPr>
            <p:cNvPr id="25" name="平行四边形 24"/>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29" name="平行四边形 28"/>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6651762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par>
                          <p:cTn id="28" fill="hold">
                            <p:stCondLst>
                              <p:cond delay="3000"/>
                            </p:stCondLst>
                            <p:childTnLst>
                              <p:par>
                                <p:cTn id="29" presetID="6"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椭圆 15"/>
          <p:cNvSpPr/>
          <p:nvPr/>
        </p:nvSpPr>
        <p:spPr>
          <a:xfrm>
            <a:off x="4720586" y="5616224"/>
            <a:ext cx="2552727" cy="4381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490077" y="1893537"/>
            <a:ext cx="3310893" cy="3941762"/>
            <a:chOff x="3684588" y="-10437812"/>
            <a:chExt cx="495300" cy="628650"/>
          </a:xfrm>
          <a:solidFill>
            <a:schemeClr val="tx1">
              <a:lumMod val="75000"/>
              <a:lumOff val="25000"/>
            </a:schemeClr>
          </a:solidFill>
        </p:grpSpPr>
        <p:sp>
          <p:nvSpPr>
            <p:cNvPr id="12" name="Rectangle 192"/>
            <p:cNvSpPr>
              <a:spLocks noChangeArrowheads="1"/>
            </p:cNvSpPr>
            <p:nvPr/>
          </p:nvSpPr>
          <p:spPr bwMode="auto">
            <a:xfrm>
              <a:off x="3887787" y="-10437812"/>
              <a:ext cx="44450" cy="201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93"/>
            <p:cNvSpPr>
              <a:spLocks noChangeArrowheads="1"/>
            </p:cNvSpPr>
            <p:nvPr/>
          </p:nvSpPr>
          <p:spPr bwMode="auto">
            <a:xfrm>
              <a:off x="3887787" y="-10213975"/>
              <a:ext cx="444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94"/>
            <p:cNvSpPr>
              <a:spLocks noChangeArrowheads="1"/>
            </p:cNvSpPr>
            <p:nvPr/>
          </p:nvSpPr>
          <p:spPr bwMode="auto">
            <a:xfrm>
              <a:off x="3887787" y="-10010775"/>
              <a:ext cx="44450" cy="201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91"/>
            <p:cNvSpPr>
              <a:spLocks/>
            </p:cNvSpPr>
            <p:nvPr/>
          </p:nvSpPr>
          <p:spPr bwMode="auto">
            <a:xfrm>
              <a:off x="3684588" y="-10145712"/>
              <a:ext cx="473075" cy="112713"/>
            </a:xfrm>
            <a:custGeom>
              <a:avLst/>
              <a:gdLst>
                <a:gd name="T0" fmla="*/ 0 w 298"/>
                <a:gd name="T1" fmla="*/ 35 h 71"/>
                <a:gd name="T2" fmla="*/ 43 w 298"/>
                <a:gd name="T3" fmla="*/ 0 h 71"/>
                <a:gd name="T4" fmla="*/ 298 w 298"/>
                <a:gd name="T5" fmla="*/ 0 h 71"/>
                <a:gd name="T6" fmla="*/ 298 w 298"/>
                <a:gd name="T7" fmla="*/ 71 h 71"/>
                <a:gd name="T8" fmla="*/ 43 w 298"/>
                <a:gd name="T9" fmla="*/ 71 h 71"/>
                <a:gd name="T10" fmla="*/ 0 w 298"/>
                <a:gd name="T11" fmla="*/ 35 h 71"/>
              </a:gdLst>
              <a:ahLst/>
              <a:cxnLst>
                <a:cxn ang="0">
                  <a:pos x="T0" y="T1"/>
                </a:cxn>
                <a:cxn ang="0">
                  <a:pos x="T2" y="T3"/>
                </a:cxn>
                <a:cxn ang="0">
                  <a:pos x="T4" y="T5"/>
                </a:cxn>
                <a:cxn ang="0">
                  <a:pos x="T6" y="T7"/>
                </a:cxn>
                <a:cxn ang="0">
                  <a:pos x="T8" y="T9"/>
                </a:cxn>
                <a:cxn ang="0">
                  <a:pos x="T10" y="T11"/>
                </a:cxn>
              </a:cxnLst>
              <a:rect l="0" t="0" r="r" b="b"/>
              <a:pathLst>
                <a:path w="298" h="71">
                  <a:moveTo>
                    <a:pt x="0" y="35"/>
                  </a:moveTo>
                  <a:lnTo>
                    <a:pt x="43" y="0"/>
                  </a:lnTo>
                  <a:lnTo>
                    <a:pt x="298" y="0"/>
                  </a:lnTo>
                  <a:lnTo>
                    <a:pt x="298" y="71"/>
                  </a:lnTo>
                  <a:lnTo>
                    <a:pt x="43" y="71"/>
                  </a:lnTo>
                  <a:lnTo>
                    <a:pt x="0" y="35"/>
                  </a:lnTo>
                  <a:close/>
                </a:path>
              </a:pathLst>
            </a:custGeom>
            <a:solidFill>
              <a:srgbClr val="1F4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90"/>
            <p:cNvSpPr>
              <a:spLocks/>
            </p:cNvSpPr>
            <p:nvPr/>
          </p:nvSpPr>
          <p:spPr bwMode="auto">
            <a:xfrm>
              <a:off x="3706813" y="-10348912"/>
              <a:ext cx="473075" cy="112713"/>
            </a:xfrm>
            <a:custGeom>
              <a:avLst/>
              <a:gdLst>
                <a:gd name="T0" fmla="*/ 298 w 298"/>
                <a:gd name="T1" fmla="*/ 36 h 71"/>
                <a:gd name="T2" fmla="*/ 256 w 298"/>
                <a:gd name="T3" fmla="*/ 71 h 71"/>
                <a:gd name="T4" fmla="*/ 0 w 298"/>
                <a:gd name="T5" fmla="*/ 71 h 71"/>
                <a:gd name="T6" fmla="*/ 0 w 298"/>
                <a:gd name="T7" fmla="*/ 0 h 71"/>
                <a:gd name="T8" fmla="*/ 256 w 298"/>
                <a:gd name="T9" fmla="*/ 0 h 71"/>
                <a:gd name="T10" fmla="*/ 298 w 298"/>
                <a:gd name="T11" fmla="*/ 36 h 71"/>
              </a:gdLst>
              <a:ahLst/>
              <a:cxnLst>
                <a:cxn ang="0">
                  <a:pos x="T0" y="T1"/>
                </a:cxn>
                <a:cxn ang="0">
                  <a:pos x="T2" y="T3"/>
                </a:cxn>
                <a:cxn ang="0">
                  <a:pos x="T4" y="T5"/>
                </a:cxn>
                <a:cxn ang="0">
                  <a:pos x="T6" y="T7"/>
                </a:cxn>
                <a:cxn ang="0">
                  <a:pos x="T8" y="T9"/>
                </a:cxn>
                <a:cxn ang="0">
                  <a:pos x="T10" y="T11"/>
                </a:cxn>
              </a:cxnLst>
              <a:rect l="0" t="0" r="r" b="b"/>
              <a:pathLst>
                <a:path w="298" h="71">
                  <a:moveTo>
                    <a:pt x="298" y="36"/>
                  </a:moveTo>
                  <a:lnTo>
                    <a:pt x="256" y="71"/>
                  </a:lnTo>
                  <a:lnTo>
                    <a:pt x="0" y="71"/>
                  </a:lnTo>
                  <a:lnTo>
                    <a:pt x="0" y="0"/>
                  </a:lnTo>
                  <a:lnTo>
                    <a:pt x="256" y="0"/>
                  </a:lnTo>
                  <a:lnTo>
                    <a:pt x="298" y="3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TextBox 17"/>
          <p:cNvSpPr txBox="1"/>
          <p:nvPr/>
        </p:nvSpPr>
        <p:spPr>
          <a:xfrm>
            <a:off x="7977612" y="2173961"/>
            <a:ext cx="2400651" cy="492438"/>
          </a:xfrm>
          <a:prstGeom prst="rect">
            <a:avLst/>
          </a:prstGeom>
          <a:solidFill>
            <a:srgbClr val="FF9900"/>
          </a:solidFill>
        </p:spPr>
        <p:txBody>
          <a:bodyPr wrap="none" lIns="121917" tIns="60958" rIns="121917" bIns="60958" rtlCol="0">
            <a:spAutoFit/>
          </a:bodyPr>
          <a:lstStyle/>
          <a:p>
            <a:r>
              <a:rPr lang="zh-CN" altLang="en-US" sz="2400" b="1" dirty="0">
                <a:solidFill>
                  <a:schemeClr val="bg1"/>
                </a:solidFill>
              </a:rPr>
              <a:t>单击此添加文本</a:t>
            </a:r>
            <a:endParaRPr lang="en-US" sz="2400" b="1" dirty="0">
              <a:solidFill>
                <a:schemeClr val="bg1"/>
              </a:solidFill>
            </a:endParaRPr>
          </a:p>
        </p:txBody>
      </p:sp>
      <p:sp>
        <p:nvSpPr>
          <p:cNvPr id="18" name="矩形 17"/>
          <p:cNvSpPr/>
          <p:nvPr/>
        </p:nvSpPr>
        <p:spPr>
          <a:xfrm>
            <a:off x="7977612" y="2710025"/>
            <a:ext cx="3661938" cy="1384995"/>
          </a:xfrm>
          <a:prstGeom prst="rect">
            <a:avLst/>
          </a:prstGeom>
        </p:spPr>
        <p:txBody>
          <a:bodyPr wrap="square">
            <a:spAutoFit/>
          </a:bodyPr>
          <a:lstStyle/>
          <a:p>
            <a:pPr>
              <a:lnSpc>
                <a:spcPct val="150000"/>
              </a:lnSpc>
            </a:pPr>
            <a:r>
              <a:rPr lang="zh-CN" altLang="en-US" sz="1400" i="0" dirty="0">
                <a:solidFill>
                  <a:srgbClr val="1B2831"/>
                </a:solidFill>
                <a:effectLst/>
                <a:latin typeface="Helvetica" panose="020B0604020202020204" pitchFamily="34" charset="0"/>
              </a:rPr>
              <a:t>此部分内容作为文字排版占位显示</a:t>
            </a:r>
            <a:r>
              <a:rPr lang="en-US" altLang="zh-CN" sz="1400" i="0" dirty="0">
                <a:solidFill>
                  <a:srgbClr val="1B2831"/>
                </a:solidFill>
                <a:effectLst/>
                <a:latin typeface="Helvetica" panose="020B0604020202020204" pitchFamily="34" charset="0"/>
              </a:rPr>
              <a:t/>
            </a:r>
            <a:br>
              <a:rPr lang="en-US" altLang="zh-CN" sz="1400" i="0" dirty="0">
                <a:solidFill>
                  <a:srgbClr val="1B2831"/>
                </a:solidFill>
                <a:effectLst/>
                <a:latin typeface="Helvetica" panose="020B0604020202020204" pitchFamily="34" charset="0"/>
              </a:rPr>
            </a:br>
            <a:r>
              <a:rPr lang="zh-CN" altLang="en-US" sz="1400" i="0" dirty="0">
                <a:solidFill>
                  <a:srgbClr val="1B2831"/>
                </a:solidFill>
                <a:effectLst/>
                <a:latin typeface="Helvetica" panose="020B0604020202020204" pitchFamily="34" charset="0"/>
              </a:rPr>
              <a:t>（建议使用主题字体）。</a:t>
            </a:r>
          </a:p>
          <a:p>
            <a:pPr>
              <a:lnSpc>
                <a:spcPct val="150000"/>
              </a:lnSpc>
            </a:pPr>
            <a:r>
              <a:rPr lang="zh-CN" altLang="en-US" sz="1400" i="0" dirty="0">
                <a:solidFill>
                  <a:srgbClr val="1B2831"/>
                </a:solidFill>
                <a:effectLst/>
                <a:latin typeface="Helvetica" panose="020B0604020202020204" pitchFamily="34" charset="0"/>
              </a:rPr>
              <a:t>如需更改请在（设置形状格式）菜单下（文本选项）中调整。</a:t>
            </a:r>
            <a:endParaRPr lang="zh-CN" altLang="en-US" sz="1400" dirty="0">
              <a:solidFill>
                <a:srgbClr val="1B2831"/>
              </a:solidFill>
            </a:endParaRPr>
          </a:p>
        </p:txBody>
      </p:sp>
      <p:sp>
        <p:nvSpPr>
          <p:cNvPr id="19" name="TextBox 17"/>
          <p:cNvSpPr txBox="1"/>
          <p:nvPr/>
        </p:nvSpPr>
        <p:spPr>
          <a:xfrm>
            <a:off x="1945203" y="2173961"/>
            <a:ext cx="2400651" cy="492438"/>
          </a:xfrm>
          <a:prstGeom prst="rect">
            <a:avLst/>
          </a:prstGeom>
          <a:solidFill>
            <a:srgbClr val="1F487C"/>
          </a:solidFill>
        </p:spPr>
        <p:txBody>
          <a:bodyPr wrap="none" lIns="121917" tIns="60958" rIns="121917" bIns="60958" rtlCol="0">
            <a:spAutoFit/>
          </a:bodyPr>
          <a:lstStyle/>
          <a:p>
            <a:pPr algn="r"/>
            <a:r>
              <a:rPr lang="zh-CN" altLang="en-US" sz="2400" b="1" dirty="0">
                <a:solidFill>
                  <a:schemeClr val="bg1"/>
                </a:solidFill>
              </a:rPr>
              <a:t>单击此添加文本</a:t>
            </a:r>
            <a:endParaRPr lang="en-US" sz="2400" b="1" dirty="0">
              <a:solidFill>
                <a:schemeClr val="bg1"/>
              </a:solidFill>
            </a:endParaRPr>
          </a:p>
        </p:txBody>
      </p:sp>
      <p:sp>
        <p:nvSpPr>
          <p:cNvPr id="20" name="矩形 19"/>
          <p:cNvSpPr/>
          <p:nvPr/>
        </p:nvSpPr>
        <p:spPr>
          <a:xfrm>
            <a:off x="683916" y="2710025"/>
            <a:ext cx="3661938" cy="1384995"/>
          </a:xfrm>
          <a:prstGeom prst="rect">
            <a:avLst/>
          </a:prstGeom>
        </p:spPr>
        <p:txBody>
          <a:bodyPr wrap="square">
            <a:spAutoFit/>
          </a:bodyPr>
          <a:lstStyle/>
          <a:p>
            <a:pPr algn="r">
              <a:lnSpc>
                <a:spcPct val="150000"/>
              </a:lnSpc>
            </a:pPr>
            <a:r>
              <a:rPr lang="zh-CN" altLang="en-US" sz="1400" i="0" dirty="0">
                <a:solidFill>
                  <a:srgbClr val="1B2831"/>
                </a:solidFill>
                <a:effectLst/>
                <a:latin typeface="Helvetica" panose="020B0604020202020204" pitchFamily="34" charset="0"/>
              </a:rPr>
              <a:t>此部分内容作为文字排版占位显示</a:t>
            </a:r>
            <a:r>
              <a:rPr lang="en-US" altLang="zh-CN" sz="1400" i="0" dirty="0">
                <a:solidFill>
                  <a:srgbClr val="1B2831"/>
                </a:solidFill>
                <a:effectLst/>
                <a:latin typeface="Helvetica" panose="020B0604020202020204" pitchFamily="34" charset="0"/>
              </a:rPr>
              <a:t/>
            </a:r>
            <a:br>
              <a:rPr lang="en-US" altLang="zh-CN" sz="1400" i="0" dirty="0">
                <a:solidFill>
                  <a:srgbClr val="1B2831"/>
                </a:solidFill>
                <a:effectLst/>
                <a:latin typeface="Helvetica" panose="020B0604020202020204" pitchFamily="34" charset="0"/>
              </a:rPr>
            </a:br>
            <a:r>
              <a:rPr lang="zh-CN" altLang="en-US" sz="1400" i="0" dirty="0">
                <a:solidFill>
                  <a:srgbClr val="1B2831"/>
                </a:solidFill>
                <a:effectLst/>
                <a:latin typeface="Helvetica" panose="020B0604020202020204" pitchFamily="34" charset="0"/>
              </a:rPr>
              <a:t>（建议使用主题字体）。</a:t>
            </a:r>
          </a:p>
          <a:p>
            <a:pPr algn="r">
              <a:lnSpc>
                <a:spcPct val="150000"/>
              </a:lnSpc>
            </a:pPr>
            <a:r>
              <a:rPr lang="zh-CN" altLang="en-US" sz="1400" i="0" dirty="0">
                <a:solidFill>
                  <a:srgbClr val="1B2831"/>
                </a:solidFill>
                <a:effectLst/>
                <a:latin typeface="Helvetica" panose="020B0604020202020204" pitchFamily="34" charset="0"/>
              </a:rPr>
              <a:t>如需更改请在（设置形状格式）菜单下（文本选项）中调整。</a:t>
            </a:r>
            <a:endParaRPr lang="zh-CN" altLang="en-US" sz="1400" dirty="0">
              <a:solidFill>
                <a:srgbClr val="1B2831"/>
              </a:solidFill>
            </a:endParaRPr>
          </a:p>
        </p:txBody>
      </p:sp>
      <p:sp>
        <p:nvSpPr>
          <p:cNvPr id="21" name="矩形 20"/>
          <p:cNvSpPr/>
          <p:nvPr/>
        </p:nvSpPr>
        <p:spPr>
          <a:xfrm flipH="1">
            <a:off x="5076557" y="2589835"/>
            <a:ext cx="1800493" cy="369332"/>
          </a:xfrm>
          <a:prstGeom prst="rect">
            <a:avLst/>
          </a:prstGeom>
        </p:spPr>
        <p:txBody>
          <a:bodyPr wrap="none">
            <a:spAutoFit/>
          </a:bodyPr>
          <a:lstStyle/>
          <a:p>
            <a:pPr algn="r"/>
            <a:r>
              <a:rPr lang="zh-CN" altLang="en-US" b="1" dirty="0">
                <a:solidFill>
                  <a:schemeClr val="bg1"/>
                </a:solidFill>
              </a:rPr>
              <a:t>在此添加关键字</a:t>
            </a:r>
          </a:p>
        </p:txBody>
      </p:sp>
      <p:sp>
        <p:nvSpPr>
          <p:cNvPr id="22" name="矩形 21"/>
          <p:cNvSpPr/>
          <p:nvPr/>
        </p:nvSpPr>
        <p:spPr>
          <a:xfrm flipH="1">
            <a:off x="5114269" y="3893763"/>
            <a:ext cx="1800493" cy="369332"/>
          </a:xfrm>
          <a:prstGeom prst="rect">
            <a:avLst/>
          </a:prstGeom>
        </p:spPr>
        <p:txBody>
          <a:bodyPr wrap="none">
            <a:spAutoFit/>
          </a:bodyPr>
          <a:lstStyle/>
          <a:p>
            <a:pPr algn="r"/>
            <a:r>
              <a:rPr lang="zh-CN" altLang="en-US" b="1" dirty="0">
                <a:solidFill>
                  <a:schemeClr val="bg1"/>
                </a:solidFill>
              </a:rPr>
              <a:t>在此添加关键字</a:t>
            </a:r>
          </a:p>
        </p:txBody>
      </p:sp>
      <p:grpSp>
        <p:nvGrpSpPr>
          <p:cNvPr id="23" name="组合 22"/>
          <p:cNvGrpSpPr/>
          <p:nvPr/>
        </p:nvGrpSpPr>
        <p:grpSpPr>
          <a:xfrm>
            <a:off x="965837" y="329439"/>
            <a:ext cx="6277043" cy="1171719"/>
            <a:chOff x="1516079" y="1917417"/>
            <a:chExt cx="9262162" cy="2697103"/>
          </a:xfrm>
        </p:grpSpPr>
        <p:sp>
          <p:nvSpPr>
            <p:cNvPr id="24" name="平行四边形 23"/>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28" name="平行四边形 27"/>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29160513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698741" y="2438400"/>
            <a:ext cx="3982065" cy="658761"/>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a:off x="4680474" y="2438401"/>
            <a:ext cx="1421885" cy="1430286"/>
          </a:xfrm>
          <a:custGeom>
            <a:avLst/>
            <a:gdLst>
              <a:gd name="connsiteX0" fmla="*/ 0 w 591715"/>
              <a:gd name="connsiteY0" fmla="*/ 658761 h 658761"/>
              <a:gd name="connsiteX1" fmla="*/ 0 w 591715"/>
              <a:gd name="connsiteY1" fmla="*/ 0 h 658761"/>
              <a:gd name="connsiteX2" fmla="*/ 591715 w 591715"/>
              <a:gd name="connsiteY2" fmla="*/ 658761 h 658761"/>
              <a:gd name="connsiteX3" fmla="*/ 0 w 591715"/>
              <a:gd name="connsiteY3" fmla="*/ 658761 h 658761"/>
              <a:gd name="connsiteX0" fmla="*/ 0 w 1429915"/>
              <a:gd name="connsiteY0" fmla="*/ 658761 h 1135011"/>
              <a:gd name="connsiteX1" fmla="*/ 0 w 1429915"/>
              <a:gd name="connsiteY1" fmla="*/ 0 h 1135011"/>
              <a:gd name="connsiteX2" fmla="*/ 1429915 w 1429915"/>
              <a:gd name="connsiteY2" fmla="*/ 1135011 h 1135011"/>
              <a:gd name="connsiteX3" fmla="*/ 0 w 1429915"/>
              <a:gd name="connsiteY3" fmla="*/ 658761 h 1135011"/>
              <a:gd name="connsiteX0" fmla="*/ 0 w 1420390"/>
              <a:gd name="connsiteY0" fmla="*/ 658761 h 1430286"/>
              <a:gd name="connsiteX1" fmla="*/ 0 w 1420390"/>
              <a:gd name="connsiteY1" fmla="*/ 0 h 1430286"/>
              <a:gd name="connsiteX2" fmla="*/ 1420390 w 1420390"/>
              <a:gd name="connsiteY2" fmla="*/ 1430286 h 1430286"/>
              <a:gd name="connsiteX3" fmla="*/ 0 w 1420390"/>
              <a:gd name="connsiteY3" fmla="*/ 658761 h 1430286"/>
            </a:gdLst>
            <a:ahLst/>
            <a:cxnLst>
              <a:cxn ang="0">
                <a:pos x="connsiteX0" y="connsiteY0"/>
              </a:cxn>
              <a:cxn ang="0">
                <a:pos x="connsiteX1" y="connsiteY1"/>
              </a:cxn>
              <a:cxn ang="0">
                <a:pos x="connsiteX2" y="connsiteY2"/>
              </a:cxn>
              <a:cxn ang="0">
                <a:pos x="connsiteX3" y="connsiteY3"/>
              </a:cxn>
            </a:cxnLst>
            <a:rect l="l" t="t" r="r" b="b"/>
            <a:pathLst>
              <a:path w="1420390" h="1430286">
                <a:moveTo>
                  <a:pt x="0" y="658761"/>
                </a:moveTo>
                <a:lnTo>
                  <a:pt x="0" y="0"/>
                </a:lnTo>
                <a:lnTo>
                  <a:pt x="1420390" y="1430286"/>
                </a:lnTo>
                <a:lnTo>
                  <a:pt x="0" y="658761"/>
                </a:lnTo>
                <a:close/>
              </a:path>
            </a:pathLst>
          </a:cu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98741" y="3434417"/>
            <a:ext cx="3982065" cy="658761"/>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a:off x="4680806" y="3434417"/>
            <a:ext cx="1429915" cy="658761"/>
          </a:xfrm>
          <a:custGeom>
            <a:avLst/>
            <a:gdLst>
              <a:gd name="connsiteX0" fmla="*/ 0 w 591715"/>
              <a:gd name="connsiteY0" fmla="*/ 658761 h 658761"/>
              <a:gd name="connsiteX1" fmla="*/ 0 w 591715"/>
              <a:gd name="connsiteY1" fmla="*/ 0 h 658761"/>
              <a:gd name="connsiteX2" fmla="*/ 591715 w 591715"/>
              <a:gd name="connsiteY2" fmla="*/ 658761 h 658761"/>
              <a:gd name="connsiteX3" fmla="*/ 0 w 591715"/>
              <a:gd name="connsiteY3" fmla="*/ 658761 h 658761"/>
              <a:gd name="connsiteX0" fmla="*/ 0 w 1372765"/>
              <a:gd name="connsiteY0" fmla="*/ 658761 h 811161"/>
              <a:gd name="connsiteX1" fmla="*/ 0 w 1372765"/>
              <a:gd name="connsiteY1" fmla="*/ 0 h 811161"/>
              <a:gd name="connsiteX2" fmla="*/ 1372765 w 1372765"/>
              <a:gd name="connsiteY2" fmla="*/ 811161 h 811161"/>
              <a:gd name="connsiteX3" fmla="*/ 0 w 1372765"/>
              <a:gd name="connsiteY3" fmla="*/ 658761 h 811161"/>
              <a:gd name="connsiteX0" fmla="*/ 0 w 1429915"/>
              <a:gd name="connsiteY0" fmla="*/ 658761 h 658761"/>
              <a:gd name="connsiteX1" fmla="*/ 0 w 1429915"/>
              <a:gd name="connsiteY1" fmla="*/ 0 h 658761"/>
              <a:gd name="connsiteX2" fmla="*/ 1429915 w 1429915"/>
              <a:gd name="connsiteY2" fmla="*/ 430161 h 658761"/>
              <a:gd name="connsiteX3" fmla="*/ 0 w 1429915"/>
              <a:gd name="connsiteY3" fmla="*/ 658761 h 658761"/>
            </a:gdLst>
            <a:ahLst/>
            <a:cxnLst>
              <a:cxn ang="0">
                <a:pos x="connsiteX0" y="connsiteY0"/>
              </a:cxn>
              <a:cxn ang="0">
                <a:pos x="connsiteX1" y="connsiteY1"/>
              </a:cxn>
              <a:cxn ang="0">
                <a:pos x="connsiteX2" y="connsiteY2"/>
              </a:cxn>
              <a:cxn ang="0">
                <a:pos x="connsiteX3" y="connsiteY3"/>
              </a:cxn>
            </a:cxnLst>
            <a:rect l="l" t="t" r="r" b="b"/>
            <a:pathLst>
              <a:path w="1429915" h="658761">
                <a:moveTo>
                  <a:pt x="0" y="658761"/>
                </a:moveTo>
                <a:lnTo>
                  <a:pt x="0" y="0"/>
                </a:lnTo>
                <a:lnTo>
                  <a:pt x="1429915" y="430161"/>
                </a:lnTo>
                <a:lnTo>
                  <a:pt x="0" y="658761"/>
                </a:lnTo>
                <a:close/>
              </a:path>
            </a:pathLst>
          </a:cu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98741" y="4430435"/>
            <a:ext cx="3982065" cy="658761"/>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nvSpPr>
        <p:spPr>
          <a:xfrm flipV="1">
            <a:off x="4680806" y="3868460"/>
            <a:ext cx="1395257" cy="1220736"/>
          </a:xfrm>
          <a:custGeom>
            <a:avLst/>
            <a:gdLst>
              <a:gd name="connsiteX0" fmla="*/ 0 w 1271432"/>
              <a:gd name="connsiteY0" fmla="*/ 658761 h 658761"/>
              <a:gd name="connsiteX1" fmla="*/ 0 w 1271432"/>
              <a:gd name="connsiteY1" fmla="*/ 0 h 658761"/>
              <a:gd name="connsiteX2" fmla="*/ 1271432 w 1271432"/>
              <a:gd name="connsiteY2" fmla="*/ 658761 h 658761"/>
              <a:gd name="connsiteX3" fmla="*/ 0 w 1271432"/>
              <a:gd name="connsiteY3" fmla="*/ 658761 h 658761"/>
              <a:gd name="connsiteX0" fmla="*/ 0 w 1395257"/>
              <a:gd name="connsiteY0" fmla="*/ 658761 h 1220736"/>
              <a:gd name="connsiteX1" fmla="*/ 0 w 1395257"/>
              <a:gd name="connsiteY1" fmla="*/ 0 h 1220736"/>
              <a:gd name="connsiteX2" fmla="*/ 1395257 w 1395257"/>
              <a:gd name="connsiteY2" fmla="*/ 1220736 h 1220736"/>
              <a:gd name="connsiteX3" fmla="*/ 0 w 1395257"/>
              <a:gd name="connsiteY3" fmla="*/ 658761 h 1220736"/>
            </a:gdLst>
            <a:ahLst/>
            <a:cxnLst>
              <a:cxn ang="0">
                <a:pos x="connsiteX0" y="connsiteY0"/>
              </a:cxn>
              <a:cxn ang="0">
                <a:pos x="connsiteX1" y="connsiteY1"/>
              </a:cxn>
              <a:cxn ang="0">
                <a:pos x="connsiteX2" y="connsiteY2"/>
              </a:cxn>
              <a:cxn ang="0">
                <a:pos x="connsiteX3" y="connsiteY3"/>
              </a:cxn>
            </a:cxnLst>
            <a:rect l="l" t="t" r="r" b="b"/>
            <a:pathLst>
              <a:path w="1395257" h="1220736">
                <a:moveTo>
                  <a:pt x="0" y="658761"/>
                </a:moveTo>
                <a:lnTo>
                  <a:pt x="0" y="0"/>
                </a:lnTo>
                <a:lnTo>
                  <a:pt x="1395257" y="1220736"/>
                </a:lnTo>
                <a:lnTo>
                  <a:pt x="0" y="658761"/>
                </a:lnTo>
                <a:close/>
              </a:path>
            </a:pathLst>
          </a:cu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383069" y="2438400"/>
            <a:ext cx="3982065" cy="658761"/>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83069" y="3434417"/>
            <a:ext cx="3982065" cy="658761"/>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383069" y="4430435"/>
            <a:ext cx="3982065" cy="658761"/>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flipH="1">
            <a:off x="6111053" y="2438401"/>
            <a:ext cx="1285142" cy="1430286"/>
          </a:xfrm>
          <a:custGeom>
            <a:avLst/>
            <a:gdLst>
              <a:gd name="connsiteX0" fmla="*/ 0 w 1323242"/>
              <a:gd name="connsiteY0" fmla="*/ 658761 h 658761"/>
              <a:gd name="connsiteX1" fmla="*/ 0 w 1323242"/>
              <a:gd name="connsiteY1" fmla="*/ 0 h 658761"/>
              <a:gd name="connsiteX2" fmla="*/ 1323242 w 1323242"/>
              <a:gd name="connsiteY2" fmla="*/ 658761 h 658761"/>
              <a:gd name="connsiteX3" fmla="*/ 0 w 1323242"/>
              <a:gd name="connsiteY3" fmla="*/ 658761 h 658761"/>
              <a:gd name="connsiteX0" fmla="*/ 0 w 1285142"/>
              <a:gd name="connsiteY0" fmla="*/ 658761 h 1430286"/>
              <a:gd name="connsiteX1" fmla="*/ 0 w 1285142"/>
              <a:gd name="connsiteY1" fmla="*/ 0 h 1430286"/>
              <a:gd name="connsiteX2" fmla="*/ 1285142 w 1285142"/>
              <a:gd name="connsiteY2" fmla="*/ 1430286 h 1430286"/>
              <a:gd name="connsiteX3" fmla="*/ 0 w 1285142"/>
              <a:gd name="connsiteY3" fmla="*/ 658761 h 1430286"/>
            </a:gdLst>
            <a:ahLst/>
            <a:cxnLst>
              <a:cxn ang="0">
                <a:pos x="connsiteX0" y="connsiteY0"/>
              </a:cxn>
              <a:cxn ang="0">
                <a:pos x="connsiteX1" y="connsiteY1"/>
              </a:cxn>
              <a:cxn ang="0">
                <a:pos x="connsiteX2" y="connsiteY2"/>
              </a:cxn>
              <a:cxn ang="0">
                <a:pos x="connsiteX3" y="connsiteY3"/>
              </a:cxn>
            </a:cxnLst>
            <a:rect l="l" t="t" r="r" b="b"/>
            <a:pathLst>
              <a:path w="1285142" h="1430286">
                <a:moveTo>
                  <a:pt x="0" y="658761"/>
                </a:moveTo>
                <a:lnTo>
                  <a:pt x="0" y="0"/>
                </a:lnTo>
                <a:lnTo>
                  <a:pt x="1285142" y="1430286"/>
                </a:lnTo>
                <a:lnTo>
                  <a:pt x="0" y="658761"/>
                </a:lnTo>
                <a:close/>
              </a:path>
            </a:pathLst>
          </a:cu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直角三角形 21"/>
          <p:cNvSpPr/>
          <p:nvPr/>
        </p:nvSpPr>
        <p:spPr>
          <a:xfrm flipH="1">
            <a:off x="6082479" y="3434416"/>
            <a:ext cx="1313716" cy="658761"/>
          </a:xfrm>
          <a:custGeom>
            <a:avLst/>
            <a:gdLst>
              <a:gd name="connsiteX0" fmla="*/ 0 w 1323241"/>
              <a:gd name="connsiteY0" fmla="*/ 658761 h 658761"/>
              <a:gd name="connsiteX1" fmla="*/ 0 w 1323241"/>
              <a:gd name="connsiteY1" fmla="*/ 0 h 658761"/>
              <a:gd name="connsiteX2" fmla="*/ 1323241 w 1323241"/>
              <a:gd name="connsiteY2" fmla="*/ 658761 h 658761"/>
              <a:gd name="connsiteX3" fmla="*/ 0 w 1323241"/>
              <a:gd name="connsiteY3" fmla="*/ 658761 h 658761"/>
              <a:gd name="connsiteX0" fmla="*/ 0 w 1313716"/>
              <a:gd name="connsiteY0" fmla="*/ 658761 h 658761"/>
              <a:gd name="connsiteX1" fmla="*/ 0 w 1313716"/>
              <a:gd name="connsiteY1" fmla="*/ 0 h 658761"/>
              <a:gd name="connsiteX2" fmla="*/ 1313716 w 1313716"/>
              <a:gd name="connsiteY2" fmla="*/ 439686 h 658761"/>
              <a:gd name="connsiteX3" fmla="*/ 0 w 1313716"/>
              <a:gd name="connsiteY3" fmla="*/ 658761 h 658761"/>
            </a:gdLst>
            <a:ahLst/>
            <a:cxnLst>
              <a:cxn ang="0">
                <a:pos x="connsiteX0" y="connsiteY0"/>
              </a:cxn>
              <a:cxn ang="0">
                <a:pos x="connsiteX1" y="connsiteY1"/>
              </a:cxn>
              <a:cxn ang="0">
                <a:pos x="connsiteX2" y="connsiteY2"/>
              </a:cxn>
              <a:cxn ang="0">
                <a:pos x="connsiteX3" y="connsiteY3"/>
              </a:cxn>
            </a:cxnLst>
            <a:rect l="l" t="t" r="r" b="b"/>
            <a:pathLst>
              <a:path w="1313716" h="658761">
                <a:moveTo>
                  <a:pt x="0" y="658761"/>
                </a:moveTo>
                <a:lnTo>
                  <a:pt x="0" y="0"/>
                </a:lnTo>
                <a:lnTo>
                  <a:pt x="1313716" y="439686"/>
                </a:lnTo>
                <a:lnTo>
                  <a:pt x="0" y="658761"/>
                </a:lnTo>
                <a:close/>
              </a:path>
            </a:pathLst>
          </a:cu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flipH="1" flipV="1">
            <a:off x="6103343" y="3887510"/>
            <a:ext cx="1292852" cy="1201686"/>
          </a:xfrm>
          <a:custGeom>
            <a:avLst/>
            <a:gdLst>
              <a:gd name="connsiteX0" fmla="*/ 0 w 1121402"/>
              <a:gd name="connsiteY0" fmla="*/ 658761 h 658761"/>
              <a:gd name="connsiteX1" fmla="*/ 0 w 1121402"/>
              <a:gd name="connsiteY1" fmla="*/ 0 h 658761"/>
              <a:gd name="connsiteX2" fmla="*/ 1121402 w 1121402"/>
              <a:gd name="connsiteY2" fmla="*/ 658761 h 658761"/>
              <a:gd name="connsiteX3" fmla="*/ 0 w 1121402"/>
              <a:gd name="connsiteY3" fmla="*/ 658761 h 658761"/>
              <a:gd name="connsiteX0" fmla="*/ 0 w 1292852"/>
              <a:gd name="connsiteY0" fmla="*/ 658761 h 1201686"/>
              <a:gd name="connsiteX1" fmla="*/ 0 w 1292852"/>
              <a:gd name="connsiteY1" fmla="*/ 0 h 1201686"/>
              <a:gd name="connsiteX2" fmla="*/ 1292852 w 1292852"/>
              <a:gd name="connsiteY2" fmla="*/ 1201686 h 1201686"/>
              <a:gd name="connsiteX3" fmla="*/ 0 w 1292852"/>
              <a:gd name="connsiteY3" fmla="*/ 658761 h 1201686"/>
            </a:gdLst>
            <a:ahLst/>
            <a:cxnLst>
              <a:cxn ang="0">
                <a:pos x="connsiteX0" y="connsiteY0"/>
              </a:cxn>
              <a:cxn ang="0">
                <a:pos x="connsiteX1" y="connsiteY1"/>
              </a:cxn>
              <a:cxn ang="0">
                <a:pos x="connsiteX2" y="connsiteY2"/>
              </a:cxn>
              <a:cxn ang="0">
                <a:pos x="connsiteX3" y="connsiteY3"/>
              </a:cxn>
            </a:cxnLst>
            <a:rect l="l" t="t" r="r" b="b"/>
            <a:pathLst>
              <a:path w="1292852" h="1201686">
                <a:moveTo>
                  <a:pt x="0" y="658761"/>
                </a:moveTo>
                <a:lnTo>
                  <a:pt x="0" y="0"/>
                </a:lnTo>
                <a:lnTo>
                  <a:pt x="1292852" y="1201686"/>
                </a:lnTo>
                <a:lnTo>
                  <a:pt x="0" y="658761"/>
                </a:lnTo>
                <a:close/>
              </a:path>
            </a:pathLst>
          </a:cu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a:grpSpLocks noChangeAspect="1"/>
          </p:cNvGrpSpPr>
          <p:nvPr/>
        </p:nvGrpSpPr>
        <p:grpSpPr>
          <a:xfrm>
            <a:off x="4742191" y="2898000"/>
            <a:ext cx="2707618" cy="3960000"/>
            <a:chOff x="13665200" y="16497300"/>
            <a:chExt cx="487363" cy="712788"/>
          </a:xfrm>
          <a:solidFill>
            <a:srgbClr val="1F487C"/>
          </a:solidFill>
        </p:grpSpPr>
        <p:sp>
          <p:nvSpPr>
            <p:cNvPr id="7" name="Freeform 1517"/>
            <p:cNvSpPr>
              <a:spLocks/>
            </p:cNvSpPr>
            <p:nvPr/>
          </p:nvSpPr>
          <p:spPr bwMode="auto">
            <a:xfrm>
              <a:off x="13795375" y="16497300"/>
              <a:ext cx="225425" cy="588963"/>
            </a:xfrm>
            <a:custGeom>
              <a:avLst/>
              <a:gdLst>
                <a:gd name="T0" fmla="*/ 0 w 60"/>
                <a:gd name="T1" fmla="*/ 152 h 157"/>
                <a:gd name="T2" fmla="*/ 1 w 60"/>
                <a:gd name="T3" fmla="*/ 151 h 157"/>
                <a:gd name="T4" fmla="*/ 1 w 60"/>
                <a:gd name="T5" fmla="*/ 151 h 157"/>
                <a:gd name="T6" fmla="*/ 4 w 60"/>
                <a:gd name="T7" fmla="*/ 147 h 157"/>
                <a:gd name="T8" fmla="*/ 4 w 60"/>
                <a:gd name="T9" fmla="*/ 147 h 157"/>
                <a:gd name="T10" fmla="*/ 12 w 60"/>
                <a:gd name="T11" fmla="*/ 125 h 157"/>
                <a:gd name="T12" fmla="*/ 12 w 60"/>
                <a:gd name="T13" fmla="*/ 125 h 157"/>
                <a:gd name="T14" fmla="*/ 25 w 60"/>
                <a:gd name="T15" fmla="*/ 4 h 157"/>
                <a:gd name="T16" fmla="*/ 25 w 60"/>
                <a:gd name="T17" fmla="*/ 4 h 157"/>
                <a:gd name="T18" fmla="*/ 25 w 60"/>
                <a:gd name="T19" fmla="*/ 0 h 157"/>
                <a:gd name="T20" fmla="*/ 28 w 60"/>
                <a:gd name="T21" fmla="*/ 0 h 157"/>
                <a:gd name="T22" fmla="*/ 35 w 60"/>
                <a:gd name="T23" fmla="*/ 0 h 157"/>
                <a:gd name="T24" fmla="*/ 35 w 60"/>
                <a:gd name="T25" fmla="*/ 4 h 157"/>
                <a:gd name="T26" fmla="*/ 59 w 60"/>
                <a:gd name="T27" fmla="*/ 151 h 157"/>
                <a:gd name="T28" fmla="*/ 59 w 60"/>
                <a:gd name="T29" fmla="*/ 151 h 157"/>
                <a:gd name="T30" fmla="*/ 60 w 60"/>
                <a:gd name="T31" fmla="*/ 152 h 157"/>
                <a:gd name="T32" fmla="*/ 60 w 60"/>
                <a:gd name="T33" fmla="*/ 152 h 157"/>
                <a:gd name="T34" fmla="*/ 60 w 60"/>
                <a:gd name="T35" fmla="*/ 152 h 157"/>
                <a:gd name="T36" fmla="*/ 55 w 60"/>
                <a:gd name="T37" fmla="*/ 157 h 157"/>
                <a:gd name="T38" fmla="*/ 30 w 60"/>
                <a:gd name="T39" fmla="*/ 47 h 157"/>
                <a:gd name="T40" fmla="*/ 30 w 60"/>
                <a:gd name="T41" fmla="*/ 47 h 157"/>
                <a:gd name="T42" fmla="*/ 5 w 60"/>
                <a:gd name="T43" fmla="*/ 157 h 157"/>
                <a:gd name="T44" fmla="*/ 5 w 60"/>
                <a:gd name="T45" fmla="*/ 157 h 157"/>
                <a:gd name="T46" fmla="*/ 0 w 60"/>
                <a:gd name="T47"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157">
                  <a:moveTo>
                    <a:pt x="0" y="152"/>
                  </a:moveTo>
                  <a:cubicBezTo>
                    <a:pt x="0" y="152"/>
                    <a:pt x="1" y="152"/>
                    <a:pt x="1" y="151"/>
                  </a:cubicBezTo>
                  <a:cubicBezTo>
                    <a:pt x="1" y="151"/>
                    <a:pt x="1" y="151"/>
                    <a:pt x="1" y="151"/>
                  </a:cubicBezTo>
                  <a:cubicBezTo>
                    <a:pt x="2" y="150"/>
                    <a:pt x="3" y="149"/>
                    <a:pt x="4" y="147"/>
                  </a:cubicBezTo>
                  <a:cubicBezTo>
                    <a:pt x="4" y="147"/>
                    <a:pt x="4" y="147"/>
                    <a:pt x="4" y="147"/>
                  </a:cubicBezTo>
                  <a:cubicBezTo>
                    <a:pt x="6" y="143"/>
                    <a:pt x="9" y="136"/>
                    <a:pt x="12" y="125"/>
                  </a:cubicBezTo>
                  <a:cubicBezTo>
                    <a:pt x="12" y="125"/>
                    <a:pt x="12" y="125"/>
                    <a:pt x="12" y="125"/>
                  </a:cubicBezTo>
                  <a:cubicBezTo>
                    <a:pt x="18" y="104"/>
                    <a:pt x="25" y="66"/>
                    <a:pt x="25" y="4"/>
                  </a:cubicBezTo>
                  <a:cubicBezTo>
                    <a:pt x="25" y="4"/>
                    <a:pt x="25" y="4"/>
                    <a:pt x="25" y="4"/>
                  </a:cubicBezTo>
                  <a:cubicBezTo>
                    <a:pt x="25" y="0"/>
                    <a:pt x="25" y="0"/>
                    <a:pt x="25" y="0"/>
                  </a:cubicBezTo>
                  <a:cubicBezTo>
                    <a:pt x="28" y="0"/>
                    <a:pt x="28" y="0"/>
                    <a:pt x="28" y="0"/>
                  </a:cubicBezTo>
                  <a:cubicBezTo>
                    <a:pt x="35" y="0"/>
                    <a:pt x="35" y="0"/>
                    <a:pt x="35" y="0"/>
                  </a:cubicBezTo>
                  <a:cubicBezTo>
                    <a:pt x="35" y="4"/>
                    <a:pt x="35" y="4"/>
                    <a:pt x="35" y="4"/>
                  </a:cubicBezTo>
                  <a:cubicBezTo>
                    <a:pt x="35" y="113"/>
                    <a:pt x="55" y="145"/>
                    <a:pt x="59" y="151"/>
                  </a:cubicBezTo>
                  <a:cubicBezTo>
                    <a:pt x="59" y="151"/>
                    <a:pt x="59" y="151"/>
                    <a:pt x="59" y="151"/>
                  </a:cubicBezTo>
                  <a:cubicBezTo>
                    <a:pt x="59" y="152"/>
                    <a:pt x="60" y="152"/>
                    <a:pt x="60" y="152"/>
                  </a:cubicBezTo>
                  <a:cubicBezTo>
                    <a:pt x="60" y="152"/>
                    <a:pt x="60" y="152"/>
                    <a:pt x="60" y="152"/>
                  </a:cubicBezTo>
                  <a:cubicBezTo>
                    <a:pt x="60" y="152"/>
                    <a:pt x="60" y="152"/>
                    <a:pt x="60" y="152"/>
                  </a:cubicBezTo>
                  <a:cubicBezTo>
                    <a:pt x="55" y="157"/>
                    <a:pt x="55" y="157"/>
                    <a:pt x="55" y="157"/>
                  </a:cubicBezTo>
                  <a:cubicBezTo>
                    <a:pt x="54" y="156"/>
                    <a:pt x="35" y="136"/>
                    <a:pt x="30" y="47"/>
                  </a:cubicBezTo>
                  <a:cubicBezTo>
                    <a:pt x="30" y="47"/>
                    <a:pt x="30" y="47"/>
                    <a:pt x="30" y="47"/>
                  </a:cubicBezTo>
                  <a:cubicBezTo>
                    <a:pt x="25" y="136"/>
                    <a:pt x="6" y="156"/>
                    <a:pt x="5" y="157"/>
                  </a:cubicBezTo>
                  <a:cubicBezTo>
                    <a:pt x="5" y="157"/>
                    <a:pt x="5" y="157"/>
                    <a:pt x="5" y="157"/>
                  </a:cubicBezTo>
                  <a:cubicBezTo>
                    <a:pt x="0" y="152"/>
                    <a:pt x="0" y="152"/>
                    <a:pt x="0"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518"/>
            <p:cNvSpPr>
              <a:spLocks noEditPoints="1"/>
            </p:cNvSpPr>
            <p:nvPr/>
          </p:nvSpPr>
          <p:spPr bwMode="auto">
            <a:xfrm>
              <a:off x="13665200" y="17041813"/>
              <a:ext cx="487363" cy="168275"/>
            </a:xfrm>
            <a:custGeom>
              <a:avLst/>
              <a:gdLst>
                <a:gd name="T0" fmla="*/ 97 w 130"/>
                <a:gd name="T1" fmla="*/ 45 h 45"/>
                <a:gd name="T2" fmla="*/ 97 w 130"/>
                <a:gd name="T3" fmla="*/ 43 h 45"/>
                <a:gd name="T4" fmla="*/ 65 w 130"/>
                <a:gd name="T5" fmla="*/ 28 h 45"/>
                <a:gd name="T6" fmla="*/ 65 w 130"/>
                <a:gd name="T7" fmla="*/ 28 h 45"/>
                <a:gd name="T8" fmla="*/ 34 w 130"/>
                <a:gd name="T9" fmla="*/ 43 h 45"/>
                <a:gd name="T10" fmla="*/ 34 w 130"/>
                <a:gd name="T11" fmla="*/ 43 h 45"/>
                <a:gd name="T12" fmla="*/ 33 w 130"/>
                <a:gd name="T13" fmla="*/ 45 h 45"/>
                <a:gd name="T14" fmla="*/ 0 w 130"/>
                <a:gd name="T15" fmla="*/ 45 h 45"/>
                <a:gd name="T16" fmla="*/ 3 w 130"/>
                <a:gd name="T17" fmla="*/ 40 h 45"/>
                <a:gd name="T18" fmla="*/ 65 w 130"/>
                <a:gd name="T19" fmla="*/ 0 h 45"/>
                <a:gd name="T20" fmla="*/ 65 w 130"/>
                <a:gd name="T21" fmla="*/ 0 h 45"/>
                <a:gd name="T22" fmla="*/ 127 w 130"/>
                <a:gd name="T23" fmla="*/ 40 h 45"/>
                <a:gd name="T24" fmla="*/ 127 w 130"/>
                <a:gd name="T25" fmla="*/ 40 h 45"/>
                <a:gd name="T26" fmla="*/ 130 w 130"/>
                <a:gd name="T27" fmla="*/ 45 h 45"/>
                <a:gd name="T28" fmla="*/ 97 w 130"/>
                <a:gd name="T29" fmla="*/ 45 h 45"/>
                <a:gd name="T30" fmla="*/ 31 w 130"/>
                <a:gd name="T31" fmla="*/ 41 h 45"/>
                <a:gd name="T32" fmla="*/ 31 w 130"/>
                <a:gd name="T33" fmla="*/ 38 h 45"/>
                <a:gd name="T34" fmla="*/ 31 w 130"/>
                <a:gd name="T35" fmla="*/ 41 h 45"/>
                <a:gd name="T36" fmla="*/ 119 w 130"/>
                <a:gd name="T37" fmla="*/ 38 h 45"/>
                <a:gd name="T38" fmla="*/ 65 w 130"/>
                <a:gd name="T39" fmla="*/ 6 h 45"/>
                <a:gd name="T40" fmla="*/ 65 w 130"/>
                <a:gd name="T41" fmla="*/ 6 h 45"/>
                <a:gd name="T42" fmla="*/ 11 w 130"/>
                <a:gd name="T43" fmla="*/ 38 h 45"/>
                <a:gd name="T44" fmla="*/ 11 w 130"/>
                <a:gd name="T45" fmla="*/ 38 h 45"/>
                <a:gd name="T46" fmla="*/ 29 w 130"/>
                <a:gd name="T47" fmla="*/ 38 h 45"/>
                <a:gd name="T48" fmla="*/ 65 w 130"/>
                <a:gd name="T49" fmla="*/ 22 h 45"/>
                <a:gd name="T50" fmla="*/ 65 w 130"/>
                <a:gd name="T51" fmla="*/ 22 h 45"/>
                <a:gd name="T52" fmla="*/ 101 w 130"/>
                <a:gd name="T53" fmla="*/ 38 h 45"/>
                <a:gd name="T54" fmla="*/ 101 w 130"/>
                <a:gd name="T55" fmla="*/ 38 h 45"/>
                <a:gd name="T56" fmla="*/ 119 w 130"/>
                <a:gd name="T5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45">
                  <a:moveTo>
                    <a:pt x="97" y="45"/>
                  </a:moveTo>
                  <a:cubicBezTo>
                    <a:pt x="97" y="43"/>
                    <a:pt x="97" y="43"/>
                    <a:pt x="97" y="43"/>
                  </a:cubicBezTo>
                  <a:cubicBezTo>
                    <a:pt x="89" y="34"/>
                    <a:pt x="78" y="28"/>
                    <a:pt x="65" y="28"/>
                  </a:cubicBezTo>
                  <a:cubicBezTo>
                    <a:pt x="65" y="28"/>
                    <a:pt x="65" y="28"/>
                    <a:pt x="65" y="28"/>
                  </a:cubicBezTo>
                  <a:cubicBezTo>
                    <a:pt x="52" y="28"/>
                    <a:pt x="41" y="34"/>
                    <a:pt x="34" y="43"/>
                  </a:cubicBezTo>
                  <a:cubicBezTo>
                    <a:pt x="34" y="43"/>
                    <a:pt x="34" y="43"/>
                    <a:pt x="34" y="43"/>
                  </a:cubicBezTo>
                  <a:cubicBezTo>
                    <a:pt x="33" y="45"/>
                    <a:pt x="33" y="45"/>
                    <a:pt x="33" y="45"/>
                  </a:cubicBezTo>
                  <a:cubicBezTo>
                    <a:pt x="0" y="45"/>
                    <a:pt x="0" y="45"/>
                    <a:pt x="0" y="45"/>
                  </a:cubicBezTo>
                  <a:cubicBezTo>
                    <a:pt x="3" y="40"/>
                    <a:pt x="3" y="40"/>
                    <a:pt x="3" y="40"/>
                  </a:cubicBezTo>
                  <a:cubicBezTo>
                    <a:pt x="13" y="16"/>
                    <a:pt x="37" y="0"/>
                    <a:pt x="65" y="0"/>
                  </a:cubicBezTo>
                  <a:cubicBezTo>
                    <a:pt x="65" y="0"/>
                    <a:pt x="65" y="0"/>
                    <a:pt x="65" y="0"/>
                  </a:cubicBezTo>
                  <a:cubicBezTo>
                    <a:pt x="93" y="0"/>
                    <a:pt x="117" y="16"/>
                    <a:pt x="127" y="40"/>
                  </a:cubicBezTo>
                  <a:cubicBezTo>
                    <a:pt x="127" y="40"/>
                    <a:pt x="127" y="40"/>
                    <a:pt x="127" y="40"/>
                  </a:cubicBezTo>
                  <a:cubicBezTo>
                    <a:pt x="130" y="45"/>
                    <a:pt x="130" y="45"/>
                    <a:pt x="130" y="45"/>
                  </a:cubicBezTo>
                  <a:cubicBezTo>
                    <a:pt x="97" y="45"/>
                    <a:pt x="97" y="45"/>
                    <a:pt x="97" y="45"/>
                  </a:cubicBezTo>
                  <a:close/>
                  <a:moveTo>
                    <a:pt x="31" y="41"/>
                  </a:moveTo>
                  <a:cubicBezTo>
                    <a:pt x="31" y="38"/>
                    <a:pt x="31" y="38"/>
                    <a:pt x="31" y="38"/>
                  </a:cubicBezTo>
                  <a:cubicBezTo>
                    <a:pt x="31" y="41"/>
                    <a:pt x="31" y="41"/>
                    <a:pt x="31" y="41"/>
                  </a:cubicBezTo>
                  <a:close/>
                  <a:moveTo>
                    <a:pt x="119" y="38"/>
                  </a:moveTo>
                  <a:cubicBezTo>
                    <a:pt x="108" y="19"/>
                    <a:pt x="88" y="6"/>
                    <a:pt x="65" y="6"/>
                  </a:cubicBezTo>
                  <a:cubicBezTo>
                    <a:pt x="65" y="6"/>
                    <a:pt x="65" y="6"/>
                    <a:pt x="65" y="6"/>
                  </a:cubicBezTo>
                  <a:cubicBezTo>
                    <a:pt x="42" y="6"/>
                    <a:pt x="22" y="19"/>
                    <a:pt x="11" y="38"/>
                  </a:cubicBezTo>
                  <a:cubicBezTo>
                    <a:pt x="11" y="38"/>
                    <a:pt x="11" y="38"/>
                    <a:pt x="11" y="38"/>
                  </a:cubicBezTo>
                  <a:cubicBezTo>
                    <a:pt x="29" y="38"/>
                    <a:pt x="29" y="38"/>
                    <a:pt x="29" y="38"/>
                  </a:cubicBezTo>
                  <a:cubicBezTo>
                    <a:pt x="38" y="28"/>
                    <a:pt x="51" y="22"/>
                    <a:pt x="65" y="22"/>
                  </a:cubicBezTo>
                  <a:cubicBezTo>
                    <a:pt x="65" y="22"/>
                    <a:pt x="65" y="22"/>
                    <a:pt x="65" y="22"/>
                  </a:cubicBezTo>
                  <a:cubicBezTo>
                    <a:pt x="79" y="22"/>
                    <a:pt x="92" y="28"/>
                    <a:pt x="101" y="38"/>
                  </a:cubicBezTo>
                  <a:cubicBezTo>
                    <a:pt x="101" y="38"/>
                    <a:pt x="101" y="38"/>
                    <a:pt x="101" y="38"/>
                  </a:cubicBezTo>
                  <a:cubicBezTo>
                    <a:pt x="119" y="38"/>
                    <a:pt x="119" y="38"/>
                    <a:pt x="1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519"/>
            <p:cNvSpPr>
              <a:spLocks/>
            </p:cNvSpPr>
            <p:nvPr/>
          </p:nvSpPr>
          <p:spPr bwMode="auto">
            <a:xfrm>
              <a:off x="13863638" y="16940213"/>
              <a:ext cx="90488" cy="22225"/>
            </a:xfrm>
            <a:custGeom>
              <a:avLst/>
              <a:gdLst>
                <a:gd name="T0" fmla="*/ 0 w 57"/>
                <a:gd name="T1" fmla="*/ 14 h 14"/>
                <a:gd name="T2" fmla="*/ 0 w 57"/>
                <a:gd name="T3" fmla="*/ 0 h 14"/>
                <a:gd name="T4" fmla="*/ 57 w 57"/>
                <a:gd name="T5" fmla="*/ 0 h 14"/>
                <a:gd name="T6" fmla="*/ 57 w 57"/>
                <a:gd name="T7" fmla="*/ 14 h 14"/>
                <a:gd name="T8" fmla="*/ 0 w 57"/>
                <a:gd name="T9" fmla="*/ 14 h 14"/>
                <a:gd name="T10" fmla="*/ 0 w 57"/>
                <a:gd name="T11" fmla="*/ 14 h 14"/>
              </a:gdLst>
              <a:ahLst/>
              <a:cxnLst>
                <a:cxn ang="0">
                  <a:pos x="T0" y="T1"/>
                </a:cxn>
                <a:cxn ang="0">
                  <a:pos x="T2" y="T3"/>
                </a:cxn>
                <a:cxn ang="0">
                  <a:pos x="T4" y="T5"/>
                </a:cxn>
                <a:cxn ang="0">
                  <a:pos x="T6" y="T7"/>
                </a:cxn>
                <a:cxn ang="0">
                  <a:pos x="T8" y="T9"/>
                </a:cxn>
                <a:cxn ang="0">
                  <a:pos x="T10" y="T11"/>
                </a:cxn>
              </a:cxnLst>
              <a:rect l="0" t="0" r="r" b="b"/>
              <a:pathLst>
                <a:path w="57" h="14">
                  <a:moveTo>
                    <a:pt x="0" y="14"/>
                  </a:moveTo>
                  <a:lnTo>
                    <a:pt x="0" y="0"/>
                  </a:lnTo>
                  <a:lnTo>
                    <a:pt x="57" y="0"/>
                  </a:lnTo>
                  <a:lnTo>
                    <a:pt x="57"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520"/>
            <p:cNvSpPr>
              <a:spLocks noEditPoints="1"/>
            </p:cNvSpPr>
            <p:nvPr/>
          </p:nvSpPr>
          <p:spPr bwMode="auto">
            <a:xfrm>
              <a:off x="13871575" y="16978313"/>
              <a:ext cx="77788" cy="52388"/>
            </a:xfrm>
            <a:custGeom>
              <a:avLst/>
              <a:gdLst>
                <a:gd name="T0" fmla="*/ 3 w 21"/>
                <a:gd name="T1" fmla="*/ 1 h 14"/>
                <a:gd name="T2" fmla="*/ 3 w 21"/>
                <a:gd name="T3" fmla="*/ 0 h 14"/>
                <a:gd name="T4" fmla="*/ 16 w 21"/>
                <a:gd name="T5" fmla="*/ 0 h 14"/>
                <a:gd name="T6" fmla="*/ 21 w 21"/>
                <a:gd name="T7" fmla="*/ 13 h 14"/>
                <a:gd name="T8" fmla="*/ 20 w 21"/>
                <a:gd name="T9" fmla="*/ 13 h 14"/>
                <a:gd name="T10" fmla="*/ 9 w 21"/>
                <a:gd name="T11" fmla="*/ 12 h 14"/>
                <a:gd name="T12" fmla="*/ 9 w 21"/>
                <a:gd name="T13" fmla="*/ 12 h 14"/>
                <a:gd name="T14" fmla="*/ 1 w 21"/>
                <a:gd name="T15" fmla="*/ 13 h 14"/>
                <a:gd name="T16" fmla="*/ 1 w 21"/>
                <a:gd name="T17" fmla="*/ 13 h 14"/>
                <a:gd name="T18" fmla="*/ 0 w 21"/>
                <a:gd name="T19" fmla="*/ 14 h 14"/>
                <a:gd name="T20" fmla="*/ 3 w 21"/>
                <a:gd name="T21" fmla="*/ 1 h 14"/>
                <a:gd name="T22" fmla="*/ 2 w 21"/>
                <a:gd name="T23" fmla="*/ 11 h 14"/>
                <a:gd name="T24" fmla="*/ 9 w 21"/>
                <a:gd name="T25" fmla="*/ 11 h 14"/>
                <a:gd name="T26" fmla="*/ 9 w 21"/>
                <a:gd name="T27" fmla="*/ 11 h 14"/>
                <a:gd name="T28" fmla="*/ 19 w 21"/>
                <a:gd name="T29" fmla="*/ 11 h 14"/>
                <a:gd name="T30" fmla="*/ 19 w 21"/>
                <a:gd name="T31" fmla="*/ 11 h 14"/>
                <a:gd name="T32" fmla="*/ 15 w 21"/>
                <a:gd name="T33" fmla="*/ 2 h 14"/>
                <a:gd name="T34" fmla="*/ 4 w 21"/>
                <a:gd name="T35" fmla="*/ 2 h 14"/>
                <a:gd name="T36" fmla="*/ 2 w 21"/>
                <a:gd name="T3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14">
                  <a:moveTo>
                    <a:pt x="3" y="1"/>
                  </a:moveTo>
                  <a:cubicBezTo>
                    <a:pt x="3" y="0"/>
                    <a:pt x="3" y="0"/>
                    <a:pt x="3" y="0"/>
                  </a:cubicBezTo>
                  <a:cubicBezTo>
                    <a:pt x="16" y="0"/>
                    <a:pt x="16" y="0"/>
                    <a:pt x="16" y="0"/>
                  </a:cubicBezTo>
                  <a:cubicBezTo>
                    <a:pt x="21" y="13"/>
                    <a:pt x="21" y="13"/>
                    <a:pt x="21" y="13"/>
                  </a:cubicBezTo>
                  <a:cubicBezTo>
                    <a:pt x="20" y="13"/>
                    <a:pt x="20" y="13"/>
                    <a:pt x="20" y="13"/>
                  </a:cubicBezTo>
                  <a:cubicBezTo>
                    <a:pt x="20" y="13"/>
                    <a:pt x="14" y="12"/>
                    <a:pt x="9" y="12"/>
                  </a:cubicBezTo>
                  <a:cubicBezTo>
                    <a:pt x="9" y="12"/>
                    <a:pt x="9" y="12"/>
                    <a:pt x="9" y="12"/>
                  </a:cubicBezTo>
                  <a:cubicBezTo>
                    <a:pt x="6" y="12"/>
                    <a:pt x="3" y="13"/>
                    <a:pt x="1" y="13"/>
                  </a:cubicBezTo>
                  <a:cubicBezTo>
                    <a:pt x="1" y="13"/>
                    <a:pt x="1" y="13"/>
                    <a:pt x="1" y="13"/>
                  </a:cubicBezTo>
                  <a:cubicBezTo>
                    <a:pt x="0" y="14"/>
                    <a:pt x="0" y="14"/>
                    <a:pt x="0" y="14"/>
                  </a:cubicBezTo>
                  <a:cubicBezTo>
                    <a:pt x="3" y="1"/>
                    <a:pt x="3" y="1"/>
                    <a:pt x="3" y="1"/>
                  </a:cubicBezTo>
                  <a:close/>
                  <a:moveTo>
                    <a:pt x="2" y="11"/>
                  </a:moveTo>
                  <a:cubicBezTo>
                    <a:pt x="4" y="11"/>
                    <a:pt x="7" y="11"/>
                    <a:pt x="9" y="11"/>
                  </a:cubicBezTo>
                  <a:cubicBezTo>
                    <a:pt x="9" y="11"/>
                    <a:pt x="9" y="11"/>
                    <a:pt x="9" y="11"/>
                  </a:cubicBezTo>
                  <a:cubicBezTo>
                    <a:pt x="13" y="11"/>
                    <a:pt x="17" y="11"/>
                    <a:pt x="19" y="11"/>
                  </a:cubicBezTo>
                  <a:cubicBezTo>
                    <a:pt x="19" y="11"/>
                    <a:pt x="19" y="11"/>
                    <a:pt x="19" y="11"/>
                  </a:cubicBezTo>
                  <a:cubicBezTo>
                    <a:pt x="15" y="2"/>
                    <a:pt x="15" y="2"/>
                    <a:pt x="15" y="2"/>
                  </a:cubicBezTo>
                  <a:cubicBezTo>
                    <a:pt x="4" y="2"/>
                    <a:pt x="4" y="2"/>
                    <a:pt x="4" y="2"/>
                  </a:cubicBezTo>
                  <a:cubicBezTo>
                    <a:pt x="2" y="11"/>
                    <a:pt x="2" y="11"/>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矩形 23"/>
          <p:cNvSpPr/>
          <p:nvPr/>
        </p:nvSpPr>
        <p:spPr>
          <a:xfrm>
            <a:off x="7492139" y="2438399"/>
            <a:ext cx="3593462" cy="646327"/>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chemeClr val="bg1"/>
                </a:solidFill>
              </a:rPr>
              <a:t>在此添加关键字</a:t>
            </a:r>
          </a:p>
          <a:p>
            <a:r>
              <a:rPr lang="zh-CN" altLang="en-US" sz="1100" dirty="0">
                <a:solidFill>
                  <a:schemeClr val="bg1"/>
                </a:solidFill>
              </a:rPr>
              <a:t>此部分内容作为文字排版占位显示（建议使用主题字体）。</a:t>
            </a:r>
            <a:endParaRPr lang="en-US" altLang="zh-CN" sz="1100" dirty="0">
              <a:solidFill>
                <a:schemeClr val="bg1"/>
              </a:solidFill>
            </a:endParaRPr>
          </a:p>
        </p:txBody>
      </p:sp>
      <p:sp>
        <p:nvSpPr>
          <p:cNvPr id="25" name="矩形 24"/>
          <p:cNvSpPr/>
          <p:nvPr/>
        </p:nvSpPr>
        <p:spPr>
          <a:xfrm>
            <a:off x="7492139" y="3446850"/>
            <a:ext cx="3593462" cy="646327"/>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chemeClr val="bg1"/>
                </a:solidFill>
              </a:rPr>
              <a:t>在此添加关键字</a:t>
            </a:r>
          </a:p>
          <a:p>
            <a:r>
              <a:rPr lang="zh-CN" altLang="en-US" sz="1100" dirty="0">
                <a:solidFill>
                  <a:schemeClr val="bg1"/>
                </a:solidFill>
              </a:rPr>
              <a:t>此部分内容作为文字排版占位显示（建议使用主题字体）。</a:t>
            </a:r>
            <a:endParaRPr lang="en-US" altLang="zh-CN" sz="1100" dirty="0">
              <a:solidFill>
                <a:schemeClr val="bg1"/>
              </a:solidFill>
            </a:endParaRPr>
          </a:p>
        </p:txBody>
      </p:sp>
      <p:sp>
        <p:nvSpPr>
          <p:cNvPr id="26" name="矩形 25"/>
          <p:cNvSpPr/>
          <p:nvPr/>
        </p:nvSpPr>
        <p:spPr>
          <a:xfrm>
            <a:off x="7492139" y="4436651"/>
            <a:ext cx="3593462" cy="646327"/>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chemeClr val="bg1"/>
                </a:solidFill>
              </a:rPr>
              <a:t>在此添加关键字</a:t>
            </a:r>
          </a:p>
          <a:p>
            <a:r>
              <a:rPr lang="zh-CN" altLang="en-US" sz="1100" dirty="0">
                <a:solidFill>
                  <a:schemeClr val="bg1"/>
                </a:solidFill>
              </a:rPr>
              <a:t>此部分内容作为文字排版占位显示（建议使用主题字体）。</a:t>
            </a:r>
            <a:endParaRPr lang="en-US" altLang="zh-CN" sz="1100" dirty="0">
              <a:solidFill>
                <a:schemeClr val="bg1"/>
              </a:solidFill>
            </a:endParaRPr>
          </a:p>
        </p:txBody>
      </p:sp>
      <p:sp>
        <p:nvSpPr>
          <p:cNvPr id="27" name="矩形 26"/>
          <p:cNvSpPr/>
          <p:nvPr/>
        </p:nvSpPr>
        <p:spPr>
          <a:xfrm>
            <a:off x="858355" y="2450834"/>
            <a:ext cx="3593462" cy="646327"/>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200" b="1" dirty="0">
                <a:solidFill>
                  <a:schemeClr val="bg1"/>
                </a:solidFill>
              </a:rPr>
              <a:t>在此添加关键字</a:t>
            </a:r>
          </a:p>
          <a:p>
            <a:pPr algn="r"/>
            <a:r>
              <a:rPr lang="zh-CN" altLang="en-US" sz="1100" dirty="0">
                <a:solidFill>
                  <a:schemeClr val="bg1"/>
                </a:solidFill>
              </a:rPr>
              <a:t>此部分内容作为文字排版占位显示（建议使用主题字体）。</a:t>
            </a:r>
            <a:endParaRPr lang="en-US" altLang="zh-CN" sz="1100" dirty="0">
              <a:solidFill>
                <a:schemeClr val="bg1"/>
              </a:solidFill>
            </a:endParaRPr>
          </a:p>
        </p:txBody>
      </p:sp>
      <p:sp>
        <p:nvSpPr>
          <p:cNvPr id="28" name="矩形 27"/>
          <p:cNvSpPr/>
          <p:nvPr/>
        </p:nvSpPr>
        <p:spPr>
          <a:xfrm>
            <a:off x="858355" y="3446850"/>
            <a:ext cx="3593462" cy="646327"/>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200" b="1" dirty="0">
                <a:solidFill>
                  <a:schemeClr val="bg1"/>
                </a:solidFill>
              </a:rPr>
              <a:t>在此添加关键字</a:t>
            </a:r>
          </a:p>
          <a:p>
            <a:pPr algn="r"/>
            <a:r>
              <a:rPr lang="zh-CN" altLang="en-US" sz="1100" dirty="0">
                <a:solidFill>
                  <a:schemeClr val="bg1"/>
                </a:solidFill>
              </a:rPr>
              <a:t>此部分内容作为文字排版占位显示（建议使用主题字体）。</a:t>
            </a:r>
            <a:endParaRPr lang="en-US" altLang="zh-CN" sz="1100" dirty="0">
              <a:solidFill>
                <a:schemeClr val="bg1"/>
              </a:solidFill>
            </a:endParaRPr>
          </a:p>
        </p:txBody>
      </p:sp>
      <p:sp>
        <p:nvSpPr>
          <p:cNvPr id="29" name="矩形 28"/>
          <p:cNvSpPr/>
          <p:nvPr/>
        </p:nvSpPr>
        <p:spPr>
          <a:xfrm>
            <a:off x="858355" y="4436651"/>
            <a:ext cx="3593462" cy="646327"/>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200" b="1" dirty="0">
                <a:solidFill>
                  <a:schemeClr val="bg1"/>
                </a:solidFill>
              </a:rPr>
              <a:t>在此添加关键字</a:t>
            </a:r>
          </a:p>
          <a:p>
            <a:pPr algn="r"/>
            <a:r>
              <a:rPr lang="zh-CN" altLang="en-US" sz="1100" dirty="0">
                <a:solidFill>
                  <a:schemeClr val="bg1"/>
                </a:solidFill>
              </a:rPr>
              <a:t>此部分内容作为文字排版占位显示（建议使用主题字体）。</a:t>
            </a:r>
            <a:endParaRPr lang="en-US" altLang="zh-CN" sz="1100" dirty="0">
              <a:solidFill>
                <a:schemeClr val="bg1"/>
              </a:solidFill>
            </a:endParaRPr>
          </a:p>
        </p:txBody>
      </p:sp>
      <p:grpSp>
        <p:nvGrpSpPr>
          <p:cNvPr id="30" name="组合 29"/>
          <p:cNvGrpSpPr/>
          <p:nvPr/>
        </p:nvGrpSpPr>
        <p:grpSpPr>
          <a:xfrm>
            <a:off x="965837" y="329439"/>
            <a:ext cx="6277043" cy="1171719"/>
            <a:chOff x="1516079" y="1917417"/>
            <a:chExt cx="9262162" cy="2697103"/>
          </a:xfrm>
        </p:grpSpPr>
        <p:sp>
          <p:nvSpPr>
            <p:cNvPr id="31" name="平行四边形 30"/>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35" name="平行四边形 34"/>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38074403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6" name="Picture 3" descr="C:\Users\Administrator\Desktop\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88878" y="1387544"/>
            <a:ext cx="3734884" cy="2319204"/>
          </a:xfrm>
          <a:prstGeom prst="rect">
            <a:avLst/>
          </a:prstGeom>
          <a:noFill/>
          <a:extLst>
            <a:ext uri="{909E8E84-426E-40DD-AFC4-6F175D3DCCD1}">
              <a14:hiddenFill xmlns:a14="http://schemas.microsoft.com/office/drawing/2010/main">
                <a:solidFill>
                  <a:srgbClr val="FFFFFF"/>
                </a:solidFill>
              </a14:hiddenFill>
            </a:ext>
          </a:extLst>
        </p:spPr>
      </p:pic>
      <p:pic>
        <p:nvPicPr>
          <p:cNvPr id="347" name="Picture 4" descr="C:\Users\Administrator\Desktop\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596" y="1420465"/>
            <a:ext cx="3734884" cy="2319204"/>
          </a:xfrm>
          <a:prstGeom prst="rect">
            <a:avLst/>
          </a:prstGeom>
          <a:noFill/>
          <a:extLst>
            <a:ext uri="{909E8E84-426E-40DD-AFC4-6F175D3DCCD1}">
              <a14:hiddenFill xmlns:a14="http://schemas.microsoft.com/office/drawing/2010/main">
                <a:solidFill>
                  <a:srgbClr val="FFFFFF"/>
                </a:solidFill>
              </a14:hiddenFill>
            </a:ext>
          </a:extLst>
        </p:spPr>
      </p:pic>
      <p:pic>
        <p:nvPicPr>
          <p:cNvPr id="348" name="Picture 5" descr="C:\Users\Administrator\Desktop\3.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46418" y="1387546"/>
            <a:ext cx="3734884" cy="2319204"/>
          </a:xfrm>
          <a:prstGeom prst="rect">
            <a:avLst/>
          </a:prstGeom>
          <a:noFill/>
          <a:extLst>
            <a:ext uri="{909E8E84-426E-40DD-AFC4-6F175D3DCCD1}">
              <a14:hiddenFill xmlns:a14="http://schemas.microsoft.com/office/drawing/2010/main">
                <a:solidFill>
                  <a:srgbClr val="FFFFFF"/>
                </a:solidFill>
              </a14:hiddenFill>
            </a:ext>
          </a:extLst>
        </p:spPr>
      </p:pic>
      <p:sp>
        <p:nvSpPr>
          <p:cNvPr id="349" name="TextBox 8"/>
          <p:cNvSpPr txBox="1"/>
          <p:nvPr/>
        </p:nvSpPr>
        <p:spPr>
          <a:xfrm>
            <a:off x="403958" y="3991095"/>
            <a:ext cx="3988468" cy="2123658"/>
          </a:xfrm>
          <a:prstGeom prst="rect">
            <a:avLst/>
          </a:prstGeom>
          <a:noFill/>
        </p:spPr>
        <p:txBody>
          <a:bodyPr wrap="square" rtlCol="0">
            <a:spAutoFit/>
          </a:bodyPr>
          <a:lstStyle/>
          <a:p>
            <a:pPr>
              <a:lnSpc>
                <a:spcPct val="150000"/>
              </a:lnSpc>
            </a:pPr>
            <a:r>
              <a:rPr lang="zh-CN" altLang="en-US" sz="2000" b="1" dirty="0">
                <a:solidFill>
                  <a:srgbClr val="0070C0"/>
                </a:solidFill>
                <a:latin typeface="微软雅黑" pitchFamily="34" charset="-122"/>
                <a:ea typeface="微软雅黑" pitchFamily="34" charset="-122"/>
              </a:rPr>
              <a:t>点击添加您的文字标题</a:t>
            </a:r>
            <a:endParaRPr lang="en-US" altLang="zh-CN" sz="2000" b="1" dirty="0">
              <a:solidFill>
                <a:srgbClr val="0070C0"/>
              </a:solidFill>
              <a:latin typeface="微软雅黑" pitchFamily="34" charset="-122"/>
              <a:ea typeface="微软雅黑" pitchFamily="34" charset="-122"/>
            </a:endParaRPr>
          </a:p>
          <a:p>
            <a:pPr>
              <a:lnSpc>
                <a:spcPct val="150000"/>
              </a:lnSpc>
            </a:pPr>
            <a:endParaRPr lang="en-US" altLang="zh-CN" sz="2000" b="0" dirty="0">
              <a:solidFill>
                <a:srgbClr val="0070C0"/>
              </a:solidFill>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sz="1600" b="0" dirty="0">
                <a:latin typeface="微软雅黑" pitchFamily="34" charset="-122"/>
                <a:ea typeface="微软雅黑" pitchFamily="34" charset="-122"/>
              </a:rPr>
              <a:t>点击添加您的文字内容，添加</a:t>
            </a:r>
            <a:endParaRPr lang="en-US" altLang="zh-CN" sz="1600" b="0" dirty="0">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sz="1600" b="0" dirty="0">
                <a:latin typeface="微软雅黑" pitchFamily="34" charset="-122"/>
                <a:ea typeface="微软雅黑" pitchFamily="34" charset="-122"/>
              </a:rPr>
              <a:t>点击添加您的文字内容，添加</a:t>
            </a:r>
          </a:p>
          <a:p>
            <a:pPr marL="342900" indent="-342900">
              <a:lnSpc>
                <a:spcPct val="150000"/>
              </a:lnSpc>
              <a:buFont typeface="Wingdings" pitchFamily="2" charset="2"/>
              <a:buChar char="Ø"/>
            </a:pPr>
            <a:r>
              <a:rPr lang="zh-CN" altLang="en-US" sz="1600" b="0" dirty="0">
                <a:latin typeface="微软雅黑" pitchFamily="34" charset="-122"/>
                <a:ea typeface="微软雅黑" pitchFamily="34" charset="-122"/>
              </a:rPr>
              <a:t>点击添加您的文字内容，添加</a:t>
            </a:r>
            <a:endParaRPr lang="en-US" altLang="zh-CN" sz="1600" b="0" dirty="0">
              <a:latin typeface="微软雅黑" pitchFamily="34" charset="-122"/>
              <a:ea typeface="微软雅黑" pitchFamily="34" charset="-122"/>
            </a:endParaRPr>
          </a:p>
        </p:txBody>
      </p:sp>
      <p:sp>
        <p:nvSpPr>
          <p:cNvPr id="350" name="TextBox 9"/>
          <p:cNvSpPr txBox="1"/>
          <p:nvPr/>
        </p:nvSpPr>
        <p:spPr>
          <a:xfrm>
            <a:off x="4246418" y="4007669"/>
            <a:ext cx="3988468" cy="2123658"/>
          </a:xfrm>
          <a:prstGeom prst="rect">
            <a:avLst/>
          </a:prstGeom>
          <a:noFill/>
        </p:spPr>
        <p:txBody>
          <a:bodyPr wrap="square" rtlCol="0">
            <a:spAutoFit/>
          </a:bodyPr>
          <a:lstStyle/>
          <a:p>
            <a:pPr>
              <a:lnSpc>
                <a:spcPct val="150000"/>
              </a:lnSpc>
            </a:pPr>
            <a:r>
              <a:rPr lang="zh-CN" altLang="en-US" sz="2000" b="1" dirty="0">
                <a:solidFill>
                  <a:srgbClr val="0070C0"/>
                </a:solidFill>
                <a:latin typeface="微软雅黑" pitchFamily="34" charset="-122"/>
                <a:ea typeface="微软雅黑" pitchFamily="34" charset="-122"/>
              </a:rPr>
              <a:t>点击添加您的文字标题</a:t>
            </a:r>
            <a:endParaRPr lang="en-US" altLang="zh-CN" sz="2000" b="1" dirty="0">
              <a:solidFill>
                <a:srgbClr val="0070C0"/>
              </a:solidFill>
              <a:latin typeface="微软雅黑" pitchFamily="34" charset="-122"/>
              <a:ea typeface="微软雅黑" pitchFamily="34" charset="-122"/>
            </a:endParaRPr>
          </a:p>
          <a:p>
            <a:pPr>
              <a:lnSpc>
                <a:spcPct val="150000"/>
              </a:lnSpc>
            </a:pPr>
            <a:endParaRPr lang="en-US" altLang="zh-CN" sz="2000" b="0" dirty="0">
              <a:solidFill>
                <a:srgbClr val="0070C0"/>
              </a:solidFill>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sz="1600" b="0" dirty="0">
                <a:latin typeface="微软雅黑" pitchFamily="34" charset="-122"/>
                <a:ea typeface="微软雅黑" pitchFamily="34" charset="-122"/>
              </a:rPr>
              <a:t>点击添加您的文字内容，添加</a:t>
            </a:r>
            <a:endParaRPr lang="en-US" altLang="zh-CN" sz="1600" b="0" dirty="0">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sz="1600" b="0" dirty="0">
                <a:latin typeface="微软雅黑" pitchFamily="34" charset="-122"/>
                <a:ea typeface="微软雅黑" pitchFamily="34" charset="-122"/>
              </a:rPr>
              <a:t>点击添加您的文字内容，添加</a:t>
            </a:r>
          </a:p>
          <a:p>
            <a:pPr marL="342900" indent="-342900">
              <a:lnSpc>
                <a:spcPct val="150000"/>
              </a:lnSpc>
              <a:buFont typeface="Wingdings" pitchFamily="2" charset="2"/>
              <a:buChar char="Ø"/>
            </a:pPr>
            <a:r>
              <a:rPr lang="zh-CN" altLang="en-US" sz="1600" b="0" dirty="0">
                <a:latin typeface="微软雅黑" pitchFamily="34" charset="-122"/>
                <a:ea typeface="微软雅黑" pitchFamily="34" charset="-122"/>
              </a:rPr>
              <a:t>点击添加您的文字内容，添加</a:t>
            </a:r>
            <a:endParaRPr lang="en-US" altLang="zh-CN" sz="1600" b="0" dirty="0">
              <a:latin typeface="微软雅黑" pitchFamily="34" charset="-122"/>
              <a:ea typeface="微软雅黑" pitchFamily="34" charset="-122"/>
            </a:endParaRPr>
          </a:p>
        </p:txBody>
      </p:sp>
      <p:sp>
        <p:nvSpPr>
          <p:cNvPr id="351" name="TextBox 10"/>
          <p:cNvSpPr txBox="1"/>
          <p:nvPr/>
        </p:nvSpPr>
        <p:spPr>
          <a:xfrm>
            <a:off x="8088878" y="3963478"/>
            <a:ext cx="3988468" cy="2123658"/>
          </a:xfrm>
          <a:prstGeom prst="rect">
            <a:avLst/>
          </a:prstGeom>
          <a:noFill/>
        </p:spPr>
        <p:txBody>
          <a:bodyPr wrap="square" rtlCol="0">
            <a:spAutoFit/>
          </a:bodyPr>
          <a:lstStyle/>
          <a:p>
            <a:pPr>
              <a:lnSpc>
                <a:spcPct val="150000"/>
              </a:lnSpc>
            </a:pPr>
            <a:r>
              <a:rPr lang="zh-CN" altLang="en-US" sz="2000" b="1" dirty="0">
                <a:solidFill>
                  <a:srgbClr val="0070C0"/>
                </a:solidFill>
                <a:latin typeface="微软雅黑" pitchFamily="34" charset="-122"/>
                <a:ea typeface="微软雅黑" pitchFamily="34" charset="-122"/>
              </a:rPr>
              <a:t>点击添加您的文字标题</a:t>
            </a:r>
            <a:endParaRPr lang="en-US" altLang="zh-CN" sz="2000" b="1" dirty="0">
              <a:solidFill>
                <a:srgbClr val="0070C0"/>
              </a:solidFill>
              <a:latin typeface="微软雅黑" pitchFamily="34" charset="-122"/>
              <a:ea typeface="微软雅黑" pitchFamily="34" charset="-122"/>
            </a:endParaRPr>
          </a:p>
          <a:p>
            <a:pPr>
              <a:lnSpc>
                <a:spcPct val="150000"/>
              </a:lnSpc>
            </a:pPr>
            <a:endParaRPr lang="en-US" altLang="zh-CN" sz="2000" b="0" dirty="0">
              <a:solidFill>
                <a:srgbClr val="0070C0"/>
              </a:solidFill>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sz="1600" b="0" dirty="0">
                <a:latin typeface="微软雅黑" pitchFamily="34" charset="-122"/>
                <a:ea typeface="微软雅黑" pitchFamily="34" charset="-122"/>
              </a:rPr>
              <a:t>点击添加您的文字内容，添加</a:t>
            </a:r>
            <a:endParaRPr lang="en-US" altLang="zh-CN" sz="1600" b="0" dirty="0">
              <a:latin typeface="微软雅黑" pitchFamily="34" charset="-122"/>
              <a:ea typeface="微软雅黑" pitchFamily="34" charset="-122"/>
            </a:endParaRPr>
          </a:p>
          <a:p>
            <a:pPr marL="342900" indent="-342900">
              <a:lnSpc>
                <a:spcPct val="150000"/>
              </a:lnSpc>
              <a:buFont typeface="Wingdings" pitchFamily="2" charset="2"/>
              <a:buChar char="Ø"/>
            </a:pPr>
            <a:r>
              <a:rPr lang="zh-CN" altLang="en-US" sz="1600" b="0" dirty="0">
                <a:latin typeface="微软雅黑" pitchFamily="34" charset="-122"/>
                <a:ea typeface="微软雅黑" pitchFamily="34" charset="-122"/>
              </a:rPr>
              <a:t>点击添加您的文字内容，添加</a:t>
            </a:r>
          </a:p>
          <a:p>
            <a:pPr marL="342900" indent="-342900">
              <a:lnSpc>
                <a:spcPct val="150000"/>
              </a:lnSpc>
              <a:buFont typeface="Wingdings" pitchFamily="2" charset="2"/>
              <a:buChar char="Ø"/>
            </a:pPr>
            <a:r>
              <a:rPr lang="zh-CN" altLang="en-US" sz="1600" b="0" dirty="0">
                <a:latin typeface="微软雅黑" pitchFamily="34" charset="-122"/>
                <a:ea typeface="微软雅黑" pitchFamily="34" charset="-122"/>
              </a:rPr>
              <a:t>点击添加您的文字内容，添加</a:t>
            </a:r>
            <a:endParaRPr lang="en-US" altLang="zh-CN" sz="1600" b="0" dirty="0">
              <a:latin typeface="微软雅黑" pitchFamily="34" charset="-122"/>
              <a:ea typeface="微软雅黑" pitchFamily="34" charset="-122"/>
            </a:endParaRPr>
          </a:p>
        </p:txBody>
      </p:sp>
      <p:grpSp>
        <p:nvGrpSpPr>
          <p:cNvPr id="13" name="组合 12"/>
          <p:cNvGrpSpPr/>
          <p:nvPr/>
        </p:nvGrpSpPr>
        <p:grpSpPr>
          <a:xfrm>
            <a:off x="965837" y="329439"/>
            <a:ext cx="6277043" cy="1171719"/>
            <a:chOff x="1516079" y="1917417"/>
            <a:chExt cx="9262162" cy="2697103"/>
          </a:xfrm>
        </p:grpSpPr>
        <p:sp>
          <p:nvSpPr>
            <p:cNvPr id="14" name="平行四边形 13"/>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18" name="平行四边形 17"/>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30921167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7"/>
                                        </p:tgtEl>
                                        <p:attrNameLst>
                                          <p:attrName>style.visibility</p:attrName>
                                        </p:attrNameLst>
                                      </p:cBhvr>
                                      <p:to>
                                        <p:strVal val="visible"/>
                                      </p:to>
                                    </p:set>
                                    <p:animEffect transition="in" filter="fade">
                                      <p:cBhvr>
                                        <p:cTn id="7" dur="1000"/>
                                        <p:tgtEl>
                                          <p:spTgt spid="347"/>
                                        </p:tgtEl>
                                      </p:cBhvr>
                                    </p:animEffect>
                                    <p:anim calcmode="lin" valueType="num">
                                      <p:cBhvr>
                                        <p:cTn id="8" dur="1000" fill="hold"/>
                                        <p:tgtEl>
                                          <p:spTgt spid="347"/>
                                        </p:tgtEl>
                                        <p:attrNameLst>
                                          <p:attrName>ppt_x</p:attrName>
                                        </p:attrNameLst>
                                      </p:cBhvr>
                                      <p:tavLst>
                                        <p:tav tm="0">
                                          <p:val>
                                            <p:strVal val="#ppt_x"/>
                                          </p:val>
                                        </p:tav>
                                        <p:tav tm="100000">
                                          <p:val>
                                            <p:strVal val="#ppt_x"/>
                                          </p:val>
                                        </p:tav>
                                      </p:tavLst>
                                    </p:anim>
                                    <p:anim calcmode="lin" valueType="num">
                                      <p:cBhvr>
                                        <p:cTn id="9" dur="1000" fill="hold"/>
                                        <p:tgtEl>
                                          <p:spTgt spid="3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9"/>
                                        </p:tgtEl>
                                        <p:attrNameLst>
                                          <p:attrName>style.visibility</p:attrName>
                                        </p:attrNameLst>
                                      </p:cBhvr>
                                      <p:to>
                                        <p:strVal val="visible"/>
                                      </p:to>
                                    </p:set>
                                    <p:animEffect transition="in" filter="fade">
                                      <p:cBhvr>
                                        <p:cTn id="12" dur="1000"/>
                                        <p:tgtEl>
                                          <p:spTgt spid="349"/>
                                        </p:tgtEl>
                                      </p:cBhvr>
                                    </p:animEffect>
                                    <p:anim calcmode="lin" valueType="num">
                                      <p:cBhvr>
                                        <p:cTn id="13" dur="1000" fill="hold"/>
                                        <p:tgtEl>
                                          <p:spTgt spid="349"/>
                                        </p:tgtEl>
                                        <p:attrNameLst>
                                          <p:attrName>ppt_x</p:attrName>
                                        </p:attrNameLst>
                                      </p:cBhvr>
                                      <p:tavLst>
                                        <p:tav tm="0">
                                          <p:val>
                                            <p:strVal val="#ppt_x"/>
                                          </p:val>
                                        </p:tav>
                                        <p:tav tm="100000">
                                          <p:val>
                                            <p:strVal val="#ppt_x"/>
                                          </p:val>
                                        </p:tav>
                                      </p:tavLst>
                                    </p:anim>
                                    <p:anim calcmode="lin" valueType="num">
                                      <p:cBhvr>
                                        <p:cTn id="14" dur="1000" fill="hold"/>
                                        <p:tgtEl>
                                          <p:spTgt spid="34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300"/>
                                  </p:stCondLst>
                                  <p:childTnLst>
                                    <p:set>
                                      <p:cBhvr>
                                        <p:cTn id="16" dur="1" fill="hold">
                                          <p:stCondLst>
                                            <p:cond delay="0"/>
                                          </p:stCondLst>
                                        </p:cTn>
                                        <p:tgtEl>
                                          <p:spTgt spid="348"/>
                                        </p:tgtEl>
                                        <p:attrNameLst>
                                          <p:attrName>style.visibility</p:attrName>
                                        </p:attrNameLst>
                                      </p:cBhvr>
                                      <p:to>
                                        <p:strVal val="visible"/>
                                      </p:to>
                                    </p:set>
                                    <p:animEffect transition="in" filter="fade">
                                      <p:cBhvr>
                                        <p:cTn id="17" dur="1000"/>
                                        <p:tgtEl>
                                          <p:spTgt spid="348"/>
                                        </p:tgtEl>
                                      </p:cBhvr>
                                    </p:animEffect>
                                    <p:anim calcmode="lin" valueType="num">
                                      <p:cBhvr>
                                        <p:cTn id="18" dur="1000" fill="hold"/>
                                        <p:tgtEl>
                                          <p:spTgt spid="348"/>
                                        </p:tgtEl>
                                        <p:attrNameLst>
                                          <p:attrName>ppt_x</p:attrName>
                                        </p:attrNameLst>
                                      </p:cBhvr>
                                      <p:tavLst>
                                        <p:tav tm="0">
                                          <p:val>
                                            <p:strVal val="#ppt_x"/>
                                          </p:val>
                                        </p:tav>
                                        <p:tav tm="100000">
                                          <p:val>
                                            <p:strVal val="#ppt_x"/>
                                          </p:val>
                                        </p:tav>
                                      </p:tavLst>
                                    </p:anim>
                                    <p:anim calcmode="lin" valueType="num">
                                      <p:cBhvr>
                                        <p:cTn id="19" dur="1000" fill="hold"/>
                                        <p:tgtEl>
                                          <p:spTgt spid="34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300"/>
                                  </p:stCondLst>
                                  <p:childTnLst>
                                    <p:set>
                                      <p:cBhvr>
                                        <p:cTn id="21" dur="1" fill="hold">
                                          <p:stCondLst>
                                            <p:cond delay="0"/>
                                          </p:stCondLst>
                                        </p:cTn>
                                        <p:tgtEl>
                                          <p:spTgt spid="350"/>
                                        </p:tgtEl>
                                        <p:attrNameLst>
                                          <p:attrName>style.visibility</p:attrName>
                                        </p:attrNameLst>
                                      </p:cBhvr>
                                      <p:to>
                                        <p:strVal val="visible"/>
                                      </p:to>
                                    </p:set>
                                    <p:animEffect transition="in" filter="fade">
                                      <p:cBhvr>
                                        <p:cTn id="22" dur="1000"/>
                                        <p:tgtEl>
                                          <p:spTgt spid="350"/>
                                        </p:tgtEl>
                                      </p:cBhvr>
                                    </p:animEffect>
                                    <p:anim calcmode="lin" valueType="num">
                                      <p:cBhvr>
                                        <p:cTn id="23" dur="1000" fill="hold"/>
                                        <p:tgtEl>
                                          <p:spTgt spid="350"/>
                                        </p:tgtEl>
                                        <p:attrNameLst>
                                          <p:attrName>ppt_x</p:attrName>
                                        </p:attrNameLst>
                                      </p:cBhvr>
                                      <p:tavLst>
                                        <p:tav tm="0">
                                          <p:val>
                                            <p:strVal val="#ppt_x"/>
                                          </p:val>
                                        </p:tav>
                                        <p:tav tm="100000">
                                          <p:val>
                                            <p:strVal val="#ppt_x"/>
                                          </p:val>
                                        </p:tav>
                                      </p:tavLst>
                                    </p:anim>
                                    <p:anim calcmode="lin" valueType="num">
                                      <p:cBhvr>
                                        <p:cTn id="24" dur="1000" fill="hold"/>
                                        <p:tgtEl>
                                          <p:spTgt spid="35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46"/>
                                        </p:tgtEl>
                                        <p:attrNameLst>
                                          <p:attrName>style.visibility</p:attrName>
                                        </p:attrNameLst>
                                      </p:cBhvr>
                                      <p:to>
                                        <p:strVal val="visible"/>
                                      </p:to>
                                    </p:set>
                                    <p:animEffect transition="in" filter="fade">
                                      <p:cBhvr>
                                        <p:cTn id="27" dur="1000"/>
                                        <p:tgtEl>
                                          <p:spTgt spid="346"/>
                                        </p:tgtEl>
                                      </p:cBhvr>
                                    </p:animEffect>
                                    <p:anim calcmode="lin" valueType="num">
                                      <p:cBhvr>
                                        <p:cTn id="28" dur="1000" fill="hold"/>
                                        <p:tgtEl>
                                          <p:spTgt spid="346"/>
                                        </p:tgtEl>
                                        <p:attrNameLst>
                                          <p:attrName>ppt_x</p:attrName>
                                        </p:attrNameLst>
                                      </p:cBhvr>
                                      <p:tavLst>
                                        <p:tav tm="0">
                                          <p:val>
                                            <p:strVal val="#ppt_x"/>
                                          </p:val>
                                        </p:tav>
                                        <p:tav tm="100000">
                                          <p:val>
                                            <p:strVal val="#ppt_x"/>
                                          </p:val>
                                        </p:tav>
                                      </p:tavLst>
                                    </p:anim>
                                    <p:anim calcmode="lin" valueType="num">
                                      <p:cBhvr>
                                        <p:cTn id="29" dur="1000" fill="hold"/>
                                        <p:tgtEl>
                                          <p:spTgt spid="3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600"/>
                                  </p:stCondLst>
                                  <p:childTnLst>
                                    <p:set>
                                      <p:cBhvr>
                                        <p:cTn id="31" dur="1" fill="hold">
                                          <p:stCondLst>
                                            <p:cond delay="0"/>
                                          </p:stCondLst>
                                        </p:cTn>
                                        <p:tgtEl>
                                          <p:spTgt spid="351"/>
                                        </p:tgtEl>
                                        <p:attrNameLst>
                                          <p:attrName>style.visibility</p:attrName>
                                        </p:attrNameLst>
                                      </p:cBhvr>
                                      <p:to>
                                        <p:strVal val="visible"/>
                                      </p:to>
                                    </p:set>
                                    <p:animEffect transition="in" filter="fade">
                                      <p:cBhvr>
                                        <p:cTn id="32" dur="1000"/>
                                        <p:tgtEl>
                                          <p:spTgt spid="351"/>
                                        </p:tgtEl>
                                      </p:cBhvr>
                                    </p:animEffect>
                                    <p:anim calcmode="lin" valueType="num">
                                      <p:cBhvr>
                                        <p:cTn id="33" dur="1000" fill="hold"/>
                                        <p:tgtEl>
                                          <p:spTgt spid="351"/>
                                        </p:tgtEl>
                                        <p:attrNameLst>
                                          <p:attrName>ppt_x</p:attrName>
                                        </p:attrNameLst>
                                      </p:cBhvr>
                                      <p:tavLst>
                                        <p:tav tm="0">
                                          <p:val>
                                            <p:strVal val="#ppt_x"/>
                                          </p:val>
                                        </p:tav>
                                        <p:tav tm="100000">
                                          <p:val>
                                            <p:strVal val="#ppt_x"/>
                                          </p:val>
                                        </p:tav>
                                      </p:tavLst>
                                    </p:anim>
                                    <p:anim calcmode="lin" valueType="num">
                                      <p:cBhvr>
                                        <p:cTn id="34" dur="1000" fill="hold"/>
                                        <p:tgtEl>
                                          <p:spTgt spid="3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 grpId="0"/>
      <p:bldP spid="350" grpId="0"/>
      <p:bldP spid="35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a:grpSpLocks noChangeAspect="1"/>
          </p:cNvGrpSpPr>
          <p:nvPr/>
        </p:nvGrpSpPr>
        <p:grpSpPr>
          <a:xfrm>
            <a:off x="918934" y="2088019"/>
            <a:ext cx="1619999" cy="2160000"/>
            <a:chOff x="5816601" y="-11436350"/>
            <a:chExt cx="404813" cy="539751"/>
          </a:xfrm>
          <a:solidFill>
            <a:schemeClr val="tx1">
              <a:lumMod val="75000"/>
              <a:lumOff val="25000"/>
            </a:schemeClr>
          </a:solidFill>
        </p:grpSpPr>
        <p:sp>
          <p:nvSpPr>
            <p:cNvPr id="7" name="Freeform 178"/>
            <p:cNvSpPr>
              <a:spLocks/>
            </p:cNvSpPr>
            <p:nvPr/>
          </p:nvSpPr>
          <p:spPr bwMode="auto">
            <a:xfrm>
              <a:off x="5816601" y="-11345862"/>
              <a:ext cx="404813" cy="449263"/>
            </a:xfrm>
            <a:custGeom>
              <a:avLst/>
              <a:gdLst>
                <a:gd name="T0" fmla="*/ 43 w 255"/>
                <a:gd name="T1" fmla="*/ 92 h 283"/>
                <a:gd name="T2" fmla="*/ 99 w 255"/>
                <a:gd name="T3" fmla="*/ 35 h 283"/>
                <a:gd name="T4" fmla="*/ 128 w 255"/>
                <a:gd name="T5" fmla="*/ 35 h 283"/>
                <a:gd name="T6" fmla="*/ 85 w 255"/>
                <a:gd name="T7" fmla="*/ 113 h 283"/>
                <a:gd name="T8" fmla="*/ 85 w 255"/>
                <a:gd name="T9" fmla="*/ 198 h 283"/>
                <a:gd name="T10" fmla="*/ 0 w 255"/>
                <a:gd name="T11" fmla="*/ 198 h 283"/>
                <a:gd name="T12" fmla="*/ 0 w 255"/>
                <a:gd name="T13" fmla="*/ 227 h 283"/>
                <a:gd name="T14" fmla="*/ 113 w 255"/>
                <a:gd name="T15" fmla="*/ 227 h 283"/>
                <a:gd name="T16" fmla="*/ 113 w 255"/>
                <a:gd name="T17" fmla="*/ 141 h 283"/>
                <a:gd name="T18" fmla="*/ 170 w 255"/>
                <a:gd name="T19" fmla="*/ 191 h 283"/>
                <a:gd name="T20" fmla="*/ 170 w 255"/>
                <a:gd name="T21" fmla="*/ 283 h 283"/>
                <a:gd name="T22" fmla="*/ 199 w 255"/>
                <a:gd name="T23" fmla="*/ 283 h 283"/>
                <a:gd name="T24" fmla="*/ 199 w 255"/>
                <a:gd name="T25" fmla="*/ 170 h 283"/>
                <a:gd name="T26" fmla="*/ 142 w 255"/>
                <a:gd name="T27" fmla="*/ 120 h 283"/>
                <a:gd name="T28" fmla="*/ 156 w 255"/>
                <a:gd name="T29" fmla="*/ 85 h 283"/>
                <a:gd name="T30" fmla="*/ 170 w 255"/>
                <a:gd name="T31" fmla="*/ 99 h 283"/>
                <a:gd name="T32" fmla="*/ 255 w 255"/>
                <a:gd name="T33" fmla="*/ 99 h 283"/>
                <a:gd name="T34" fmla="*/ 255 w 255"/>
                <a:gd name="T35" fmla="*/ 71 h 283"/>
                <a:gd name="T36" fmla="*/ 184 w 255"/>
                <a:gd name="T37" fmla="*/ 71 h 283"/>
                <a:gd name="T38" fmla="*/ 184 w 255"/>
                <a:gd name="T39" fmla="*/ 0 h 283"/>
                <a:gd name="T40" fmla="*/ 85 w 255"/>
                <a:gd name="T41" fmla="*/ 0 h 283"/>
                <a:gd name="T42" fmla="*/ 28 w 255"/>
                <a:gd name="T43" fmla="*/ 78 h 283"/>
                <a:gd name="T44" fmla="*/ 43 w 255"/>
                <a:gd name="T45" fmla="*/ 9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5" h="283">
                  <a:moveTo>
                    <a:pt x="43" y="92"/>
                  </a:moveTo>
                  <a:lnTo>
                    <a:pt x="99" y="35"/>
                  </a:lnTo>
                  <a:lnTo>
                    <a:pt x="128" y="35"/>
                  </a:lnTo>
                  <a:lnTo>
                    <a:pt x="85" y="113"/>
                  </a:lnTo>
                  <a:lnTo>
                    <a:pt x="85" y="198"/>
                  </a:lnTo>
                  <a:lnTo>
                    <a:pt x="0" y="198"/>
                  </a:lnTo>
                  <a:lnTo>
                    <a:pt x="0" y="227"/>
                  </a:lnTo>
                  <a:lnTo>
                    <a:pt x="113" y="227"/>
                  </a:lnTo>
                  <a:lnTo>
                    <a:pt x="113" y="141"/>
                  </a:lnTo>
                  <a:lnTo>
                    <a:pt x="170" y="191"/>
                  </a:lnTo>
                  <a:lnTo>
                    <a:pt x="170" y="283"/>
                  </a:lnTo>
                  <a:lnTo>
                    <a:pt x="199" y="283"/>
                  </a:lnTo>
                  <a:lnTo>
                    <a:pt x="199" y="170"/>
                  </a:lnTo>
                  <a:lnTo>
                    <a:pt x="142" y="120"/>
                  </a:lnTo>
                  <a:lnTo>
                    <a:pt x="156" y="85"/>
                  </a:lnTo>
                  <a:lnTo>
                    <a:pt x="170" y="99"/>
                  </a:lnTo>
                  <a:lnTo>
                    <a:pt x="255" y="99"/>
                  </a:lnTo>
                  <a:lnTo>
                    <a:pt x="255" y="71"/>
                  </a:lnTo>
                  <a:lnTo>
                    <a:pt x="184" y="71"/>
                  </a:lnTo>
                  <a:lnTo>
                    <a:pt x="184" y="0"/>
                  </a:lnTo>
                  <a:lnTo>
                    <a:pt x="85" y="0"/>
                  </a:lnTo>
                  <a:lnTo>
                    <a:pt x="28" y="78"/>
                  </a:lnTo>
                  <a:lnTo>
                    <a:pt x="43"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Oval 179"/>
            <p:cNvSpPr>
              <a:spLocks noChangeArrowheads="1"/>
            </p:cNvSpPr>
            <p:nvPr/>
          </p:nvSpPr>
          <p:spPr bwMode="auto">
            <a:xfrm>
              <a:off x="6086475" y="-11436350"/>
              <a:ext cx="90488" cy="904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矩形 9"/>
          <p:cNvSpPr/>
          <p:nvPr/>
        </p:nvSpPr>
        <p:spPr>
          <a:xfrm>
            <a:off x="608362" y="4610138"/>
            <a:ext cx="3143250" cy="416844"/>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Step 01</a:t>
            </a:r>
            <a:endParaRPr lang="zh-CN" altLang="en-US" dirty="0"/>
          </a:p>
        </p:txBody>
      </p:sp>
      <p:sp>
        <p:nvSpPr>
          <p:cNvPr id="11" name="矩形 10"/>
          <p:cNvSpPr/>
          <p:nvPr/>
        </p:nvSpPr>
        <p:spPr>
          <a:xfrm>
            <a:off x="3421825" y="3699957"/>
            <a:ext cx="3143250" cy="416844"/>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Step 02</a:t>
            </a:r>
            <a:endParaRPr lang="zh-CN" altLang="en-US" dirty="0"/>
          </a:p>
        </p:txBody>
      </p:sp>
      <p:sp>
        <p:nvSpPr>
          <p:cNvPr id="12" name="矩形 11"/>
          <p:cNvSpPr/>
          <p:nvPr/>
        </p:nvSpPr>
        <p:spPr>
          <a:xfrm>
            <a:off x="6235288" y="2789777"/>
            <a:ext cx="3143250" cy="416844"/>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Step 03</a:t>
            </a:r>
            <a:endParaRPr lang="zh-CN" altLang="en-US" dirty="0"/>
          </a:p>
        </p:txBody>
      </p:sp>
      <p:sp>
        <p:nvSpPr>
          <p:cNvPr id="13" name="矩形 12"/>
          <p:cNvSpPr/>
          <p:nvPr/>
        </p:nvSpPr>
        <p:spPr>
          <a:xfrm>
            <a:off x="9048750" y="1879597"/>
            <a:ext cx="3143250" cy="416844"/>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Step 04</a:t>
            </a:r>
            <a:endParaRPr lang="zh-CN" altLang="en-US" dirty="0"/>
          </a:p>
        </p:txBody>
      </p:sp>
      <p:sp>
        <p:nvSpPr>
          <p:cNvPr id="14" name="矩形 13"/>
          <p:cNvSpPr/>
          <p:nvPr/>
        </p:nvSpPr>
        <p:spPr>
          <a:xfrm>
            <a:off x="608361" y="5101134"/>
            <a:ext cx="3187297" cy="10002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b="1" dirty="0">
                <a:solidFill>
                  <a:schemeClr val="bg2">
                    <a:lumMod val="25000"/>
                  </a:schemeClr>
                </a:solidFill>
              </a:rPr>
              <a:t>在此添加关键字</a:t>
            </a:r>
          </a:p>
          <a:p>
            <a:pPr algn="r">
              <a:lnSpc>
                <a:spcPct val="150000"/>
              </a:lnSpc>
            </a:pP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15" name="矩形 14"/>
          <p:cNvSpPr/>
          <p:nvPr/>
        </p:nvSpPr>
        <p:spPr>
          <a:xfrm>
            <a:off x="3962400" y="4116801"/>
            <a:ext cx="2602675" cy="10002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b="1" dirty="0">
                <a:solidFill>
                  <a:schemeClr val="bg2">
                    <a:lumMod val="25000"/>
                  </a:schemeClr>
                </a:solidFill>
              </a:rPr>
              <a:t>在此添加关键字</a:t>
            </a:r>
          </a:p>
          <a:p>
            <a:pPr algn="r">
              <a:lnSpc>
                <a:spcPct val="150000"/>
              </a:lnSpc>
            </a:pP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16" name="矩形 15"/>
          <p:cNvSpPr/>
          <p:nvPr/>
        </p:nvSpPr>
        <p:spPr>
          <a:xfrm>
            <a:off x="6775863" y="3206621"/>
            <a:ext cx="2602675" cy="10002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b="1" dirty="0">
                <a:solidFill>
                  <a:schemeClr val="bg2">
                    <a:lumMod val="25000"/>
                  </a:schemeClr>
                </a:solidFill>
              </a:rPr>
              <a:t>在此添加关键字</a:t>
            </a:r>
          </a:p>
          <a:p>
            <a:pPr algn="r">
              <a:lnSpc>
                <a:spcPct val="150000"/>
              </a:lnSpc>
            </a:pP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17" name="矩形 16"/>
          <p:cNvSpPr/>
          <p:nvPr/>
        </p:nvSpPr>
        <p:spPr>
          <a:xfrm>
            <a:off x="9589326" y="2296441"/>
            <a:ext cx="2391887" cy="10002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b="1" dirty="0">
                <a:solidFill>
                  <a:schemeClr val="bg2">
                    <a:lumMod val="25000"/>
                  </a:schemeClr>
                </a:solidFill>
              </a:rPr>
              <a:t>在此添加关键字</a:t>
            </a:r>
          </a:p>
          <a:p>
            <a:pPr algn="r">
              <a:lnSpc>
                <a:spcPct val="150000"/>
              </a:lnSpc>
            </a:pP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grpSp>
        <p:nvGrpSpPr>
          <p:cNvPr id="18" name="组合 17"/>
          <p:cNvGrpSpPr/>
          <p:nvPr/>
        </p:nvGrpSpPr>
        <p:grpSpPr>
          <a:xfrm>
            <a:off x="965837" y="329439"/>
            <a:ext cx="6277043" cy="1171719"/>
            <a:chOff x="1516079" y="1917417"/>
            <a:chExt cx="9262162" cy="2697103"/>
          </a:xfrm>
        </p:grpSpPr>
        <p:sp>
          <p:nvSpPr>
            <p:cNvPr id="19" name="平行四边形 18"/>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23" name="平行四边形 22"/>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24529514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471312" y="2714688"/>
            <a:ext cx="1300958" cy="1113221"/>
            <a:chOff x="6659570" y="2849159"/>
            <a:chExt cx="1300958" cy="1113221"/>
          </a:xfrm>
        </p:grpSpPr>
        <p:grpSp>
          <p:nvGrpSpPr>
            <p:cNvPr id="10" name="组合 9"/>
            <p:cNvGrpSpPr/>
            <p:nvPr/>
          </p:nvGrpSpPr>
          <p:grpSpPr>
            <a:xfrm>
              <a:off x="6659570" y="2849159"/>
              <a:ext cx="1300958" cy="1113221"/>
              <a:chOff x="3183471" y="2060848"/>
              <a:chExt cx="1300958" cy="1113221"/>
            </a:xfrm>
          </p:grpSpPr>
          <p:sp>
            <p:nvSpPr>
              <p:cNvPr id="1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Freeform 67"/>
            <p:cNvSpPr>
              <a:spLocks noEditPoints="1"/>
            </p:cNvSpPr>
            <p:nvPr/>
          </p:nvSpPr>
          <p:spPr bwMode="auto">
            <a:xfrm>
              <a:off x="7104467" y="3200982"/>
              <a:ext cx="411163" cy="409575"/>
            </a:xfrm>
            <a:custGeom>
              <a:avLst/>
              <a:gdLst>
                <a:gd name="T0" fmla="*/ 229 w 259"/>
                <a:gd name="T1" fmla="*/ 171 h 258"/>
                <a:gd name="T2" fmla="*/ 240 w 259"/>
                <a:gd name="T3" fmla="*/ 195 h 258"/>
                <a:gd name="T4" fmla="*/ 199 w 259"/>
                <a:gd name="T5" fmla="*/ 239 h 258"/>
                <a:gd name="T6" fmla="*/ 127 w 259"/>
                <a:gd name="T7" fmla="*/ 258 h 258"/>
                <a:gd name="T8" fmla="*/ 55 w 259"/>
                <a:gd name="T9" fmla="*/ 235 h 258"/>
                <a:gd name="T10" fmla="*/ 94 w 259"/>
                <a:gd name="T11" fmla="*/ 234 h 258"/>
                <a:gd name="T12" fmla="*/ 151 w 259"/>
                <a:gd name="T13" fmla="*/ 216 h 258"/>
                <a:gd name="T14" fmla="*/ 185 w 259"/>
                <a:gd name="T15" fmla="*/ 188 h 258"/>
                <a:gd name="T16" fmla="*/ 203 w 259"/>
                <a:gd name="T17" fmla="*/ 169 h 258"/>
                <a:gd name="T18" fmla="*/ 142 w 259"/>
                <a:gd name="T19" fmla="*/ 81 h 258"/>
                <a:gd name="T20" fmla="*/ 161 w 259"/>
                <a:gd name="T21" fmla="*/ 111 h 258"/>
                <a:gd name="T22" fmla="*/ 163 w 259"/>
                <a:gd name="T23" fmla="*/ 118 h 258"/>
                <a:gd name="T24" fmla="*/ 166 w 259"/>
                <a:gd name="T25" fmla="*/ 125 h 258"/>
                <a:gd name="T26" fmla="*/ 173 w 259"/>
                <a:gd name="T27" fmla="*/ 137 h 258"/>
                <a:gd name="T28" fmla="*/ 175 w 259"/>
                <a:gd name="T29" fmla="*/ 155 h 258"/>
                <a:gd name="T30" fmla="*/ 169 w 259"/>
                <a:gd name="T31" fmla="*/ 152 h 258"/>
                <a:gd name="T32" fmla="*/ 162 w 259"/>
                <a:gd name="T33" fmla="*/ 158 h 258"/>
                <a:gd name="T34" fmla="*/ 164 w 259"/>
                <a:gd name="T35" fmla="*/ 167 h 258"/>
                <a:gd name="T36" fmla="*/ 162 w 259"/>
                <a:gd name="T37" fmla="*/ 175 h 258"/>
                <a:gd name="T38" fmla="*/ 149 w 259"/>
                <a:gd name="T39" fmla="*/ 178 h 258"/>
                <a:gd name="T40" fmla="*/ 135 w 259"/>
                <a:gd name="T41" fmla="*/ 176 h 258"/>
                <a:gd name="T42" fmla="*/ 130 w 259"/>
                <a:gd name="T43" fmla="*/ 171 h 258"/>
                <a:gd name="T44" fmla="*/ 124 w 259"/>
                <a:gd name="T45" fmla="*/ 176 h 258"/>
                <a:gd name="T46" fmla="*/ 112 w 259"/>
                <a:gd name="T47" fmla="*/ 178 h 258"/>
                <a:gd name="T48" fmla="*/ 97 w 259"/>
                <a:gd name="T49" fmla="*/ 175 h 258"/>
                <a:gd name="T50" fmla="*/ 95 w 259"/>
                <a:gd name="T51" fmla="*/ 167 h 258"/>
                <a:gd name="T52" fmla="*/ 97 w 259"/>
                <a:gd name="T53" fmla="*/ 158 h 258"/>
                <a:gd name="T54" fmla="*/ 91 w 259"/>
                <a:gd name="T55" fmla="*/ 152 h 258"/>
                <a:gd name="T56" fmla="*/ 85 w 259"/>
                <a:gd name="T57" fmla="*/ 155 h 258"/>
                <a:gd name="T58" fmla="*/ 86 w 259"/>
                <a:gd name="T59" fmla="*/ 137 h 258"/>
                <a:gd name="T60" fmla="*/ 93 w 259"/>
                <a:gd name="T61" fmla="*/ 125 h 258"/>
                <a:gd name="T62" fmla="*/ 96 w 259"/>
                <a:gd name="T63" fmla="*/ 118 h 258"/>
                <a:gd name="T64" fmla="*/ 98 w 259"/>
                <a:gd name="T65" fmla="*/ 112 h 258"/>
                <a:gd name="T66" fmla="*/ 107 w 259"/>
                <a:gd name="T67" fmla="*/ 89 h 258"/>
                <a:gd name="T68" fmla="*/ 87 w 259"/>
                <a:gd name="T69" fmla="*/ 6 h 258"/>
                <a:gd name="T70" fmla="*/ 47 w 259"/>
                <a:gd name="T71" fmla="*/ 72 h 258"/>
                <a:gd name="T72" fmla="*/ 46 w 259"/>
                <a:gd name="T73" fmla="*/ 131 h 258"/>
                <a:gd name="T74" fmla="*/ 56 w 259"/>
                <a:gd name="T75" fmla="*/ 162 h 258"/>
                <a:gd name="T76" fmla="*/ 43 w 259"/>
                <a:gd name="T77" fmla="*/ 193 h 258"/>
                <a:gd name="T78" fmla="*/ 17 w 259"/>
                <a:gd name="T79" fmla="*/ 190 h 258"/>
                <a:gd name="T80" fmla="*/ 0 w 259"/>
                <a:gd name="T81" fmla="*/ 133 h 258"/>
                <a:gd name="T82" fmla="*/ 18 w 259"/>
                <a:gd name="T83" fmla="*/ 62 h 258"/>
                <a:gd name="T84" fmla="*/ 75 w 259"/>
                <a:gd name="T85" fmla="*/ 11 h 258"/>
                <a:gd name="T86" fmla="*/ 168 w 259"/>
                <a:gd name="T87" fmla="*/ 4 h 258"/>
                <a:gd name="T88" fmla="*/ 230 w 259"/>
                <a:gd name="T89" fmla="*/ 45 h 258"/>
                <a:gd name="T90" fmla="*/ 259 w 259"/>
                <a:gd name="T91" fmla="*/ 114 h 258"/>
                <a:gd name="T92" fmla="*/ 249 w 259"/>
                <a:gd name="T93" fmla="*/ 129 h 258"/>
                <a:gd name="T94" fmla="*/ 210 w 259"/>
                <a:gd name="T95" fmla="*/ 78 h 258"/>
                <a:gd name="T96" fmla="*/ 165 w 259"/>
                <a:gd name="T97" fmla="*/ 54 h 258"/>
                <a:gd name="T98" fmla="*/ 137 w 259"/>
                <a:gd name="T99" fmla="*/ 48 h 258"/>
                <a:gd name="T100" fmla="*/ 118 w 259"/>
                <a:gd name="T101" fmla="*/ 31 h 258"/>
                <a:gd name="T102" fmla="*/ 125 w 259"/>
                <a:gd name="T103" fmla="*/ 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 h="258">
                  <a:moveTo>
                    <a:pt x="211" y="167"/>
                  </a:moveTo>
                  <a:lnTo>
                    <a:pt x="220" y="167"/>
                  </a:lnTo>
                  <a:lnTo>
                    <a:pt x="229" y="171"/>
                  </a:lnTo>
                  <a:lnTo>
                    <a:pt x="236" y="178"/>
                  </a:lnTo>
                  <a:lnTo>
                    <a:pt x="239" y="186"/>
                  </a:lnTo>
                  <a:lnTo>
                    <a:pt x="240" y="195"/>
                  </a:lnTo>
                  <a:lnTo>
                    <a:pt x="236" y="204"/>
                  </a:lnTo>
                  <a:lnTo>
                    <a:pt x="219" y="224"/>
                  </a:lnTo>
                  <a:lnTo>
                    <a:pt x="199" y="239"/>
                  </a:lnTo>
                  <a:lnTo>
                    <a:pt x="176" y="251"/>
                  </a:lnTo>
                  <a:lnTo>
                    <a:pt x="152" y="257"/>
                  </a:lnTo>
                  <a:lnTo>
                    <a:pt x="127" y="258"/>
                  </a:lnTo>
                  <a:lnTo>
                    <a:pt x="102" y="256"/>
                  </a:lnTo>
                  <a:lnTo>
                    <a:pt x="78" y="248"/>
                  </a:lnTo>
                  <a:lnTo>
                    <a:pt x="55" y="235"/>
                  </a:lnTo>
                  <a:lnTo>
                    <a:pt x="44" y="227"/>
                  </a:lnTo>
                  <a:lnTo>
                    <a:pt x="71" y="233"/>
                  </a:lnTo>
                  <a:lnTo>
                    <a:pt x="94" y="234"/>
                  </a:lnTo>
                  <a:lnTo>
                    <a:pt x="115" y="230"/>
                  </a:lnTo>
                  <a:lnTo>
                    <a:pt x="134" y="224"/>
                  </a:lnTo>
                  <a:lnTo>
                    <a:pt x="151" y="216"/>
                  </a:lnTo>
                  <a:lnTo>
                    <a:pt x="165" y="206"/>
                  </a:lnTo>
                  <a:lnTo>
                    <a:pt x="176" y="197"/>
                  </a:lnTo>
                  <a:lnTo>
                    <a:pt x="185" y="188"/>
                  </a:lnTo>
                  <a:lnTo>
                    <a:pt x="192" y="180"/>
                  </a:lnTo>
                  <a:lnTo>
                    <a:pt x="197" y="176"/>
                  </a:lnTo>
                  <a:lnTo>
                    <a:pt x="203" y="169"/>
                  </a:lnTo>
                  <a:lnTo>
                    <a:pt x="211" y="167"/>
                  </a:lnTo>
                  <a:close/>
                  <a:moveTo>
                    <a:pt x="130" y="79"/>
                  </a:moveTo>
                  <a:lnTo>
                    <a:pt x="142" y="81"/>
                  </a:lnTo>
                  <a:lnTo>
                    <a:pt x="152" y="89"/>
                  </a:lnTo>
                  <a:lnTo>
                    <a:pt x="159" y="99"/>
                  </a:lnTo>
                  <a:lnTo>
                    <a:pt x="161" y="111"/>
                  </a:lnTo>
                  <a:lnTo>
                    <a:pt x="162" y="114"/>
                  </a:lnTo>
                  <a:lnTo>
                    <a:pt x="162" y="114"/>
                  </a:lnTo>
                  <a:lnTo>
                    <a:pt x="163" y="118"/>
                  </a:lnTo>
                  <a:lnTo>
                    <a:pt x="164" y="122"/>
                  </a:lnTo>
                  <a:lnTo>
                    <a:pt x="164" y="123"/>
                  </a:lnTo>
                  <a:lnTo>
                    <a:pt x="166" y="125"/>
                  </a:lnTo>
                  <a:lnTo>
                    <a:pt x="169" y="128"/>
                  </a:lnTo>
                  <a:lnTo>
                    <a:pt x="171" y="131"/>
                  </a:lnTo>
                  <a:lnTo>
                    <a:pt x="173" y="137"/>
                  </a:lnTo>
                  <a:lnTo>
                    <a:pt x="176" y="145"/>
                  </a:lnTo>
                  <a:lnTo>
                    <a:pt x="176" y="151"/>
                  </a:lnTo>
                  <a:lnTo>
                    <a:pt x="175" y="155"/>
                  </a:lnTo>
                  <a:lnTo>
                    <a:pt x="173" y="156"/>
                  </a:lnTo>
                  <a:lnTo>
                    <a:pt x="171" y="155"/>
                  </a:lnTo>
                  <a:lnTo>
                    <a:pt x="169" y="152"/>
                  </a:lnTo>
                  <a:lnTo>
                    <a:pt x="166" y="149"/>
                  </a:lnTo>
                  <a:lnTo>
                    <a:pt x="165" y="154"/>
                  </a:lnTo>
                  <a:lnTo>
                    <a:pt x="162" y="158"/>
                  </a:lnTo>
                  <a:lnTo>
                    <a:pt x="159" y="162"/>
                  </a:lnTo>
                  <a:lnTo>
                    <a:pt x="162" y="164"/>
                  </a:lnTo>
                  <a:lnTo>
                    <a:pt x="164" y="167"/>
                  </a:lnTo>
                  <a:lnTo>
                    <a:pt x="165" y="169"/>
                  </a:lnTo>
                  <a:lnTo>
                    <a:pt x="164" y="172"/>
                  </a:lnTo>
                  <a:lnTo>
                    <a:pt x="162" y="175"/>
                  </a:lnTo>
                  <a:lnTo>
                    <a:pt x="159" y="177"/>
                  </a:lnTo>
                  <a:lnTo>
                    <a:pt x="153" y="178"/>
                  </a:lnTo>
                  <a:lnTo>
                    <a:pt x="149" y="178"/>
                  </a:lnTo>
                  <a:lnTo>
                    <a:pt x="143" y="178"/>
                  </a:lnTo>
                  <a:lnTo>
                    <a:pt x="139" y="177"/>
                  </a:lnTo>
                  <a:lnTo>
                    <a:pt x="135" y="176"/>
                  </a:lnTo>
                  <a:lnTo>
                    <a:pt x="132" y="174"/>
                  </a:lnTo>
                  <a:lnTo>
                    <a:pt x="131" y="171"/>
                  </a:lnTo>
                  <a:lnTo>
                    <a:pt x="130" y="171"/>
                  </a:lnTo>
                  <a:lnTo>
                    <a:pt x="128" y="171"/>
                  </a:lnTo>
                  <a:lnTo>
                    <a:pt x="127" y="174"/>
                  </a:lnTo>
                  <a:lnTo>
                    <a:pt x="124" y="176"/>
                  </a:lnTo>
                  <a:lnTo>
                    <a:pt x="121" y="177"/>
                  </a:lnTo>
                  <a:lnTo>
                    <a:pt x="116" y="178"/>
                  </a:lnTo>
                  <a:lnTo>
                    <a:pt x="112" y="178"/>
                  </a:lnTo>
                  <a:lnTo>
                    <a:pt x="106" y="178"/>
                  </a:lnTo>
                  <a:lnTo>
                    <a:pt x="101" y="177"/>
                  </a:lnTo>
                  <a:lnTo>
                    <a:pt x="97" y="175"/>
                  </a:lnTo>
                  <a:lnTo>
                    <a:pt x="95" y="172"/>
                  </a:lnTo>
                  <a:lnTo>
                    <a:pt x="94" y="169"/>
                  </a:lnTo>
                  <a:lnTo>
                    <a:pt x="95" y="167"/>
                  </a:lnTo>
                  <a:lnTo>
                    <a:pt x="97" y="164"/>
                  </a:lnTo>
                  <a:lnTo>
                    <a:pt x="101" y="162"/>
                  </a:lnTo>
                  <a:lnTo>
                    <a:pt x="97" y="158"/>
                  </a:lnTo>
                  <a:lnTo>
                    <a:pt x="95" y="154"/>
                  </a:lnTo>
                  <a:lnTo>
                    <a:pt x="93" y="149"/>
                  </a:lnTo>
                  <a:lnTo>
                    <a:pt x="91" y="152"/>
                  </a:lnTo>
                  <a:lnTo>
                    <a:pt x="88" y="155"/>
                  </a:lnTo>
                  <a:lnTo>
                    <a:pt x="86" y="156"/>
                  </a:lnTo>
                  <a:lnTo>
                    <a:pt x="85" y="155"/>
                  </a:lnTo>
                  <a:lnTo>
                    <a:pt x="83" y="151"/>
                  </a:lnTo>
                  <a:lnTo>
                    <a:pt x="83" y="145"/>
                  </a:lnTo>
                  <a:lnTo>
                    <a:pt x="86" y="137"/>
                  </a:lnTo>
                  <a:lnTo>
                    <a:pt x="88" y="131"/>
                  </a:lnTo>
                  <a:lnTo>
                    <a:pt x="91" y="128"/>
                  </a:lnTo>
                  <a:lnTo>
                    <a:pt x="93" y="125"/>
                  </a:lnTo>
                  <a:lnTo>
                    <a:pt x="96" y="123"/>
                  </a:lnTo>
                  <a:lnTo>
                    <a:pt x="96" y="122"/>
                  </a:lnTo>
                  <a:lnTo>
                    <a:pt x="96" y="118"/>
                  </a:lnTo>
                  <a:lnTo>
                    <a:pt x="97" y="114"/>
                  </a:lnTo>
                  <a:lnTo>
                    <a:pt x="97" y="114"/>
                  </a:lnTo>
                  <a:lnTo>
                    <a:pt x="98" y="112"/>
                  </a:lnTo>
                  <a:lnTo>
                    <a:pt x="98" y="111"/>
                  </a:lnTo>
                  <a:lnTo>
                    <a:pt x="101" y="99"/>
                  </a:lnTo>
                  <a:lnTo>
                    <a:pt x="107" y="89"/>
                  </a:lnTo>
                  <a:lnTo>
                    <a:pt x="117" y="81"/>
                  </a:lnTo>
                  <a:lnTo>
                    <a:pt x="130" y="79"/>
                  </a:lnTo>
                  <a:close/>
                  <a:moveTo>
                    <a:pt x="87" y="6"/>
                  </a:moveTo>
                  <a:lnTo>
                    <a:pt x="68" y="27"/>
                  </a:lnTo>
                  <a:lnTo>
                    <a:pt x="55" y="50"/>
                  </a:lnTo>
                  <a:lnTo>
                    <a:pt x="47" y="72"/>
                  </a:lnTo>
                  <a:lnTo>
                    <a:pt x="44" y="93"/>
                  </a:lnTo>
                  <a:lnTo>
                    <a:pt x="44" y="113"/>
                  </a:lnTo>
                  <a:lnTo>
                    <a:pt x="46" y="131"/>
                  </a:lnTo>
                  <a:lnTo>
                    <a:pt x="49" y="146"/>
                  </a:lnTo>
                  <a:lnTo>
                    <a:pt x="54" y="157"/>
                  </a:lnTo>
                  <a:lnTo>
                    <a:pt x="56" y="162"/>
                  </a:lnTo>
                  <a:lnTo>
                    <a:pt x="58" y="175"/>
                  </a:lnTo>
                  <a:lnTo>
                    <a:pt x="53" y="186"/>
                  </a:lnTo>
                  <a:lnTo>
                    <a:pt x="43" y="193"/>
                  </a:lnTo>
                  <a:lnTo>
                    <a:pt x="34" y="196"/>
                  </a:lnTo>
                  <a:lnTo>
                    <a:pt x="25" y="195"/>
                  </a:lnTo>
                  <a:lnTo>
                    <a:pt x="17" y="190"/>
                  </a:lnTo>
                  <a:lnTo>
                    <a:pt x="11" y="184"/>
                  </a:lnTo>
                  <a:lnTo>
                    <a:pt x="4" y="158"/>
                  </a:lnTo>
                  <a:lnTo>
                    <a:pt x="0" y="133"/>
                  </a:lnTo>
                  <a:lnTo>
                    <a:pt x="1" y="108"/>
                  </a:lnTo>
                  <a:lnTo>
                    <a:pt x="8" y="84"/>
                  </a:lnTo>
                  <a:lnTo>
                    <a:pt x="18" y="62"/>
                  </a:lnTo>
                  <a:lnTo>
                    <a:pt x="34" y="41"/>
                  </a:lnTo>
                  <a:lnTo>
                    <a:pt x="53" y="24"/>
                  </a:lnTo>
                  <a:lnTo>
                    <a:pt x="75" y="11"/>
                  </a:lnTo>
                  <a:lnTo>
                    <a:pt x="87" y="6"/>
                  </a:lnTo>
                  <a:close/>
                  <a:moveTo>
                    <a:pt x="142" y="0"/>
                  </a:moveTo>
                  <a:lnTo>
                    <a:pt x="168" y="4"/>
                  </a:lnTo>
                  <a:lnTo>
                    <a:pt x="191" y="14"/>
                  </a:lnTo>
                  <a:lnTo>
                    <a:pt x="212" y="27"/>
                  </a:lnTo>
                  <a:lnTo>
                    <a:pt x="230" y="45"/>
                  </a:lnTo>
                  <a:lnTo>
                    <a:pt x="243" y="67"/>
                  </a:lnTo>
                  <a:lnTo>
                    <a:pt x="253" y="89"/>
                  </a:lnTo>
                  <a:lnTo>
                    <a:pt x="259" y="114"/>
                  </a:lnTo>
                  <a:lnTo>
                    <a:pt x="259" y="140"/>
                  </a:lnTo>
                  <a:lnTo>
                    <a:pt x="257" y="154"/>
                  </a:lnTo>
                  <a:lnTo>
                    <a:pt x="249" y="129"/>
                  </a:lnTo>
                  <a:lnTo>
                    <a:pt x="238" y="108"/>
                  </a:lnTo>
                  <a:lnTo>
                    <a:pt x="224" y="91"/>
                  </a:lnTo>
                  <a:lnTo>
                    <a:pt x="210" y="78"/>
                  </a:lnTo>
                  <a:lnTo>
                    <a:pt x="194" y="67"/>
                  </a:lnTo>
                  <a:lnTo>
                    <a:pt x="180" y="60"/>
                  </a:lnTo>
                  <a:lnTo>
                    <a:pt x="165" y="54"/>
                  </a:lnTo>
                  <a:lnTo>
                    <a:pt x="153" y="51"/>
                  </a:lnTo>
                  <a:lnTo>
                    <a:pt x="143" y="49"/>
                  </a:lnTo>
                  <a:lnTo>
                    <a:pt x="137" y="48"/>
                  </a:lnTo>
                  <a:lnTo>
                    <a:pt x="128" y="45"/>
                  </a:lnTo>
                  <a:lnTo>
                    <a:pt x="122" y="40"/>
                  </a:lnTo>
                  <a:lnTo>
                    <a:pt x="118" y="31"/>
                  </a:lnTo>
                  <a:lnTo>
                    <a:pt x="117" y="22"/>
                  </a:lnTo>
                  <a:lnTo>
                    <a:pt x="120" y="12"/>
                  </a:lnTo>
                  <a:lnTo>
                    <a:pt x="125" y="5"/>
                  </a:lnTo>
                  <a:lnTo>
                    <a:pt x="132" y="1"/>
                  </a:lnTo>
                  <a:lnTo>
                    <a:pt x="14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5453177" y="3333083"/>
            <a:ext cx="1300958" cy="1113221"/>
            <a:chOff x="5641435" y="3467554"/>
            <a:chExt cx="1300958" cy="1113221"/>
          </a:xfrm>
        </p:grpSpPr>
        <p:grpSp>
          <p:nvGrpSpPr>
            <p:cNvPr id="15" name="组合 14"/>
            <p:cNvGrpSpPr/>
            <p:nvPr/>
          </p:nvGrpSpPr>
          <p:grpSpPr>
            <a:xfrm>
              <a:off x="5641435" y="3467554"/>
              <a:ext cx="1300958" cy="1113221"/>
              <a:chOff x="3183471" y="2060848"/>
              <a:chExt cx="1300958" cy="1113221"/>
            </a:xfrm>
          </p:grpSpPr>
          <p:sp>
            <p:nvSpPr>
              <p:cNvPr id="1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102"/>
            <p:cNvSpPr>
              <a:spLocks/>
            </p:cNvSpPr>
            <p:nvPr/>
          </p:nvSpPr>
          <p:spPr bwMode="auto">
            <a:xfrm>
              <a:off x="6091336" y="3856682"/>
              <a:ext cx="412750" cy="334963"/>
            </a:xfrm>
            <a:custGeom>
              <a:avLst/>
              <a:gdLst>
                <a:gd name="T0" fmla="*/ 179 w 260"/>
                <a:gd name="T1" fmla="*/ 0 h 211"/>
                <a:gd name="T2" fmla="*/ 195 w 260"/>
                <a:gd name="T3" fmla="*/ 1 h 211"/>
                <a:gd name="T4" fmla="*/ 207 w 260"/>
                <a:gd name="T5" fmla="*/ 7 h 211"/>
                <a:gd name="T6" fmla="*/ 219 w 260"/>
                <a:gd name="T7" fmla="*/ 16 h 211"/>
                <a:gd name="T8" fmla="*/ 236 w 260"/>
                <a:gd name="T9" fmla="*/ 11 h 211"/>
                <a:gd name="T10" fmla="*/ 252 w 260"/>
                <a:gd name="T11" fmla="*/ 4 h 211"/>
                <a:gd name="T12" fmla="*/ 243 w 260"/>
                <a:gd name="T13" fmla="*/ 20 h 211"/>
                <a:gd name="T14" fmla="*/ 229 w 260"/>
                <a:gd name="T15" fmla="*/ 33 h 211"/>
                <a:gd name="T16" fmla="*/ 245 w 260"/>
                <a:gd name="T17" fmla="*/ 29 h 211"/>
                <a:gd name="T18" fmla="*/ 260 w 260"/>
                <a:gd name="T19" fmla="*/ 24 h 211"/>
                <a:gd name="T20" fmla="*/ 247 w 260"/>
                <a:gd name="T21" fmla="*/ 40 h 211"/>
                <a:gd name="T22" fmla="*/ 233 w 260"/>
                <a:gd name="T23" fmla="*/ 52 h 211"/>
                <a:gd name="T24" fmla="*/ 233 w 260"/>
                <a:gd name="T25" fmla="*/ 59 h 211"/>
                <a:gd name="T26" fmla="*/ 232 w 260"/>
                <a:gd name="T27" fmla="*/ 83 h 211"/>
                <a:gd name="T28" fmla="*/ 225 w 260"/>
                <a:gd name="T29" fmla="*/ 106 h 211"/>
                <a:gd name="T30" fmla="*/ 215 w 260"/>
                <a:gd name="T31" fmla="*/ 129 h 211"/>
                <a:gd name="T32" fmla="*/ 202 w 260"/>
                <a:gd name="T33" fmla="*/ 151 h 211"/>
                <a:gd name="T34" fmla="*/ 186 w 260"/>
                <a:gd name="T35" fmla="*/ 170 h 211"/>
                <a:gd name="T36" fmla="*/ 164 w 260"/>
                <a:gd name="T37" fmla="*/ 187 h 211"/>
                <a:gd name="T38" fmla="*/ 140 w 260"/>
                <a:gd name="T39" fmla="*/ 200 h 211"/>
                <a:gd name="T40" fmla="*/ 113 w 260"/>
                <a:gd name="T41" fmla="*/ 207 h 211"/>
                <a:gd name="T42" fmla="*/ 82 w 260"/>
                <a:gd name="T43" fmla="*/ 211 h 211"/>
                <a:gd name="T44" fmla="*/ 52 w 260"/>
                <a:gd name="T45" fmla="*/ 207 h 211"/>
                <a:gd name="T46" fmla="*/ 24 w 260"/>
                <a:gd name="T47" fmla="*/ 200 h 211"/>
                <a:gd name="T48" fmla="*/ 0 w 260"/>
                <a:gd name="T49" fmla="*/ 187 h 211"/>
                <a:gd name="T50" fmla="*/ 13 w 260"/>
                <a:gd name="T51" fmla="*/ 187 h 211"/>
                <a:gd name="T52" fmla="*/ 37 w 260"/>
                <a:gd name="T53" fmla="*/ 184 h 211"/>
                <a:gd name="T54" fmla="*/ 59 w 260"/>
                <a:gd name="T55" fmla="*/ 177 h 211"/>
                <a:gd name="T56" fmla="*/ 78 w 260"/>
                <a:gd name="T57" fmla="*/ 165 h 211"/>
                <a:gd name="T58" fmla="*/ 61 w 260"/>
                <a:gd name="T59" fmla="*/ 161 h 211"/>
                <a:gd name="T60" fmla="*/ 47 w 260"/>
                <a:gd name="T61" fmla="*/ 154 h 211"/>
                <a:gd name="T62" fmla="*/ 36 w 260"/>
                <a:gd name="T63" fmla="*/ 142 h 211"/>
                <a:gd name="T64" fmla="*/ 29 w 260"/>
                <a:gd name="T65" fmla="*/ 128 h 211"/>
                <a:gd name="T66" fmla="*/ 33 w 260"/>
                <a:gd name="T67" fmla="*/ 128 h 211"/>
                <a:gd name="T68" fmla="*/ 38 w 260"/>
                <a:gd name="T69" fmla="*/ 129 h 211"/>
                <a:gd name="T70" fmla="*/ 46 w 260"/>
                <a:gd name="T71" fmla="*/ 128 h 211"/>
                <a:gd name="T72" fmla="*/ 52 w 260"/>
                <a:gd name="T73" fmla="*/ 127 h 211"/>
                <a:gd name="T74" fmla="*/ 36 w 260"/>
                <a:gd name="T75" fmla="*/ 120 h 211"/>
                <a:gd name="T76" fmla="*/ 22 w 260"/>
                <a:gd name="T77" fmla="*/ 109 h 211"/>
                <a:gd name="T78" fmla="*/ 13 w 260"/>
                <a:gd name="T79" fmla="*/ 93 h 211"/>
                <a:gd name="T80" fmla="*/ 10 w 260"/>
                <a:gd name="T81" fmla="*/ 74 h 211"/>
                <a:gd name="T82" fmla="*/ 10 w 260"/>
                <a:gd name="T83" fmla="*/ 74 h 211"/>
                <a:gd name="T84" fmla="*/ 22 w 260"/>
                <a:gd name="T85" fmla="*/ 78 h 211"/>
                <a:gd name="T86" fmla="*/ 34 w 260"/>
                <a:gd name="T87" fmla="*/ 81 h 211"/>
                <a:gd name="T88" fmla="*/ 22 w 260"/>
                <a:gd name="T89" fmla="*/ 69 h 211"/>
                <a:gd name="T90" fmla="*/ 14 w 260"/>
                <a:gd name="T91" fmla="*/ 54 h 211"/>
                <a:gd name="T92" fmla="*/ 10 w 260"/>
                <a:gd name="T93" fmla="*/ 36 h 211"/>
                <a:gd name="T94" fmla="*/ 13 w 260"/>
                <a:gd name="T95" fmla="*/ 22 h 211"/>
                <a:gd name="T96" fmla="*/ 18 w 260"/>
                <a:gd name="T97" fmla="*/ 9 h 211"/>
                <a:gd name="T98" fmla="*/ 40 w 260"/>
                <a:gd name="T99" fmla="*/ 31 h 211"/>
                <a:gd name="T100" fmla="*/ 66 w 260"/>
                <a:gd name="T101" fmla="*/ 48 h 211"/>
                <a:gd name="T102" fmla="*/ 96 w 260"/>
                <a:gd name="T103" fmla="*/ 60 h 211"/>
                <a:gd name="T104" fmla="*/ 128 w 260"/>
                <a:gd name="T105" fmla="*/ 65 h 211"/>
                <a:gd name="T106" fmla="*/ 127 w 260"/>
                <a:gd name="T107" fmla="*/ 59 h 211"/>
                <a:gd name="T108" fmla="*/ 127 w 260"/>
                <a:gd name="T109" fmla="*/ 52 h 211"/>
                <a:gd name="T110" fmla="*/ 129 w 260"/>
                <a:gd name="T111" fmla="*/ 36 h 211"/>
                <a:gd name="T112" fmla="*/ 137 w 260"/>
                <a:gd name="T113" fmla="*/ 22 h 211"/>
                <a:gd name="T114" fmla="*/ 149 w 260"/>
                <a:gd name="T115" fmla="*/ 10 h 211"/>
                <a:gd name="T116" fmla="*/ 163 w 260"/>
                <a:gd name="T117" fmla="*/ 2 h 211"/>
                <a:gd name="T118" fmla="*/ 179 w 260"/>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 h="211">
                  <a:moveTo>
                    <a:pt x="179" y="0"/>
                  </a:moveTo>
                  <a:lnTo>
                    <a:pt x="195" y="1"/>
                  </a:lnTo>
                  <a:lnTo>
                    <a:pt x="207" y="7"/>
                  </a:lnTo>
                  <a:lnTo>
                    <a:pt x="219" y="16"/>
                  </a:lnTo>
                  <a:lnTo>
                    <a:pt x="236" y="11"/>
                  </a:lnTo>
                  <a:lnTo>
                    <a:pt x="252" y="4"/>
                  </a:lnTo>
                  <a:lnTo>
                    <a:pt x="243" y="20"/>
                  </a:lnTo>
                  <a:lnTo>
                    <a:pt x="229" y="33"/>
                  </a:lnTo>
                  <a:lnTo>
                    <a:pt x="245" y="29"/>
                  </a:lnTo>
                  <a:lnTo>
                    <a:pt x="260" y="24"/>
                  </a:lnTo>
                  <a:lnTo>
                    <a:pt x="247" y="40"/>
                  </a:lnTo>
                  <a:lnTo>
                    <a:pt x="233" y="52"/>
                  </a:lnTo>
                  <a:lnTo>
                    <a:pt x="233" y="59"/>
                  </a:lnTo>
                  <a:lnTo>
                    <a:pt x="232" y="83"/>
                  </a:lnTo>
                  <a:lnTo>
                    <a:pt x="225" y="106"/>
                  </a:lnTo>
                  <a:lnTo>
                    <a:pt x="215" y="129"/>
                  </a:lnTo>
                  <a:lnTo>
                    <a:pt x="202" y="151"/>
                  </a:lnTo>
                  <a:lnTo>
                    <a:pt x="186" y="170"/>
                  </a:lnTo>
                  <a:lnTo>
                    <a:pt x="164" y="187"/>
                  </a:lnTo>
                  <a:lnTo>
                    <a:pt x="140" y="200"/>
                  </a:lnTo>
                  <a:lnTo>
                    <a:pt x="113" y="207"/>
                  </a:lnTo>
                  <a:lnTo>
                    <a:pt x="82" y="211"/>
                  </a:lnTo>
                  <a:lnTo>
                    <a:pt x="52" y="207"/>
                  </a:lnTo>
                  <a:lnTo>
                    <a:pt x="24" y="200"/>
                  </a:lnTo>
                  <a:lnTo>
                    <a:pt x="0" y="187"/>
                  </a:lnTo>
                  <a:lnTo>
                    <a:pt x="13" y="187"/>
                  </a:lnTo>
                  <a:lnTo>
                    <a:pt x="37" y="184"/>
                  </a:lnTo>
                  <a:lnTo>
                    <a:pt x="59" y="177"/>
                  </a:lnTo>
                  <a:lnTo>
                    <a:pt x="78" y="165"/>
                  </a:lnTo>
                  <a:lnTo>
                    <a:pt x="61" y="161"/>
                  </a:lnTo>
                  <a:lnTo>
                    <a:pt x="47" y="154"/>
                  </a:lnTo>
                  <a:lnTo>
                    <a:pt x="36" y="142"/>
                  </a:lnTo>
                  <a:lnTo>
                    <a:pt x="29" y="128"/>
                  </a:lnTo>
                  <a:lnTo>
                    <a:pt x="33" y="128"/>
                  </a:lnTo>
                  <a:lnTo>
                    <a:pt x="38" y="129"/>
                  </a:lnTo>
                  <a:lnTo>
                    <a:pt x="46" y="128"/>
                  </a:lnTo>
                  <a:lnTo>
                    <a:pt x="52" y="127"/>
                  </a:lnTo>
                  <a:lnTo>
                    <a:pt x="36" y="120"/>
                  </a:lnTo>
                  <a:lnTo>
                    <a:pt x="22" y="109"/>
                  </a:lnTo>
                  <a:lnTo>
                    <a:pt x="13" y="93"/>
                  </a:lnTo>
                  <a:lnTo>
                    <a:pt x="10" y="74"/>
                  </a:lnTo>
                  <a:lnTo>
                    <a:pt x="10" y="74"/>
                  </a:lnTo>
                  <a:lnTo>
                    <a:pt x="22" y="78"/>
                  </a:lnTo>
                  <a:lnTo>
                    <a:pt x="34" y="81"/>
                  </a:lnTo>
                  <a:lnTo>
                    <a:pt x="22" y="69"/>
                  </a:lnTo>
                  <a:lnTo>
                    <a:pt x="14" y="54"/>
                  </a:lnTo>
                  <a:lnTo>
                    <a:pt x="10" y="36"/>
                  </a:lnTo>
                  <a:lnTo>
                    <a:pt x="13" y="22"/>
                  </a:lnTo>
                  <a:lnTo>
                    <a:pt x="18" y="9"/>
                  </a:lnTo>
                  <a:lnTo>
                    <a:pt x="40" y="31"/>
                  </a:lnTo>
                  <a:lnTo>
                    <a:pt x="66" y="48"/>
                  </a:lnTo>
                  <a:lnTo>
                    <a:pt x="96" y="60"/>
                  </a:lnTo>
                  <a:lnTo>
                    <a:pt x="128" y="65"/>
                  </a:lnTo>
                  <a:lnTo>
                    <a:pt x="127" y="59"/>
                  </a:lnTo>
                  <a:lnTo>
                    <a:pt x="127" y="52"/>
                  </a:lnTo>
                  <a:lnTo>
                    <a:pt x="129" y="36"/>
                  </a:lnTo>
                  <a:lnTo>
                    <a:pt x="137" y="22"/>
                  </a:lnTo>
                  <a:lnTo>
                    <a:pt x="149" y="10"/>
                  </a:lnTo>
                  <a:lnTo>
                    <a:pt x="163" y="2"/>
                  </a:lnTo>
                  <a:lnTo>
                    <a:pt x="1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4802698" y="4520446"/>
            <a:ext cx="1300958" cy="1113221"/>
            <a:chOff x="4990956" y="4654917"/>
            <a:chExt cx="1300958" cy="1113221"/>
          </a:xfrm>
        </p:grpSpPr>
        <p:grpSp>
          <p:nvGrpSpPr>
            <p:cNvPr id="20" name="组合 19"/>
            <p:cNvGrpSpPr/>
            <p:nvPr/>
          </p:nvGrpSpPr>
          <p:grpSpPr>
            <a:xfrm>
              <a:off x="4990956" y="4654917"/>
              <a:ext cx="1300958" cy="1113221"/>
              <a:chOff x="3183471" y="2060848"/>
              <a:chExt cx="1300958" cy="1113221"/>
            </a:xfrm>
          </p:grpSpPr>
          <p:sp>
            <p:nvSpPr>
              <p:cNvPr id="2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206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Freeform 121"/>
            <p:cNvSpPr>
              <a:spLocks noEditPoints="1"/>
            </p:cNvSpPr>
            <p:nvPr/>
          </p:nvSpPr>
          <p:spPr bwMode="auto">
            <a:xfrm>
              <a:off x="5468948" y="5036108"/>
              <a:ext cx="350838" cy="350838"/>
            </a:xfrm>
            <a:custGeom>
              <a:avLst/>
              <a:gdLst>
                <a:gd name="T0" fmla="*/ 119 w 221"/>
                <a:gd name="T1" fmla="*/ 73 h 221"/>
                <a:gd name="T2" fmla="*/ 134 w 221"/>
                <a:gd name="T3" fmla="*/ 85 h 221"/>
                <a:gd name="T4" fmla="*/ 136 w 221"/>
                <a:gd name="T5" fmla="*/ 93 h 221"/>
                <a:gd name="T6" fmla="*/ 132 w 221"/>
                <a:gd name="T7" fmla="*/ 101 h 221"/>
                <a:gd name="T8" fmla="*/ 124 w 221"/>
                <a:gd name="T9" fmla="*/ 105 h 221"/>
                <a:gd name="T10" fmla="*/ 116 w 221"/>
                <a:gd name="T11" fmla="*/ 103 h 221"/>
                <a:gd name="T12" fmla="*/ 105 w 221"/>
                <a:gd name="T13" fmla="*/ 97 h 221"/>
                <a:gd name="T14" fmla="*/ 89 w 221"/>
                <a:gd name="T15" fmla="*/ 101 h 221"/>
                <a:gd name="T16" fmla="*/ 75 w 221"/>
                <a:gd name="T17" fmla="*/ 111 h 221"/>
                <a:gd name="T18" fmla="*/ 30 w 221"/>
                <a:gd name="T19" fmla="*/ 157 h 221"/>
                <a:gd name="T20" fmla="*/ 28 w 221"/>
                <a:gd name="T21" fmla="*/ 169 h 221"/>
                <a:gd name="T22" fmla="*/ 30 w 221"/>
                <a:gd name="T23" fmla="*/ 182 h 221"/>
                <a:gd name="T24" fmla="*/ 43 w 221"/>
                <a:gd name="T25" fmla="*/ 192 h 221"/>
                <a:gd name="T26" fmla="*/ 61 w 221"/>
                <a:gd name="T27" fmla="*/ 192 h 221"/>
                <a:gd name="T28" fmla="*/ 80 w 221"/>
                <a:gd name="T29" fmla="*/ 175 h 221"/>
                <a:gd name="T30" fmla="*/ 88 w 221"/>
                <a:gd name="T31" fmla="*/ 171 h 221"/>
                <a:gd name="T32" fmla="*/ 97 w 221"/>
                <a:gd name="T33" fmla="*/ 173 h 221"/>
                <a:gd name="T34" fmla="*/ 104 w 221"/>
                <a:gd name="T35" fmla="*/ 179 h 221"/>
                <a:gd name="T36" fmla="*/ 105 w 221"/>
                <a:gd name="T37" fmla="*/ 187 h 221"/>
                <a:gd name="T38" fmla="*/ 101 w 221"/>
                <a:gd name="T39" fmla="*/ 194 h 221"/>
                <a:gd name="T40" fmla="*/ 78 w 221"/>
                <a:gd name="T41" fmla="*/ 215 h 221"/>
                <a:gd name="T42" fmla="*/ 52 w 221"/>
                <a:gd name="T43" fmla="*/ 221 h 221"/>
                <a:gd name="T44" fmla="*/ 27 w 221"/>
                <a:gd name="T45" fmla="*/ 215 h 221"/>
                <a:gd name="T46" fmla="*/ 7 w 221"/>
                <a:gd name="T47" fmla="*/ 194 h 221"/>
                <a:gd name="T48" fmla="*/ 0 w 221"/>
                <a:gd name="T49" fmla="*/ 169 h 221"/>
                <a:gd name="T50" fmla="*/ 7 w 221"/>
                <a:gd name="T51" fmla="*/ 143 h 221"/>
                <a:gd name="T52" fmla="*/ 56 w 221"/>
                <a:gd name="T53" fmla="*/ 91 h 221"/>
                <a:gd name="T54" fmla="*/ 88 w 221"/>
                <a:gd name="T55" fmla="*/ 71 h 221"/>
                <a:gd name="T56" fmla="*/ 163 w 221"/>
                <a:gd name="T57" fmla="*/ 0 h 221"/>
                <a:gd name="T58" fmla="*/ 192 w 221"/>
                <a:gd name="T59" fmla="*/ 6 h 221"/>
                <a:gd name="T60" fmla="*/ 215 w 221"/>
                <a:gd name="T61" fmla="*/ 27 h 221"/>
                <a:gd name="T62" fmla="*/ 221 w 221"/>
                <a:gd name="T63" fmla="*/ 52 h 221"/>
                <a:gd name="T64" fmla="*/ 215 w 221"/>
                <a:gd name="T65" fmla="*/ 79 h 221"/>
                <a:gd name="T66" fmla="*/ 163 w 221"/>
                <a:gd name="T67" fmla="*/ 133 h 221"/>
                <a:gd name="T68" fmla="*/ 134 w 221"/>
                <a:gd name="T69" fmla="*/ 151 h 221"/>
                <a:gd name="T70" fmla="*/ 105 w 221"/>
                <a:gd name="T71" fmla="*/ 151 h 221"/>
                <a:gd name="T72" fmla="*/ 87 w 221"/>
                <a:gd name="T73" fmla="*/ 137 h 221"/>
                <a:gd name="T74" fmla="*/ 86 w 221"/>
                <a:gd name="T75" fmla="*/ 128 h 221"/>
                <a:gd name="T76" fmla="*/ 89 w 221"/>
                <a:gd name="T77" fmla="*/ 120 h 221"/>
                <a:gd name="T78" fmla="*/ 97 w 221"/>
                <a:gd name="T79" fmla="*/ 116 h 221"/>
                <a:gd name="T80" fmla="*/ 106 w 221"/>
                <a:gd name="T81" fmla="*/ 118 h 221"/>
                <a:gd name="T82" fmla="*/ 112 w 221"/>
                <a:gd name="T83" fmla="*/ 123 h 221"/>
                <a:gd name="T84" fmla="*/ 124 w 221"/>
                <a:gd name="T85" fmla="*/ 127 h 221"/>
                <a:gd name="T86" fmla="*/ 143 w 221"/>
                <a:gd name="T87" fmla="*/ 114 h 221"/>
                <a:gd name="T88" fmla="*/ 191 w 221"/>
                <a:gd name="T89" fmla="*/ 65 h 221"/>
                <a:gd name="T90" fmla="*/ 195 w 221"/>
                <a:gd name="T91" fmla="*/ 52 h 221"/>
                <a:gd name="T92" fmla="*/ 191 w 221"/>
                <a:gd name="T93" fmla="*/ 41 h 221"/>
                <a:gd name="T94" fmla="*/ 179 w 221"/>
                <a:gd name="T95" fmla="*/ 30 h 221"/>
                <a:gd name="T96" fmla="*/ 163 w 221"/>
                <a:gd name="T97" fmla="*/ 28 h 221"/>
                <a:gd name="T98" fmla="*/ 141 w 221"/>
                <a:gd name="T99" fmla="*/ 47 h 221"/>
                <a:gd name="T100" fmla="*/ 133 w 221"/>
                <a:gd name="T101" fmla="*/ 51 h 221"/>
                <a:gd name="T102" fmla="*/ 124 w 221"/>
                <a:gd name="T103" fmla="*/ 50 h 221"/>
                <a:gd name="T104" fmla="*/ 119 w 221"/>
                <a:gd name="T105" fmla="*/ 43 h 221"/>
                <a:gd name="T106" fmla="*/ 118 w 221"/>
                <a:gd name="T107" fmla="*/ 34 h 221"/>
                <a:gd name="T108" fmla="*/ 121 w 221"/>
                <a:gd name="T109" fmla="*/ 27 h 221"/>
                <a:gd name="T110" fmla="*/ 148 w 221"/>
                <a:gd name="T111"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221">
                  <a:moveTo>
                    <a:pt x="104" y="69"/>
                  </a:moveTo>
                  <a:lnTo>
                    <a:pt x="119" y="73"/>
                  </a:lnTo>
                  <a:lnTo>
                    <a:pt x="132" y="82"/>
                  </a:lnTo>
                  <a:lnTo>
                    <a:pt x="134" y="85"/>
                  </a:lnTo>
                  <a:lnTo>
                    <a:pt x="136" y="89"/>
                  </a:lnTo>
                  <a:lnTo>
                    <a:pt x="136" y="93"/>
                  </a:lnTo>
                  <a:lnTo>
                    <a:pt x="134" y="97"/>
                  </a:lnTo>
                  <a:lnTo>
                    <a:pt x="132" y="101"/>
                  </a:lnTo>
                  <a:lnTo>
                    <a:pt x="128" y="103"/>
                  </a:lnTo>
                  <a:lnTo>
                    <a:pt x="124" y="105"/>
                  </a:lnTo>
                  <a:lnTo>
                    <a:pt x="120" y="105"/>
                  </a:lnTo>
                  <a:lnTo>
                    <a:pt x="116" y="103"/>
                  </a:lnTo>
                  <a:lnTo>
                    <a:pt x="112" y="101"/>
                  </a:lnTo>
                  <a:lnTo>
                    <a:pt x="105" y="97"/>
                  </a:lnTo>
                  <a:lnTo>
                    <a:pt x="97" y="97"/>
                  </a:lnTo>
                  <a:lnTo>
                    <a:pt x="89" y="101"/>
                  </a:lnTo>
                  <a:lnTo>
                    <a:pt x="82" y="105"/>
                  </a:lnTo>
                  <a:lnTo>
                    <a:pt x="75" y="111"/>
                  </a:lnTo>
                  <a:lnTo>
                    <a:pt x="34" y="152"/>
                  </a:lnTo>
                  <a:lnTo>
                    <a:pt x="30" y="157"/>
                  </a:lnTo>
                  <a:lnTo>
                    <a:pt x="28" y="162"/>
                  </a:lnTo>
                  <a:lnTo>
                    <a:pt x="28" y="169"/>
                  </a:lnTo>
                  <a:lnTo>
                    <a:pt x="28" y="175"/>
                  </a:lnTo>
                  <a:lnTo>
                    <a:pt x="30" y="182"/>
                  </a:lnTo>
                  <a:lnTo>
                    <a:pt x="34" y="187"/>
                  </a:lnTo>
                  <a:lnTo>
                    <a:pt x="43" y="192"/>
                  </a:lnTo>
                  <a:lnTo>
                    <a:pt x="52" y="193"/>
                  </a:lnTo>
                  <a:lnTo>
                    <a:pt x="61" y="192"/>
                  </a:lnTo>
                  <a:lnTo>
                    <a:pt x="70" y="187"/>
                  </a:lnTo>
                  <a:lnTo>
                    <a:pt x="80" y="175"/>
                  </a:lnTo>
                  <a:lnTo>
                    <a:pt x="84" y="173"/>
                  </a:lnTo>
                  <a:lnTo>
                    <a:pt x="88" y="171"/>
                  </a:lnTo>
                  <a:lnTo>
                    <a:pt x="93" y="171"/>
                  </a:lnTo>
                  <a:lnTo>
                    <a:pt x="97" y="173"/>
                  </a:lnTo>
                  <a:lnTo>
                    <a:pt x="101" y="175"/>
                  </a:lnTo>
                  <a:lnTo>
                    <a:pt x="104" y="179"/>
                  </a:lnTo>
                  <a:lnTo>
                    <a:pt x="105" y="183"/>
                  </a:lnTo>
                  <a:lnTo>
                    <a:pt x="105" y="187"/>
                  </a:lnTo>
                  <a:lnTo>
                    <a:pt x="104" y="191"/>
                  </a:lnTo>
                  <a:lnTo>
                    <a:pt x="101" y="194"/>
                  </a:lnTo>
                  <a:lnTo>
                    <a:pt x="89" y="206"/>
                  </a:lnTo>
                  <a:lnTo>
                    <a:pt x="78" y="215"/>
                  </a:lnTo>
                  <a:lnTo>
                    <a:pt x="65" y="219"/>
                  </a:lnTo>
                  <a:lnTo>
                    <a:pt x="52" y="221"/>
                  </a:lnTo>
                  <a:lnTo>
                    <a:pt x="39" y="219"/>
                  </a:lnTo>
                  <a:lnTo>
                    <a:pt x="27" y="215"/>
                  </a:lnTo>
                  <a:lnTo>
                    <a:pt x="15" y="206"/>
                  </a:lnTo>
                  <a:lnTo>
                    <a:pt x="7" y="194"/>
                  </a:lnTo>
                  <a:lnTo>
                    <a:pt x="1" y="183"/>
                  </a:lnTo>
                  <a:lnTo>
                    <a:pt x="0" y="169"/>
                  </a:lnTo>
                  <a:lnTo>
                    <a:pt x="1" y="156"/>
                  </a:lnTo>
                  <a:lnTo>
                    <a:pt x="7" y="143"/>
                  </a:lnTo>
                  <a:lnTo>
                    <a:pt x="15" y="132"/>
                  </a:lnTo>
                  <a:lnTo>
                    <a:pt x="56" y="91"/>
                  </a:lnTo>
                  <a:lnTo>
                    <a:pt x="73" y="79"/>
                  </a:lnTo>
                  <a:lnTo>
                    <a:pt x="88" y="71"/>
                  </a:lnTo>
                  <a:lnTo>
                    <a:pt x="104" y="69"/>
                  </a:lnTo>
                  <a:close/>
                  <a:moveTo>
                    <a:pt x="163" y="0"/>
                  </a:moveTo>
                  <a:lnTo>
                    <a:pt x="178" y="0"/>
                  </a:lnTo>
                  <a:lnTo>
                    <a:pt x="192" y="6"/>
                  </a:lnTo>
                  <a:lnTo>
                    <a:pt x="206" y="16"/>
                  </a:lnTo>
                  <a:lnTo>
                    <a:pt x="215" y="27"/>
                  </a:lnTo>
                  <a:lnTo>
                    <a:pt x="220" y="39"/>
                  </a:lnTo>
                  <a:lnTo>
                    <a:pt x="221" y="52"/>
                  </a:lnTo>
                  <a:lnTo>
                    <a:pt x="220" y="66"/>
                  </a:lnTo>
                  <a:lnTo>
                    <a:pt x="215" y="79"/>
                  </a:lnTo>
                  <a:lnTo>
                    <a:pt x="206" y="89"/>
                  </a:lnTo>
                  <a:lnTo>
                    <a:pt x="163" y="133"/>
                  </a:lnTo>
                  <a:lnTo>
                    <a:pt x="148" y="144"/>
                  </a:lnTo>
                  <a:lnTo>
                    <a:pt x="134" y="151"/>
                  </a:lnTo>
                  <a:lnTo>
                    <a:pt x="120" y="153"/>
                  </a:lnTo>
                  <a:lnTo>
                    <a:pt x="105" y="151"/>
                  </a:lnTo>
                  <a:lnTo>
                    <a:pt x="89" y="141"/>
                  </a:lnTo>
                  <a:lnTo>
                    <a:pt x="87" y="137"/>
                  </a:lnTo>
                  <a:lnTo>
                    <a:pt x="86" y="133"/>
                  </a:lnTo>
                  <a:lnTo>
                    <a:pt x="86" y="128"/>
                  </a:lnTo>
                  <a:lnTo>
                    <a:pt x="87" y="124"/>
                  </a:lnTo>
                  <a:lnTo>
                    <a:pt x="89" y="120"/>
                  </a:lnTo>
                  <a:lnTo>
                    <a:pt x="93" y="118"/>
                  </a:lnTo>
                  <a:lnTo>
                    <a:pt x="97" y="116"/>
                  </a:lnTo>
                  <a:lnTo>
                    <a:pt x="101" y="116"/>
                  </a:lnTo>
                  <a:lnTo>
                    <a:pt x="106" y="118"/>
                  </a:lnTo>
                  <a:lnTo>
                    <a:pt x="109" y="120"/>
                  </a:lnTo>
                  <a:lnTo>
                    <a:pt x="112" y="123"/>
                  </a:lnTo>
                  <a:lnTo>
                    <a:pt x="116" y="125"/>
                  </a:lnTo>
                  <a:lnTo>
                    <a:pt x="124" y="127"/>
                  </a:lnTo>
                  <a:lnTo>
                    <a:pt x="132" y="123"/>
                  </a:lnTo>
                  <a:lnTo>
                    <a:pt x="143" y="114"/>
                  </a:lnTo>
                  <a:lnTo>
                    <a:pt x="187" y="70"/>
                  </a:lnTo>
                  <a:lnTo>
                    <a:pt x="191" y="65"/>
                  </a:lnTo>
                  <a:lnTo>
                    <a:pt x="193" y="59"/>
                  </a:lnTo>
                  <a:lnTo>
                    <a:pt x="195" y="52"/>
                  </a:lnTo>
                  <a:lnTo>
                    <a:pt x="193" y="47"/>
                  </a:lnTo>
                  <a:lnTo>
                    <a:pt x="191" y="41"/>
                  </a:lnTo>
                  <a:lnTo>
                    <a:pt x="187" y="36"/>
                  </a:lnTo>
                  <a:lnTo>
                    <a:pt x="179" y="30"/>
                  </a:lnTo>
                  <a:lnTo>
                    <a:pt x="171" y="27"/>
                  </a:lnTo>
                  <a:lnTo>
                    <a:pt x="163" y="28"/>
                  </a:lnTo>
                  <a:lnTo>
                    <a:pt x="155" y="33"/>
                  </a:lnTo>
                  <a:lnTo>
                    <a:pt x="141" y="47"/>
                  </a:lnTo>
                  <a:lnTo>
                    <a:pt x="137" y="50"/>
                  </a:lnTo>
                  <a:lnTo>
                    <a:pt x="133" y="51"/>
                  </a:lnTo>
                  <a:lnTo>
                    <a:pt x="129" y="51"/>
                  </a:lnTo>
                  <a:lnTo>
                    <a:pt x="124" y="50"/>
                  </a:lnTo>
                  <a:lnTo>
                    <a:pt x="121" y="47"/>
                  </a:lnTo>
                  <a:lnTo>
                    <a:pt x="119" y="43"/>
                  </a:lnTo>
                  <a:lnTo>
                    <a:pt x="118" y="39"/>
                  </a:lnTo>
                  <a:lnTo>
                    <a:pt x="118" y="34"/>
                  </a:lnTo>
                  <a:lnTo>
                    <a:pt x="119" y="30"/>
                  </a:lnTo>
                  <a:lnTo>
                    <a:pt x="121" y="27"/>
                  </a:lnTo>
                  <a:lnTo>
                    <a:pt x="136" y="14"/>
                  </a:lnTo>
                  <a:lnTo>
                    <a:pt x="148" y="3"/>
                  </a:lnTo>
                  <a:lnTo>
                    <a:pt x="16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5416106" y="2158078"/>
            <a:ext cx="1300958" cy="1113221"/>
            <a:chOff x="5604364" y="2292549"/>
            <a:chExt cx="1300958" cy="1113221"/>
          </a:xfrm>
        </p:grpSpPr>
        <p:grpSp>
          <p:nvGrpSpPr>
            <p:cNvPr id="25" name="组合 24"/>
            <p:cNvGrpSpPr/>
            <p:nvPr/>
          </p:nvGrpSpPr>
          <p:grpSpPr>
            <a:xfrm>
              <a:off x="5604364" y="2292549"/>
              <a:ext cx="1300958" cy="1113221"/>
              <a:chOff x="3183471" y="2060848"/>
              <a:chExt cx="1300958" cy="1113221"/>
            </a:xfrm>
          </p:grpSpPr>
          <p:sp>
            <p:nvSpPr>
              <p:cNvPr id="2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134"/>
            <p:cNvSpPr>
              <a:spLocks/>
            </p:cNvSpPr>
            <p:nvPr/>
          </p:nvSpPr>
          <p:spPr bwMode="auto">
            <a:xfrm>
              <a:off x="6090109" y="2650252"/>
              <a:ext cx="306388" cy="427038"/>
            </a:xfrm>
            <a:custGeom>
              <a:avLst/>
              <a:gdLst>
                <a:gd name="T0" fmla="*/ 64 w 193"/>
                <a:gd name="T1" fmla="*/ 3 h 269"/>
                <a:gd name="T2" fmla="*/ 192 w 193"/>
                <a:gd name="T3" fmla="*/ 69 h 269"/>
                <a:gd name="T4" fmla="*/ 193 w 193"/>
                <a:gd name="T5" fmla="*/ 75 h 269"/>
                <a:gd name="T6" fmla="*/ 193 w 193"/>
                <a:gd name="T7" fmla="*/ 235 h 269"/>
                <a:gd name="T8" fmla="*/ 187 w 193"/>
                <a:gd name="T9" fmla="*/ 240 h 269"/>
                <a:gd name="T10" fmla="*/ 181 w 193"/>
                <a:gd name="T11" fmla="*/ 241 h 269"/>
                <a:gd name="T12" fmla="*/ 174 w 193"/>
                <a:gd name="T13" fmla="*/ 239 h 269"/>
                <a:gd name="T14" fmla="*/ 170 w 193"/>
                <a:gd name="T15" fmla="*/ 235 h 269"/>
                <a:gd name="T16" fmla="*/ 170 w 193"/>
                <a:gd name="T17" fmla="*/ 139 h 269"/>
                <a:gd name="T18" fmla="*/ 170 w 193"/>
                <a:gd name="T19" fmla="*/ 103 h 269"/>
                <a:gd name="T20" fmla="*/ 170 w 193"/>
                <a:gd name="T21" fmla="*/ 86 h 269"/>
                <a:gd name="T22" fmla="*/ 169 w 193"/>
                <a:gd name="T23" fmla="*/ 83 h 269"/>
                <a:gd name="T24" fmla="*/ 166 w 193"/>
                <a:gd name="T25" fmla="*/ 81 h 269"/>
                <a:gd name="T26" fmla="*/ 154 w 193"/>
                <a:gd name="T27" fmla="*/ 75 h 269"/>
                <a:gd name="T28" fmla="*/ 125 w 193"/>
                <a:gd name="T29" fmla="*/ 59 h 269"/>
                <a:gd name="T30" fmla="*/ 93 w 193"/>
                <a:gd name="T31" fmla="*/ 42 h 269"/>
                <a:gd name="T32" fmla="*/ 65 w 193"/>
                <a:gd name="T33" fmla="*/ 27 h 269"/>
                <a:gd name="T34" fmla="*/ 55 w 193"/>
                <a:gd name="T35" fmla="*/ 21 h 269"/>
                <a:gd name="T36" fmla="*/ 50 w 193"/>
                <a:gd name="T37" fmla="*/ 21 h 269"/>
                <a:gd name="T38" fmla="*/ 41 w 193"/>
                <a:gd name="T39" fmla="*/ 22 h 269"/>
                <a:gd name="T40" fmla="*/ 29 w 193"/>
                <a:gd name="T41" fmla="*/ 27 h 269"/>
                <a:gd name="T42" fmla="*/ 22 w 193"/>
                <a:gd name="T43" fmla="*/ 33 h 269"/>
                <a:gd name="T44" fmla="*/ 133 w 193"/>
                <a:gd name="T45" fmla="*/ 100 h 269"/>
                <a:gd name="T46" fmla="*/ 138 w 193"/>
                <a:gd name="T47" fmla="*/ 104 h 269"/>
                <a:gd name="T48" fmla="*/ 138 w 193"/>
                <a:gd name="T49" fmla="*/ 260 h 269"/>
                <a:gd name="T50" fmla="*/ 136 w 193"/>
                <a:gd name="T51" fmla="*/ 265 h 269"/>
                <a:gd name="T52" fmla="*/ 131 w 193"/>
                <a:gd name="T53" fmla="*/ 268 h 269"/>
                <a:gd name="T54" fmla="*/ 125 w 193"/>
                <a:gd name="T55" fmla="*/ 268 h 269"/>
                <a:gd name="T56" fmla="*/ 119 w 193"/>
                <a:gd name="T57" fmla="*/ 265 h 269"/>
                <a:gd name="T58" fmla="*/ 98 w 193"/>
                <a:gd name="T59" fmla="*/ 251 h 269"/>
                <a:gd name="T60" fmla="*/ 68 w 193"/>
                <a:gd name="T61" fmla="*/ 232 h 269"/>
                <a:gd name="T62" fmla="*/ 36 w 193"/>
                <a:gd name="T63" fmla="*/ 213 h 269"/>
                <a:gd name="T64" fmla="*/ 14 w 193"/>
                <a:gd name="T65" fmla="*/ 199 h 269"/>
                <a:gd name="T66" fmla="*/ 6 w 193"/>
                <a:gd name="T67" fmla="*/ 194 h 269"/>
                <a:gd name="T68" fmla="*/ 2 w 193"/>
                <a:gd name="T69" fmla="*/ 189 h 269"/>
                <a:gd name="T70" fmla="*/ 0 w 193"/>
                <a:gd name="T71" fmla="*/ 41 h 269"/>
                <a:gd name="T72" fmla="*/ 0 w 193"/>
                <a:gd name="T73" fmla="*/ 36 h 269"/>
                <a:gd name="T74" fmla="*/ 4 w 193"/>
                <a:gd name="T75" fmla="*/ 27 h 269"/>
                <a:gd name="T76" fmla="*/ 20 w 193"/>
                <a:gd name="T77" fmla="*/ 12 h 269"/>
                <a:gd name="T78" fmla="*/ 43 w 193"/>
                <a:gd name="T79" fmla="*/ 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269">
                  <a:moveTo>
                    <a:pt x="55" y="0"/>
                  </a:moveTo>
                  <a:lnTo>
                    <a:pt x="64" y="3"/>
                  </a:lnTo>
                  <a:lnTo>
                    <a:pt x="190" y="67"/>
                  </a:lnTo>
                  <a:lnTo>
                    <a:pt x="192" y="69"/>
                  </a:lnTo>
                  <a:lnTo>
                    <a:pt x="193" y="72"/>
                  </a:lnTo>
                  <a:lnTo>
                    <a:pt x="193" y="75"/>
                  </a:lnTo>
                  <a:lnTo>
                    <a:pt x="193" y="231"/>
                  </a:lnTo>
                  <a:lnTo>
                    <a:pt x="193" y="235"/>
                  </a:lnTo>
                  <a:lnTo>
                    <a:pt x="191" y="239"/>
                  </a:lnTo>
                  <a:lnTo>
                    <a:pt x="187" y="240"/>
                  </a:lnTo>
                  <a:lnTo>
                    <a:pt x="183" y="241"/>
                  </a:lnTo>
                  <a:lnTo>
                    <a:pt x="181" y="241"/>
                  </a:lnTo>
                  <a:lnTo>
                    <a:pt x="177" y="240"/>
                  </a:lnTo>
                  <a:lnTo>
                    <a:pt x="174" y="239"/>
                  </a:lnTo>
                  <a:lnTo>
                    <a:pt x="172" y="237"/>
                  </a:lnTo>
                  <a:lnTo>
                    <a:pt x="170" y="235"/>
                  </a:lnTo>
                  <a:lnTo>
                    <a:pt x="170" y="231"/>
                  </a:lnTo>
                  <a:lnTo>
                    <a:pt x="170" y="139"/>
                  </a:lnTo>
                  <a:lnTo>
                    <a:pt x="170" y="119"/>
                  </a:lnTo>
                  <a:lnTo>
                    <a:pt x="170" y="103"/>
                  </a:lnTo>
                  <a:lnTo>
                    <a:pt x="170" y="91"/>
                  </a:lnTo>
                  <a:lnTo>
                    <a:pt x="170" y="86"/>
                  </a:lnTo>
                  <a:lnTo>
                    <a:pt x="170" y="85"/>
                  </a:lnTo>
                  <a:lnTo>
                    <a:pt x="169" y="83"/>
                  </a:lnTo>
                  <a:lnTo>
                    <a:pt x="169" y="82"/>
                  </a:lnTo>
                  <a:lnTo>
                    <a:pt x="166" y="81"/>
                  </a:lnTo>
                  <a:lnTo>
                    <a:pt x="163" y="80"/>
                  </a:lnTo>
                  <a:lnTo>
                    <a:pt x="154" y="75"/>
                  </a:lnTo>
                  <a:lnTo>
                    <a:pt x="141" y="68"/>
                  </a:lnTo>
                  <a:lnTo>
                    <a:pt x="125" y="59"/>
                  </a:lnTo>
                  <a:lnTo>
                    <a:pt x="109" y="50"/>
                  </a:lnTo>
                  <a:lnTo>
                    <a:pt x="93" y="42"/>
                  </a:lnTo>
                  <a:lnTo>
                    <a:pt x="78" y="33"/>
                  </a:lnTo>
                  <a:lnTo>
                    <a:pt x="65" y="27"/>
                  </a:lnTo>
                  <a:lnTo>
                    <a:pt x="57" y="23"/>
                  </a:lnTo>
                  <a:lnTo>
                    <a:pt x="55" y="21"/>
                  </a:lnTo>
                  <a:lnTo>
                    <a:pt x="52" y="21"/>
                  </a:lnTo>
                  <a:lnTo>
                    <a:pt x="50" y="21"/>
                  </a:lnTo>
                  <a:lnTo>
                    <a:pt x="46" y="21"/>
                  </a:lnTo>
                  <a:lnTo>
                    <a:pt x="41" y="22"/>
                  </a:lnTo>
                  <a:lnTo>
                    <a:pt x="36" y="23"/>
                  </a:lnTo>
                  <a:lnTo>
                    <a:pt x="29" y="27"/>
                  </a:lnTo>
                  <a:lnTo>
                    <a:pt x="25" y="31"/>
                  </a:lnTo>
                  <a:lnTo>
                    <a:pt x="22" y="33"/>
                  </a:lnTo>
                  <a:lnTo>
                    <a:pt x="20" y="36"/>
                  </a:lnTo>
                  <a:lnTo>
                    <a:pt x="133" y="100"/>
                  </a:lnTo>
                  <a:lnTo>
                    <a:pt x="136" y="101"/>
                  </a:lnTo>
                  <a:lnTo>
                    <a:pt x="138" y="104"/>
                  </a:lnTo>
                  <a:lnTo>
                    <a:pt x="138" y="108"/>
                  </a:lnTo>
                  <a:lnTo>
                    <a:pt x="138" y="260"/>
                  </a:lnTo>
                  <a:lnTo>
                    <a:pt x="138" y="263"/>
                  </a:lnTo>
                  <a:lnTo>
                    <a:pt x="136" y="265"/>
                  </a:lnTo>
                  <a:lnTo>
                    <a:pt x="133" y="268"/>
                  </a:lnTo>
                  <a:lnTo>
                    <a:pt x="131" y="268"/>
                  </a:lnTo>
                  <a:lnTo>
                    <a:pt x="128" y="269"/>
                  </a:lnTo>
                  <a:lnTo>
                    <a:pt x="125" y="268"/>
                  </a:lnTo>
                  <a:lnTo>
                    <a:pt x="123" y="268"/>
                  </a:lnTo>
                  <a:lnTo>
                    <a:pt x="119" y="265"/>
                  </a:lnTo>
                  <a:lnTo>
                    <a:pt x="111" y="260"/>
                  </a:lnTo>
                  <a:lnTo>
                    <a:pt x="98" y="251"/>
                  </a:lnTo>
                  <a:lnTo>
                    <a:pt x="83" y="242"/>
                  </a:lnTo>
                  <a:lnTo>
                    <a:pt x="68" y="232"/>
                  </a:lnTo>
                  <a:lnTo>
                    <a:pt x="51" y="222"/>
                  </a:lnTo>
                  <a:lnTo>
                    <a:pt x="36" y="213"/>
                  </a:lnTo>
                  <a:lnTo>
                    <a:pt x="23" y="205"/>
                  </a:lnTo>
                  <a:lnTo>
                    <a:pt x="14" y="199"/>
                  </a:lnTo>
                  <a:lnTo>
                    <a:pt x="9" y="196"/>
                  </a:lnTo>
                  <a:lnTo>
                    <a:pt x="6" y="194"/>
                  </a:lnTo>
                  <a:lnTo>
                    <a:pt x="4" y="191"/>
                  </a:lnTo>
                  <a:lnTo>
                    <a:pt x="2" y="189"/>
                  </a:lnTo>
                  <a:lnTo>
                    <a:pt x="1" y="186"/>
                  </a:lnTo>
                  <a:lnTo>
                    <a:pt x="0" y="41"/>
                  </a:lnTo>
                  <a:lnTo>
                    <a:pt x="0" y="39"/>
                  </a:lnTo>
                  <a:lnTo>
                    <a:pt x="0" y="36"/>
                  </a:lnTo>
                  <a:lnTo>
                    <a:pt x="1" y="31"/>
                  </a:lnTo>
                  <a:lnTo>
                    <a:pt x="4" y="27"/>
                  </a:lnTo>
                  <a:lnTo>
                    <a:pt x="10" y="19"/>
                  </a:lnTo>
                  <a:lnTo>
                    <a:pt x="20" y="12"/>
                  </a:lnTo>
                  <a:lnTo>
                    <a:pt x="31" y="5"/>
                  </a:lnTo>
                  <a:lnTo>
                    <a:pt x="43" y="1"/>
                  </a:lnTo>
                  <a:lnTo>
                    <a:pt x="5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4351163" y="1584677"/>
            <a:ext cx="1300958" cy="1113221"/>
            <a:chOff x="4539421" y="1719148"/>
            <a:chExt cx="1300958" cy="1113221"/>
          </a:xfrm>
        </p:grpSpPr>
        <p:grpSp>
          <p:nvGrpSpPr>
            <p:cNvPr id="30" name="组合 29"/>
            <p:cNvGrpSpPr/>
            <p:nvPr/>
          </p:nvGrpSpPr>
          <p:grpSpPr>
            <a:xfrm>
              <a:off x="4539421" y="1719148"/>
              <a:ext cx="1300958" cy="1113221"/>
              <a:chOff x="3183471" y="2060848"/>
              <a:chExt cx="1300958" cy="1113221"/>
            </a:xfrm>
          </p:grpSpPr>
          <p:sp>
            <p:nvSpPr>
              <p:cNvPr id="3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206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Freeform 135"/>
            <p:cNvSpPr>
              <a:spLocks noEditPoints="1"/>
            </p:cNvSpPr>
            <p:nvPr/>
          </p:nvSpPr>
          <p:spPr bwMode="auto">
            <a:xfrm>
              <a:off x="5079166" y="2051920"/>
              <a:ext cx="249238" cy="447675"/>
            </a:xfrm>
            <a:custGeom>
              <a:avLst/>
              <a:gdLst>
                <a:gd name="T0" fmla="*/ 19 w 157"/>
                <a:gd name="T1" fmla="*/ 72 h 282"/>
                <a:gd name="T2" fmla="*/ 43 w 157"/>
                <a:gd name="T3" fmla="*/ 99 h 282"/>
                <a:gd name="T4" fmla="*/ 69 w 157"/>
                <a:gd name="T5" fmla="*/ 130 h 282"/>
                <a:gd name="T6" fmla="*/ 62 w 157"/>
                <a:gd name="T7" fmla="*/ 163 h 282"/>
                <a:gd name="T8" fmla="*/ 34 w 157"/>
                <a:gd name="T9" fmla="*/ 192 h 282"/>
                <a:gd name="T10" fmla="*/ 16 w 157"/>
                <a:gd name="T11" fmla="*/ 218 h 282"/>
                <a:gd name="T12" fmla="*/ 37 w 157"/>
                <a:gd name="T13" fmla="*/ 229 h 282"/>
                <a:gd name="T14" fmla="*/ 69 w 157"/>
                <a:gd name="T15" fmla="*/ 210 h 282"/>
                <a:gd name="T16" fmla="*/ 74 w 157"/>
                <a:gd name="T17" fmla="*/ 195 h 282"/>
                <a:gd name="T18" fmla="*/ 82 w 157"/>
                <a:gd name="T19" fmla="*/ 194 h 282"/>
                <a:gd name="T20" fmla="*/ 86 w 157"/>
                <a:gd name="T21" fmla="*/ 201 h 282"/>
                <a:gd name="T22" fmla="*/ 109 w 157"/>
                <a:gd name="T23" fmla="*/ 224 h 282"/>
                <a:gd name="T24" fmla="*/ 141 w 157"/>
                <a:gd name="T25" fmla="*/ 236 h 282"/>
                <a:gd name="T26" fmla="*/ 132 w 157"/>
                <a:gd name="T27" fmla="*/ 201 h 282"/>
                <a:gd name="T28" fmla="*/ 104 w 157"/>
                <a:gd name="T29" fmla="*/ 173 h 282"/>
                <a:gd name="T30" fmla="*/ 86 w 157"/>
                <a:gd name="T31" fmla="*/ 141 h 282"/>
                <a:gd name="T32" fmla="*/ 104 w 157"/>
                <a:gd name="T33" fmla="*/ 109 h 282"/>
                <a:gd name="T34" fmla="*/ 132 w 157"/>
                <a:gd name="T35" fmla="*/ 81 h 282"/>
                <a:gd name="T36" fmla="*/ 141 w 157"/>
                <a:gd name="T37" fmla="*/ 50 h 282"/>
                <a:gd name="T38" fmla="*/ 79 w 157"/>
                <a:gd name="T39" fmla="*/ 65 h 282"/>
                <a:gd name="T40" fmla="*/ 16 w 157"/>
                <a:gd name="T41" fmla="*/ 50 h 282"/>
                <a:gd name="T42" fmla="*/ 43 w 157"/>
                <a:gd name="T43" fmla="*/ 23 h 282"/>
                <a:gd name="T44" fmla="*/ 21 w 157"/>
                <a:gd name="T45" fmla="*/ 33 h 282"/>
                <a:gd name="T46" fmla="*/ 16 w 157"/>
                <a:gd name="T47" fmla="*/ 36 h 282"/>
                <a:gd name="T48" fmla="*/ 18 w 157"/>
                <a:gd name="T49" fmla="*/ 41 h 282"/>
                <a:gd name="T50" fmla="*/ 79 w 157"/>
                <a:gd name="T51" fmla="*/ 55 h 282"/>
                <a:gd name="T52" fmla="*/ 141 w 157"/>
                <a:gd name="T53" fmla="*/ 41 h 282"/>
                <a:gd name="T54" fmla="*/ 141 w 157"/>
                <a:gd name="T55" fmla="*/ 36 h 282"/>
                <a:gd name="T56" fmla="*/ 136 w 157"/>
                <a:gd name="T57" fmla="*/ 33 h 282"/>
                <a:gd name="T58" fmla="*/ 113 w 157"/>
                <a:gd name="T59" fmla="*/ 23 h 282"/>
                <a:gd name="T60" fmla="*/ 79 w 157"/>
                <a:gd name="T61" fmla="*/ 0 h 282"/>
                <a:gd name="T62" fmla="*/ 134 w 157"/>
                <a:gd name="T63" fmla="*/ 12 h 282"/>
                <a:gd name="T64" fmla="*/ 157 w 157"/>
                <a:gd name="T65" fmla="*/ 31 h 282"/>
                <a:gd name="T66" fmla="*/ 143 w 157"/>
                <a:gd name="T67" fmla="*/ 94 h 282"/>
                <a:gd name="T68" fmla="*/ 107 w 157"/>
                <a:gd name="T69" fmla="*/ 130 h 282"/>
                <a:gd name="T70" fmla="*/ 118 w 157"/>
                <a:gd name="T71" fmla="*/ 164 h 282"/>
                <a:gd name="T72" fmla="*/ 154 w 157"/>
                <a:gd name="T73" fmla="*/ 203 h 282"/>
                <a:gd name="T74" fmla="*/ 155 w 157"/>
                <a:gd name="T75" fmla="*/ 256 h 282"/>
                <a:gd name="T76" fmla="*/ 119 w 157"/>
                <a:gd name="T77" fmla="*/ 277 h 282"/>
                <a:gd name="T78" fmla="*/ 57 w 157"/>
                <a:gd name="T79" fmla="*/ 281 h 282"/>
                <a:gd name="T80" fmla="*/ 10 w 157"/>
                <a:gd name="T81" fmla="*/ 264 h 282"/>
                <a:gd name="T82" fmla="*/ 0 w 157"/>
                <a:gd name="T83" fmla="*/ 218 h 282"/>
                <a:gd name="T84" fmla="*/ 27 w 157"/>
                <a:gd name="T85" fmla="*/ 176 h 282"/>
                <a:gd name="T86" fmla="*/ 55 w 157"/>
                <a:gd name="T87" fmla="*/ 141 h 282"/>
                <a:gd name="T88" fmla="*/ 27 w 157"/>
                <a:gd name="T89" fmla="*/ 106 h 282"/>
                <a:gd name="T90" fmla="*/ 0 w 157"/>
                <a:gd name="T91" fmla="*/ 64 h 282"/>
                <a:gd name="T92" fmla="*/ 10 w 157"/>
                <a:gd name="T93" fmla="*/ 18 h 282"/>
                <a:gd name="T94" fmla="*/ 57 w 157"/>
                <a:gd name="T95"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282">
                  <a:moveTo>
                    <a:pt x="16" y="50"/>
                  </a:moveTo>
                  <a:lnTo>
                    <a:pt x="16" y="64"/>
                  </a:lnTo>
                  <a:lnTo>
                    <a:pt x="19" y="72"/>
                  </a:lnTo>
                  <a:lnTo>
                    <a:pt x="25" y="81"/>
                  </a:lnTo>
                  <a:lnTo>
                    <a:pt x="34" y="90"/>
                  </a:lnTo>
                  <a:lnTo>
                    <a:pt x="43" y="99"/>
                  </a:lnTo>
                  <a:lnTo>
                    <a:pt x="54" y="109"/>
                  </a:lnTo>
                  <a:lnTo>
                    <a:pt x="62" y="119"/>
                  </a:lnTo>
                  <a:lnTo>
                    <a:pt x="69" y="130"/>
                  </a:lnTo>
                  <a:lnTo>
                    <a:pt x="71" y="141"/>
                  </a:lnTo>
                  <a:lnTo>
                    <a:pt x="69" y="153"/>
                  </a:lnTo>
                  <a:lnTo>
                    <a:pt x="62" y="163"/>
                  </a:lnTo>
                  <a:lnTo>
                    <a:pt x="54" y="173"/>
                  </a:lnTo>
                  <a:lnTo>
                    <a:pt x="43" y="183"/>
                  </a:lnTo>
                  <a:lnTo>
                    <a:pt x="34" y="192"/>
                  </a:lnTo>
                  <a:lnTo>
                    <a:pt x="25" y="201"/>
                  </a:lnTo>
                  <a:lnTo>
                    <a:pt x="19" y="210"/>
                  </a:lnTo>
                  <a:lnTo>
                    <a:pt x="16" y="218"/>
                  </a:lnTo>
                  <a:lnTo>
                    <a:pt x="16" y="236"/>
                  </a:lnTo>
                  <a:lnTo>
                    <a:pt x="25" y="233"/>
                  </a:lnTo>
                  <a:lnTo>
                    <a:pt x="37" y="229"/>
                  </a:lnTo>
                  <a:lnTo>
                    <a:pt x="50" y="224"/>
                  </a:lnTo>
                  <a:lnTo>
                    <a:pt x="60" y="218"/>
                  </a:lnTo>
                  <a:lnTo>
                    <a:pt x="69" y="210"/>
                  </a:lnTo>
                  <a:lnTo>
                    <a:pt x="71" y="201"/>
                  </a:lnTo>
                  <a:lnTo>
                    <a:pt x="73" y="197"/>
                  </a:lnTo>
                  <a:lnTo>
                    <a:pt x="74" y="195"/>
                  </a:lnTo>
                  <a:lnTo>
                    <a:pt x="77" y="194"/>
                  </a:lnTo>
                  <a:lnTo>
                    <a:pt x="79" y="192"/>
                  </a:lnTo>
                  <a:lnTo>
                    <a:pt x="82" y="194"/>
                  </a:lnTo>
                  <a:lnTo>
                    <a:pt x="83" y="195"/>
                  </a:lnTo>
                  <a:lnTo>
                    <a:pt x="86" y="197"/>
                  </a:lnTo>
                  <a:lnTo>
                    <a:pt x="86" y="201"/>
                  </a:lnTo>
                  <a:lnTo>
                    <a:pt x="89" y="210"/>
                  </a:lnTo>
                  <a:lnTo>
                    <a:pt x="97" y="218"/>
                  </a:lnTo>
                  <a:lnTo>
                    <a:pt x="109" y="224"/>
                  </a:lnTo>
                  <a:lnTo>
                    <a:pt x="120" y="229"/>
                  </a:lnTo>
                  <a:lnTo>
                    <a:pt x="132" y="233"/>
                  </a:lnTo>
                  <a:lnTo>
                    <a:pt x="141" y="236"/>
                  </a:lnTo>
                  <a:lnTo>
                    <a:pt x="141" y="218"/>
                  </a:lnTo>
                  <a:lnTo>
                    <a:pt x="138" y="210"/>
                  </a:lnTo>
                  <a:lnTo>
                    <a:pt x="132" y="201"/>
                  </a:lnTo>
                  <a:lnTo>
                    <a:pt x="123" y="192"/>
                  </a:lnTo>
                  <a:lnTo>
                    <a:pt x="115" y="183"/>
                  </a:lnTo>
                  <a:lnTo>
                    <a:pt x="104" y="173"/>
                  </a:lnTo>
                  <a:lnTo>
                    <a:pt x="95" y="163"/>
                  </a:lnTo>
                  <a:lnTo>
                    <a:pt x="88" y="153"/>
                  </a:lnTo>
                  <a:lnTo>
                    <a:pt x="86" y="141"/>
                  </a:lnTo>
                  <a:lnTo>
                    <a:pt x="88" y="130"/>
                  </a:lnTo>
                  <a:lnTo>
                    <a:pt x="95" y="119"/>
                  </a:lnTo>
                  <a:lnTo>
                    <a:pt x="104" y="109"/>
                  </a:lnTo>
                  <a:lnTo>
                    <a:pt x="115" y="99"/>
                  </a:lnTo>
                  <a:lnTo>
                    <a:pt x="123" y="90"/>
                  </a:lnTo>
                  <a:lnTo>
                    <a:pt x="132" y="81"/>
                  </a:lnTo>
                  <a:lnTo>
                    <a:pt x="138" y="72"/>
                  </a:lnTo>
                  <a:lnTo>
                    <a:pt x="141" y="64"/>
                  </a:lnTo>
                  <a:lnTo>
                    <a:pt x="141" y="50"/>
                  </a:lnTo>
                  <a:lnTo>
                    <a:pt x="124" y="58"/>
                  </a:lnTo>
                  <a:lnTo>
                    <a:pt x="102" y="63"/>
                  </a:lnTo>
                  <a:lnTo>
                    <a:pt x="79" y="65"/>
                  </a:lnTo>
                  <a:lnTo>
                    <a:pt x="55" y="63"/>
                  </a:lnTo>
                  <a:lnTo>
                    <a:pt x="33" y="58"/>
                  </a:lnTo>
                  <a:lnTo>
                    <a:pt x="16" y="50"/>
                  </a:lnTo>
                  <a:close/>
                  <a:moveTo>
                    <a:pt x="79" y="18"/>
                  </a:moveTo>
                  <a:lnTo>
                    <a:pt x="59" y="19"/>
                  </a:lnTo>
                  <a:lnTo>
                    <a:pt x="43" y="23"/>
                  </a:lnTo>
                  <a:lnTo>
                    <a:pt x="30" y="28"/>
                  </a:lnTo>
                  <a:lnTo>
                    <a:pt x="21" y="33"/>
                  </a:lnTo>
                  <a:lnTo>
                    <a:pt x="21" y="33"/>
                  </a:lnTo>
                  <a:lnTo>
                    <a:pt x="20" y="33"/>
                  </a:lnTo>
                  <a:lnTo>
                    <a:pt x="18" y="35"/>
                  </a:lnTo>
                  <a:lnTo>
                    <a:pt x="16" y="36"/>
                  </a:lnTo>
                  <a:lnTo>
                    <a:pt x="16" y="37"/>
                  </a:lnTo>
                  <a:lnTo>
                    <a:pt x="16" y="40"/>
                  </a:lnTo>
                  <a:lnTo>
                    <a:pt x="18" y="41"/>
                  </a:lnTo>
                  <a:lnTo>
                    <a:pt x="33" y="47"/>
                  </a:lnTo>
                  <a:lnTo>
                    <a:pt x="54" y="54"/>
                  </a:lnTo>
                  <a:lnTo>
                    <a:pt x="79" y="55"/>
                  </a:lnTo>
                  <a:lnTo>
                    <a:pt x="104" y="54"/>
                  </a:lnTo>
                  <a:lnTo>
                    <a:pt x="125" y="49"/>
                  </a:lnTo>
                  <a:lnTo>
                    <a:pt x="141" y="41"/>
                  </a:lnTo>
                  <a:lnTo>
                    <a:pt x="142" y="40"/>
                  </a:lnTo>
                  <a:lnTo>
                    <a:pt x="142" y="39"/>
                  </a:lnTo>
                  <a:lnTo>
                    <a:pt x="141" y="36"/>
                  </a:lnTo>
                  <a:lnTo>
                    <a:pt x="139" y="35"/>
                  </a:lnTo>
                  <a:lnTo>
                    <a:pt x="137" y="33"/>
                  </a:lnTo>
                  <a:lnTo>
                    <a:pt x="136" y="33"/>
                  </a:lnTo>
                  <a:lnTo>
                    <a:pt x="133" y="31"/>
                  </a:lnTo>
                  <a:lnTo>
                    <a:pt x="125" y="27"/>
                  </a:lnTo>
                  <a:lnTo>
                    <a:pt x="113" y="23"/>
                  </a:lnTo>
                  <a:lnTo>
                    <a:pt x="97" y="19"/>
                  </a:lnTo>
                  <a:lnTo>
                    <a:pt x="79" y="18"/>
                  </a:lnTo>
                  <a:close/>
                  <a:moveTo>
                    <a:pt x="79" y="0"/>
                  </a:moveTo>
                  <a:lnTo>
                    <a:pt x="100" y="1"/>
                  </a:lnTo>
                  <a:lnTo>
                    <a:pt x="119" y="5"/>
                  </a:lnTo>
                  <a:lnTo>
                    <a:pt x="134" y="12"/>
                  </a:lnTo>
                  <a:lnTo>
                    <a:pt x="147" y="18"/>
                  </a:lnTo>
                  <a:lnTo>
                    <a:pt x="155" y="26"/>
                  </a:lnTo>
                  <a:lnTo>
                    <a:pt x="157" y="31"/>
                  </a:lnTo>
                  <a:lnTo>
                    <a:pt x="157" y="64"/>
                  </a:lnTo>
                  <a:lnTo>
                    <a:pt x="154" y="80"/>
                  </a:lnTo>
                  <a:lnTo>
                    <a:pt x="143" y="94"/>
                  </a:lnTo>
                  <a:lnTo>
                    <a:pt x="130" y="106"/>
                  </a:lnTo>
                  <a:lnTo>
                    <a:pt x="118" y="118"/>
                  </a:lnTo>
                  <a:lnTo>
                    <a:pt x="107" y="130"/>
                  </a:lnTo>
                  <a:lnTo>
                    <a:pt x="104" y="141"/>
                  </a:lnTo>
                  <a:lnTo>
                    <a:pt x="107" y="153"/>
                  </a:lnTo>
                  <a:lnTo>
                    <a:pt x="118" y="164"/>
                  </a:lnTo>
                  <a:lnTo>
                    <a:pt x="130" y="176"/>
                  </a:lnTo>
                  <a:lnTo>
                    <a:pt x="143" y="188"/>
                  </a:lnTo>
                  <a:lnTo>
                    <a:pt x="154" y="203"/>
                  </a:lnTo>
                  <a:lnTo>
                    <a:pt x="157" y="218"/>
                  </a:lnTo>
                  <a:lnTo>
                    <a:pt x="157" y="251"/>
                  </a:lnTo>
                  <a:lnTo>
                    <a:pt x="155" y="256"/>
                  </a:lnTo>
                  <a:lnTo>
                    <a:pt x="147" y="264"/>
                  </a:lnTo>
                  <a:lnTo>
                    <a:pt x="134" y="270"/>
                  </a:lnTo>
                  <a:lnTo>
                    <a:pt x="119" y="277"/>
                  </a:lnTo>
                  <a:lnTo>
                    <a:pt x="100" y="281"/>
                  </a:lnTo>
                  <a:lnTo>
                    <a:pt x="79" y="282"/>
                  </a:lnTo>
                  <a:lnTo>
                    <a:pt x="57" y="281"/>
                  </a:lnTo>
                  <a:lnTo>
                    <a:pt x="39" y="277"/>
                  </a:lnTo>
                  <a:lnTo>
                    <a:pt x="23" y="270"/>
                  </a:lnTo>
                  <a:lnTo>
                    <a:pt x="10" y="264"/>
                  </a:lnTo>
                  <a:lnTo>
                    <a:pt x="2" y="256"/>
                  </a:lnTo>
                  <a:lnTo>
                    <a:pt x="0" y="251"/>
                  </a:lnTo>
                  <a:lnTo>
                    <a:pt x="0" y="218"/>
                  </a:lnTo>
                  <a:lnTo>
                    <a:pt x="4" y="203"/>
                  </a:lnTo>
                  <a:lnTo>
                    <a:pt x="14" y="188"/>
                  </a:lnTo>
                  <a:lnTo>
                    <a:pt x="27" y="176"/>
                  </a:lnTo>
                  <a:lnTo>
                    <a:pt x="41" y="164"/>
                  </a:lnTo>
                  <a:lnTo>
                    <a:pt x="50" y="153"/>
                  </a:lnTo>
                  <a:lnTo>
                    <a:pt x="55" y="141"/>
                  </a:lnTo>
                  <a:lnTo>
                    <a:pt x="50" y="130"/>
                  </a:lnTo>
                  <a:lnTo>
                    <a:pt x="41" y="118"/>
                  </a:lnTo>
                  <a:lnTo>
                    <a:pt x="27" y="106"/>
                  </a:lnTo>
                  <a:lnTo>
                    <a:pt x="14" y="94"/>
                  </a:lnTo>
                  <a:lnTo>
                    <a:pt x="4" y="80"/>
                  </a:lnTo>
                  <a:lnTo>
                    <a:pt x="0" y="64"/>
                  </a:lnTo>
                  <a:lnTo>
                    <a:pt x="0" y="31"/>
                  </a:lnTo>
                  <a:lnTo>
                    <a:pt x="2" y="26"/>
                  </a:lnTo>
                  <a:lnTo>
                    <a:pt x="10" y="18"/>
                  </a:lnTo>
                  <a:lnTo>
                    <a:pt x="23" y="12"/>
                  </a:lnTo>
                  <a:lnTo>
                    <a:pt x="39" y="5"/>
                  </a:lnTo>
                  <a:lnTo>
                    <a:pt x="57" y="1"/>
                  </a:lnTo>
                  <a:lnTo>
                    <a:pt x="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1602623" y="1912240"/>
            <a:ext cx="3379237" cy="1264180"/>
            <a:chOff x="899592" y="2396334"/>
            <a:chExt cx="2689256" cy="1264180"/>
          </a:xfrm>
        </p:grpSpPr>
        <p:cxnSp>
          <p:nvCxnSpPr>
            <p:cNvPr id="35" name="直接连接符 34"/>
            <p:cNvCxnSpPr/>
            <p:nvPr/>
          </p:nvCxnSpPr>
          <p:spPr>
            <a:xfrm>
              <a:off x="899592" y="2810807"/>
              <a:ext cx="268925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6" name="TextBox 29"/>
            <p:cNvSpPr txBox="1"/>
            <p:nvPr/>
          </p:nvSpPr>
          <p:spPr>
            <a:xfrm>
              <a:off x="971600" y="2396334"/>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2018</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月</a:t>
              </a:r>
            </a:p>
          </p:txBody>
        </p:sp>
        <p:sp>
          <p:nvSpPr>
            <p:cNvPr id="37" name="TextBox 35"/>
            <p:cNvSpPr txBox="1"/>
            <p:nvPr/>
          </p:nvSpPr>
          <p:spPr>
            <a:xfrm>
              <a:off x="971601" y="2829517"/>
              <a:ext cx="1444950" cy="830997"/>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单击此处添加文本单击此处添加文本</a:t>
              </a:r>
            </a:p>
          </p:txBody>
        </p:sp>
      </p:grpSp>
      <p:grpSp>
        <p:nvGrpSpPr>
          <p:cNvPr id="38" name="组合 37"/>
          <p:cNvGrpSpPr/>
          <p:nvPr/>
        </p:nvGrpSpPr>
        <p:grpSpPr>
          <a:xfrm>
            <a:off x="1602624" y="3350060"/>
            <a:ext cx="4717412" cy="1180365"/>
            <a:chOff x="899592" y="2436675"/>
            <a:chExt cx="3754199" cy="1180365"/>
          </a:xfrm>
        </p:grpSpPr>
        <p:cxnSp>
          <p:nvCxnSpPr>
            <p:cNvPr id="39" name="直接连接符 38"/>
            <p:cNvCxnSpPr/>
            <p:nvPr/>
          </p:nvCxnSpPr>
          <p:spPr>
            <a:xfrm>
              <a:off x="899592" y="2810807"/>
              <a:ext cx="375419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0" name="TextBox 40"/>
            <p:cNvSpPr txBox="1"/>
            <p:nvPr/>
          </p:nvSpPr>
          <p:spPr>
            <a:xfrm>
              <a:off x="971600" y="2436675"/>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2018</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8</a:t>
              </a:r>
              <a:r>
                <a:rPr lang="zh-CN" altLang="en-US" sz="2000" b="1" dirty="0">
                  <a:latin typeface="微软雅黑" panose="020B0503020204020204" pitchFamily="34" charset="-122"/>
                  <a:ea typeface="微软雅黑" panose="020B0503020204020204" pitchFamily="34" charset="-122"/>
                </a:rPr>
                <a:t>月</a:t>
              </a:r>
            </a:p>
          </p:txBody>
        </p:sp>
        <p:sp>
          <p:nvSpPr>
            <p:cNvPr id="41" name="TextBox 41"/>
            <p:cNvSpPr txBox="1"/>
            <p:nvPr/>
          </p:nvSpPr>
          <p:spPr>
            <a:xfrm>
              <a:off x="971601" y="2829517"/>
              <a:ext cx="1444950" cy="787523"/>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单击此处添加文本单击此处添加文本</a:t>
              </a:r>
            </a:p>
          </p:txBody>
        </p:sp>
      </p:grpSp>
      <p:grpSp>
        <p:nvGrpSpPr>
          <p:cNvPr id="42" name="组合 41"/>
          <p:cNvGrpSpPr/>
          <p:nvPr/>
        </p:nvGrpSpPr>
        <p:grpSpPr>
          <a:xfrm>
            <a:off x="1602623" y="4616102"/>
            <a:ext cx="3929175" cy="1166918"/>
            <a:chOff x="899592" y="2450122"/>
            <a:chExt cx="3126906" cy="1166918"/>
          </a:xfrm>
        </p:grpSpPr>
        <p:cxnSp>
          <p:nvCxnSpPr>
            <p:cNvPr id="43" name="直接连接符 42"/>
            <p:cNvCxnSpPr/>
            <p:nvPr/>
          </p:nvCxnSpPr>
          <p:spPr>
            <a:xfrm>
              <a:off x="899592" y="2810807"/>
              <a:ext cx="312690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4" name="TextBox 44"/>
            <p:cNvSpPr txBox="1"/>
            <p:nvPr/>
          </p:nvSpPr>
          <p:spPr>
            <a:xfrm>
              <a:off x="971600" y="2450122"/>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2018</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10</a:t>
              </a:r>
              <a:r>
                <a:rPr lang="zh-CN" altLang="en-US" sz="2000" b="1" dirty="0">
                  <a:latin typeface="微软雅黑" panose="020B0503020204020204" pitchFamily="34" charset="-122"/>
                  <a:ea typeface="微软雅黑" panose="020B0503020204020204" pitchFamily="34" charset="-122"/>
                </a:rPr>
                <a:t>月</a:t>
              </a:r>
            </a:p>
          </p:txBody>
        </p:sp>
        <p:sp>
          <p:nvSpPr>
            <p:cNvPr id="45" name="TextBox 45"/>
            <p:cNvSpPr txBox="1"/>
            <p:nvPr/>
          </p:nvSpPr>
          <p:spPr>
            <a:xfrm>
              <a:off x="971600" y="2829517"/>
              <a:ext cx="1444951" cy="787523"/>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单击此处添加文本单击此处添加文本</a:t>
              </a:r>
            </a:p>
          </p:txBody>
        </p:sp>
      </p:grpSp>
      <p:grpSp>
        <p:nvGrpSpPr>
          <p:cNvPr id="46" name="组合 45"/>
          <p:cNvGrpSpPr/>
          <p:nvPr/>
        </p:nvGrpSpPr>
        <p:grpSpPr>
          <a:xfrm>
            <a:off x="6404812" y="2389724"/>
            <a:ext cx="4043554" cy="1260219"/>
            <a:chOff x="6593070" y="2524195"/>
            <a:chExt cx="4043554" cy="1260219"/>
          </a:xfrm>
        </p:grpSpPr>
        <p:cxnSp>
          <p:nvCxnSpPr>
            <p:cNvPr id="47" name="直接连接符 46"/>
            <p:cNvCxnSpPr/>
            <p:nvPr/>
          </p:nvCxnSpPr>
          <p:spPr>
            <a:xfrm flipH="1">
              <a:off x="8308845" y="2934707"/>
              <a:ext cx="2327779"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8" name="TextBox 52"/>
            <p:cNvSpPr txBox="1"/>
            <p:nvPr/>
          </p:nvSpPr>
          <p:spPr>
            <a:xfrm flipH="1">
              <a:off x="8365944" y="2547128"/>
              <a:ext cx="2148358" cy="400110"/>
            </a:xfrm>
            <a:prstGeom prst="rect">
              <a:avLst/>
            </a:prstGeom>
            <a:noFill/>
          </p:spPr>
          <p:txBody>
            <a:bodyPr wrap="square" rtlCol="0">
              <a:spAutoFit/>
            </a:bodyPr>
            <a:lstStyle/>
            <a:p>
              <a:pPr algn="r"/>
              <a:r>
                <a:rPr lang="en-US" altLang="zh-CN" sz="2000" b="1" dirty="0" smtClean="0">
                  <a:latin typeface="微软雅黑" panose="020B0503020204020204" pitchFamily="34" charset="-122"/>
                  <a:ea typeface="微软雅黑" panose="020B0503020204020204" pitchFamily="34" charset="-122"/>
                </a:rPr>
                <a:t>2018</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月</a:t>
              </a:r>
            </a:p>
          </p:txBody>
        </p:sp>
        <p:grpSp>
          <p:nvGrpSpPr>
            <p:cNvPr id="49" name="组合 48"/>
            <p:cNvGrpSpPr/>
            <p:nvPr/>
          </p:nvGrpSpPr>
          <p:grpSpPr>
            <a:xfrm>
              <a:off x="6593070" y="2524195"/>
              <a:ext cx="3959697" cy="1260219"/>
              <a:chOff x="6593070" y="2524195"/>
              <a:chExt cx="3959697" cy="1260219"/>
            </a:xfrm>
          </p:grpSpPr>
          <p:sp>
            <p:nvSpPr>
              <p:cNvPr id="50" name="TextBox 53"/>
              <p:cNvSpPr txBox="1"/>
              <p:nvPr/>
            </p:nvSpPr>
            <p:spPr>
              <a:xfrm flipH="1">
                <a:off x="8659905" y="2953417"/>
                <a:ext cx="1892862" cy="830997"/>
              </a:xfrm>
              <a:prstGeom prst="rect">
                <a:avLst/>
              </a:prstGeom>
              <a:noFill/>
            </p:spPr>
            <p:txBody>
              <a:bodyPr wrap="square" rtlCol="0">
                <a:spAutoFit/>
              </a:bodyPr>
              <a:lstStyle/>
              <a:p>
                <a:pPr algn="r">
                  <a:lnSpc>
                    <a:spcPct val="150000"/>
                  </a:lnSpc>
                </a:pPr>
                <a:r>
                  <a:rPr lang="zh-CN" altLang="en-US" sz="1600" dirty="0">
                    <a:latin typeface="微软雅黑" panose="020B0503020204020204" pitchFamily="34" charset="-122"/>
                    <a:ea typeface="微软雅黑" panose="020B0503020204020204" pitchFamily="34" charset="-122"/>
                  </a:rPr>
                  <a:t>单击此处添加文本单击此处添加文本</a:t>
                </a:r>
              </a:p>
            </p:txBody>
          </p:sp>
          <p:cxnSp>
            <p:nvCxnSpPr>
              <p:cNvPr id="51" name="直接连接符 50"/>
              <p:cNvCxnSpPr/>
              <p:nvPr/>
            </p:nvCxnSpPr>
            <p:spPr>
              <a:xfrm flipH="1">
                <a:off x="6593070" y="2524195"/>
                <a:ext cx="171577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308845" y="2524195"/>
                <a:ext cx="0" cy="410512"/>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53" name="组合 52"/>
          <p:cNvGrpSpPr/>
          <p:nvPr/>
        </p:nvGrpSpPr>
        <p:grpSpPr>
          <a:xfrm>
            <a:off x="7121791" y="3736451"/>
            <a:ext cx="3326575" cy="1358766"/>
            <a:chOff x="7310049" y="3870922"/>
            <a:chExt cx="3326575" cy="1358766"/>
          </a:xfrm>
        </p:grpSpPr>
        <p:sp>
          <p:nvSpPr>
            <p:cNvPr id="54" name="TextBox 56"/>
            <p:cNvSpPr txBox="1"/>
            <p:nvPr/>
          </p:nvSpPr>
          <p:spPr>
            <a:xfrm flipH="1">
              <a:off x="8292225" y="4005849"/>
              <a:ext cx="2148358" cy="400110"/>
            </a:xfrm>
            <a:prstGeom prst="rect">
              <a:avLst/>
            </a:prstGeom>
            <a:noFill/>
          </p:spPr>
          <p:txBody>
            <a:bodyPr wrap="square" rtlCol="0">
              <a:spAutoFit/>
            </a:bodyPr>
            <a:lstStyle/>
            <a:p>
              <a:pPr algn="r"/>
              <a:r>
                <a:rPr lang="en-US" altLang="zh-CN" sz="2000" b="1" dirty="0" smtClean="0">
                  <a:latin typeface="微软雅黑" panose="020B0503020204020204" pitchFamily="34" charset="-122"/>
                  <a:ea typeface="微软雅黑" panose="020B0503020204020204" pitchFamily="34" charset="-122"/>
                </a:rPr>
                <a:t>2018</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月</a:t>
              </a:r>
            </a:p>
          </p:txBody>
        </p:sp>
        <p:sp>
          <p:nvSpPr>
            <p:cNvPr id="55" name="TextBox 57"/>
            <p:cNvSpPr txBox="1"/>
            <p:nvPr/>
          </p:nvSpPr>
          <p:spPr>
            <a:xfrm flipH="1">
              <a:off x="8659904" y="4398691"/>
              <a:ext cx="1819144" cy="830997"/>
            </a:xfrm>
            <a:prstGeom prst="rect">
              <a:avLst/>
            </a:prstGeom>
            <a:noFill/>
          </p:spPr>
          <p:txBody>
            <a:bodyPr wrap="square" rtlCol="0">
              <a:spAutoFit/>
            </a:bodyPr>
            <a:lstStyle/>
            <a:p>
              <a:pPr algn="r">
                <a:lnSpc>
                  <a:spcPct val="150000"/>
                </a:lnSpc>
              </a:pPr>
              <a:r>
                <a:rPr lang="zh-CN" altLang="en-US" sz="1600" dirty="0">
                  <a:latin typeface="微软雅黑" panose="020B0503020204020204" pitchFamily="34" charset="-122"/>
                  <a:ea typeface="微软雅黑" panose="020B0503020204020204" pitchFamily="34" charset="-122"/>
                </a:rPr>
                <a:t>单击此处添加文本单击此处添加文本</a:t>
              </a:r>
            </a:p>
          </p:txBody>
        </p:sp>
        <p:grpSp>
          <p:nvGrpSpPr>
            <p:cNvPr id="56" name="组合 55"/>
            <p:cNvGrpSpPr/>
            <p:nvPr/>
          </p:nvGrpSpPr>
          <p:grpSpPr>
            <a:xfrm>
              <a:off x="7310049" y="3870922"/>
              <a:ext cx="3326575" cy="509059"/>
              <a:chOff x="7310049" y="3870922"/>
              <a:chExt cx="3326575" cy="509059"/>
            </a:xfrm>
          </p:grpSpPr>
          <p:cxnSp>
            <p:nvCxnSpPr>
              <p:cNvPr id="57" name="直接连接符 56"/>
              <p:cNvCxnSpPr/>
              <p:nvPr/>
            </p:nvCxnSpPr>
            <p:spPr>
              <a:xfrm flipH="1">
                <a:off x="7310050" y="4379981"/>
                <a:ext cx="3326574"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7310049" y="3870922"/>
                <a:ext cx="1" cy="509059"/>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grpSp>
        <p:nvGrpSpPr>
          <p:cNvPr id="63" name="组合 62"/>
          <p:cNvGrpSpPr/>
          <p:nvPr/>
        </p:nvGrpSpPr>
        <p:grpSpPr>
          <a:xfrm>
            <a:off x="965837" y="329439"/>
            <a:ext cx="6277043" cy="1171719"/>
            <a:chOff x="1516079" y="1917417"/>
            <a:chExt cx="9262162" cy="2697103"/>
          </a:xfrm>
        </p:grpSpPr>
        <p:sp>
          <p:nvSpPr>
            <p:cNvPr id="64" name="平行四边形 63"/>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矩形 66"/>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68" name="平行四边形 67"/>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22585537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left)">
                                      <p:cBhvr>
                                        <p:cTn id="30" dur="500"/>
                                        <p:tgtEl>
                                          <p:spTgt spid="53"/>
                                        </p:tgtEl>
                                      </p:cBhvr>
                                    </p:animEffect>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right)">
                                      <p:cBhvr>
                                        <p:cTn id="39" dur="500"/>
                                        <p:tgtEl>
                                          <p:spTgt spid="38"/>
                                        </p:tgtEl>
                                      </p:cBhvr>
                                    </p:animEffect>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2" presetClass="entr" presetSubtype="2"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right)">
                                      <p:cBhvr>
                                        <p:cTn id="4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0" y="1801906"/>
            <a:ext cx="12192000" cy="5056094"/>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618524" y="1323471"/>
            <a:ext cx="3915375" cy="1408531"/>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37463" y="2820084"/>
            <a:ext cx="3416320" cy="523220"/>
          </a:xfrm>
          <a:prstGeom prst="rect">
            <a:avLst/>
          </a:prstGeom>
        </p:spPr>
        <p:txBody>
          <a:bodyPr wrap="none">
            <a:spAutoFit/>
          </a:bodyPr>
          <a:lstStyle/>
          <a:p>
            <a:r>
              <a:rPr lang="zh-CN" altLang="en-US" sz="2800" dirty="0" smtClean="0">
                <a:solidFill>
                  <a:schemeClr val="bg1"/>
                </a:solidFill>
              </a:rPr>
              <a:t>在这里输入章节标题</a:t>
            </a:r>
            <a:endParaRPr lang="zh-CN" altLang="en-US" sz="2800" dirty="0">
              <a:solidFill>
                <a:schemeClr val="bg1"/>
              </a:solidFill>
            </a:endParaRPr>
          </a:p>
        </p:txBody>
      </p:sp>
      <p:sp>
        <p:nvSpPr>
          <p:cNvPr id="10" name="矩形 9"/>
          <p:cNvSpPr/>
          <p:nvPr/>
        </p:nvSpPr>
        <p:spPr>
          <a:xfrm>
            <a:off x="4737463" y="3626290"/>
            <a:ext cx="3416320" cy="523220"/>
          </a:xfrm>
          <a:prstGeom prst="rect">
            <a:avLst/>
          </a:prstGeom>
        </p:spPr>
        <p:txBody>
          <a:bodyPr wrap="none">
            <a:spAutoFit/>
          </a:bodyPr>
          <a:lstStyle/>
          <a:p>
            <a:r>
              <a:rPr lang="zh-CN" altLang="en-US" sz="2800" dirty="0">
                <a:solidFill>
                  <a:schemeClr val="bg1"/>
                </a:solidFill>
              </a:rPr>
              <a:t>在这里输入章节标题</a:t>
            </a:r>
          </a:p>
        </p:txBody>
      </p:sp>
      <p:sp>
        <p:nvSpPr>
          <p:cNvPr id="12" name="矩形 11"/>
          <p:cNvSpPr/>
          <p:nvPr/>
        </p:nvSpPr>
        <p:spPr>
          <a:xfrm>
            <a:off x="4737463" y="4432496"/>
            <a:ext cx="3416320" cy="523220"/>
          </a:xfrm>
          <a:prstGeom prst="rect">
            <a:avLst/>
          </a:prstGeom>
        </p:spPr>
        <p:txBody>
          <a:bodyPr wrap="none">
            <a:spAutoFit/>
          </a:bodyPr>
          <a:lstStyle/>
          <a:p>
            <a:r>
              <a:rPr lang="zh-CN" altLang="en-US" sz="2800" dirty="0">
                <a:solidFill>
                  <a:schemeClr val="bg1"/>
                </a:solidFill>
              </a:rPr>
              <a:t>在这里输入章节标题</a:t>
            </a:r>
          </a:p>
        </p:txBody>
      </p:sp>
      <p:sp>
        <p:nvSpPr>
          <p:cNvPr id="14" name="矩形 13"/>
          <p:cNvSpPr/>
          <p:nvPr/>
        </p:nvSpPr>
        <p:spPr>
          <a:xfrm>
            <a:off x="4737463" y="5238702"/>
            <a:ext cx="3416320" cy="523220"/>
          </a:xfrm>
          <a:prstGeom prst="rect">
            <a:avLst/>
          </a:prstGeom>
        </p:spPr>
        <p:txBody>
          <a:bodyPr wrap="none">
            <a:spAutoFit/>
          </a:bodyPr>
          <a:lstStyle/>
          <a:p>
            <a:r>
              <a:rPr lang="zh-CN" altLang="en-US" sz="2800" dirty="0">
                <a:solidFill>
                  <a:schemeClr val="bg1"/>
                </a:solidFill>
              </a:rPr>
              <a:t>在这里输入章节标题</a:t>
            </a:r>
          </a:p>
        </p:txBody>
      </p:sp>
      <p:sp>
        <p:nvSpPr>
          <p:cNvPr id="16" name="TextBox 44"/>
          <p:cNvSpPr txBox="1"/>
          <p:nvPr/>
        </p:nvSpPr>
        <p:spPr>
          <a:xfrm>
            <a:off x="1310543" y="1458351"/>
            <a:ext cx="2614494" cy="1138773"/>
          </a:xfrm>
          <a:prstGeom prst="rect">
            <a:avLst/>
          </a:prstGeom>
          <a:noFill/>
        </p:spPr>
        <p:txBody>
          <a:bodyPr wrap="square" rtlCol="0">
            <a:spAutoFit/>
          </a:bodyPr>
          <a:lstStyle/>
          <a:p>
            <a:r>
              <a:rPr lang="zh-CN" altLang="en-US" sz="3600" b="1" dirty="0">
                <a:solidFill>
                  <a:schemeClr val="bg1"/>
                </a:solidFill>
              </a:rPr>
              <a:t>目录</a:t>
            </a:r>
            <a:endParaRPr lang="en-US" altLang="zh-CN" sz="3600" b="1" dirty="0">
              <a:solidFill>
                <a:schemeClr val="bg1"/>
              </a:solidFill>
            </a:endParaRPr>
          </a:p>
          <a:p>
            <a:r>
              <a:rPr lang="en-US" sz="3200" dirty="0">
                <a:solidFill>
                  <a:schemeClr val="bg1"/>
                </a:solidFill>
              </a:rPr>
              <a:t>CONTENTE</a:t>
            </a:r>
          </a:p>
        </p:txBody>
      </p:sp>
      <p:sp>
        <p:nvSpPr>
          <p:cNvPr id="17" name="文本框 16"/>
          <p:cNvSpPr txBox="1"/>
          <p:nvPr/>
        </p:nvSpPr>
        <p:spPr>
          <a:xfrm>
            <a:off x="9419625" y="383633"/>
            <a:ext cx="1999265" cy="830997"/>
          </a:xfrm>
          <a:prstGeom prst="rect">
            <a:avLst/>
          </a:prstGeom>
          <a:noFill/>
        </p:spPr>
        <p:txBody>
          <a:bodyPr wrap="none" rtlCol="0">
            <a:spAutoFit/>
          </a:bodyPr>
          <a:lstStyle/>
          <a:p>
            <a:r>
              <a:rPr lang="en-US" altLang="zh-CN" sz="4800" b="1" dirty="0">
                <a:solidFill>
                  <a:srgbClr val="1F487C"/>
                </a:solidFill>
              </a:rPr>
              <a:t>LOGO</a:t>
            </a:r>
            <a:endParaRPr lang="zh-CN" altLang="en-US" sz="4800" b="1" dirty="0">
              <a:solidFill>
                <a:srgbClr val="1F487C"/>
              </a:solidFill>
            </a:endParaRPr>
          </a:p>
        </p:txBody>
      </p:sp>
      <p:sp>
        <p:nvSpPr>
          <p:cNvPr id="19" name="平行四边形 18"/>
          <p:cNvSpPr/>
          <p:nvPr/>
        </p:nvSpPr>
        <p:spPr>
          <a:xfrm>
            <a:off x="3627827" y="2815003"/>
            <a:ext cx="812801" cy="503340"/>
          </a:xfrm>
          <a:prstGeom prst="parallelogram">
            <a:avLst>
              <a:gd name="adj" fmla="val 488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rgbClr val="1F487C"/>
                </a:solidFill>
              </a:rPr>
              <a:t>01</a:t>
            </a:r>
            <a:endParaRPr lang="zh-CN" altLang="en-US" sz="2000" dirty="0">
              <a:solidFill>
                <a:srgbClr val="1F487C"/>
              </a:solidFill>
            </a:endParaRPr>
          </a:p>
        </p:txBody>
      </p:sp>
      <p:sp>
        <p:nvSpPr>
          <p:cNvPr id="13" name="平行四边形 12"/>
          <p:cNvSpPr/>
          <p:nvPr/>
        </p:nvSpPr>
        <p:spPr>
          <a:xfrm>
            <a:off x="3627827" y="3611942"/>
            <a:ext cx="812801" cy="503340"/>
          </a:xfrm>
          <a:prstGeom prst="parallelogram">
            <a:avLst>
              <a:gd name="adj" fmla="val 488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rgbClr val="1F487C"/>
                </a:solidFill>
              </a:rPr>
              <a:t>02</a:t>
            </a:r>
            <a:endParaRPr lang="zh-CN" altLang="en-US" sz="2000" dirty="0">
              <a:solidFill>
                <a:srgbClr val="1F487C"/>
              </a:solidFill>
            </a:endParaRPr>
          </a:p>
        </p:txBody>
      </p:sp>
      <p:sp>
        <p:nvSpPr>
          <p:cNvPr id="21" name="平行四边形 20"/>
          <p:cNvSpPr/>
          <p:nvPr/>
        </p:nvSpPr>
        <p:spPr>
          <a:xfrm>
            <a:off x="3627827" y="4404553"/>
            <a:ext cx="812801" cy="503340"/>
          </a:xfrm>
          <a:prstGeom prst="parallelogram">
            <a:avLst>
              <a:gd name="adj" fmla="val 488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rgbClr val="1F487C"/>
                </a:solidFill>
              </a:rPr>
              <a:t>03</a:t>
            </a:r>
            <a:endParaRPr lang="zh-CN" altLang="en-US" sz="2000" dirty="0">
              <a:solidFill>
                <a:srgbClr val="1F487C"/>
              </a:solidFill>
            </a:endParaRPr>
          </a:p>
        </p:txBody>
      </p:sp>
      <p:sp>
        <p:nvSpPr>
          <p:cNvPr id="24" name="平行四边形 23"/>
          <p:cNvSpPr/>
          <p:nvPr/>
        </p:nvSpPr>
        <p:spPr>
          <a:xfrm>
            <a:off x="3627827" y="5197164"/>
            <a:ext cx="812801" cy="503340"/>
          </a:xfrm>
          <a:prstGeom prst="parallelogram">
            <a:avLst>
              <a:gd name="adj" fmla="val 488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rgbClr val="1F487C"/>
                </a:solidFill>
              </a:rPr>
              <a:t>04</a:t>
            </a:r>
            <a:endParaRPr lang="zh-CN" altLang="en-US" sz="2000" dirty="0">
              <a:solidFill>
                <a:srgbClr val="1F487C"/>
              </a:solidFill>
            </a:endParaRPr>
          </a:p>
        </p:txBody>
      </p:sp>
    </p:spTree>
    <p:extLst>
      <p:ext uri="{BB962C8B-B14F-4D97-AF65-F5344CB8AC3E}">
        <p14:creationId xmlns:p14="http://schemas.microsoft.com/office/powerpoint/2010/main" val="4882831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7" name="直接连接符 46"/>
          <p:cNvCxnSpPr/>
          <p:nvPr/>
        </p:nvCxnSpPr>
        <p:spPr>
          <a:xfrm>
            <a:off x="5634317" y="1512107"/>
            <a:ext cx="0" cy="2912061"/>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907584" y="1844752"/>
            <a:ext cx="4685705" cy="1846659"/>
          </a:xfrm>
          <a:prstGeom prst="rect">
            <a:avLst/>
          </a:prstGeom>
        </p:spPr>
        <p:txBody>
          <a:bodyPr wrap="square">
            <a:spAutoFit/>
          </a:bodyPr>
          <a:lstStyle/>
          <a:p>
            <a:r>
              <a:rPr lang="zh-CN" altLang="en-US" b="1" dirty="0">
                <a:solidFill>
                  <a:srgbClr val="1F487C"/>
                </a:solidFill>
              </a:rPr>
              <a:t>在这里输入章节标题</a:t>
            </a:r>
          </a:p>
          <a:p>
            <a:pPr lvl="0">
              <a:lnSpc>
                <a:spcPct val="150000"/>
              </a:lnSpc>
            </a:pP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zh-CN" altLang="en-US" sz="1600" dirty="0">
                <a:solidFill>
                  <a:prstClr val="black">
                    <a:lumMod val="75000"/>
                    <a:lumOff val="25000"/>
                  </a:prstClr>
                </a:solidFill>
                <a:latin typeface="微软雅黑" pitchFamily="34" charset="-122"/>
                <a:ea typeface="微软雅黑" pitchFamily="34" charset="-122"/>
              </a:rPr>
              <a:t>此部分内容作为文字排版占位显示（建议使用主题字体）。如需更改请在（设置形状格式）菜单下（文本选项）中调整。</a:t>
            </a:r>
            <a:endParaRPr lang="en-US" altLang="zh-CN" sz="1600" dirty="0">
              <a:solidFill>
                <a:prstClr val="black">
                  <a:lumMod val="75000"/>
                  <a:lumOff val="25000"/>
                </a:prstClr>
              </a:solidFill>
              <a:latin typeface="微软雅黑" pitchFamily="34" charset="-122"/>
              <a:ea typeface="微软雅黑" pitchFamily="34" charset="-122"/>
            </a:endParaRPr>
          </a:p>
        </p:txBody>
      </p:sp>
      <p:pic>
        <p:nvPicPr>
          <p:cNvPr id="49" name="Picture 2" descr="D:\360Downloads\pic\t0274afcfa837d21db6.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19584" y="1512107"/>
            <a:ext cx="4641467" cy="2912061"/>
          </a:xfrm>
          <a:prstGeom prst="rect">
            <a:avLst/>
          </a:prstGeom>
          <a:noFill/>
          <a:ln w="12700">
            <a:solidFill>
              <a:schemeClr val="bg1"/>
            </a:solidFill>
          </a:ln>
          <a:effectLst/>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0" y="4508581"/>
            <a:ext cx="12192000" cy="1347614"/>
            <a:chOff x="0" y="4508581"/>
            <a:chExt cx="12192000" cy="1347614"/>
          </a:xfrm>
        </p:grpSpPr>
        <p:sp>
          <p:nvSpPr>
            <p:cNvPr id="51" name="矩形 50"/>
            <p:cNvSpPr/>
            <p:nvPr/>
          </p:nvSpPr>
          <p:spPr>
            <a:xfrm>
              <a:off x="0" y="4508581"/>
              <a:ext cx="12192000" cy="1347614"/>
            </a:xfrm>
            <a:prstGeom prst="rect">
              <a:avLst/>
            </a:prstGeom>
            <a:solidFill>
              <a:srgbClr val="3C9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52" name="矩形 51"/>
            <p:cNvSpPr/>
            <p:nvPr/>
          </p:nvSpPr>
          <p:spPr>
            <a:xfrm>
              <a:off x="1043607" y="4859222"/>
              <a:ext cx="10292263" cy="646331"/>
            </a:xfrm>
            <a:prstGeom prst="rect">
              <a:avLst/>
            </a:prstGeom>
          </p:spPr>
          <p:txBody>
            <a:bodyPr wrap="square">
              <a:spAutoFit/>
            </a:bodyPr>
            <a:lstStyle/>
            <a:p>
              <a:pPr lvl="0"/>
              <a:r>
                <a:rPr lang="zh-CN" altLang="en-US" b="1">
                  <a:solidFill>
                    <a:schemeClr val="bg1"/>
                  </a:solidFill>
                  <a:ea typeface="微软雅黑" pitchFamily="34" charset="-122"/>
                </a:rPr>
                <a:t>此部分内容作为文字排版占位显示（建议使用主题字体）。如需更改请在（设置形状格式）菜单下（文本选项）中调整。</a:t>
              </a:r>
              <a:endParaRPr lang="en-US" altLang="zh-CN" b="1" dirty="0">
                <a:solidFill>
                  <a:schemeClr val="bg1"/>
                </a:solidFill>
                <a:ea typeface="微软雅黑" pitchFamily="34" charset="-122"/>
              </a:endParaRPr>
            </a:p>
          </p:txBody>
        </p:sp>
        <p:sp>
          <p:nvSpPr>
            <p:cNvPr id="53" name="矩形 52"/>
            <p:cNvSpPr/>
            <p:nvPr/>
          </p:nvSpPr>
          <p:spPr>
            <a:xfrm>
              <a:off x="719584" y="4842287"/>
              <a:ext cx="108000"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965837" y="329439"/>
            <a:ext cx="6277043" cy="1171719"/>
            <a:chOff x="1516079" y="1917417"/>
            <a:chExt cx="9262162" cy="2697103"/>
          </a:xfrm>
        </p:grpSpPr>
        <p:sp>
          <p:nvSpPr>
            <p:cNvPr id="15" name="平行四边形 14"/>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19" name="平行四边形 18"/>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6513911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randombar(horizontal)">
                                      <p:cBhvr>
                                        <p:cTn id="7" dur="500"/>
                                        <p:tgtEl>
                                          <p:spTgt spid="4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anim calcmode="lin" valueType="num">
                                      <p:cBhvr>
                                        <p:cTn id="16" dur="500" fill="hold"/>
                                        <p:tgtEl>
                                          <p:spTgt spid="48"/>
                                        </p:tgtEl>
                                        <p:attrNameLst>
                                          <p:attrName>ppt_x</p:attrName>
                                        </p:attrNameLst>
                                      </p:cBhvr>
                                      <p:tavLst>
                                        <p:tav tm="0">
                                          <p:val>
                                            <p:strVal val="#ppt_x"/>
                                          </p:val>
                                        </p:tav>
                                        <p:tav tm="100000">
                                          <p:val>
                                            <p:strVal val="#ppt_x"/>
                                          </p:val>
                                        </p:tav>
                                      </p:tavLst>
                                    </p:anim>
                                    <p:anim calcmode="lin" valueType="num">
                                      <p:cBhvr>
                                        <p:cTn id="17" dur="500" fill="hold"/>
                                        <p:tgtEl>
                                          <p:spTgt spid="4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Freeform 939"/>
          <p:cNvSpPr>
            <a:spLocks noChangeAspect="1" noEditPoints="1"/>
          </p:cNvSpPr>
          <p:nvPr/>
        </p:nvSpPr>
        <p:spPr bwMode="auto">
          <a:xfrm>
            <a:off x="8709615" y="3618000"/>
            <a:ext cx="2500925" cy="3240000"/>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rgbClr val="1F487C"/>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16" name="组合 15"/>
          <p:cNvGrpSpPr>
            <a:grpSpLocks noChangeAspect="1"/>
          </p:cNvGrpSpPr>
          <p:nvPr/>
        </p:nvGrpSpPr>
        <p:grpSpPr>
          <a:xfrm>
            <a:off x="8945561" y="1762231"/>
            <a:ext cx="2128079" cy="2160000"/>
            <a:chOff x="5510524" y="2795496"/>
            <a:chExt cx="635000" cy="644525"/>
          </a:xfrm>
          <a:solidFill>
            <a:srgbClr val="FF9900"/>
          </a:solidFill>
        </p:grpSpPr>
        <p:sp>
          <p:nvSpPr>
            <p:cNvPr id="13" name="Freeform 940"/>
            <p:cNvSpPr>
              <a:spLocks/>
            </p:cNvSpPr>
            <p:nvPr/>
          </p:nvSpPr>
          <p:spPr bwMode="auto">
            <a:xfrm>
              <a:off x="5645462" y="2847883"/>
              <a:ext cx="365125" cy="592138"/>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41"/>
            <p:cNvSpPr>
              <a:spLocks/>
            </p:cNvSpPr>
            <p:nvPr/>
          </p:nvSpPr>
          <p:spPr bwMode="auto">
            <a:xfrm>
              <a:off x="5934386" y="2795496"/>
              <a:ext cx="211138" cy="393700"/>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42"/>
            <p:cNvSpPr>
              <a:spLocks/>
            </p:cNvSpPr>
            <p:nvPr/>
          </p:nvSpPr>
          <p:spPr bwMode="auto">
            <a:xfrm>
              <a:off x="5510524" y="2884396"/>
              <a:ext cx="192088" cy="412750"/>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矩形 16"/>
          <p:cNvSpPr/>
          <p:nvPr/>
        </p:nvSpPr>
        <p:spPr>
          <a:xfrm>
            <a:off x="925618" y="2314824"/>
            <a:ext cx="757017" cy="578515"/>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01</a:t>
            </a:r>
            <a:endParaRPr lang="zh-CN" altLang="en-US" sz="2400" dirty="0"/>
          </a:p>
        </p:txBody>
      </p:sp>
      <p:sp>
        <p:nvSpPr>
          <p:cNvPr id="18" name="矩形 17"/>
          <p:cNvSpPr/>
          <p:nvPr/>
        </p:nvSpPr>
        <p:spPr>
          <a:xfrm>
            <a:off x="925618" y="3145784"/>
            <a:ext cx="757017" cy="57851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02</a:t>
            </a:r>
            <a:endParaRPr lang="zh-CN" altLang="en-US" sz="2400" dirty="0"/>
          </a:p>
        </p:txBody>
      </p:sp>
      <p:sp>
        <p:nvSpPr>
          <p:cNvPr id="19" name="矩形 18"/>
          <p:cNvSpPr/>
          <p:nvPr/>
        </p:nvSpPr>
        <p:spPr>
          <a:xfrm>
            <a:off x="925619" y="3976745"/>
            <a:ext cx="757017" cy="578515"/>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03</a:t>
            </a:r>
            <a:endParaRPr lang="zh-CN" altLang="en-US" sz="2400" dirty="0"/>
          </a:p>
        </p:txBody>
      </p:sp>
      <p:sp>
        <p:nvSpPr>
          <p:cNvPr id="20" name="矩形 19"/>
          <p:cNvSpPr/>
          <p:nvPr/>
        </p:nvSpPr>
        <p:spPr>
          <a:xfrm>
            <a:off x="925618" y="4807704"/>
            <a:ext cx="757017" cy="57851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04</a:t>
            </a:r>
            <a:endParaRPr lang="zh-CN" altLang="en-US" sz="2400" dirty="0"/>
          </a:p>
        </p:txBody>
      </p:sp>
      <p:sp>
        <p:nvSpPr>
          <p:cNvPr id="21" name="矩形 20"/>
          <p:cNvSpPr/>
          <p:nvPr/>
        </p:nvSpPr>
        <p:spPr>
          <a:xfrm>
            <a:off x="1726177" y="2213226"/>
            <a:ext cx="6882950" cy="723271"/>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b="1" dirty="0">
                <a:solidFill>
                  <a:schemeClr val="bg2">
                    <a:lumMod val="25000"/>
                  </a:schemeClr>
                </a:solidFill>
              </a:rPr>
              <a:t>在此添加关键字</a:t>
            </a:r>
          </a:p>
          <a:p>
            <a:pPr>
              <a:lnSpc>
                <a:spcPct val="150000"/>
              </a:lnSpc>
            </a:pP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22" name="矩形 21"/>
          <p:cNvSpPr/>
          <p:nvPr/>
        </p:nvSpPr>
        <p:spPr>
          <a:xfrm>
            <a:off x="1726177" y="3059410"/>
            <a:ext cx="6882950" cy="723271"/>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b="1" dirty="0">
                <a:solidFill>
                  <a:schemeClr val="bg2">
                    <a:lumMod val="25000"/>
                  </a:schemeClr>
                </a:solidFill>
              </a:rPr>
              <a:t>在此添加关键字</a:t>
            </a:r>
          </a:p>
          <a:p>
            <a:pPr>
              <a:lnSpc>
                <a:spcPct val="150000"/>
              </a:lnSpc>
            </a:pP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23" name="矩形 22"/>
          <p:cNvSpPr/>
          <p:nvPr/>
        </p:nvSpPr>
        <p:spPr>
          <a:xfrm>
            <a:off x="1726177" y="3875145"/>
            <a:ext cx="6882950" cy="723271"/>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b="1" dirty="0">
                <a:solidFill>
                  <a:schemeClr val="bg2">
                    <a:lumMod val="25000"/>
                  </a:schemeClr>
                </a:solidFill>
              </a:rPr>
              <a:t>在此添加关键字</a:t>
            </a:r>
          </a:p>
          <a:p>
            <a:pPr>
              <a:lnSpc>
                <a:spcPct val="150000"/>
              </a:lnSpc>
            </a:pP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sp>
        <p:nvSpPr>
          <p:cNvPr id="24" name="矩形 23"/>
          <p:cNvSpPr/>
          <p:nvPr/>
        </p:nvSpPr>
        <p:spPr>
          <a:xfrm>
            <a:off x="1726177" y="4706105"/>
            <a:ext cx="6882950" cy="723271"/>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b="1" dirty="0">
                <a:solidFill>
                  <a:schemeClr val="bg2">
                    <a:lumMod val="25000"/>
                  </a:schemeClr>
                </a:solidFill>
              </a:rPr>
              <a:t>在此添加关键字</a:t>
            </a:r>
          </a:p>
          <a:p>
            <a:pPr>
              <a:lnSpc>
                <a:spcPct val="150000"/>
              </a:lnSpc>
            </a:pPr>
            <a:r>
              <a:rPr lang="zh-CN" altLang="en-US" sz="1200" dirty="0">
                <a:solidFill>
                  <a:schemeClr val="bg2">
                    <a:lumMod val="25000"/>
                  </a:schemeClr>
                </a:solidFill>
              </a:rPr>
              <a:t>此部分内容作为文字排版占位显示（建议使用主题字体）。</a:t>
            </a:r>
            <a:endParaRPr lang="en-US" altLang="zh-CN" sz="1200" dirty="0">
              <a:solidFill>
                <a:schemeClr val="bg2">
                  <a:lumMod val="25000"/>
                </a:schemeClr>
              </a:solidFill>
            </a:endParaRPr>
          </a:p>
        </p:txBody>
      </p:sp>
      <p:grpSp>
        <p:nvGrpSpPr>
          <p:cNvPr id="25" name="组合 24"/>
          <p:cNvGrpSpPr/>
          <p:nvPr/>
        </p:nvGrpSpPr>
        <p:grpSpPr>
          <a:xfrm>
            <a:off x="965837" y="329439"/>
            <a:ext cx="6277043" cy="1171719"/>
            <a:chOff x="1516079" y="1917417"/>
            <a:chExt cx="9262162" cy="2697103"/>
          </a:xfrm>
        </p:grpSpPr>
        <p:sp>
          <p:nvSpPr>
            <p:cNvPr id="26" name="平行四边形 25"/>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30" name="平行四边形 29"/>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38748394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椭圆 20"/>
          <p:cNvSpPr/>
          <p:nvPr/>
        </p:nvSpPr>
        <p:spPr>
          <a:xfrm>
            <a:off x="4702880" y="5158162"/>
            <a:ext cx="860612" cy="298624"/>
          </a:xfrm>
          <a:prstGeom prst="ellipse">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501571" y="5158162"/>
            <a:ext cx="860612" cy="298624"/>
          </a:xfrm>
          <a:prstGeom prst="ellipse">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121451" y="5158162"/>
            <a:ext cx="860612" cy="298624"/>
          </a:xfrm>
          <a:prstGeom prst="ellipse">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928701" y="5158162"/>
            <a:ext cx="860612" cy="298624"/>
          </a:xfrm>
          <a:prstGeom prst="ellipse">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a:spLocks noChangeAspect="1"/>
          </p:cNvSpPr>
          <p:nvPr/>
        </p:nvSpPr>
        <p:spPr>
          <a:xfrm rot="8168744">
            <a:off x="2382282" y="2828960"/>
            <a:ext cx="2052000" cy="2052000"/>
          </a:xfrm>
          <a:prstGeom prst="teardrop">
            <a:avLst/>
          </a:prstGeom>
          <a:solidFill>
            <a:srgbClr val="1F487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p:cNvSpPr>
            <a:spLocks noChangeAspect="1"/>
          </p:cNvSpPr>
          <p:nvPr/>
        </p:nvSpPr>
        <p:spPr>
          <a:xfrm rot="8168744">
            <a:off x="4004059" y="2432662"/>
            <a:ext cx="2380343" cy="2380343"/>
          </a:xfrm>
          <a:prstGeom prst="teardrop">
            <a:avLst/>
          </a:prstGeom>
          <a:solidFill>
            <a:srgbClr val="FF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p:cNvSpPr>
            <a:spLocks noChangeAspect="1"/>
          </p:cNvSpPr>
          <p:nvPr/>
        </p:nvSpPr>
        <p:spPr>
          <a:xfrm rot="8168744">
            <a:off x="5954179" y="2828960"/>
            <a:ext cx="2052000" cy="2052000"/>
          </a:xfrm>
          <a:prstGeom prst="teardrop">
            <a:avLst/>
          </a:prstGeom>
          <a:solidFill>
            <a:srgbClr val="1F487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a:spLocks noChangeAspect="1"/>
          </p:cNvSpPr>
          <p:nvPr/>
        </p:nvSpPr>
        <p:spPr>
          <a:xfrm rot="8168744">
            <a:off x="7575955" y="2828960"/>
            <a:ext cx="2052000" cy="2052000"/>
          </a:xfrm>
          <a:prstGeom prst="teardrop">
            <a:avLst/>
          </a:prstGeom>
          <a:solidFill>
            <a:srgbClr val="FF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06593" y="3043819"/>
            <a:ext cx="1975273" cy="10002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solidFill>
              </a:rPr>
              <a:t>添加关键字</a:t>
            </a:r>
          </a:p>
          <a:p>
            <a:pPr algn="ctr">
              <a:lnSpc>
                <a:spcPct val="150000"/>
              </a:lnSpc>
            </a:pPr>
            <a:r>
              <a:rPr lang="zh-CN" altLang="en-US" sz="1200" dirty="0">
                <a:solidFill>
                  <a:schemeClr val="bg1"/>
                </a:solidFill>
              </a:rPr>
              <a:t>此部分内容作为文字排版占位显示。</a:t>
            </a:r>
            <a:endParaRPr lang="en-US" altLang="zh-CN" sz="1200" dirty="0">
              <a:solidFill>
                <a:schemeClr val="bg1"/>
              </a:solidFill>
            </a:endParaRPr>
          </a:p>
        </p:txBody>
      </p:sp>
      <p:sp>
        <p:nvSpPr>
          <p:cNvPr id="12" name="矩形 11"/>
          <p:cNvSpPr/>
          <p:nvPr/>
        </p:nvSpPr>
        <p:spPr>
          <a:xfrm>
            <a:off x="2584817" y="3546739"/>
            <a:ext cx="1553822" cy="8617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a:solidFill>
                  <a:schemeClr val="bg1"/>
                </a:solidFill>
              </a:rPr>
              <a:t>添加关键字</a:t>
            </a:r>
          </a:p>
          <a:p>
            <a:pPr algn="ctr">
              <a:lnSpc>
                <a:spcPct val="150000"/>
              </a:lnSpc>
            </a:pPr>
            <a:r>
              <a:rPr lang="zh-CN" altLang="en-US" sz="1050" dirty="0">
                <a:solidFill>
                  <a:schemeClr val="bg1"/>
                </a:solidFill>
              </a:rPr>
              <a:t>此部分内容作为文字排版占位显示。</a:t>
            </a:r>
            <a:endParaRPr lang="en-US" altLang="zh-CN" sz="1050" dirty="0">
              <a:solidFill>
                <a:schemeClr val="bg1"/>
              </a:solidFill>
            </a:endParaRPr>
          </a:p>
        </p:txBody>
      </p:sp>
      <p:sp>
        <p:nvSpPr>
          <p:cNvPr id="13" name="矩形 12"/>
          <p:cNvSpPr/>
          <p:nvPr/>
        </p:nvSpPr>
        <p:spPr>
          <a:xfrm>
            <a:off x="6100138" y="3546739"/>
            <a:ext cx="1553822" cy="8617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a:solidFill>
                  <a:schemeClr val="bg1"/>
                </a:solidFill>
              </a:rPr>
              <a:t>添加关键字</a:t>
            </a:r>
          </a:p>
          <a:p>
            <a:pPr algn="ctr">
              <a:lnSpc>
                <a:spcPct val="150000"/>
              </a:lnSpc>
            </a:pPr>
            <a:r>
              <a:rPr lang="zh-CN" altLang="en-US" sz="1050" dirty="0">
                <a:solidFill>
                  <a:schemeClr val="bg1"/>
                </a:solidFill>
              </a:rPr>
              <a:t>此部分内容作为文字排版占位显示。</a:t>
            </a:r>
            <a:endParaRPr lang="en-US" altLang="zh-CN" sz="1050" dirty="0">
              <a:solidFill>
                <a:schemeClr val="bg1"/>
              </a:solidFill>
            </a:endParaRPr>
          </a:p>
        </p:txBody>
      </p:sp>
      <p:sp>
        <p:nvSpPr>
          <p:cNvPr id="14" name="矩形 13"/>
          <p:cNvSpPr/>
          <p:nvPr/>
        </p:nvSpPr>
        <p:spPr>
          <a:xfrm>
            <a:off x="7825044" y="3546739"/>
            <a:ext cx="1553822" cy="861770"/>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a:solidFill>
                  <a:schemeClr val="bg1"/>
                </a:solidFill>
              </a:rPr>
              <a:t>添加关键字</a:t>
            </a:r>
          </a:p>
          <a:p>
            <a:pPr algn="ctr">
              <a:lnSpc>
                <a:spcPct val="150000"/>
              </a:lnSpc>
            </a:pPr>
            <a:r>
              <a:rPr lang="zh-CN" altLang="en-US" sz="1050" dirty="0">
                <a:solidFill>
                  <a:schemeClr val="bg1"/>
                </a:solidFill>
              </a:rPr>
              <a:t>此部分内容作为文字排版占位显示。</a:t>
            </a:r>
            <a:endParaRPr lang="en-US" altLang="zh-CN" sz="1050" dirty="0">
              <a:solidFill>
                <a:schemeClr val="bg1"/>
              </a:solidFill>
            </a:endParaRPr>
          </a:p>
        </p:txBody>
      </p:sp>
      <p:sp>
        <p:nvSpPr>
          <p:cNvPr id="15" name="Freeform 1102"/>
          <p:cNvSpPr>
            <a:spLocks noChangeAspect="1" noEditPoints="1"/>
          </p:cNvSpPr>
          <p:nvPr/>
        </p:nvSpPr>
        <p:spPr bwMode="auto">
          <a:xfrm>
            <a:off x="3232859" y="3182525"/>
            <a:ext cx="360000" cy="360000"/>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1103"/>
          <p:cNvSpPr>
            <a:spLocks noChangeAspect="1" noEditPoints="1"/>
          </p:cNvSpPr>
          <p:nvPr/>
        </p:nvSpPr>
        <p:spPr bwMode="auto">
          <a:xfrm>
            <a:off x="5035473" y="2711968"/>
            <a:ext cx="360000" cy="3600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1106"/>
          <p:cNvSpPr>
            <a:spLocks noChangeAspect="1" noEditPoints="1"/>
          </p:cNvSpPr>
          <p:nvPr/>
        </p:nvSpPr>
        <p:spPr bwMode="auto">
          <a:xfrm>
            <a:off x="6765005" y="3182525"/>
            <a:ext cx="360000" cy="3600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0 w 144"/>
              <a:gd name="T11" fmla="*/ 99 h 144"/>
              <a:gd name="T12" fmla="*/ 58 w 144"/>
              <a:gd name="T13" fmla="*/ 123 h 144"/>
              <a:gd name="T14" fmla="*/ 68 w 144"/>
              <a:gd name="T15" fmla="*/ 104 h 144"/>
              <a:gd name="T16" fmla="*/ 20 w 144"/>
              <a:gd name="T17" fmla="*/ 69 h 144"/>
              <a:gd name="T18" fmla="*/ 72 w 144"/>
              <a:gd name="T19" fmla="*/ 35 h 144"/>
              <a:gd name="T20" fmla="*/ 125 w 144"/>
              <a:gd name="T21" fmla="*/ 69 h 144"/>
              <a:gd name="T22" fmla="*/ 100 w 144"/>
              <a:gd name="T23" fmla="*/ 9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0" y="99"/>
                </a:moveTo>
                <a:cubicBezTo>
                  <a:pt x="89" y="104"/>
                  <a:pt x="58" y="123"/>
                  <a:pt x="58" y="123"/>
                </a:cubicBezTo>
                <a:cubicBezTo>
                  <a:pt x="68" y="104"/>
                  <a:pt x="68" y="104"/>
                  <a:pt x="68" y="104"/>
                </a:cubicBezTo>
                <a:cubicBezTo>
                  <a:pt x="41" y="102"/>
                  <a:pt x="20" y="87"/>
                  <a:pt x="20" y="69"/>
                </a:cubicBezTo>
                <a:cubicBezTo>
                  <a:pt x="20" y="50"/>
                  <a:pt x="43" y="35"/>
                  <a:pt x="72" y="35"/>
                </a:cubicBezTo>
                <a:cubicBezTo>
                  <a:pt x="101" y="35"/>
                  <a:pt x="125" y="50"/>
                  <a:pt x="125" y="69"/>
                </a:cubicBezTo>
                <a:cubicBezTo>
                  <a:pt x="125" y="82"/>
                  <a:pt x="109" y="93"/>
                  <a:pt x="100"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1107"/>
          <p:cNvSpPr>
            <a:spLocks noChangeAspect="1"/>
          </p:cNvSpPr>
          <p:nvPr/>
        </p:nvSpPr>
        <p:spPr bwMode="auto">
          <a:xfrm>
            <a:off x="8457129" y="3182525"/>
            <a:ext cx="360000" cy="360000"/>
          </a:xfrm>
          <a:custGeom>
            <a:avLst/>
            <a:gdLst>
              <a:gd name="T0" fmla="*/ 72 w 144"/>
              <a:gd name="T1" fmla="*/ 0 h 144"/>
              <a:gd name="T2" fmla="*/ 0 w 144"/>
              <a:gd name="T3" fmla="*/ 72 h 144"/>
              <a:gd name="T4" fmla="*/ 6 w 144"/>
              <a:gd name="T5" fmla="*/ 101 h 144"/>
              <a:gd name="T6" fmla="*/ 45 w 144"/>
              <a:gd name="T7" fmla="*/ 40 h 144"/>
              <a:gd name="T8" fmla="*/ 63 w 144"/>
              <a:gd name="T9" fmla="*/ 52 h 144"/>
              <a:gd name="T10" fmla="*/ 56 w 144"/>
              <a:gd name="T11" fmla="*/ 57 h 144"/>
              <a:gd name="T12" fmla="*/ 28 w 144"/>
              <a:gd name="T13" fmla="*/ 102 h 144"/>
              <a:gd name="T14" fmla="*/ 26 w 144"/>
              <a:gd name="T15" fmla="*/ 112 h 144"/>
              <a:gd name="T16" fmla="*/ 31 w 144"/>
              <a:gd name="T17" fmla="*/ 119 h 144"/>
              <a:gd name="T18" fmla="*/ 40 w 144"/>
              <a:gd name="T19" fmla="*/ 120 h 144"/>
              <a:gd name="T20" fmla="*/ 47 w 144"/>
              <a:gd name="T21" fmla="*/ 115 h 144"/>
              <a:gd name="T22" fmla="*/ 65 w 144"/>
              <a:gd name="T23" fmla="*/ 86 h 144"/>
              <a:gd name="T24" fmla="*/ 64 w 144"/>
              <a:gd name="T25" fmla="*/ 81 h 144"/>
              <a:gd name="T26" fmla="*/ 59 w 144"/>
              <a:gd name="T27" fmla="*/ 82 h 144"/>
              <a:gd name="T28" fmla="*/ 41 w 144"/>
              <a:gd name="T29" fmla="*/ 111 h 144"/>
              <a:gd name="T30" fmla="*/ 38 w 144"/>
              <a:gd name="T31" fmla="*/ 114 h 144"/>
              <a:gd name="T32" fmla="*/ 35 w 144"/>
              <a:gd name="T33" fmla="*/ 113 h 144"/>
              <a:gd name="T34" fmla="*/ 33 w 144"/>
              <a:gd name="T35" fmla="*/ 110 h 144"/>
              <a:gd name="T36" fmla="*/ 34 w 144"/>
              <a:gd name="T37" fmla="*/ 106 h 144"/>
              <a:gd name="T38" fmla="*/ 62 w 144"/>
              <a:gd name="T39" fmla="*/ 61 h 144"/>
              <a:gd name="T40" fmla="*/ 71 w 144"/>
              <a:gd name="T41" fmla="*/ 57 h 144"/>
              <a:gd name="T42" fmla="*/ 113 w 144"/>
              <a:gd name="T43" fmla="*/ 83 h 144"/>
              <a:gd name="T44" fmla="*/ 75 w 144"/>
              <a:gd name="T45" fmla="*/ 144 h 144"/>
              <a:gd name="T46" fmla="*/ 144 w 144"/>
              <a:gd name="T47" fmla="*/ 72 h 144"/>
              <a:gd name="T48" fmla="*/ 72 w 144"/>
              <a:gd name="T4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82"/>
                  <a:pt x="2" y="92"/>
                  <a:pt x="6" y="101"/>
                </a:cubicBezTo>
                <a:cubicBezTo>
                  <a:pt x="45" y="40"/>
                  <a:pt x="45" y="40"/>
                  <a:pt x="45" y="40"/>
                </a:cubicBezTo>
                <a:cubicBezTo>
                  <a:pt x="63" y="52"/>
                  <a:pt x="63" y="52"/>
                  <a:pt x="63" y="52"/>
                </a:cubicBezTo>
                <a:cubicBezTo>
                  <a:pt x="60" y="53"/>
                  <a:pt x="58" y="55"/>
                  <a:pt x="56" y="57"/>
                </a:cubicBezTo>
                <a:cubicBezTo>
                  <a:pt x="28" y="102"/>
                  <a:pt x="28" y="102"/>
                  <a:pt x="28" y="102"/>
                </a:cubicBezTo>
                <a:cubicBezTo>
                  <a:pt x="26" y="105"/>
                  <a:pt x="25" y="109"/>
                  <a:pt x="26" y="112"/>
                </a:cubicBezTo>
                <a:cubicBezTo>
                  <a:pt x="27" y="114"/>
                  <a:pt x="29" y="117"/>
                  <a:pt x="31" y="119"/>
                </a:cubicBezTo>
                <a:cubicBezTo>
                  <a:pt x="34" y="120"/>
                  <a:pt x="37" y="121"/>
                  <a:pt x="40" y="120"/>
                </a:cubicBezTo>
                <a:cubicBezTo>
                  <a:pt x="43" y="120"/>
                  <a:pt x="45" y="118"/>
                  <a:pt x="47" y="115"/>
                </a:cubicBezTo>
                <a:cubicBezTo>
                  <a:pt x="65" y="86"/>
                  <a:pt x="65" y="86"/>
                  <a:pt x="65" y="86"/>
                </a:cubicBezTo>
                <a:cubicBezTo>
                  <a:pt x="66" y="84"/>
                  <a:pt x="66" y="82"/>
                  <a:pt x="64" y="81"/>
                </a:cubicBezTo>
                <a:cubicBezTo>
                  <a:pt x="63" y="80"/>
                  <a:pt x="60" y="81"/>
                  <a:pt x="59" y="82"/>
                </a:cubicBezTo>
                <a:cubicBezTo>
                  <a:pt x="41" y="111"/>
                  <a:pt x="41" y="111"/>
                  <a:pt x="41" y="111"/>
                </a:cubicBezTo>
                <a:cubicBezTo>
                  <a:pt x="41" y="113"/>
                  <a:pt x="39" y="113"/>
                  <a:pt x="38" y="114"/>
                </a:cubicBezTo>
                <a:cubicBezTo>
                  <a:pt x="37" y="114"/>
                  <a:pt x="36" y="114"/>
                  <a:pt x="35" y="113"/>
                </a:cubicBezTo>
                <a:cubicBezTo>
                  <a:pt x="34" y="112"/>
                  <a:pt x="33" y="111"/>
                  <a:pt x="33" y="110"/>
                </a:cubicBezTo>
                <a:cubicBezTo>
                  <a:pt x="32" y="109"/>
                  <a:pt x="33" y="108"/>
                  <a:pt x="34" y="106"/>
                </a:cubicBezTo>
                <a:cubicBezTo>
                  <a:pt x="62" y="61"/>
                  <a:pt x="62" y="61"/>
                  <a:pt x="62" y="61"/>
                </a:cubicBezTo>
                <a:cubicBezTo>
                  <a:pt x="64" y="58"/>
                  <a:pt x="68" y="56"/>
                  <a:pt x="71" y="57"/>
                </a:cubicBezTo>
                <a:cubicBezTo>
                  <a:pt x="113" y="83"/>
                  <a:pt x="113" y="83"/>
                  <a:pt x="113" y="83"/>
                </a:cubicBezTo>
                <a:cubicBezTo>
                  <a:pt x="75" y="144"/>
                  <a:pt x="75" y="144"/>
                  <a:pt x="75" y="144"/>
                </a:cubicBezTo>
                <a:cubicBezTo>
                  <a:pt x="113" y="143"/>
                  <a:pt x="144" y="111"/>
                  <a:pt x="144" y="72"/>
                </a:cubicBezTo>
                <a:cubicBezTo>
                  <a:pt x="144" y="32"/>
                  <a:pt x="112" y="0"/>
                  <a:pt x="72"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24" name="组合 23"/>
          <p:cNvGrpSpPr/>
          <p:nvPr/>
        </p:nvGrpSpPr>
        <p:grpSpPr>
          <a:xfrm>
            <a:off x="965837" y="329439"/>
            <a:ext cx="6277043" cy="1171719"/>
            <a:chOff x="1516079" y="1917417"/>
            <a:chExt cx="9262162" cy="2697103"/>
          </a:xfrm>
        </p:grpSpPr>
        <p:sp>
          <p:nvSpPr>
            <p:cNvPr id="25" name="平行四边形 24"/>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29" name="平行四边形 28"/>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20292699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2" name="组合 31"/>
          <p:cNvGrpSpPr/>
          <p:nvPr/>
        </p:nvGrpSpPr>
        <p:grpSpPr>
          <a:xfrm>
            <a:off x="-253889" y="1508788"/>
            <a:ext cx="7117975" cy="4449225"/>
            <a:chOff x="-430002" y="1131590"/>
            <a:chExt cx="5338481" cy="3336919"/>
          </a:xfrm>
        </p:grpSpPr>
        <p:pic>
          <p:nvPicPr>
            <p:cNvPr id="33" name="图片 3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0002" y="1131590"/>
              <a:ext cx="5338481" cy="3336919"/>
            </a:xfrm>
            <a:prstGeom prst="rect">
              <a:avLst/>
            </a:prstGeom>
          </p:spPr>
        </p:pic>
        <p:sp>
          <p:nvSpPr>
            <p:cNvPr id="34" name="矩形 33"/>
            <p:cNvSpPr/>
            <p:nvPr/>
          </p:nvSpPr>
          <p:spPr>
            <a:xfrm>
              <a:off x="653143" y="1477108"/>
              <a:ext cx="3130061" cy="1814722"/>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5" name="组合 34"/>
          <p:cNvGrpSpPr/>
          <p:nvPr/>
        </p:nvGrpSpPr>
        <p:grpSpPr>
          <a:xfrm>
            <a:off x="4461618" y="3179293"/>
            <a:ext cx="1694541" cy="2327025"/>
            <a:chOff x="3106628" y="2384469"/>
            <a:chExt cx="1270906" cy="1745269"/>
          </a:xfrm>
        </p:grpSpPr>
        <p:pic>
          <p:nvPicPr>
            <p:cNvPr id="36" name="图片 3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06628" y="2384469"/>
              <a:ext cx="1270906" cy="1745269"/>
            </a:xfrm>
            <a:prstGeom prst="rect">
              <a:avLst/>
            </a:prstGeom>
          </p:spPr>
        </p:pic>
        <p:sp>
          <p:nvSpPr>
            <p:cNvPr id="37" name="矩形 36"/>
            <p:cNvSpPr/>
            <p:nvPr/>
          </p:nvSpPr>
          <p:spPr>
            <a:xfrm>
              <a:off x="3219796" y="2554778"/>
              <a:ext cx="1041862" cy="1385124"/>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8" name="矩形 1"/>
          <p:cNvSpPr>
            <a:spLocks noChangeArrowheads="1"/>
          </p:cNvSpPr>
          <p:nvPr/>
        </p:nvSpPr>
        <p:spPr bwMode="auto">
          <a:xfrm>
            <a:off x="6544639" y="2764389"/>
            <a:ext cx="4481008" cy="133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defRPr/>
            </a:pPr>
            <a:r>
              <a:rPr lang="zh-CN" altLang="en-US" sz="1867" kern="0">
                <a:solidFill>
                  <a:sysClr val="windowText" lastClr="000000">
                    <a:lumMod val="65000"/>
                    <a:lumOff val="35000"/>
                  </a:sysClr>
                </a:solidFill>
                <a:latin typeface="微软雅黑" pitchFamily="34" charset="-122"/>
                <a:ea typeface="微软雅黑" pitchFamily="34" charset="-122"/>
              </a:rPr>
              <a:t>此部分内容作为文字排版占位显示（建议使用主题字体）。如需更改请在（设置形状格式）菜单下（文本选项）中调整。</a:t>
            </a:r>
            <a:endParaRPr lang="zh-CN" altLang="en-US" sz="1867" kern="0" dirty="0">
              <a:solidFill>
                <a:sysClr val="windowText" lastClr="000000">
                  <a:lumMod val="65000"/>
                  <a:lumOff val="35000"/>
                </a:sysClr>
              </a:solidFill>
              <a:latin typeface="微软雅黑" pitchFamily="34" charset="-122"/>
              <a:ea typeface="微软雅黑" pitchFamily="34" charset="-122"/>
            </a:endParaRPr>
          </a:p>
        </p:txBody>
      </p:sp>
      <p:sp>
        <p:nvSpPr>
          <p:cNvPr id="39" name="TextBox 38"/>
          <p:cNvSpPr txBox="1"/>
          <p:nvPr/>
        </p:nvSpPr>
        <p:spPr>
          <a:xfrm>
            <a:off x="6517774" y="2094159"/>
            <a:ext cx="3936437" cy="666786"/>
          </a:xfrm>
          <a:prstGeom prst="rect">
            <a:avLst/>
          </a:prstGeom>
          <a:noFill/>
          <a:effectLst/>
        </p:spPr>
        <p:txBody>
          <a:bodyPr wrap="square" rtlCol="0">
            <a:spAutoFit/>
          </a:bodyPr>
          <a:lstStyle/>
          <a:p>
            <a:r>
              <a:rPr lang="zh-CN" altLang="en-US" sz="3733" b="1" dirty="0">
                <a:latin typeface="微软雅黑" pitchFamily="34" charset="-122"/>
                <a:ea typeface="微软雅黑" pitchFamily="34" charset="-122"/>
              </a:rPr>
              <a:t>这里填写大标题</a:t>
            </a:r>
          </a:p>
        </p:txBody>
      </p:sp>
      <p:grpSp>
        <p:nvGrpSpPr>
          <p:cNvPr id="16" name="组合 15"/>
          <p:cNvGrpSpPr/>
          <p:nvPr/>
        </p:nvGrpSpPr>
        <p:grpSpPr>
          <a:xfrm>
            <a:off x="965837" y="329439"/>
            <a:ext cx="6277043" cy="1171719"/>
            <a:chOff x="1516079" y="1917417"/>
            <a:chExt cx="9262162" cy="2697103"/>
          </a:xfrm>
        </p:grpSpPr>
        <p:sp>
          <p:nvSpPr>
            <p:cNvPr id="17" name="平行四边形 16"/>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21" name="平行四边形 20"/>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366341470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300" fill="hold"/>
                                        <p:tgtEl>
                                          <p:spTgt spid="32"/>
                                        </p:tgtEl>
                                        <p:attrNameLst>
                                          <p:attrName>ppt_x</p:attrName>
                                        </p:attrNameLst>
                                      </p:cBhvr>
                                      <p:tavLst>
                                        <p:tav tm="0">
                                          <p:val>
                                            <p:strVal val="0-#ppt_w/2"/>
                                          </p:val>
                                        </p:tav>
                                        <p:tav tm="100000">
                                          <p:val>
                                            <p:strVal val="#ppt_x"/>
                                          </p:val>
                                        </p:tav>
                                      </p:tavLst>
                                    </p:anim>
                                    <p:anim calcmode="lin" valueType="num">
                                      <p:cBhvr additive="base">
                                        <p:cTn id="8" dur="3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decel="5333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300"/>
                            </p:stCondLst>
                            <p:childTnLst>
                              <p:par>
                                <p:cTn id="14" presetID="42"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anim calcmode="lin" valueType="num">
                                      <p:cBhvr>
                                        <p:cTn id="17" dur="500" fill="hold"/>
                                        <p:tgtEl>
                                          <p:spTgt spid="39"/>
                                        </p:tgtEl>
                                        <p:attrNameLst>
                                          <p:attrName>ppt_x</p:attrName>
                                        </p:attrNameLst>
                                      </p:cBhvr>
                                      <p:tavLst>
                                        <p:tav tm="0">
                                          <p:val>
                                            <p:strVal val="#ppt_x"/>
                                          </p:val>
                                        </p:tav>
                                        <p:tav tm="100000">
                                          <p:val>
                                            <p:strVal val="#ppt_x"/>
                                          </p:val>
                                        </p:tav>
                                      </p:tavLst>
                                    </p:anim>
                                    <p:anim calcmode="lin" valueType="num">
                                      <p:cBhvr>
                                        <p:cTn id="18" dur="50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800"/>
                            </p:stCondLst>
                            <p:childTnLst>
                              <p:par>
                                <p:cTn id="20" presetID="2" presetClass="entr" presetSubtype="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TextBox 6"/>
          <p:cNvSpPr txBox="1"/>
          <p:nvPr/>
        </p:nvSpPr>
        <p:spPr>
          <a:xfrm>
            <a:off x="1098374" y="5091378"/>
            <a:ext cx="1920213" cy="1436291"/>
          </a:xfrm>
          <a:prstGeom prst="rect">
            <a:avLst/>
          </a:prstGeom>
          <a:noFill/>
        </p:spPr>
        <p:txBody>
          <a:bodyPr wrap="square" lIns="0" tIns="0" rIns="0" bIns="0" rtlCol="0">
            <a:spAutoFit/>
          </a:bodyPr>
          <a:lstStyle/>
          <a:p>
            <a:pPr algn="just" fontAlgn="base">
              <a:lnSpc>
                <a:spcPts val="1600"/>
              </a:lnSpc>
              <a:spcBef>
                <a:spcPct val="0"/>
              </a:spcBef>
              <a:spcAft>
                <a:spcPct val="0"/>
              </a:spcAft>
            </a:pPr>
            <a:r>
              <a:rPr lang="zh-CN" altLang="en-US" sz="1467" dirty="0">
                <a:solidFill>
                  <a:prstClr val="black">
                    <a:lumMod val="75000"/>
                    <a:lumOff val="25000"/>
                  </a:prstClr>
                </a:solidFill>
                <a:latin typeface="微软雅黑" pitchFamily="34" charset="-122"/>
                <a:ea typeface="微软雅黑" pitchFamily="34" charset="-122"/>
              </a:rPr>
              <a:t>此部分内容作为文字排版占位显示（建议使用主题字体）。如需更改请在（设置形状格式）菜单下（文本选项）中调整。</a:t>
            </a:r>
            <a:endParaRPr lang="en-US" altLang="zh-CN" sz="1467" dirty="0">
              <a:solidFill>
                <a:prstClr val="black">
                  <a:lumMod val="75000"/>
                  <a:lumOff val="25000"/>
                </a:prstClr>
              </a:solidFill>
              <a:latin typeface="微软雅黑" pitchFamily="34" charset="-122"/>
              <a:ea typeface="微软雅黑" pitchFamily="34" charset="-122"/>
            </a:endParaRPr>
          </a:p>
          <a:p>
            <a:pPr algn="just" fontAlgn="base">
              <a:lnSpc>
                <a:spcPts val="1600"/>
              </a:lnSpc>
              <a:spcBef>
                <a:spcPct val="0"/>
              </a:spcBef>
              <a:spcAft>
                <a:spcPct val="0"/>
              </a:spcAft>
            </a:pPr>
            <a:endParaRPr lang="en-US" altLang="zh-CN" sz="1467" dirty="0">
              <a:solidFill>
                <a:prstClr val="black">
                  <a:lumMod val="75000"/>
                  <a:lumOff val="25000"/>
                </a:prstClr>
              </a:solidFill>
              <a:latin typeface="微软雅黑" pitchFamily="34" charset="-122"/>
              <a:ea typeface="微软雅黑" pitchFamily="34" charset="-122"/>
            </a:endParaRPr>
          </a:p>
        </p:txBody>
      </p:sp>
      <p:sp>
        <p:nvSpPr>
          <p:cNvPr id="52" name="TextBox 12"/>
          <p:cNvSpPr txBox="1"/>
          <p:nvPr/>
        </p:nvSpPr>
        <p:spPr>
          <a:xfrm>
            <a:off x="3788363" y="5091378"/>
            <a:ext cx="1920213" cy="1231106"/>
          </a:xfrm>
          <a:prstGeom prst="rect">
            <a:avLst/>
          </a:prstGeom>
          <a:noFill/>
        </p:spPr>
        <p:txBody>
          <a:bodyPr wrap="square" lIns="0" tIns="0" rIns="0" bIns="0" rtlCol="0">
            <a:spAutoFit/>
          </a:bodyPr>
          <a:lstStyle/>
          <a:p>
            <a:pPr algn="just" fontAlgn="base">
              <a:lnSpc>
                <a:spcPts val="1600"/>
              </a:lnSpc>
              <a:spcBef>
                <a:spcPct val="0"/>
              </a:spcBef>
              <a:spcAft>
                <a:spcPct val="0"/>
              </a:spcAft>
            </a:pPr>
            <a:r>
              <a:rPr lang="zh-CN" altLang="en-US" sz="1467" dirty="0">
                <a:solidFill>
                  <a:prstClr val="black">
                    <a:lumMod val="75000"/>
                    <a:lumOff val="25000"/>
                  </a:prstClr>
                </a:solidFill>
                <a:latin typeface="微软雅黑" pitchFamily="34" charset="-122"/>
                <a:ea typeface="微软雅黑" pitchFamily="34" charset="-122"/>
              </a:rPr>
              <a:t>此部分内容作为文字排版占位显示（建议使用主题字体）。如需更改请在（设置形状格式）菜单下（文本选项）中调整。</a:t>
            </a:r>
            <a:endParaRPr lang="en-US" altLang="zh-CN" sz="1467" dirty="0">
              <a:solidFill>
                <a:prstClr val="black">
                  <a:lumMod val="75000"/>
                  <a:lumOff val="25000"/>
                </a:prstClr>
              </a:solidFill>
              <a:latin typeface="微软雅黑" pitchFamily="34" charset="-122"/>
              <a:ea typeface="微软雅黑" pitchFamily="34" charset="-122"/>
            </a:endParaRPr>
          </a:p>
        </p:txBody>
      </p:sp>
      <p:sp>
        <p:nvSpPr>
          <p:cNvPr id="53" name="TextBox 18"/>
          <p:cNvSpPr txBox="1"/>
          <p:nvPr/>
        </p:nvSpPr>
        <p:spPr>
          <a:xfrm>
            <a:off x="6478352" y="5091378"/>
            <a:ext cx="1920213" cy="1231106"/>
          </a:xfrm>
          <a:prstGeom prst="rect">
            <a:avLst/>
          </a:prstGeom>
          <a:noFill/>
        </p:spPr>
        <p:txBody>
          <a:bodyPr wrap="square" lIns="0" tIns="0" rIns="0" bIns="0" rtlCol="0">
            <a:spAutoFit/>
          </a:bodyPr>
          <a:lstStyle/>
          <a:p>
            <a:pPr algn="just" fontAlgn="base">
              <a:lnSpc>
                <a:spcPts val="1600"/>
              </a:lnSpc>
              <a:spcBef>
                <a:spcPct val="0"/>
              </a:spcBef>
              <a:spcAft>
                <a:spcPct val="0"/>
              </a:spcAft>
            </a:pPr>
            <a:r>
              <a:rPr lang="zh-CN" altLang="en-US" sz="1467">
                <a:solidFill>
                  <a:prstClr val="black">
                    <a:lumMod val="75000"/>
                    <a:lumOff val="25000"/>
                  </a:prstClr>
                </a:solidFill>
                <a:latin typeface="微软雅黑" pitchFamily="34" charset="-122"/>
                <a:ea typeface="微软雅黑" pitchFamily="34" charset="-122"/>
              </a:rPr>
              <a:t>此部分内容作为文字排版占位显示（建议使用主题字体）。如需更改请在（设置形状格式）菜单下（文本选项）中调整。</a:t>
            </a:r>
            <a:endParaRPr lang="en-US" altLang="zh-CN" sz="1467" dirty="0">
              <a:solidFill>
                <a:prstClr val="black">
                  <a:lumMod val="75000"/>
                  <a:lumOff val="25000"/>
                </a:prstClr>
              </a:solidFill>
              <a:latin typeface="微软雅黑" pitchFamily="34" charset="-122"/>
              <a:ea typeface="微软雅黑" pitchFamily="34" charset="-122"/>
            </a:endParaRPr>
          </a:p>
        </p:txBody>
      </p:sp>
      <p:sp>
        <p:nvSpPr>
          <p:cNvPr id="54" name="TextBox 24"/>
          <p:cNvSpPr txBox="1"/>
          <p:nvPr/>
        </p:nvSpPr>
        <p:spPr>
          <a:xfrm>
            <a:off x="9168342" y="5091378"/>
            <a:ext cx="1920213" cy="1231106"/>
          </a:xfrm>
          <a:prstGeom prst="rect">
            <a:avLst/>
          </a:prstGeom>
          <a:noFill/>
        </p:spPr>
        <p:txBody>
          <a:bodyPr wrap="square" lIns="0" tIns="0" rIns="0" bIns="0" rtlCol="0">
            <a:spAutoFit/>
          </a:bodyPr>
          <a:lstStyle/>
          <a:p>
            <a:pPr algn="just" fontAlgn="base">
              <a:lnSpc>
                <a:spcPts val="1600"/>
              </a:lnSpc>
              <a:spcBef>
                <a:spcPct val="0"/>
              </a:spcBef>
              <a:spcAft>
                <a:spcPct val="0"/>
              </a:spcAft>
            </a:pPr>
            <a:r>
              <a:rPr lang="zh-CN" altLang="en-US" sz="1467">
                <a:solidFill>
                  <a:prstClr val="black">
                    <a:lumMod val="75000"/>
                    <a:lumOff val="25000"/>
                  </a:prstClr>
                </a:solidFill>
                <a:latin typeface="微软雅黑" pitchFamily="34" charset="-122"/>
                <a:ea typeface="微软雅黑" pitchFamily="34" charset="-122"/>
              </a:rPr>
              <a:t>此部分内容作为文字排版占位显示（建议使用主题字体）。如需更改请在（设置形状格式）菜单下（文本选项）中调整。</a:t>
            </a:r>
            <a:endParaRPr lang="en-US" altLang="zh-CN" sz="1467" dirty="0">
              <a:solidFill>
                <a:prstClr val="black">
                  <a:lumMod val="75000"/>
                  <a:lumOff val="25000"/>
                </a:prstClr>
              </a:solidFill>
              <a:latin typeface="微软雅黑" pitchFamily="34" charset="-122"/>
              <a:ea typeface="微软雅黑" pitchFamily="34" charset="-122"/>
            </a:endParaRPr>
          </a:p>
        </p:txBody>
      </p:sp>
      <p:grpSp>
        <p:nvGrpSpPr>
          <p:cNvPr id="55" name="组合 54"/>
          <p:cNvGrpSpPr/>
          <p:nvPr/>
        </p:nvGrpSpPr>
        <p:grpSpPr>
          <a:xfrm>
            <a:off x="1019718" y="1412776"/>
            <a:ext cx="2077525" cy="2252165"/>
            <a:chOff x="764788" y="1059582"/>
            <a:chExt cx="1558144" cy="1689124"/>
          </a:xfrm>
          <a:effectLst>
            <a:outerShdw blurRad="228600" dist="101600" dir="8400000" sx="105000" sy="105000" algn="tr" rotWithShape="0">
              <a:prstClr val="black">
                <a:alpha val="40000"/>
              </a:prstClr>
            </a:outerShdw>
          </a:effectLst>
        </p:grpSpPr>
        <p:sp>
          <p:nvSpPr>
            <p:cNvPr id="5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57"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grpSp>
      <p:grpSp>
        <p:nvGrpSpPr>
          <p:cNvPr id="58" name="组合 57"/>
          <p:cNvGrpSpPr/>
          <p:nvPr/>
        </p:nvGrpSpPr>
        <p:grpSpPr>
          <a:xfrm>
            <a:off x="3709707" y="1412776"/>
            <a:ext cx="2077525" cy="2252165"/>
            <a:chOff x="2782280" y="1059582"/>
            <a:chExt cx="1558144" cy="1689124"/>
          </a:xfrm>
          <a:effectLst>
            <a:outerShdw blurRad="228600" dist="101600" dir="8400000" sx="105000" sy="105000" algn="tr" rotWithShape="0">
              <a:prstClr val="black">
                <a:alpha val="40000"/>
              </a:prstClr>
            </a:outerShdw>
          </a:effectLst>
        </p:grpSpPr>
        <p:sp>
          <p:nvSpPr>
            <p:cNvPr id="59"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60"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grpSp>
      <p:grpSp>
        <p:nvGrpSpPr>
          <p:cNvPr id="61" name="组合 60"/>
          <p:cNvGrpSpPr/>
          <p:nvPr/>
        </p:nvGrpSpPr>
        <p:grpSpPr>
          <a:xfrm>
            <a:off x="6399696" y="1412776"/>
            <a:ext cx="2077525" cy="2252165"/>
            <a:chOff x="4799772" y="1059582"/>
            <a:chExt cx="1558144" cy="1689124"/>
          </a:xfrm>
          <a:effectLst>
            <a:outerShdw blurRad="228600" dist="101600" dir="8400000" sx="105000" sy="105000" algn="tr" rotWithShape="0">
              <a:prstClr val="black">
                <a:alpha val="40000"/>
              </a:prstClr>
            </a:outerShdw>
          </a:effectLst>
        </p:grpSpPr>
        <p:sp>
          <p:nvSpPr>
            <p:cNvPr id="62"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63"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grpSp>
      <p:grpSp>
        <p:nvGrpSpPr>
          <p:cNvPr id="64" name="组合 63"/>
          <p:cNvGrpSpPr/>
          <p:nvPr/>
        </p:nvGrpSpPr>
        <p:grpSpPr>
          <a:xfrm>
            <a:off x="9089684" y="1412776"/>
            <a:ext cx="2077525" cy="2252165"/>
            <a:chOff x="6817263" y="1059582"/>
            <a:chExt cx="1558144" cy="1689124"/>
          </a:xfrm>
          <a:effectLst>
            <a:outerShdw blurRad="228600" dist="101600" dir="8400000" sx="105000" sy="105000" algn="tr" rotWithShape="0">
              <a:prstClr val="black">
                <a:alpha val="40000"/>
              </a:prstClr>
            </a:outerShdw>
          </a:effectLst>
        </p:grpSpPr>
        <p:sp>
          <p:nvSpPr>
            <p:cNvPr id="65"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66"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grpSp>
      <p:sp>
        <p:nvSpPr>
          <p:cNvPr id="67" name="矩形 66"/>
          <p:cNvSpPr>
            <a:spLocks noChangeArrowheads="1"/>
          </p:cNvSpPr>
          <p:nvPr/>
        </p:nvSpPr>
        <p:spPr bwMode="auto">
          <a:xfrm>
            <a:off x="1374532"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fontAlgn="base">
              <a:spcBef>
                <a:spcPct val="0"/>
              </a:spcBef>
              <a:spcAft>
                <a:spcPct val="0"/>
              </a:spcAft>
            </a:pPr>
            <a:r>
              <a:rPr lang="zh-CN" altLang="en-US" sz="2133" b="1" cap="all" dirty="0">
                <a:solidFill>
                  <a:prstClr val="black"/>
                </a:solidFill>
                <a:latin typeface="微软雅黑" pitchFamily="34" charset="-122"/>
                <a:ea typeface="微软雅黑" pitchFamily="34" charset="-122"/>
              </a:rPr>
              <a:t>张姓名</a:t>
            </a:r>
            <a:endParaRPr lang="en-US" altLang="zh-CN" sz="2133" b="1" cap="all" dirty="0">
              <a:solidFill>
                <a:prstClr val="black"/>
              </a:solidFill>
              <a:latin typeface="微软雅黑" pitchFamily="34" charset="-122"/>
              <a:ea typeface="微软雅黑" pitchFamily="34" charset="-122"/>
            </a:endParaRPr>
          </a:p>
        </p:txBody>
      </p:sp>
      <p:sp>
        <p:nvSpPr>
          <p:cNvPr id="68" name="矩形 67"/>
          <p:cNvSpPr>
            <a:spLocks noChangeArrowheads="1"/>
          </p:cNvSpPr>
          <p:nvPr/>
        </p:nvSpPr>
        <p:spPr bwMode="auto">
          <a:xfrm>
            <a:off x="4064521"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fontAlgn="base">
              <a:spcBef>
                <a:spcPct val="0"/>
              </a:spcBef>
              <a:spcAft>
                <a:spcPct val="0"/>
              </a:spcAft>
            </a:pPr>
            <a:r>
              <a:rPr lang="zh-CN" altLang="en-US" sz="2133" b="1" cap="all" dirty="0">
                <a:solidFill>
                  <a:prstClr val="black"/>
                </a:solidFill>
                <a:latin typeface="微软雅黑" pitchFamily="34" charset="-122"/>
                <a:ea typeface="微软雅黑" pitchFamily="34" charset="-122"/>
              </a:rPr>
              <a:t>杨姓名</a:t>
            </a:r>
            <a:endParaRPr lang="en-US" altLang="zh-CN" sz="2133" b="1" cap="all" dirty="0">
              <a:solidFill>
                <a:prstClr val="black"/>
              </a:solidFill>
              <a:latin typeface="微软雅黑" pitchFamily="34" charset="-122"/>
              <a:ea typeface="微软雅黑" pitchFamily="34" charset="-122"/>
            </a:endParaRPr>
          </a:p>
        </p:txBody>
      </p:sp>
      <p:sp>
        <p:nvSpPr>
          <p:cNvPr id="69" name="矩形 68"/>
          <p:cNvSpPr>
            <a:spLocks noChangeArrowheads="1"/>
          </p:cNvSpPr>
          <p:nvPr/>
        </p:nvSpPr>
        <p:spPr bwMode="auto">
          <a:xfrm>
            <a:off x="6754511"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fontAlgn="base">
              <a:spcBef>
                <a:spcPct val="0"/>
              </a:spcBef>
              <a:spcAft>
                <a:spcPct val="0"/>
              </a:spcAft>
            </a:pPr>
            <a:r>
              <a:rPr lang="zh-CN" altLang="en-US" sz="2133" b="1" cap="all" dirty="0">
                <a:solidFill>
                  <a:prstClr val="black"/>
                </a:solidFill>
                <a:latin typeface="微软雅黑" pitchFamily="34" charset="-122"/>
                <a:ea typeface="微软雅黑" pitchFamily="34" charset="-122"/>
              </a:rPr>
              <a:t>周姓名</a:t>
            </a:r>
            <a:endParaRPr lang="en-US" altLang="zh-CN" sz="2133" b="1" cap="all" dirty="0">
              <a:solidFill>
                <a:prstClr val="black"/>
              </a:solidFill>
              <a:latin typeface="微软雅黑" pitchFamily="34" charset="-122"/>
              <a:ea typeface="微软雅黑" pitchFamily="34" charset="-122"/>
            </a:endParaRPr>
          </a:p>
        </p:txBody>
      </p:sp>
      <p:sp>
        <p:nvSpPr>
          <p:cNvPr id="70" name="矩形 69"/>
          <p:cNvSpPr>
            <a:spLocks noChangeArrowheads="1"/>
          </p:cNvSpPr>
          <p:nvPr/>
        </p:nvSpPr>
        <p:spPr bwMode="auto">
          <a:xfrm>
            <a:off x="9444500"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fontAlgn="base">
              <a:spcBef>
                <a:spcPct val="0"/>
              </a:spcBef>
              <a:spcAft>
                <a:spcPct val="0"/>
              </a:spcAft>
            </a:pPr>
            <a:r>
              <a:rPr lang="zh-CN" altLang="en-US" sz="2133" b="1" cap="all" dirty="0">
                <a:solidFill>
                  <a:prstClr val="black"/>
                </a:solidFill>
                <a:latin typeface="微软雅黑" pitchFamily="34" charset="-122"/>
                <a:ea typeface="微软雅黑" pitchFamily="34" charset="-122"/>
              </a:rPr>
              <a:t>李姓名</a:t>
            </a:r>
            <a:endParaRPr lang="en-US" altLang="zh-CN" sz="2133" b="1" cap="all" dirty="0">
              <a:solidFill>
                <a:prstClr val="black"/>
              </a:solidFill>
              <a:latin typeface="微软雅黑" pitchFamily="34" charset="-122"/>
              <a:ea typeface="微软雅黑" pitchFamily="34" charset="-122"/>
            </a:endParaRPr>
          </a:p>
        </p:txBody>
      </p:sp>
      <p:grpSp>
        <p:nvGrpSpPr>
          <p:cNvPr id="71" name="组合 70"/>
          <p:cNvGrpSpPr/>
          <p:nvPr/>
        </p:nvGrpSpPr>
        <p:grpSpPr>
          <a:xfrm>
            <a:off x="1085771" y="4292447"/>
            <a:ext cx="1808523" cy="576715"/>
            <a:chOff x="814328" y="3219334"/>
            <a:chExt cx="1356392" cy="432536"/>
          </a:xfrm>
        </p:grpSpPr>
        <p:grpSp>
          <p:nvGrpSpPr>
            <p:cNvPr id="72" name="组合 71"/>
            <p:cNvGrpSpPr/>
            <p:nvPr/>
          </p:nvGrpSpPr>
          <p:grpSpPr>
            <a:xfrm>
              <a:off x="814328" y="3219334"/>
              <a:ext cx="1356392" cy="432536"/>
              <a:chOff x="2173927" y="3285519"/>
              <a:chExt cx="1721136" cy="548848"/>
            </a:xfrm>
          </p:grpSpPr>
          <p:grpSp>
            <p:nvGrpSpPr>
              <p:cNvPr id="74" name="组合 7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6" name="圆角矩形 7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77" name="圆角矩形 7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75" name="椭圆 7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73" name="TextBox 43"/>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srgbClr val="002060"/>
                  </a:solidFill>
                </a:rPr>
                <a:t>职务名称</a:t>
              </a:r>
            </a:p>
          </p:txBody>
        </p:sp>
      </p:grpSp>
      <p:grpSp>
        <p:nvGrpSpPr>
          <p:cNvPr id="78" name="组合 77"/>
          <p:cNvGrpSpPr/>
          <p:nvPr/>
        </p:nvGrpSpPr>
        <p:grpSpPr>
          <a:xfrm>
            <a:off x="3788363" y="4286489"/>
            <a:ext cx="1808523" cy="576715"/>
            <a:chOff x="814328" y="3219334"/>
            <a:chExt cx="1356392" cy="432536"/>
          </a:xfrm>
        </p:grpSpPr>
        <p:grpSp>
          <p:nvGrpSpPr>
            <p:cNvPr id="79" name="组合 78"/>
            <p:cNvGrpSpPr/>
            <p:nvPr/>
          </p:nvGrpSpPr>
          <p:grpSpPr>
            <a:xfrm>
              <a:off x="814328" y="3219334"/>
              <a:ext cx="1356392" cy="432536"/>
              <a:chOff x="2173927" y="3285519"/>
              <a:chExt cx="1721136" cy="548848"/>
            </a:xfrm>
          </p:grpSpPr>
          <p:grpSp>
            <p:nvGrpSpPr>
              <p:cNvPr id="81" name="组合 80"/>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83" name="圆角矩形 8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84" name="圆角矩形 8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2" name="椭圆 8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0" name="TextBox 52"/>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srgbClr val="002060"/>
                  </a:solidFill>
                </a:rPr>
                <a:t>职务名称</a:t>
              </a:r>
            </a:p>
          </p:txBody>
        </p:sp>
      </p:grpSp>
      <p:grpSp>
        <p:nvGrpSpPr>
          <p:cNvPr id="85" name="组合 84"/>
          <p:cNvGrpSpPr/>
          <p:nvPr/>
        </p:nvGrpSpPr>
        <p:grpSpPr>
          <a:xfrm>
            <a:off x="6534197" y="4286487"/>
            <a:ext cx="1808523" cy="576715"/>
            <a:chOff x="814328" y="3219334"/>
            <a:chExt cx="1356392" cy="432536"/>
          </a:xfrm>
        </p:grpSpPr>
        <p:grpSp>
          <p:nvGrpSpPr>
            <p:cNvPr id="86" name="组合 85"/>
            <p:cNvGrpSpPr/>
            <p:nvPr/>
          </p:nvGrpSpPr>
          <p:grpSpPr>
            <a:xfrm>
              <a:off x="814328" y="3219334"/>
              <a:ext cx="1356392" cy="432536"/>
              <a:chOff x="2173927" y="3285519"/>
              <a:chExt cx="1721136" cy="548848"/>
            </a:xfrm>
          </p:grpSpPr>
          <p:grpSp>
            <p:nvGrpSpPr>
              <p:cNvPr id="88" name="组合 8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0" name="圆角矩形 8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91" name="圆角矩形 9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9" name="椭圆 88"/>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7" name="TextBox 59"/>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srgbClr val="002060"/>
                  </a:solidFill>
                </a:rPr>
                <a:t>职务名称</a:t>
              </a:r>
            </a:p>
          </p:txBody>
        </p:sp>
      </p:grpSp>
      <p:grpSp>
        <p:nvGrpSpPr>
          <p:cNvPr id="92" name="组合 91"/>
          <p:cNvGrpSpPr/>
          <p:nvPr/>
        </p:nvGrpSpPr>
        <p:grpSpPr>
          <a:xfrm>
            <a:off x="9224187" y="4268363"/>
            <a:ext cx="1808523" cy="576715"/>
            <a:chOff x="814328" y="3219334"/>
            <a:chExt cx="1356392" cy="432536"/>
          </a:xfrm>
        </p:grpSpPr>
        <p:grpSp>
          <p:nvGrpSpPr>
            <p:cNvPr id="93" name="组合 92"/>
            <p:cNvGrpSpPr/>
            <p:nvPr/>
          </p:nvGrpSpPr>
          <p:grpSpPr>
            <a:xfrm>
              <a:off x="814328" y="3219334"/>
              <a:ext cx="1356392" cy="432536"/>
              <a:chOff x="2173927" y="3285519"/>
              <a:chExt cx="1721136" cy="548848"/>
            </a:xfrm>
          </p:grpSpPr>
          <p:grpSp>
            <p:nvGrpSpPr>
              <p:cNvPr id="95" name="组合 94"/>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7" name="圆角矩形 9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98" name="圆角矩形 9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96" name="椭圆 95"/>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94" name="TextBox 66"/>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srgbClr val="002060"/>
                  </a:solidFill>
                </a:rPr>
                <a:t>职务名称</a:t>
              </a:r>
            </a:p>
          </p:txBody>
        </p:sp>
      </p:grpSp>
      <p:grpSp>
        <p:nvGrpSpPr>
          <p:cNvPr id="104" name="组合 103"/>
          <p:cNvGrpSpPr/>
          <p:nvPr/>
        </p:nvGrpSpPr>
        <p:grpSpPr>
          <a:xfrm>
            <a:off x="965837" y="329439"/>
            <a:ext cx="6277043" cy="1171719"/>
            <a:chOff x="1516079" y="1917417"/>
            <a:chExt cx="9262162" cy="2697103"/>
          </a:xfrm>
        </p:grpSpPr>
        <p:sp>
          <p:nvSpPr>
            <p:cNvPr id="105" name="平行四边形 104"/>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平行四边形 105"/>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平行四边形 106"/>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109" name="平行四边形 108"/>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871577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anim calcmode="lin" valueType="num">
                                      <p:cBhvr>
                                        <p:cTn id="8" dur="500" fill="hold"/>
                                        <p:tgtEl>
                                          <p:spTgt spid="55"/>
                                        </p:tgtEl>
                                        <p:attrNameLst>
                                          <p:attrName>ppt_x</p:attrName>
                                        </p:attrNameLst>
                                      </p:cBhvr>
                                      <p:tavLst>
                                        <p:tav tm="0">
                                          <p:val>
                                            <p:strVal val="#ppt_x"/>
                                          </p:val>
                                        </p:tav>
                                        <p:tav tm="100000">
                                          <p:val>
                                            <p:strVal val="#ppt_x"/>
                                          </p:val>
                                        </p:tav>
                                      </p:tavLst>
                                    </p:anim>
                                    <p:anim calcmode="lin" valueType="num">
                                      <p:cBhvr>
                                        <p:cTn id="9" dur="5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anim calcmode="lin" valueType="num">
                                      <p:cBhvr>
                                        <p:cTn id="13" dur="500" fill="hold"/>
                                        <p:tgtEl>
                                          <p:spTgt spid="58"/>
                                        </p:tgtEl>
                                        <p:attrNameLst>
                                          <p:attrName>ppt_x</p:attrName>
                                        </p:attrNameLst>
                                      </p:cBhvr>
                                      <p:tavLst>
                                        <p:tav tm="0">
                                          <p:val>
                                            <p:strVal val="#ppt_x"/>
                                          </p:val>
                                        </p:tav>
                                        <p:tav tm="100000">
                                          <p:val>
                                            <p:strVal val="#ppt_x"/>
                                          </p:val>
                                        </p:tav>
                                      </p:tavLst>
                                    </p:anim>
                                    <p:anim calcmode="lin" valueType="num">
                                      <p:cBhvr>
                                        <p:cTn id="14" dur="500" fill="hold"/>
                                        <p:tgtEl>
                                          <p:spTgt spid="5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anim calcmode="lin" valueType="num">
                                      <p:cBhvr>
                                        <p:cTn id="18" dur="500" fill="hold"/>
                                        <p:tgtEl>
                                          <p:spTgt spid="61"/>
                                        </p:tgtEl>
                                        <p:attrNameLst>
                                          <p:attrName>ppt_x</p:attrName>
                                        </p:attrNameLst>
                                      </p:cBhvr>
                                      <p:tavLst>
                                        <p:tav tm="0">
                                          <p:val>
                                            <p:strVal val="#ppt_x"/>
                                          </p:val>
                                        </p:tav>
                                        <p:tav tm="100000">
                                          <p:val>
                                            <p:strVal val="#ppt_x"/>
                                          </p:val>
                                        </p:tav>
                                      </p:tavLst>
                                    </p:anim>
                                    <p:anim calcmode="lin" valueType="num">
                                      <p:cBhvr>
                                        <p:cTn id="19" dur="500" fill="hold"/>
                                        <p:tgtEl>
                                          <p:spTgt spid="6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anim calcmode="lin" valueType="num">
                                      <p:cBhvr>
                                        <p:cTn id="23" dur="500" fill="hold"/>
                                        <p:tgtEl>
                                          <p:spTgt spid="64"/>
                                        </p:tgtEl>
                                        <p:attrNameLst>
                                          <p:attrName>ppt_x</p:attrName>
                                        </p:attrNameLst>
                                      </p:cBhvr>
                                      <p:tavLst>
                                        <p:tav tm="0">
                                          <p:val>
                                            <p:strVal val="#ppt_x"/>
                                          </p:val>
                                        </p:tav>
                                        <p:tav tm="100000">
                                          <p:val>
                                            <p:strVal val="#ppt_x"/>
                                          </p:val>
                                        </p:tav>
                                      </p:tavLst>
                                    </p:anim>
                                    <p:anim calcmode="lin" valueType="num">
                                      <p:cBhvr>
                                        <p:cTn id="24" dur="500" fill="hold"/>
                                        <p:tgtEl>
                                          <p:spTgt spid="64"/>
                                        </p:tgtEl>
                                        <p:attrNameLst>
                                          <p:attrName>ppt_y</p:attrName>
                                        </p:attrNameLst>
                                      </p:cBhvr>
                                      <p:tavLst>
                                        <p:tav tm="0">
                                          <p:val>
                                            <p:strVal val="#ppt_y+.1"/>
                                          </p:val>
                                        </p:tav>
                                        <p:tav tm="100000">
                                          <p:val>
                                            <p:strVal val="#ppt_y"/>
                                          </p:val>
                                        </p:tav>
                                      </p:tavLst>
                                    </p:anim>
                                  </p:childTnLst>
                                </p:cTn>
                              </p:par>
                            </p:childTnLst>
                          </p:cTn>
                        </p:par>
                        <p:par>
                          <p:cTn id="25" fill="hold">
                            <p:stCondLst>
                              <p:cond delay="800"/>
                            </p:stCondLst>
                            <p:childTnLst>
                              <p:par>
                                <p:cTn id="26" presetID="12" presetClass="entr" presetSubtype="4" fill="hold" grpId="0" nodeType="after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p:tgtEl>
                                          <p:spTgt spid="67"/>
                                        </p:tgtEl>
                                        <p:attrNameLst>
                                          <p:attrName>ppt_y</p:attrName>
                                        </p:attrNameLst>
                                      </p:cBhvr>
                                      <p:tavLst>
                                        <p:tav tm="0">
                                          <p:val>
                                            <p:strVal val="#ppt_y+#ppt_h*1.125000"/>
                                          </p:val>
                                        </p:tav>
                                        <p:tav tm="100000">
                                          <p:val>
                                            <p:strVal val="#ppt_y"/>
                                          </p:val>
                                        </p:tav>
                                      </p:tavLst>
                                    </p:anim>
                                    <p:animEffect transition="in" filter="wipe(up)">
                                      <p:cBhvr>
                                        <p:cTn id="29" dur="500"/>
                                        <p:tgtEl>
                                          <p:spTgt spid="67"/>
                                        </p:tgtEl>
                                      </p:cBhvr>
                                    </p:animEffect>
                                  </p:childTnLst>
                                </p:cTn>
                              </p:par>
                              <p:par>
                                <p:cTn id="30" presetID="12" presetClass="entr" presetSubtype="4" fill="hold" grpId="0" nodeType="withEffect">
                                  <p:stCondLst>
                                    <p:cond delay="10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p:tgtEl>
                                          <p:spTgt spid="68"/>
                                        </p:tgtEl>
                                        <p:attrNameLst>
                                          <p:attrName>ppt_y</p:attrName>
                                        </p:attrNameLst>
                                      </p:cBhvr>
                                      <p:tavLst>
                                        <p:tav tm="0">
                                          <p:val>
                                            <p:strVal val="#ppt_y+#ppt_h*1.125000"/>
                                          </p:val>
                                        </p:tav>
                                        <p:tav tm="100000">
                                          <p:val>
                                            <p:strVal val="#ppt_y"/>
                                          </p:val>
                                        </p:tav>
                                      </p:tavLst>
                                    </p:anim>
                                    <p:animEffect transition="in" filter="wipe(up)">
                                      <p:cBhvr>
                                        <p:cTn id="33" dur="500"/>
                                        <p:tgtEl>
                                          <p:spTgt spid="68"/>
                                        </p:tgtEl>
                                      </p:cBhvr>
                                    </p:animEffect>
                                  </p:childTnLst>
                                </p:cTn>
                              </p:par>
                              <p:par>
                                <p:cTn id="34" presetID="12" presetClass="entr" presetSubtype="4" fill="hold" grpId="0" nodeType="withEffect">
                                  <p:stCondLst>
                                    <p:cond delay="200"/>
                                  </p:stCondLst>
                                  <p:childTnLst>
                                    <p:set>
                                      <p:cBhvr>
                                        <p:cTn id="35" dur="1" fill="hold">
                                          <p:stCondLst>
                                            <p:cond delay="0"/>
                                          </p:stCondLst>
                                        </p:cTn>
                                        <p:tgtEl>
                                          <p:spTgt spid="69"/>
                                        </p:tgtEl>
                                        <p:attrNameLst>
                                          <p:attrName>style.visibility</p:attrName>
                                        </p:attrNameLst>
                                      </p:cBhvr>
                                      <p:to>
                                        <p:strVal val="visible"/>
                                      </p:to>
                                    </p:set>
                                    <p:anim calcmode="lin" valueType="num">
                                      <p:cBhvr additive="base">
                                        <p:cTn id="36" dur="500"/>
                                        <p:tgtEl>
                                          <p:spTgt spid="69"/>
                                        </p:tgtEl>
                                        <p:attrNameLst>
                                          <p:attrName>ppt_y</p:attrName>
                                        </p:attrNameLst>
                                      </p:cBhvr>
                                      <p:tavLst>
                                        <p:tav tm="0">
                                          <p:val>
                                            <p:strVal val="#ppt_y+#ppt_h*1.125000"/>
                                          </p:val>
                                        </p:tav>
                                        <p:tav tm="100000">
                                          <p:val>
                                            <p:strVal val="#ppt_y"/>
                                          </p:val>
                                        </p:tav>
                                      </p:tavLst>
                                    </p:anim>
                                    <p:animEffect transition="in" filter="wipe(up)">
                                      <p:cBhvr>
                                        <p:cTn id="37" dur="500"/>
                                        <p:tgtEl>
                                          <p:spTgt spid="69"/>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p:tgtEl>
                                          <p:spTgt spid="70"/>
                                        </p:tgtEl>
                                        <p:attrNameLst>
                                          <p:attrName>ppt_y</p:attrName>
                                        </p:attrNameLst>
                                      </p:cBhvr>
                                      <p:tavLst>
                                        <p:tav tm="0">
                                          <p:val>
                                            <p:strVal val="#ppt_y+#ppt_h*1.125000"/>
                                          </p:val>
                                        </p:tav>
                                        <p:tav tm="100000">
                                          <p:val>
                                            <p:strVal val="#ppt_y"/>
                                          </p:val>
                                        </p:tav>
                                      </p:tavLst>
                                    </p:anim>
                                    <p:animEffect transition="in" filter="wipe(up)">
                                      <p:cBhvr>
                                        <p:cTn id="41" dur="500"/>
                                        <p:tgtEl>
                                          <p:spTgt spid="70"/>
                                        </p:tgtEl>
                                      </p:cBhvr>
                                    </p:animEffect>
                                  </p:childTnLst>
                                </p:cTn>
                              </p:par>
                            </p:childTnLst>
                          </p:cTn>
                        </p:par>
                        <p:par>
                          <p:cTn id="42" fill="hold">
                            <p:stCondLst>
                              <p:cond delay="1600"/>
                            </p:stCondLst>
                            <p:childTnLst>
                              <p:par>
                                <p:cTn id="43" presetID="53" presetClass="entr" presetSubtype="16"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animEffect transition="in" filter="fade">
                                      <p:cBhvr>
                                        <p:cTn id="47" dur="500"/>
                                        <p:tgtEl>
                                          <p:spTgt spid="71"/>
                                        </p:tgtEl>
                                      </p:cBhvr>
                                    </p:animEffect>
                                  </p:childTnLst>
                                </p:cTn>
                              </p:par>
                              <p:par>
                                <p:cTn id="48" presetID="12" presetClass="entr" presetSubtype="1" fill="hold" grpId="0" nodeType="withEffect">
                                  <p:stCondLst>
                                    <p:cond delay="10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p:tgtEl>
                                          <p:spTgt spid="51"/>
                                        </p:tgtEl>
                                        <p:attrNameLst>
                                          <p:attrName>ppt_y</p:attrName>
                                        </p:attrNameLst>
                                      </p:cBhvr>
                                      <p:tavLst>
                                        <p:tav tm="0">
                                          <p:val>
                                            <p:strVal val="#ppt_y-#ppt_h*1.125000"/>
                                          </p:val>
                                        </p:tav>
                                        <p:tav tm="100000">
                                          <p:val>
                                            <p:strVal val="#ppt_y"/>
                                          </p:val>
                                        </p:tav>
                                      </p:tavLst>
                                    </p:anim>
                                    <p:animEffect transition="in" filter="wipe(down)">
                                      <p:cBhvr>
                                        <p:cTn id="51" dur="500"/>
                                        <p:tgtEl>
                                          <p:spTgt spid="51"/>
                                        </p:tgtEl>
                                      </p:cBhvr>
                                    </p:animEffect>
                                  </p:childTnLst>
                                </p:cTn>
                              </p:par>
                              <p:par>
                                <p:cTn id="52" presetID="53" presetClass="entr" presetSubtype="16" fill="hold" nodeType="withEffect">
                                  <p:stCondLst>
                                    <p:cond delay="200"/>
                                  </p:stCondLst>
                                  <p:childTnLst>
                                    <p:set>
                                      <p:cBhvr>
                                        <p:cTn id="53" dur="1" fill="hold">
                                          <p:stCondLst>
                                            <p:cond delay="0"/>
                                          </p:stCondLst>
                                        </p:cTn>
                                        <p:tgtEl>
                                          <p:spTgt spid="78"/>
                                        </p:tgtEl>
                                        <p:attrNameLst>
                                          <p:attrName>style.visibility</p:attrName>
                                        </p:attrNameLst>
                                      </p:cBhvr>
                                      <p:to>
                                        <p:strVal val="visible"/>
                                      </p:to>
                                    </p:set>
                                    <p:anim calcmode="lin" valueType="num">
                                      <p:cBhvr>
                                        <p:cTn id="54" dur="500" fill="hold"/>
                                        <p:tgtEl>
                                          <p:spTgt spid="78"/>
                                        </p:tgtEl>
                                        <p:attrNameLst>
                                          <p:attrName>ppt_w</p:attrName>
                                        </p:attrNameLst>
                                      </p:cBhvr>
                                      <p:tavLst>
                                        <p:tav tm="0">
                                          <p:val>
                                            <p:fltVal val="0"/>
                                          </p:val>
                                        </p:tav>
                                        <p:tav tm="100000">
                                          <p:val>
                                            <p:strVal val="#ppt_w"/>
                                          </p:val>
                                        </p:tav>
                                      </p:tavLst>
                                    </p:anim>
                                    <p:anim calcmode="lin" valueType="num">
                                      <p:cBhvr>
                                        <p:cTn id="55" dur="500" fill="hold"/>
                                        <p:tgtEl>
                                          <p:spTgt spid="78"/>
                                        </p:tgtEl>
                                        <p:attrNameLst>
                                          <p:attrName>ppt_h</p:attrName>
                                        </p:attrNameLst>
                                      </p:cBhvr>
                                      <p:tavLst>
                                        <p:tav tm="0">
                                          <p:val>
                                            <p:fltVal val="0"/>
                                          </p:val>
                                        </p:tav>
                                        <p:tav tm="100000">
                                          <p:val>
                                            <p:strVal val="#ppt_h"/>
                                          </p:val>
                                        </p:tav>
                                      </p:tavLst>
                                    </p:anim>
                                    <p:animEffect transition="in" filter="fade">
                                      <p:cBhvr>
                                        <p:cTn id="56" dur="500"/>
                                        <p:tgtEl>
                                          <p:spTgt spid="78"/>
                                        </p:tgtEl>
                                      </p:cBhvr>
                                    </p:animEffect>
                                  </p:childTnLst>
                                </p:cTn>
                              </p:par>
                              <p:par>
                                <p:cTn id="57" presetID="12" presetClass="entr" presetSubtype="1" fill="hold" grpId="0" nodeType="withEffect">
                                  <p:stCondLst>
                                    <p:cond delay="30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p:tgtEl>
                                          <p:spTgt spid="52"/>
                                        </p:tgtEl>
                                        <p:attrNameLst>
                                          <p:attrName>ppt_y</p:attrName>
                                        </p:attrNameLst>
                                      </p:cBhvr>
                                      <p:tavLst>
                                        <p:tav tm="0">
                                          <p:val>
                                            <p:strVal val="#ppt_y-#ppt_h*1.125000"/>
                                          </p:val>
                                        </p:tav>
                                        <p:tav tm="100000">
                                          <p:val>
                                            <p:strVal val="#ppt_y"/>
                                          </p:val>
                                        </p:tav>
                                      </p:tavLst>
                                    </p:anim>
                                    <p:animEffect transition="in" filter="wipe(down)">
                                      <p:cBhvr>
                                        <p:cTn id="60" dur="500"/>
                                        <p:tgtEl>
                                          <p:spTgt spid="52"/>
                                        </p:tgtEl>
                                      </p:cBhvr>
                                    </p:animEffect>
                                  </p:childTnLst>
                                </p:cTn>
                              </p:par>
                              <p:par>
                                <p:cTn id="61" presetID="53" presetClass="entr" presetSubtype="16" fill="hold" nodeType="withEffect">
                                  <p:stCondLst>
                                    <p:cond delay="400"/>
                                  </p:stCondLst>
                                  <p:childTnLst>
                                    <p:set>
                                      <p:cBhvr>
                                        <p:cTn id="62" dur="1" fill="hold">
                                          <p:stCondLst>
                                            <p:cond delay="0"/>
                                          </p:stCondLst>
                                        </p:cTn>
                                        <p:tgtEl>
                                          <p:spTgt spid="85"/>
                                        </p:tgtEl>
                                        <p:attrNameLst>
                                          <p:attrName>style.visibility</p:attrName>
                                        </p:attrNameLst>
                                      </p:cBhvr>
                                      <p:to>
                                        <p:strVal val="visible"/>
                                      </p:to>
                                    </p:set>
                                    <p:anim calcmode="lin" valueType="num">
                                      <p:cBhvr>
                                        <p:cTn id="63" dur="500" fill="hold"/>
                                        <p:tgtEl>
                                          <p:spTgt spid="85"/>
                                        </p:tgtEl>
                                        <p:attrNameLst>
                                          <p:attrName>ppt_w</p:attrName>
                                        </p:attrNameLst>
                                      </p:cBhvr>
                                      <p:tavLst>
                                        <p:tav tm="0">
                                          <p:val>
                                            <p:fltVal val="0"/>
                                          </p:val>
                                        </p:tav>
                                        <p:tav tm="100000">
                                          <p:val>
                                            <p:strVal val="#ppt_w"/>
                                          </p:val>
                                        </p:tav>
                                      </p:tavLst>
                                    </p:anim>
                                    <p:anim calcmode="lin" valueType="num">
                                      <p:cBhvr>
                                        <p:cTn id="64" dur="500" fill="hold"/>
                                        <p:tgtEl>
                                          <p:spTgt spid="85"/>
                                        </p:tgtEl>
                                        <p:attrNameLst>
                                          <p:attrName>ppt_h</p:attrName>
                                        </p:attrNameLst>
                                      </p:cBhvr>
                                      <p:tavLst>
                                        <p:tav tm="0">
                                          <p:val>
                                            <p:fltVal val="0"/>
                                          </p:val>
                                        </p:tav>
                                        <p:tav tm="100000">
                                          <p:val>
                                            <p:strVal val="#ppt_h"/>
                                          </p:val>
                                        </p:tav>
                                      </p:tavLst>
                                    </p:anim>
                                    <p:animEffect transition="in" filter="fade">
                                      <p:cBhvr>
                                        <p:cTn id="65" dur="500"/>
                                        <p:tgtEl>
                                          <p:spTgt spid="85"/>
                                        </p:tgtEl>
                                      </p:cBhvr>
                                    </p:animEffect>
                                  </p:childTnLst>
                                </p:cTn>
                              </p:par>
                              <p:par>
                                <p:cTn id="66" presetID="12" presetClass="entr" presetSubtype="1" fill="hold" grpId="0" nodeType="withEffect">
                                  <p:stCondLst>
                                    <p:cond delay="500"/>
                                  </p:stCondLst>
                                  <p:childTnLst>
                                    <p:set>
                                      <p:cBhvr>
                                        <p:cTn id="67" dur="1" fill="hold">
                                          <p:stCondLst>
                                            <p:cond delay="0"/>
                                          </p:stCondLst>
                                        </p:cTn>
                                        <p:tgtEl>
                                          <p:spTgt spid="53"/>
                                        </p:tgtEl>
                                        <p:attrNameLst>
                                          <p:attrName>style.visibility</p:attrName>
                                        </p:attrNameLst>
                                      </p:cBhvr>
                                      <p:to>
                                        <p:strVal val="visible"/>
                                      </p:to>
                                    </p:set>
                                    <p:anim calcmode="lin" valueType="num">
                                      <p:cBhvr additive="base">
                                        <p:cTn id="68" dur="500"/>
                                        <p:tgtEl>
                                          <p:spTgt spid="53"/>
                                        </p:tgtEl>
                                        <p:attrNameLst>
                                          <p:attrName>ppt_y</p:attrName>
                                        </p:attrNameLst>
                                      </p:cBhvr>
                                      <p:tavLst>
                                        <p:tav tm="0">
                                          <p:val>
                                            <p:strVal val="#ppt_y-#ppt_h*1.125000"/>
                                          </p:val>
                                        </p:tav>
                                        <p:tav tm="100000">
                                          <p:val>
                                            <p:strVal val="#ppt_y"/>
                                          </p:val>
                                        </p:tav>
                                      </p:tavLst>
                                    </p:anim>
                                    <p:animEffect transition="in" filter="wipe(down)">
                                      <p:cBhvr>
                                        <p:cTn id="69" dur="500"/>
                                        <p:tgtEl>
                                          <p:spTgt spid="53"/>
                                        </p:tgtEl>
                                      </p:cBhvr>
                                    </p:animEffect>
                                  </p:childTnLst>
                                </p:cTn>
                              </p:par>
                              <p:par>
                                <p:cTn id="70" presetID="53" presetClass="entr" presetSubtype="16" fill="hold" nodeType="withEffect">
                                  <p:stCondLst>
                                    <p:cond delay="600"/>
                                  </p:stCondLst>
                                  <p:childTnLst>
                                    <p:set>
                                      <p:cBhvr>
                                        <p:cTn id="71" dur="1" fill="hold">
                                          <p:stCondLst>
                                            <p:cond delay="0"/>
                                          </p:stCondLst>
                                        </p:cTn>
                                        <p:tgtEl>
                                          <p:spTgt spid="92"/>
                                        </p:tgtEl>
                                        <p:attrNameLst>
                                          <p:attrName>style.visibility</p:attrName>
                                        </p:attrNameLst>
                                      </p:cBhvr>
                                      <p:to>
                                        <p:strVal val="visible"/>
                                      </p:to>
                                    </p:set>
                                    <p:anim calcmode="lin" valueType="num">
                                      <p:cBhvr>
                                        <p:cTn id="72" dur="500" fill="hold"/>
                                        <p:tgtEl>
                                          <p:spTgt spid="92"/>
                                        </p:tgtEl>
                                        <p:attrNameLst>
                                          <p:attrName>ppt_w</p:attrName>
                                        </p:attrNameLst>
                                      </p:cBhvr>
                                      <p:tavLst>
                                        <p:tav tm="0">
                                          <p:val>
                                            <p:fltVal val="0"/>
                                          </p:val>
                                        </p:tav>
                                        <p:tav tm="100000">
                                          <p:val>
                                            <p:strVal val="#ppt_w"/>
                                          </p:val>
                                        </p:tav>
                                      </p:tavLst>
                                    </p:anim>
                                    <p:anim calcmode="lin" valueType="num">
                                      <p:cBhvr>
                                        <p:cTn id="73" dur="500" fill="hold"/>
                                        <p:tgtEl>
                                          <p:spTgt spid="92"/>
                                        </p:tgtEl>
                                        <p:attrNameLst>
                                          <p:attrName>ppt_h</p:attrName>
                                        </p:attrNameLst>
                                      </p:cBhvr>
                                      <p:tavLst>
                                        <p:tav tm="0">
                                          <p:val>
                                            <p:fltVal val="0"/>
                                          </p:val>
                                        </p:tav>
                                        <p:tav tm="100000">
                                          <p:val>
                                            <p:strVal val="#ppt_h"/>
                                          </p:val>
                                        </p:tav>
                                      </p:tavLst>
                                    </p:anim>
                                    <p:animEffect transition="in" filter="fade">
                                      <p:cBhvr>
                                        <p:cTn id="74" dur="500"/>
                                        <p:tgtEl>
                                          <p:spTgt spid="92"/>
                                        </p:tgtEl>
                                      </p:cBhvr>
                                    </p:animEffect>
                                  </p:childTnLst>
                                </p:cTn>
                              </p:par>
                              <p:par>
                                <p:cTn id="75" presetID="12" presetClass="entr" presetSubtype="1" fill="hold" grpId="0" nodeType="withEffect">
                                  <p:stCondLst>
                                    <p:cond delay="700"/>
                                  </p:stCondLst>
                                  <p:childTnLst>
                                    <p:set>
                                      <p:cBhvr>
                                        <p:cTn id="76" dur="1" fill="hold">
                                          <p:stCondLst>
                                            <p:cond delay="0"/>
                                          </p:stCondLst>
                                        </p:cTn>
                                        <p:tgtEl>
                                          <p:spTgt spid="54"/>
                                        </p:tgtEl>
                                        <p:attrNameLst>
                                          <p:attrName>style.visibility</p:attrName>
                                        </p:attrNameLst>
                                      </p:cBhvr>
                                      <p:to>
                                        <p:strVal val="visible"/>
                                      </p:to>
                                    </p:set>
                                    <p:anim calcmode="lin" valueType="num">
                                      <p:cBhvr additive="base">
                                        <p:cTn id="77" dur="500"/>
                                        <p:tgtEl>
                                          <p:spTgt spid="54"/>
                                        </p:tgtEl>
                                        <p:attrNameLst>
                                          <p:attrName>ppt_y</p:attrName>
                                        </p:attrNameLst>
                                      </p:cBhvr>
                                      <p:tavLst>
                                        <p:tav tm="0">
                                          <p:val>
                                            <p:strVal val="#ppt_y-#ppt_h*1.125000"/>
                                          </p:val>
                                        </p:tav>
                                        <p:tav tm="100000">
                                          <p:val>
                                            <p:strVal val="#ppt_y"/>
                                          </p:val>
                                        </p:tav>
                                      </p:tavLst>
                                    </p:anim>
                                    <p:animEffect transition="in" filter="wipe(down)">
                                      <p:cBhvr>
                                        <p:cTn id="7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67" grpId="0"/>
      <p:bldP spid="68" grpId="0"/>
      <p:bldP spid="69" grpId="0"/>
      <p:bldP spid="7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1166279" y="4457712"/>
            <a:ext cx="2324099" cy="1515117"/>
            <a:chOff x="6096000" y="1622703"/>
            <a:chExt cx="2324099" cy="1515117"/>
          </a:xfrm>
          <a:solidFill>
            <a:srgbClr val="0070C0"/>
          </a:solidFill>
        </p:grpSpPr>
        <p:sp>
          <p:nvSpPr>
            <p:cNvPr id="4" name="矩形 3"/>
            <p:cNvSpPr/>
            <p:nvPr/>
          </p:nvSpPr>
          <p:spPr>
            <a:xfrm>
              <a:off x="6096000" y="1622703"/>
              <a:ext cx="2268669" cy="1515117"/>
            </a:xfrm>
            <a:prstGeom prst="rect">
              <a:avLst/>
            </a:prstGeom>
            <a:grpFill/>
            <a:ln>
              <a:noFill/>
            </a:ln>
            <a:effectLst>
              <a:outerShdw blurRad="101600" dist="635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5" name="组合 4"/>
            <p:cNvGrpSpPr/>
            <p:nvPr/>
          </p:nvGrpSpPr>
          <p:grpSpPr>
            <a:xfrm>
              <a:off x="6106626" y="1622704"/>
              <a:ext cx="2313473" cy="1204935"/>
              <a:chOff x="6106626" y="1622704"/>
              <a:chExt cx="2313473" cy="1204935"/>
            </a:xfrm>
            <a:grpFill/>
          </p:grpSpPr>
          <p:sp>
            <p:nvSpPr>
              <p:cNvPr id="6" name="Freeform 32"/>
              <p:cNvSpPr>
                <a:spLocks noEditPoints="1"/>
              </p:cNvSpPr>
              <p:nvPr/>
            </p:nvSpPr>
            <p:spPr bwMode="auto">
              <a:xfrm>
                <a:off x="6106626" y="1622704"/>
                <a:ext cx="400230" cy="423756"/>
              </a:xfrm>
              <a:custGeom>
                <a:avLst/>
                <a:gdLst>
                  <a:gd name="T0" fmla="*/ 565 w 587"/>
                  <a:gd name="T1" fmla="*/ 211 h 621"/>
                  <a:gd name="T2" fmla="*/ 232 w 587"/>
                  <a:gd name="T3" fmla="*/ 88 h 621"/>
                  <a:gd name="T4" fmla="*/ 488 w 587"/>
                  <a:gd name="T5" fmla="*/ 435 h 621"/>
                  <a:gd name="T6" fmla="*/ 565 w 587"/>
                  <a:gd name="T7" fmla="*/ 211 h 621"/>
                  <a:gd name="T8" fmla="*/ 532 w 587"/>
                  <a:gd name="T9" fmla="*/ 195 h 621"/>
                  <a:gd name="T10" fmla="*/ 486 w 587"/>
                  <a:gd name="T11" fmla="*/ 194 h 621"/>
                  <a:gd name="T12" fmla="*/ 457 w 587"/>
                  <a:gd name="T13" fmla="*/ 194 h 621"/>
                  <a:gd name="T14" fmla="*/ 470 w 587"/>
                  <a:gd name="T15" fmla="*/ 160 h 621"/>
                  <a:gd name="T16" fmla="*/ 476 w 587"/>
                  <a:gd name="T17" fmla="*/ 118 h 621"/>
                  <a:gd name="T18" fmla="*/ 532 w 587"/>
                  <a:gd name="T19" fmla="*/ 195 h 621"/>
                  <a:gd name="T20" fmla="*/ 356 w 587"/>
                  <a:gd name="T21" fmla="*/ 75 h 621"/>
                  <a:gd name="T22" fmla="*/ 357 w 587"/>
                  <a:gd name="T23" fmla="*/ 75 h 621"/>
                  <a:gd name="T24" fmla="*/ 407 w 587"/>
                  <a:gd name="T25" fmla="*/ 83 h 621"/>
                  <a:gd name="T26" fmla="*/ 349 w 587"/>
                  <a:gd name="T27" fmla="*/ 90 h 621"/>
                  <a:gd name="T28" fmla="*/ 319 w 587"/>
                  <a:gd name="T29" fmla="*/ 79 h 621"/>
                  <a:gd name="T30" fmla="*/ 356 w 587"/>
                  <a:gd name="T31" fmla="*/ 75 h 621"/>
                  <a:gd name="T32" fmla="*/ 284 w 587"/>
                  <a:gd name="T33" fmla="*/ 90 h 621"/>
                  <a:gd name="T34" fmla="*/ 362 w 587"/>
                  <a:gd name="T35" fmla="*/ 154 h 621"/>
                  <a:gd name="T36" fmla="*/ 317 w 587"/>
                  <a:gd name="T37" fmla="*/ 202 h 621"/>
                  <a:gd name="T38" fmla="*/ 312 w 587"/>
                  <a:gd name="T39" fmla="*/ 219 h 621"/>
                  <a:gd name="T40" fmla="*/ 260 w 587"/>
                  <a:gd name="T41" fmla="*/ 237 h 621"/>
                  <a:gd name="T42" fmla="*/ 348 w 587"/>
                  <a:gd name="T43" fmla="*/ 273 h 621"/>
                  <a:gd name="T44" fmla="*/ 336 w 587"/>
                  <a:gd name="T45" fmla="*/ 355 h 621"/>
                  <a:gd name="T46" fmla="*/ 304 w 587"/>
                  <a:gd name="T47" fmla="*/ 423 h 621"/>
                  <a:gd name="T48" fmla="*/ 288 w 587"/>
                  <a:gd name="T49" fmla="*/ 408 h 621"/>
                  <a:gd name="T50" fmla="*/ 237 w 587"/>
                  <a:gd name="T51" fmla="*/ 326 h 621"/>
                  <a:gd name="T52" fmla="*/ 232 w 587"/>
                  <a:gd name="T53" fmla="*/ 256 h 621"/>
                  <a:gd name="T54" fmla="*/ 206 w 587"/>
                  <a:gd name="T55" fmla="*/ 220 h 621"/>
                  <a:gd name="T56" fmla="*/ 182 w 587"/>
                  <a:gd name="T57" fmla="*/ 190 h 621"/>
                  <a:gd name="T58" fmla="*/ 284 w 587"/>
                  <a:gd name="T59" fmla="*/ 90 h 621"/>
                  <a:gd name="T60" fmla="*/ 486 w 587"/>
                  <a:gd name="T61" fmla="*/ 401 h 621"/>
                  <a:gd name="T62" fmla="*/ 479 w 587"/>
                  <a:gd name="T63" fmla="*/ 377 h 621"/>
                  <a:gd name="T64" fmla="*/ 461 w 587"/>
                  <a:gd name="T65" fmla="*/ 328 h 621"/>
                  <a:gd name="T66" fmla="*/ 448 w 587"/>
                  <a:gd name="T67" fmla="*/ 292 h 621"/>
                  <a:gd name="T68" fmla="*/ 441 w 587"/>
                  <a:gd name="T69" fmla="*/ 236 h 621"/>
                  <a:gd name="T70" fmla="*/ 538 w 587"/>
                  <a:gd name="T71" fmla="*/ 214 h 621"/>
                  <a:gd name="T72" fmla="*/ 545 w 587"/>
                  <a:gd name="T73" fmla="*/ 265 h 621"/>
                  <a:gd name="T74" fmla="*/ 486 w 587"/>
                  <a:gd name="T75" fmla="*/ 40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7" h="621">
                    <a:moveTo>
                      <a:pt x="565" y="211"/>
                    </a:moveTo>
                    <a:cubicBezTo>
                      <a:pt x="529" y="66"/>
                      <a:pt x="357" y="0"/>
                      <a:pt x="232" y="88"/>
                    </a:cubicBezTo>
                    <a:cubicBezTo>
                      <a:pt x="0" y="251"/>
                      <a:pt x="248" y="621"/>
                      <a:pt x="488" y="435"/>
                    </a:cubicBezTo>
                    <a:cubicBezTo>
                      <a:pt x="555" y="383"/>
                      <a:pt x="587" y="296"/>
                      <a:pt x="565" y="211"/>
                    </a:cubicBezTo>
                    <a:close/>
                    <a:moveTo>
                      <a:pt x="532" y="195"/>
                    </a:moveTo>
                    <a:cubicBezTo>
                      <a:pt x="514" y="196"/>
                      <a:pt x="498" y="188"/>
                      <a:pt x="486" y="194"/>
                    </a:cubicBezTo>
                    <a:cubicBezTo>
                      <a:pt x="468" y="202"/>
                      <a:pt x="440" y="216"/>
                      <a:pt x="457" y="194"/>
                    </a:cubicBezTo>
                    <a:cubicBezTo>
                      <a:pt x="457" y="194"/>
                      <a:pt x="468" y="181"/>
                      <a:pt x="470" y="160"/>
                    </a:cubicBezTo>
                    <a:cubicBezTo>
                      <a:pt x="472" y="142"/>
                      <a:pt x="471" y="130"/>
                      <a:pt x="476" y="118"/>
                    </a:cubicBezTo>
                    <a:cubicBezTo>
                      <a:pt x="500" y="139"/>
                      <a:pt x="520" y="165"/>
                      <a:pt x="532" y="195"/>
                    </a:cubicBezTo>
                    <a:close/>
                    <a:moveTo>
                      <a:pt x="356" y="75"/>
                    </a:moveTo>
                    <a:cubicBezTo>
                      <a:pt x="357" y="75"/>
                      <a:pt x="357" y="75"/>
                      <a:pt x="357" y="75"/>
                    </a:cubicBezTo>
                    <a:cubicBezTo>
                      <a:pt x="374" y="75"/>
                      <a:pt x="391" y="78"/>
                      <a:pt x="407" y="83"/>
                    </a:cubicBezTo>
                    <a:cubicBezTo>
                      <a:pt x="389" y="86"/>
                      <a:pt x="364" y="90"/>
                      <a:pt x="349" y="90"/>
                    </a:cubicBezTo>
                    <a:cubicBezTo>
                      <a:pt x="337" y="90"/>
                      <a:pt x="327" y="85"/>
                      <a:pt x="319" y="79"/>
                    </a:cubicBezTo>
                    <a:cubicBezTo>
                      <a:pt x="331" y="77"/>
                      <a:pt x="343" y="75"/>
                      <a:pt x="356" y="75"/>
                    </a:cubicBezTo>
                    <a:close/>
                    <a:moveTo>
                      <a:pt x="284" y="90"/>
                    </a:moveTo>
                    <a:cubicBezTo>
                      <a:pt x="317" y="88"/>
                      <a:pt x="388" y="136"/>
                      <a:pt x="362" y="154"/>
                    </a:cubicBezTo>
                    <a:cubicBezTo>
                      <a:pt x="342" y="167"/>
                      <a:pt x="317" y="191"/>
                      <a:pt x="317" y="202"/>
                    </a:cubicBezTo>
                    <a:cubicBezTo>
                      <a:pt x="317" y="212"/>
                      <a:pt x="321" y="217"/>
                      <a:pt x="312" y="219"/>
                    </a:cubicBezTo>
                    <a:cubicBezTo>
                      <a:pt x="294" y="222"/>
                      <a:pt x="250" y="222"/>
                      <a:pt x="260" y="237"/>
                    </a:cubicBezTo>
                    <a:cubicBezTo>
                      <a:pt x="271" y="252"/>
                      <a:pt x="336" y="231"/>
                      <a:pt x="348" y="273"/>
                    </a:cubicBezTo>
                    <a:cubicBezTo>
                      <a:pt x="357" y="303"/>
                      <a:pt x="341" y="333"/>
                      <a:pt x="336" y="355"/>
                    </a:cubicBezTo>
                    <a:cubicBezTo>
                      <a:pt x="330" y="378"/>
                      <a:pt x="317" y="422"/>
                      <a:pt x="304" y="423"/>
                    </a:cubicBezTo>
                    <a:cubicBezTo>
                      <a:pt x="296" y="424"/>
                      <a:pt x="292" y="420"/>
                      <a:pt x="288" y="408"/>
                    </a:cubicBezTo>
                    <a:cubicBezTo>
                      <a:pt x="273" y="363"/>
                      <a:pt x="243" y="339"/>
                      <a:pt x="237" y="326"/>
                    </a:cubicBezTo>
                    <a:cubicBezTo>
                      <a:pt x="230" y="312"/>
                      <a:pt x="214" y="276"/>
                      <a:pt x="232" y="256"/>
                    </a:cubicBezTo>
                    <a:cubicBezTo>
                      <a:pt x="251" y="235"/>
                      <a:pt x="214" y="238"/>
                      <a:pt x="206" y="220"/>
                    </a:cubicBezTo>
                    <a:cubicBezTo>
                      <a:pt x="202" y="211"/>
                      <a:pt x="190" y="204"/>
                      <a:pt x="182" y="190"/>
                    </a:cubicBezTo>
                    <a:cubicBezTo>
                      <a:pt x="202" y="145"/>
                      <a:pt x="239" y="109"/>
                      <a:pt x="284" y="90"/>
                    </a:cubicBezTo>
                    <a:close/>
                    <a:moveTo>
                      <a:pt x="486" y="401"/>
                    </a:moveTo>
                    <a:cubicBezTo>
                      <a:pt x="484" y="392"/>
                      <a:pt x="482" y="383"/>
                      <a:pt x="479" y="377"/>
                    </a:cubicBezTo>
                    <a:cubicBezTo>
                      <a:pt x="473" y="355"/>
                      <a:pt x="457" y="339"/>
                      <a:pt x="461" y="328"/>
                    </a:cubicBezTo>
                    <a:cubicBezTo>
                      <a:pt x="464" y="318"/>
                      <a:pt x="464" y="308"/>
                      <a:pt x="448" y="292"/>
                    </a:cubicBezTo>
                    <a:cubicBezTo>
                      <a:pt x="432" y="276"/>
                      <a:pt x="425" y="260"/>
                      <a:pt x="441" y="236"/>
                    </a:cubicBezTo>
                    <a:cubicBezTo>
                      <a:pt x="457" y="213"/>
                      <a:pt x="512" y="211"/>
                      <a:pt x="538" y="214"/>
                    </a:cubicBezTo>
                    <a:cubicBezTo>
                      <a:pt x="542" y="230"/>
                      <a:pt x="545" y="247"/>
                      <a:pt x="545" y="265"/>
                    </a:cubicBezTo>
                    <a:cubicBezTo>
                      <a:pt x="545" y="319"/>
                      <a:pt x="522" y="367"/>
                      <a:pt x="486" y="4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nvGrpSpPr>
              <p:cNvPr id="7" name="组合 6"/>
              <p:cNvGrpSpPr/>
              <p:nvPr/>
            </p:nvGrpSpPr>
            <p:grpSpPr>
              <a:xfrm>
                <a:off x="6199982" y="1644272"/>
                <a:ext cx="2220117" cy="1183367"/>
                <a:chOff x="869805" y="4213596"/>
                <a:chExt cx="2220117" cy="1183367"/>
              </a:xfrm>
              <a:grpFill/>
            </p:grpSpPr>
            <p:sp>
              <p:nvSpPr>
                <p:cNvPr id="8" name="文本框 7"/>
                <p:cNvSpPr txBox="1"/>
                <p:nvPr/>
              </p:nvSpPr>
              <p:spPr>
                <a:xfrm>
                  <a:off x="1382781" y="4213596"/>
                  <a:ext cx="1338828" cy="369332"/>
                </a:xfrm>
                <a:prstGeom prst="rect">
                  <a:avLst/>
                </a:prstGeom>
                <a:grp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prstClr val="white"/>
                      </a:solidFill>
                      <a:latin typeface="微软雅黑"/>
                      <a:ea typeface="微软雅黑"/>
                    </a:rPr>
                    <a:t>请输入标题</a:t>
                  </a:r>
                </a:p>
              </p:txBody>
            </p:sp>
            <p:sp>
              <p:nvSpPr>
                <p:cNvPr id="9" name="矩形 8"/>
                <p:cNvSpPr/>
                <p:nvPr/>
              </p:nvSpPr>
              <p:spPr>
                <a:xfrm>
                  <a:off x="869805" y="4873743"/>
                  <a:ext cx="2220117" cy="523220"/>
                </a:xfrm>
                <a:prstGeom prst="rect">
                  <a:avLst/>
                </a:prstGeom>
                <a:noFill/>
                <a:ln>
                  <a:noFill/>
                </a:ln>
              </p:spPr>
              <p:txBody>
                <a:bodyPr wrap="square">
                  <a:spAutoFit/>
                </a:bodyPr>
                <a:lstStyle/>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en-US" altLang="zh-CN" sz="1400" kern="100" dirty="0">
                    <a:solidFill>
                      <a:prstClr val="white"/>
                    </a:solidFill>
                    <a:latin typeface="微软雅黑"/>
                    <a:ea typeface="微软雅黑"/>
                    <a:cs typeface="Times New Roman" panose="02020603050405020304" pitchFamily="18" charset="0"/>
                  </a:endParaRPr>
                </a:p>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zh-CN" altLang="en-US" sz="1400" dirty="0">
                    <a:solidFill>
                      <a:prstClr val="white"/>
                    </a:solidFill>
                    <a:latin typeface="微软雅黑"/>
                    <a:ea typeface="微软雅黑"/>
                  </a:endParaRPr>
                </a:p>
              </p:txBody>
            </p:sp>
          </p:grpSp>
        </p:grpSp>
      </p:grpSp>
      <p:grpSp>
        <p:nvGrpSpPr>
          <p:cNvPr id="10" name="组合 9"/>
          <p:cNvGrpSpPr/>
          <p:nvPr/>
        </p:nvGrpSpPr>
        <p:grpSpPr>
          <a:xfrm>
            <a:off x="3682845" y="4469348"/>
            <a:ext cx="2324100" cy="1515116"/>
            <a:chOff x="8788947" y="1622704"/>
            <a:chExt cx="2324100" cy="1515116"/>
          </a:xfrm>
          <a:solidFill>
            <a:schemeClr val="accent2"/>
          </a:solidFill>
        </p:grpSpPr>
        <p:sp>
          <p:nvSpPr>
            <p:cNvPr id="11" name="矩形 10"/>
            <p:cNvSpPr/>
            <p:nvPr/>
          </p:nvSpPr>
          <p:spPr>
            <a:xfrm>
              <a:off x="8788947" y="1622704"/>
              <a:ext cx="2324100" cy="1515116"/>
            </a:xfrm>
            <a:prstGeom prst="rect">
              <a:avLst/>
            </a:prstGeom>
            <a:grpFill/>
            <a:ln>
              <a:noFill/>
            </a:ln>
            <a:effectLst>
              <a:outerShdw blurRad="101600" dist="635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12" name="Group 35"/>
            <p:cNvGrpSpPr>
              <a:grpSpLocks noChangeAspect="1"/>
            </p:cNvGrpSpPr>
            <p:nvPr/>
          </p:nvGrpSpPr>
          <p:grpSpPr bwMode="auto">
            <a:xfrm>
              <a:off x="8861222" y="1686337"/>
              <a:ext cx="253663" cy="296489"/>
              <a:chOff x="3379" y="1619"/>
              <a:chExt cx="924" cy="1080"/>
            </a:xfrm>
            <a:grpFill/>
          </p:grpSpPr>
          <p:sp>
            <p:nvSpPr>
              <p:cNvPr id="16" name="Freeform 36"/>
              <p:cNvSpPr>
                <a:spLocks/>
              </p:cNvSpPr>
              <p:nvPr/>
            </p:nvSpPr>
            <p:spPr bwMode="auto">
              <a:xfrm>
                <a:off x="3539" y="1959"/>
                <a:ext cx="605" cy="740"/>
              </a:xfrm>
              <a:custGeom>
                <a:avLst/>
                <a:gdLst>
                  <a:gd name="T0" fmla="*/ 149 w 254"/>
                  <a:gd name="T1" fmla="*/ 98 h 311"/>
                  <a:gd name="T2" fmla="*/ 179 w 254"/>
                  <a:gd name="T3" fmla="*/ 51 h 311"/>
                  <a:gd name="T4" fmla="*/ 127 w 254"/>
                  <a:gd name="T5" fmla="*/ 0 h 311"/>
                  <a:gd name="T6" fmla="*/ 76 w 254"/>
                  <a:gd name="T7" fmla="*/ 51 h 311"/>
                  <a:gd name="T8" fmla="*/ 105 w 254"/>
                  <a:gd name="T9" fmla="*/ 98 h 311"/>
                  <a:gd name="T10" fmla="*/ 0 w 254"/>
                  <a:gd name="T11" fmla="*/ 311 h 311"/>
                  <a:gd name="T12" fmla="*/ 59 w 254"/>
                  <a:gd name="T13" fmla="*/ 311 h 311"/>
                  <a:gd name="T14" fmla="*/ 77 w 254"/>
                  <a:gd name="T15" fmla="*/ 287 h 311"/>
                  <a:gd name="T16" fmla="*/ 127 w 254"/>
                  <a:gd name="T17" fmla="*/ 262 h 311"/>
                  <a:gd name="T18" fmla="*/ 177 w 254"/>
                  <a:gd name="T19" fmla="*/ 287 h 311"/>
                  <a:gd name="T20" fmla="*/ 195 w 254"/>
                  <a:gd name="T21" fmla="*/ 311 h 311"/>
                  <a:gd name="T22" fmla="*/ 254 w 254"/>
                  <a:gd name="T23" fmla="*/ 311 h 311"/>
                  <a:gd name="T24" fmla="*/ 149 w 254"/>
                  <a:gd name="T25" fmla="*/ 98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311">
                    <a:moveTo>
                      <a:pt x="149" y="98"/>
                    </a:moveTo>
                    <a:cubicBezTo>
                      <a:pt x="166" y="90"/>
                      <a:pt x="179" y="72"/>
                      <a:pt x="179" y="51"/>
                    </a:cubicBezTo>
                    <a:cubicBezTo>
                      <a:pt x="179" y="23"/>
                      <a:pt x="156" y="0"/>
                      <a:pt x="127" y="0"/>
                    </a:cubicBezTo>
                    <a:cubicBezTo>
                      <a:pt x="99" y="0"/>
                      <a:pt x="76" y="23"/>
                      <a:pt x="76" y="51"/>
                    </a:cubicBezTo>
                    <a:cubicBezTo>
                      <a:pt x="76" y="72"/>
                      <a:pt x="88" y="90"/>
                      <a:pt x="105" y="98"/>
                    </a:cubicBezTo>
                    <a:cubicBezTo>
                      <a:pt x="99" y="201"/>
                      <a:pt x="36" y="276"/>
                      <a:pt x="0" y="311"/>
                    </a:cubicBezTo>
                    <a:cubicBezTo>
                      <a:pt x="59" y="311"/>
                      <a:pt x="59" y="311"/>
                      <a:pt x="59" y="311"/>
                    </a:cubicBezTo>
                    <a:cubicBezTo>
                      <a:pt x="65" y="304"/>
                      <a:pt x="71" y="296"/>
                      <a:pt x="77" y="287"/>
                    </a:cubicBezTo>
                    <a:cubicBezTo>
                      <a:pt x="89" y="272"/>
                      <a:pt x="108" y="262"/>
                      <a:pt x="127" y="262"/>
                    </a:cubicBezTo>
                    <a:cubicBezTo>
                      <a:pt x="147" y="262"/>
                      <a:pt x="165" y="272"/>
                      <a:pt x="177" y="287"/>
                    </a:cubicBezTo>
                    <a:cubicBezTo>
                      <a:pt x="183" y="296"/>
                      <a:pt x="189" y="304"/>
                      <a:pt x="195" y="311"/>
                    </a:cubicBezTo>
                    <a:cubicBezTo>
                      <a:pt x="254" y="311"/>
                      <a:pt x="254" y="311"/>
                      <a:pt x="254" y="311"/>
                    </a:cubicBezTo>
                    <a:cubicBezTo>
                      <a:pt x="218" y="276"/>
                      <a:pt x="155" y="201"/>
                      <a:pt x="14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7" name="Freeform 37"/>
              <p:cNvSpPr>
                <a:spLocks/>
              </p:cNvSpPr>
              <p:nvPr/>
            </p:nvSpPr>
            <p:spPr bwMode="auto">
              <a:xfrm>
                <a:off x="3543" y="1783"/>
                <a:ext cx="596" cy="571"/>
              </a:xfrm>
              <a:custGeom>
                <a:avLst/>
                <a:gdLst>
                  <a:gd name="T0" fmla="*/ 167 w 250"/>
                  <a:gd name="T1" fmla="*/ 212 h 240"/>
                  <a:gd name="T2" fmla="*/ 175 w 250"/>
                  <a:gd name="T3" fmla="*/ 240 h 240"/>
                  <a:gd name="T4" fmla="*/ 250 w 250"/>
                  <a:gd name="T5" fmla="*/ 125 h 240"/>
                  <a:gd name="T6" fmla="*/ 125 w 250"/>
                  <a:gd name="T7" fmla="*/ 0 h 240"/>
                  <a:gd name="T8" fmla="*/ 0 w 250"/>
                  <a:gd name="T9" fmla="*/ 125 h 240"/>
                  <a:gd name="T10" fmla="*/ 75 w 250"/>
                  <a:gd name="T11" fmla="*/ 240 h 240"/>
                  <a:gd name="T12" fmla="*/ 83 w 250"/>
                  <a:gd name="T13" fmla="*/ 212 h 240"/>
                  <a:gd name="T14" fmla="*/ 29 w 250"/>
                  <a:gd name="T15" fmla="*/ 125 h 240"/>
                  <a:gd name="T16" fmla="*/ 125 w 250"/>
                  <a:gd name="T17" fmla="*/ 29 h 240"/>
                  <a:gd name="T18" fmla="*/ 222 w 250"/>
                  <a:gd name="T19" fmla="*/ 125 h 240"/>
                  <a:gd name="T20" fmla="*/ 167 w 250"/>
                  <a:gd name="T21" fmla="*/ 2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40">
                    <a:moveTo>
                      <a:pt x="167" y="212"/>
                    </a:moveTo>
                    <a:cubicBezTo>
                      <a:pt x="169" y="222"/>
                      <a:pt x="172" y="231"/>
                      <a:pt x="175" y="240"/>
                    </a:cubicBezTo>
                    <a:cubicBezTo>
                      <a:pt x="219" y="221"/>
                      <a:pt x="250" y="177"/>
                      <a:pt x="250" y="125"/>
                    </a:cubicBezTo>
                    <a:cubicBezTo>
                      <a:pt x="250" y="56"/>
                      <a:pt x="194" y="0"/>
                      <a:pt x="125" y="0"/>
                    </a:cubicBezTo>
                    <a:cubicBezTo>
                      <a:pt x="56" y="0"/>
                      <a:pt x="0" y="56"/>
                      <a:pt x="0" y="125"/>
                    </a:cubicBezTo>
                    <a:cubicBezTo>
                      <a:pt x="0" y="177"/>
                      <a:pt x="31" y="221"/>
                      <a:pt x="75" y="240"/>
                    </a:cubicBezTo>
                    <a:cubicBezTo>
                      <a:pt x="78" y="231"/>
                      <a:pt x="81" y="222"/>
                      <a:pt x="83" y="212"/>
                    </a:cubicBezTo>
                    <a:cubicBezTo>
                      <a:pt x="51" y="196"/>
                      <a:pt x="29" y="163"/>
                      <a:pt x="29" y="125"/>
                    </a:cubicBezTo>
                    <a:cubicBezTo>
                      <a:pt x="29" y="72"/>
                      <a:pt x="72" y="29"/>
                      <a:pt x="125" y="29"/>
                    </a:cubicBezTo>
                    <a:cubicBezTo>
                      <a:pt x="178" y="29"/>
                      <a:pt x="222" y="72"/>
                      <a:pt x="222" y="125"/>
                    </a:cubicBezTo>
                    <a:cubicBezTo>
                      <a:pt x="222" y="163"/>
                      <a:pt x="199" y="196"/>
                      <a:pt x="167"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8" name="Freeform 38"/>
              <p:cNvSpPr>
                <a:spLocks/>
              </p:cNvSpPr>
              <p:nvPr/>
            </p:nvSpPr>
            <p:spPr bwMode="auto">
              <a:xfrm>
                <a:off x="3379" y="1619"/>
                <a:ext cx="924" cy="883"/>
              </a:xfrm>
              <a:custGeom>
                <a:avLst/>
                <a:gdLst>
                  <a:gd name="T0" fmla="*/ 194 w 388"/>
                  <a:gd name="T1" fmla="*/ 0 h 371"/>
                  <a:gd name="T2" fmla="*/ 0 w 388"/>
                  <a:gd name="T3" fmla="*/ 194 h 371"/>
                  <a:gd name="T4" fmla="*/ 115 w 388"/>
                  <a:gd name="T5" fmla="*/ 371 h 371"/>
                  <a:gd name="T6" fmla="*/ 135 w 388"/>
                  <a:gd name="T7" fmla="*/ 333 h 371"/>
                  <a:gd name="T8" fmla="*/ 43 w 388"/>
                  <a:gd name="T9" fmla="*/ 194 h 371"/>
                  <a:gd name="T10" fmla="*/ 194 w 388"/>
                  <a:gd name="T11" fmla="*/ 43 h 371"/>
                  <a:gd name="T12" fmla="*/ 345 w 388"/>
                  <a:gd name="T13" fmla="*/ 194 h 371"/>
                  <a:gd name="T14" fmla="*/ 253 w 388"/>
                  <a:gd name="T15" fmla="*/ 333 h 371"/>
                  <a:gd name="T16" fmla="*/ 273 w 388"/>
                  <a:gd name="T17" fmla="*/ 371 h 371"/>
                  <a:gd name="T18" fmla="*/ 388 w 388"/>
                  <a:gd name="T19" fmla="*/ 194 h 371"/>
                  <a:gd name="T20" fmla="*/ 194 w 388"/>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371">
                    <a:moveTo>
                      <a:pt x="194" y="0"/>
                    </a:moveTo>
                    <a:cubicBezTo>
                      <a:pt x="87" y="0"/>
                      <a:pt x="0" y="87"/>
                      <a:pt x="0" y="194"/>
                    </a:cubicBezTo>
                    <a:cubicBezTo>
                      <a:pt x="0" y="273"/>
                      <a:pt x="48" y="341"/>
                      <a:pt x="115" y="371"/>
                    </a:cubicBezTo>
                    <a:cubicBezTo>
                      <a:pt x="122" y="360"/>
                      <a:pt x="129" y="347"/>
                      <a:pt x="135" y="333"/>
                    </a:cubicBezTo>
                    <a:cubicBezTo>
                      <a:pt x="81" y="310"/>
                      <a:pt x="43" y="257"/>
                      <a:pt x="43" y="194"/>
                    </a:cubicBezTo>
                    <a:cubicBezTo>
                      <a:pt x="43" y="111"/>
                      <a:pt x="111" y="43"/>
                      <a:pt x="194" y="43"/>
                    </a:cubicBezTo>
                    <a:cubicBezTo>
                      <a:pt x="277" y="43"/>
                      <a:pt x="345" y="111"/>
                      <a:pt x="345" y="194"/>
                    </a:cubicBezTo>
                    <a:cubicBezTo>
                      <a:pt x="345" y="257"/>
                      <a:pt x="307" y="310"/>
                      <a:pt x="253" y="333"/>
                    </a:cubicBezTo>
                    <a:cubicBezTo>
                      <a:pt x="259" y="347"/>
                      <a:pt x="266" y="360"/>
                      <a:pt x="273" y="371"/>
                    </a:cubicBezTo>
                    <a:cubicBezTo>
                      <a:pt x="341" y="341"/>
                      <a:pt x="388" y="273"/>
                      <a:pt x="388" y="194"/>
                    </a:cubicBezTo>
                    <a:cubicBezTo>
                      <a:pt x="388" y="87"/>
                      <a:pt x="301" y="0"/>
                      <a:pt x="1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9" name="Freeform 39"/>
              <p:cNvSpPr>
                <a:spLocks/>
              </p:cNvSpPr>
              <p:nvPr/>
            </p:nvSpPr>
            <p:spPr bwMode="auto">
              <a:xfrm>
                <a:off x="3539" y="1959"/>
                <a:ext cx="605" cy="740"/>
              </a:xfrm>
              <a:custGeom>
                <a:avLst/>
                <a:gdLst>
                  <a:gd name="T0" fmla="*/ 149 w 254"/>
                  <a:gd name="T1" fmla="*/ 98 h 311"/>
                  <a:gd name="T2" fmla="*/ 179 w 254"/>
                  <a:gd name="T3" fmla="*/ 51 h 311"/>
                  <a:gd name="T4" fmla="*/ 127 w 254"/>
                  <a:gd name="T5" fmla="*/ 0 h 311"/>
                  <a:gd name="T6" fmla="*/ 76 w 254"/>
                  <a:gd name="T7" fmla="*/ 51 h 311"/>
                  <a:gd name="T8" fmla="*/ 105 w 254"/>
                  <a:gd name="T9" fmla="*/ 98 h 311"/>
                  <a:gd name="T10" fmla="*/ 0 w 254"/>
                  <a:gd name="T11" fmla="*/ 311 h 311"/>
                  <a:gd name="T12" fmla="*/ 59 w 254"/>
                  <a:gd name="T13" fmla="*/ 311 h 311"/>
                  <a:gd name="T14" fmla="*/ 77 w 254"/>
                  <a:gd name="T15" fmla="*/ 287 h 311"/>
                  <a:gd name="T16" fmla="*/ 127 w 254"/>
                  <a:gd name="T17" fmla="*/ 262 h 311"/>
                  <a:gd name="T18" fmla="*/ 177 w 254"/>
                  <a:gd name="T19" fmla="*/ 287 h 311"/>
                  <a:gd name="T20" fmla="*/ 195 w 254"/>
                  <a:gd name="T21" fmla="*/ 311 h 311"/>
                  <a:gd name="T22" fmla="*/ 254 w 254"/>
                  <a:gd name="T23" fmla="*/ 311 h 311"/>
                  <a:gd name="T24" fmla="*/ 149 w 254"/>
                  <a:gd name="T25" fmla="*/ 98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311">
                    <a:moveTo>
                      <a:pt x="149" y="98"/>
                    </a:moveTo>
                    <a:cubicBezTo>
                      <a:pt x="166" y="90"/>
                      <a:pt x="179" y="72"/>
                      <a:pt x="179" y="51"/>
                    </a:cubicBezTo>
                    <a:cubicBezTo>
                      <a:pt x="179" y="23"/>
                      <a:pt x="156" y="0"/>
                      <a:pt x="127" y="0"/>
                    </a:cubicBezTo>
                    <a:cubicBezTo>
                      <a:pt x="99" y="0"/>
                      <a:pt x="76" y="23"/>
                      <a:pt x="76" y="51"/>
                    </a:cubicBezTo>
                    <a:cubicBezTo>
                      <a:pt x="76" y="72"/>
                      <a:pt x="88" y="90"/>
                      <a:pt x="105" y="98"/>
                    </a:cubicBezTo>
                    <a:cubicBezTo>
                      <a:pt x="99" y="201"/>
                      <a:pt x="36" y="276"/>
                      <a:pt x="0" y="311"/>
                    </a:cubicBezTo>
                    <a:cubicBezTo>
                      <a:pt x="59" y="311"/>
                      <a:pt x="59" y="311"/>
                      <a:pt x="59" y="311"/>
                    </a:cubicBezTo>
                    <a:cubicBezTo>
                      <a:pt x="65" y="304"/>
                      <a:pt x="71" y="296"/>
                      <a:pt x="77" y="287"/>
                    </a:cubicBezTo>
                    <a:cubicBezTo>
                      <a:pt x="89" y="272"/>
                      <a:pt x="108" y="262"/>
                      <a:pt x="127" y="262"/>
                    </a:cubicBezTo>
                    <a:cubicBezTo>
                      <a:pt x="147" y="262"/>
                      <a:pt x="165" y="272"/>
                      <a:pt x="177" y="287"/>
                    </a:cubicBezTo>
                    <a:cubicBezTo>
                      <a:pt x="183" y="296"/>
                      <a:pt x="189" y="304"/>
                      <a:pt x="195" y="311"/>
                    </a:cubicBezTo>
                    <a:cubicBezTo>
                      <a:pt x="254" y="311"/>
                      <a:pt x="254" y="311"/>
                      <a:pt x="254" y="311"/>
                    </a:cubicBezTo>
                    <a:cubicBezTo>
                      <a:pt x="218" y="276"/>
                      <a:pt x="155" y="201"/>
                      <a:pt x="14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0" name="Freeform 40"/>
              <p:cNvSpPr>
                <a:spLocks/>
              </p:cNvSpPr>
              <p:nvPr/>
            </p:nvSpPr>
            <p:spPr bwMode="auto">
              <a:xfrm>
                <a:off x="3543" y="1783"/>
                <a:ext cx="596" cy="571"/>
              </a:xfrm>
              <a:custGeom>
                <a:avLst/>
                <a:gdLst>
                  <a:gd name="T0" fmla="*/ 167 w 250"/>
                  <a:gd name="T1" fmla="*/ 212 h 240"/>
                  <a:gd name="T2" fmla="*/ 175 w 250"/>
                  <a:gd name="T3" fmla="*/ 240 h 240"/>
                  <a:gd name="T4" fmla="*/ 250 w 250"/>
                  <a:gd name="T5" fmla="*/ 125 h 240"/>
                  <a:gd name="T6" fmla="*/ 125 w 250"/>
                  <a:gd name="T7" fmla="*/ 0 h 240"/>
                  <a:gd name="T8" fmla="*/ 0 w 250"/>
                  <a:gd name="T9" fmla="*/ 125 h 240"/>
                  <a:gd name="T10" fmla="*/ 75 w 250"/>
                  <a:gd name="T11" fmla="*/ 240 h 240"/>
                  <a:gd name="T12" fmla="*/ 83 w 250"/>
                  <a:gd name="T13" fmla="*/ 212 h 240"/>
                  <a:gd name="T14" fmla="*/ 29 w 250"/>
                  <a:gd name="T15" fmla="*/ 125 h 240"/>
                  <a:gd name="T16" fmla="*/ 125 w 250"/>
                  <a:gd name="T17" fmla="*/ 29 h 240"/>
                  <a:gd name="T18" fmla="*/ 222 w 250"/>
                  <a:gd name="T19" fmla="*/ 125 h 240"/>
                  <a:gd name="T20" fmla="*/ 167 w 250"/>
                  <a:gd name="T21" fmla="*/ 2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40">
                    <a:moveTo>
                      <a:pt x="167" y="212"/>
                    </a:moveTo>
                    <a:cubicBezTo>
                      <a:pt x="169" y="222"/>
                      <a:pt x="172" y="231"/>
                      <a:pt x="175" y="240"/>
                    </a:cubicBezTo>
                    <a:cubicBezTo>
                      <a:pt x="219" y="221"/>
                      <a:pt x="250" y="177"/>
                      <a:pt x="250" y="125"/>
                    </a:cubicBezTo>
                    <a:cubicBezTo>
                      <a:pt x="250" y="56"/>
                      <a:pt x="194" y="0"/>
                      <a:pt x="125" y="0"/>
                    </a:cubicBezTo>
                    <a:cubicBezTo>
                      <a:pt x="56" y="0"/>
                      <a:pt x="0" y="56"/>
                      <a:pt x="0" y="125"/>
                    </a:cubicBezTo>
                    <a:cubicBezTo>
                      <a:pt x="0" y="177"/>
                      <a:pt x="31" y="221"/>
                      <a:pt x="75" y="240"/>
                    </a:cubicBezTo>
                    <a:cubicBezTo>
                      <a:pt x="78" y="231"/>
                      <a:pt x="81" y="222"/>
                      <a:pt x="83" y="212"/>
                    </a:cubicBezTo>
                    <a:cubicBezTo>
                      <a:pt x="51" y="196"/>
                      <a:pt x="29" y="163"/>
                      <a:pt x="29" y="125"/>
                    </a:cubicBezTo>
                    <a:cubicBezTo>
                      <a:pt x="29" y="72"/>
                      <a:pt x="72" y="29"/>
                      <a:pt x="125" y="29"/>
                    </a:cubicBezTo>
                    <a:cubicBezTo>
                      <a:pt x="178" y="29"/>
                      <a:pt x="222" y="72"/>
                      <a:pt x="222" y="125"/>
                    </a:cubicBezTo>
                    <a:cubicBezTo>
                      <a:pt x="222" y="163"/>
                      <a:pt x="199" y="196"/>
                      <a:pt x="167"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1" name="Freeform 41"/>
              <p:cNvSpPr>
                <a:spLocks/>
              </p:cNvSpPr>
              <p:nvPr/>
            </p:nvSpPr>
            <p:spPr bwMode="auto">
              <a:xfrm>
                <a:off x="3379" y="1619"/>
                <a:ext cx="924" cy="883"/>
              </a:xfrm>
              <a:custGeom>
                <a:avLst/>
                <a:gdLst>
                  <a:gd name="T0" fmla="*/ 194 w 388"/>
                  <a:gd name="T1" fmla="*/ 0 h 371"/>
                  <a:gd name="T2" fmla="*/ 0 w 388"/>
                  <a:gd name="T3" fmla="*/ 194 h 371"/>
                  <a:gd name="T4" fmla="*/ 115 w 388"/>
                  <a:gd name="T5" fmla="*/ 371 h 371"/>
                  <a:gd name="T6" fmla="*/ 135 w 388"/>
                  <a:gd name="T7" fmla="*/ 333 h 371"/>
                  <a:gd name="T8" fmla="*/ 43 w 388"/>
                  <a:gd name="T9" fmla="*/ 194 h 371"/>
                  <a:gd name="T10" fmla="*/ 194 w 388"/>
                  <a:gd name="T11" fmla="*/ 43 h 371"/>
                  <a:gd name="T12" fmla="*/ 345 w 388"/>
                  <a:gd name="T13" fmla="*/ 194 h 371"/>
                  <a:gd name="T14" fmla="*/ 253 w 388"/>
                  <a:gd name="T15" fmla="*/ 333 h 371"/>
                  <a:gd name="T16" fmla="*/ 273 w 388"/>
                  <a:gd name="T17" fmla="*/ 371 h 371"/>
                  <a:gd name="T18" fmla="*/ 388 w 388"/>
                  <a:gd name="T19" fmla="*/ 194 h 371"/>
                  <a:gd name="T20" fmla="*/ 194 w 388"/>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371">
                    <a:moveTo>
                      <a:pt x="194" y="0"/>
                    </a:moveTo>
                    <a:cubicBezTo>
                      <a:pt x="87" y="0"/>
                      <a:pt x="0" y="87"/>
                      <a:pt x="0" y="194"/>
                    </a:cubicBezTo>
                    <a:cubicBezTo>
                      <a:pt x="0" y="273"/>
                      <a:pt x="48" y="341"/>
                      <a:pt x="115" y="371"/>
                    </a:cubicBezTo>
                    <a:cubicBezTo>
                      <a:pt x="122" y="360"/>
                      <a:pt x="129" y="347"/>
                      <a:pt x="135" y="333"/>
                    </a:cubicBezTo>
                    <a:cubicBezTo>
                      <a:pt x="81" y="310"/>
                      <a:pt x="43" y="257"/>
                      <a:pt x="43" y="194"/>
                    </a:cubicBezTo>
                    <a:cubicBezTo>
                      <a:pt x="43" y="111"/>
                      <a:pt x="111" y="43"/>
                      <a:pt x="194" y="43"/>
                    </a:cubicBezTo>
                    <a:cubicBezTo>
                      <a:pt x="277" y="43"/>
                      <a:pt x="345" y="111"/>
                      <a:pt x="345" y="194"/>
                    </a:cubicBezTo>
                    <a:cubicBezTo>
                      <a:pt x="345" y="257"/>
                      <a:pt x="307" y="310"/>
                      <a:pt x="253" y="333"/>
                    </a:cubicBezTo>
                    <a:cubicBezTo>
                      <a:pt x="259" y="347"/>
                      <a:pt x="266" y="360"/>
                      <a:pt x="273" y="371"/>
                    </a:cubicBezTo>
                    <a:cubicBezTo>
                      <a:pt x="341" y="341"/>
                      <a:pt x="388" y="273"/>
                      <a:pt x="388" y="194"/>
                    </a:cubicBezTo>
                    <a:cubicBezTo>
                      <a:pt x="388" y="87"/>
                      <a:pt x="301" y="0"/>
                      <a:pt x="1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grpSp>
          <p:nvGrpSpPr>
            <p:cNvPr id="13" name="组合 12"/>
            <p:cNvGrpSpPr/>
            <p:nvPr/>
          </p:nvGrpSpPr>
          <p:grpSpPr>
            <a:xfrm>
              <a:off x="8892930" y="1622704"/>
              <a:ext cx="2220117" cy="1183367"/>
              <a:chOff x="869805" y="4213596"/>
              <a:chExt cx="2220117" cy="1183367"/>
            </a:xfrm>
            <a:grpFill/>
          </p:grpSpPr>
          <p:sp>
            <p:nvSpPr>
              <p:cNvPr id="14" name="文本框 13"/>
              <p:cNvSpPr txBox="1"/>
              <p:nvPr/>
            </p:nvSpPr>
            <p:spPr>
              <a:xfrm>
                <a:off x="1382781" y="4213596"/>
                <a:ext cx="1338828" cy="369332"/>
              </a:xfrm>
              <a:prstGeom prst="rect">
                <a:avLst/>
              </a:prstGeom>
              <a:grp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prstClr val="white"/>
                    </a:solidFill>
                    <a:latin typeface="微软雅黑"/>
                    <a:ea typeface="微软雅黑"/>
                  </a:rPr>
                  <a:t>请输入标题</a:t>
                </a:r>
              </a:p>
            </p:txBody>
          </p:sp>
          <p:sp>
            <p:nvSpPr>
              <p:cNvPr id="15" name="矩形 14"/>
              <p:cNvSpPr/>
              <p:nvPr/>
            </p:nvSpPr>
            <p:spPr>
              <a:xfrm>
                <a:off x="869805" y="4873743"/>
                <a:ext cx="2220117" cy="523220"/>
              </a:xfrm>
              <a:prstGeom prst="rect">
                <a:avLst/>
              </a:prstGeom>
              <a:grpFill/>
            </p:spPr>
            <p:txBody>
              <a:bodyPr wrap="square">
                <a:spAutoFit/>
              </a:bodyPr>
              <a:lstStyle/>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en-US" altLang="zh-CN" sz="1400" kern="100" dirty="0">
                  <a:solidFill>
                    <a:prstClr val="white"/>
                  </a:solidFill>
                  <a:latin typeface="微软雅黑"/>
                  <a:ea typeface="微软雅黑"/>
                  <a:cs typeface="Times New Roman" panose="02020603050405020304" pitchFamily="18" charset="0"/>
                </a:endParaRPr>
              </a:p>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zh-CN" altLang="en-US" sz="1400" dirty="0">
                  <a:solidFill>
                    <a:prstClr val="white"/>
                  </a:solidFill>
                  <a:latin typeface="微软雅黑"/>
                  <a:ea typeface="微软雅黑"/>
                </a:endParaRPr>
              </a:p>
            </p:txBody>
          </p:sp>
        </p:grpSp>
      </p:grpSp>
      <p:grpSp>
        <p:nvGrpSpPr>
          <p:cNvPr id="22" name="组合 21"/>
          <p:cNvGrpSpPr/>
          <p:nvPr/>
        </p:nvGrpSpPr>
        <p:grpSpPr>
          <a:xfrm>
            <a:off x="8735665" y="4470280"/>
            <a:ext cx="2295375" cy="1514184"/>
            <a:chOff x="8840938" y="3979264"/>
            <a:chExt cx="2295375" cy="1612066"/>
          </a:xfrm>
          <a:solidFill>
            <a:schemeClr val="accent2"/>
          </a:solidFill>
        </p:grpSpPr>
        <p:sp>
          <p:nvSpPr>
            <p:cNvPr id="23" name="矩形 22"/>
            <p:cNvSpPr/>
            <p:nvPr/>
          </p:nvSpPr>
          <p:spPr>
            <a:xfrm>
              <a:off x="8840938" y="3979264"/>
              <a:ext cx="2295375" cy="1612066"/>
            </a:xfrm>
            <a:prstGeom prst="rect">
              <a:avLst/>
            </a:prstGeom>
            <a:grpFill/>
            <a:ln>
              <a:noFill/>
            </a:ln>
            <a:effectLst>
              <a:outerShdw blurRad="101600" dist="635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24" name="组合 23"/>
            <p:cNvGrpSpPr/>
            <p:nvPr/>
          </p:nvGrpSpPr>
          <p:grpSpPr>
            <a:xfrm>
              <a:off x="8848770" y="4055803"/>
              <a:ext cx="292180" cy="301859"/>
              <a:chOff x="5321300" y="2636838"/>
              <a:chExt cx="1533526" cy="1584326"/>
            </a:xfrm>
            <a:grpFill/>
          </p:grpSpPr>
          <p:sp>
            <p:nvSpPr>
              <p:cNvPr id="28" name="Freeform 13"/>
              <p:cNvSpPr>
                <a:spLocks/>
              </p:cNvSpPr>
              <p:nvPr/>
            </p:nvSpPr>
            <p:spPr bwMode="auto">
              <a:xfrm>
                <a:off x="6088063" y="2943226"/>
                <a:ext cx="479425" cy="509588"/>
              </a:xfrm>
              <a:custGeom>
                <a:avLst/>
                <a:gdLst>
                  <a:gd name="T0" fmla="*/ 95 w 127"/>
                  <a:gd name="T1" fmla="*/ 135 h 135"/>
                  <a:gd name="T2" fmla="*/ 127 w 127"/>
                  <a:gd name="T3" fmla="*/ 135 h 135"/>
                  <a:gd name="T4" fmla="*/ 0 w 127"/>
                  <a:gd name="T5" fmla="*/ 0 h 135"/>
                  <a:gd name="T6" fmla="*/ 0 w 127"/>
                  <a:gd name="T7" fmla="*/ 32 h 135"/>
                  <a:gd name="T8" fmla="*/ 95 w 127"/>
                  <a:gd name="T9" fmla="*/ 135 h 135"/>
                </a:gdLst>
                <a:ahLst/>
                <a:cxnLst>
                  <a:cxn ang="0">
                    <a:pos x="T0" y="T1"/>
                  </a:cxn>
                  <a:cxn ang="0">
                    <a:pos x="T2" y="T3"/>
                  </a:cxn>
                  <a:cxn ang="0">
                    <a:pos x="T4" y="T5"/>
                  </a:cxn>
                  <a:cxn ang="0">
                    <a:pos x="T6" y="T7"/>
                  </a:cxn>
                  <a:cxn ang="0">
                    <a:pos x="T8" y="T9"/>
                  </a:cxn>
                </a:cxnLst>
                <a:rect l="0" t="0" r="r" b="b"/>
                <a:pathLst>
                  <a:path w="127" h="135">
                    <a:moveTo>
                      <a:pt x="95" y="135"/>
                    </a:moveTo>
                    <a:cubicBezTo>
                      <a:pt x="127" y="135"/>
                      <a:pt x="127" y="135"/>
                      <a:pt x="127" y="135"/>
                    </a:cubicBezTo>
                    <a:cubicBezTo>
                      <a:pt x="125" y="64"/>
                      <a:pt x="70" y="6"/>
                      <a:pt x="0" y="0"/>
                    </a:cubicBezTo>
                    <a:cubicBezTo>
                      <a:pt x="0" y="32"/>
                      <a:pt x="0" y="32"/>
                      <a:pt x="0" y="32"/>
                    </a:cubicBezTo>
                    <a:cubicBezTo>
                      <a:pt x="53" y="38"/>
                      <a:pt x="93" y="81"/>
                      <a:pt x="95" y="1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9" name="Freeform 14"/>
              <p:cNvSpPr>
                <a:spLocks/>
              </p:cNvSpPr>
              <p:nvPr/>
            </p:nvSpPr>
            <p:spPr bwMode="auto">
              <a:xfrm>
                <a:off x="6088063" y="2652713"/>
                <a:ext cx="766763" cy="800100"/>
              </a:xfrm>
              <a:custGeom>
                <a:avLst/>
                <a:gdLst>
                  <a:gd name="T0" fmla="*/ 156 w 203"/>
                  <a:gd name="T1" fmla="*/ 212 h 212"/>
                  <a:gd name="T2" fmla="*/ 203 w 203"/>
                  <a:gd name="T3" fmla="*/ 212 h 212"/>
                  <a:gd name="T4" fmla="*/ 0 w 203"/>
                  <a:gd name="T5" fmla="*/ 0 h 212"/>
                  <a:gd name="T6" fmla="*/ 0 w 203"/>
                  <a:gd name="T7" fmla="*/ 48 h 212"/>
                  <a:gd name="T8" fmla="*/ 156 w 203"/>
                  <a:gd name="T9" fmla="*/ 212 h 212"/>
                </a:gdLst>
                <a:ahLst/>
                <a:cxnLst>
                  <a:cxn ang="0">
                    <a:pos x="T0" y="T1"/>
                  </a:cxn>
                  <a:cxn ang="0">
                    <a:pos x="T2" y="T3"/>
                  </a:cxn>
                  <a:cxn ang="0">
                    <a:pos x="T4" y="T5"/>
                  </a:cxn>
                  <a:cxn ang="0">
                    <a:pos x="T6" y="T7"/>
                  </a:cxn>
                  <a:cxn ang="0">
                    <a:pos x="T8" y="T9"/>
                  </a:cxn>
                </a:cxnLst>
                <a:rect l="0" t="0" r="r" b="b"/>
                <a:pathLst>
                  <a:path w="203" h="212">
                    <a:moveTo>
                      <a:pt x="156" y="212"/>
                    </a:moveTo>
                    <a:cubicBezTo>
                      <a:pt x="203" y="212"/>
                      <a:pt x="203" y="212"/>
                      <a:pt x="203" y="212"/>
                    </a:cubicBezTo>
                    <a:cubicBezTo>
                      <a:pt x="202" y="99"/>
                      <a:pt x="112" y="7"/>
                      <a:pt x="0" y="0"/>
                    </a:cubicBezTo>
                    <a:cubicBezTo>
                      <a:pt x="0" y="48"/>
                      <a:pt x="0" y="48"/>
                      <a:pt x="0" y="48"/>
                    </a:cubicBezTo>
                    <a:cubicBezTo>
                      <a:pt x="86" y="54"/>
                      <a:pt x="154" y="125"/>
                      <a:pt x="156" y="2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0" name="Freeform 15"/>
              <p:cNvSpPr>
                <a:spLocks/>
              </p:cNvSpPr>
              <p:nvPr/>
            </p:nvSpPr>
            <p:spPr bwMode="auto">
              <a:xfrm>
                <a:off x="5321300" y="2698751"/>
                <a:ext cx="1462088" cy="1522413"/>
              </a:xfrm>
              <a:custGeom>
                <a:avLst/>
                <a:gdLst>
                  <a:gd name="T0" fmla="*/ 226 w 387"/>
                  <a:gd name="T1" fmla="*/ 290 h 403"/>
                  <a:gd name="T2" fmla="*/ 204 w 387"/>
                  <a:gd name="T3" fmla="*/ 283 h 403"/>
                  <a:gd name="T4" fmla="*/ 155 w 387"/>
                  <a:gd name="T5" fmla="*/ 235 h 403"/>
                  <a:gd name="T6" fmla="*/ 155 w 387"/>
                  <a:gd name="T7" fmla="*/ 235 h 403"/>
                  <a:gd name="T8" fmla="*/ 115 w 387"/>
                  <a:gd name="T9" fmla="*/ 188 h 403"/>
                  <a:gd name="T10" fmla="*/ 124 w 387"/>
                  <a:gd name="T11" fmla="*/ 147 h 403"/>
                  <a:gd name="T12" fmla="*/ 135 w 387"/>
                  <a:gd name="T13" fmla="*/ 140 h 403"/>
                  <a:gd name="T14" fmla="*/ 51 w 387"/>
                  <a:gd name="T15" fmla="*/ 0 h 403"/>
                  <a:gd name="T16" fmla="*/ 6 w 387"/>
                  <a:gd name="T17" fmla="*/ 89 h 403"/>
                  <a:gd name="T18" fmla="*/ 126 w 387"/>
                  <a:gd name="T19" fmla="*/ 263 h 403"/>
                  <a:gd name="T20" fmla="*/ 297 w 387"/>
                  <a:gd name="T21" fmla="*/ 399 h 403"/>
                  <a:gd name="T22" fmla="*/ 387 w 387"/>
                  <a:gd name="T23" fmla="*/ 360 h 403"/>
                  <a:gd name="T24" fmla="*/ 253 w 387"/>
                  <a:gd name="T25" fmla="*/ 266 h 403"/>
                  <a:gd name="T26" fmla="*/ 226 w 387"/>
                  <a:gd name="T27" fmla="*/ 29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403">
                    <a:moveTo>
                      <a:pt x="226" y="290"/>
                    </a:moveTo>
                    <a:cubicBezTo>
                      <a:pt x="218" y="291"/>
                      <a:pt x="210" y="288"/>
                      <a:pt x="204" y="283"/>
                    </a:cubicBezTo>
                    <a:cubicBezTo>
                      <a:pt x="188" y="268"/>
                      <a:pt x="168" y="250"/>
                      <a:pt x="155" y="235"/>
                    </a:cubicBezTo>
                    <a:cubicBezTo>
                      <a:pt x="155" y="235"/>
                      <a:pt x="155" y="235"/>
                      <a:pt x="155" y="235"/>
                    </a:cubicBezTo>
                    <a:cubicBezTo>
                      <a:pt x="142" y="222"/>
                      <a:pt x="127" y="203"/>
                      <a:pt x="115" y="188"/>
                    </a:cubicBezTo>
                    <a:cubicBezTo>
                      <a:pt x="104" y="174"/>
                      <a:pt x="109" y="154"/>
                      <a:pt x="124" y="147"/>
                    </a:cubicBezTo>
                    <a:cubicBezTo>
                      <a:pt x="128" y="145"/>
                      <a:pt x="131" y="142"/>
                      <a:pt x="135" y="140"/>
                    </a:cubicBezTo>
                    <a:cubicBezTo>
                      <a:pt x="51" y="0"/>
                      <a:pt x="51" y="0"/>
                      <a:pt x="51" y="0"/>
                    </a:cubicBezTo>
                    <a:cubicBezTo>
                      <a:pt x="21" y="14"/>
                      <a:pt x="0" y="46"/>
                      <a:pt x="6" y="89"/>
                    </a:cubicBezTo>
                    <a:cubicBezTo>
                      <a:pt x="9" y="112"/>
                      <a:pt x="61" y="194"/>
                      <a:pt x="126" y="263"/>
                    </a:cubicBezTo>
                    <a:cubicBezTo>
                      <a:pt x="195" y="336"/>
                      <a:pt x="278" y="396"/>
                      <a:pt x="297" y="399"/>
                    </a:cubicBezTo>
                    <a:cubicBezTo>
                      <a:pt x="335" y="403"/>
                      <a:pt x="368" y="392"/>
                      <a:pt x="387" y="360"/>
                    </a:cubicBezTo>
                    <a:cubicBezTo>
                      <a:pt x="253" y="266"/>
                      <a:pt x="253" y="266"/>
                      <a:pt x="253" y="266"/>
                    </a:cubicBezTo>
                    <a:cubicBezTo>
                      <a:pt x="243" y="278"/>
                      <a:pt x="242" y="287"/>
                      <a:pt x="226" y="2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1" name="Freeform 16"/>
              <p:cNvSpPr>
                <a:spLocks/>
              </p:cNvSpPr>
              <p:nvPr/>
            </p:nvSpPr>
            <p:spPr bwMode="auto">
              <a:xfrm>
                <a:off x="5553075" y="2636838"/>
                <a:ext cx="395288" cy="574675"/>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2" name="Freeform 17"/>
              <p:cNvSpPr>
                <a:spLocks/>
              </p:cNvSpPr>
              <p:nvPr/>
            </p:nvSpPr>
            <p:spPr bwMode="auto">
              <a:xfrm>
                <a:off x="6307138" y="3594101"/>
                <a:ext cx="544513" cy="438150"/>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3" name="Freeform 18"/>
              <p:cNvSpPr>
                <a:spLocks/>
              </p:cNvSpPr>
              <p:nvPr/>
            </p:nvSpPr>
            <p:spPr bwMode="auto">
              <a:xfrm>
                <a:off x="6088063" y="2943226"/>
                <a:ext cx="479425" cy="509588"/>
              </a:xfrm>
              <a:custGeom>
                <a:avLst/>
                <a:gdLst>
                  <a:gd name="T0" fmla="*/ 95 w 127"/>
                  <a:gd name="T1" fmla="*/ 135 h 135"/>
                  <a:gd name="T2" fmla="*/ 127 w 127"/>
                  <a:gd name="T3" fmla="*/ 135 h 135"/>
                  <a:gd name="T4" fmla="*/ 0 w 127"/>
                  <a:gd name="T5" fmla="*/ 0 h 135"/>
                  <a:gd name="T6" fmla="*/ 0 w 127"/>
                  <a:gd name="T7" fmla="*/ 32 h 135"/>
                  <a:gd name="T8" fmla="*/ 95 w 127"/>
                  <a:gd name="T9" fmla="*/ 135 h 135"/>
                </a:gdLst>
                <a:ahLst/>
                <a:cxnLst>
                  <a:cxn ang="0">
                    <a:pos x="T0" y="T1"/>
                  </a:cxn>
                  <a:cxn ang="0">
                    <a:pos x="T2" y="T3"/>
                  </a:cxn>
                  <a:cxn ang="0">
                    <a:pos x="T4" y="T5"/>
                  </a:cxn>
                  <a:cxn ang="0">
                    <a:pos x="T6" y="T7"/>
                  </a:cxn>
                  <a:cxn ang="0">
                    <a:pos x="T8" y="T9"/>
                  </a:cxn>
                </a:cxnLst>
                <a:rect l="0" t="0" r="r" b="b"/>
                <a:pathLst>
                  <a:path w="127" h="135">
                    <a:moveTo>
                      <a:pt x="95" y="135"/>
                    </a:moveTo>
                    <a:cubicBezTo>
                      <a:pt x="127" y="135"/>
                      <a:pt x="127" y="135"/>
                      <a:pt x="127" y="135"/>
                    </a:cubicBezTo>
                    <a:cubicBezTo>
                      <a:pt x="125" y="64"/>
                      <a:pt x="70" y="6"/>
                      <a:pt x="0" y="0"/>
                    </a:cubicBezTo>
                    <a:cubicBezTo>
                      <a:pt x="0" y="32"/>
                      <a:pt x="0" y="32"/>
                      <a:pt x="0" y="32"/>
                    </a:cubicBezTo>
                    <a:cubicBezTo>
                      <a:pt x="53" y="38"/>
                      <a:pt x="93" y="81"/>
                      <a:pt x="95" y="1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4" name="Freeform 19"/>
              <p:cNvSpPr>
                <a:spLocks/>
              </p:cNvSpPr>
              <p:nvPr/>
            </p:nvSpPr>
            <p:spPr bwMode="auto">
              <a:xfrm>
                <a:off x="6088063" y="2652713"/>
                <a:ext cx="766763" cy="800100"/>
              </a:xfrm>
              <a:custGeom>
                <a:avLst/>
                <a:gdLst>
                  <a:gd name="T0" fmla="*/ 156 w 203"/>
                  <a:gd name="T1" fmla="*/ 212 h 212"/>
                  <a:gd name="T2" fmla="*/ 203 w 203"/>
                  <a:gd name="T3" fmla="*/ 212 h 212"/>
                  <a:gd name="T4" fmla="*/ 0 w 203"/>
                  <a:gd name="T5" fmla="*/ 0 h 212"/>
                  <a:gd name="T6" fmla="*/ 0 w 203"/>
                  <a:gd name="T7" fmla="*/ 48 h 212"/>
                  <a:gd name="T8" fmla="*/ 156 w 203"/>
                  <a:gd name="T9" fmla="*/ 212 h 212"/>
                </a:gdLst>
                <a:ahLst/>
                <a:cxnLst>
                  <a:cxn ang="0">
                    <a:pos x="T0" y="T1"/>
                  </a:cxn>
                  <a:cxn ang="0">
                    <a:pos x="T2" y="T3"/>
                  </a:cxn>
                  <a:cxn ang="0">
                    <a:pos x="T4" y="T5"/>
                  </a:cxn>
                  <a:cxn ang="0">
                    <a:pos x="T6" y="T7"/>
                  </a:cxn>
                  <a:cxn ang="0">
                    <a:pos x="T8" y="T9"/>
                  </a:cxn>
                </a:cxnLst>
                <a:rect l="0" t="0" r="r" b="b"/>
                <a:pathLst>
                  <a:path w="203" h="212">
                    <a:moveTo>
                      <a:pt x="156" y="212"/>
                    </a:moveTo>
                    <a:cubicBezTo>
                      <a:pt x="203" y="212"/>
                      <a:pt x="203" y="212"/>
                      <a:pt x="203" y="212"/>
                    </a:cubicBezTo>
                    <a:cubicBezTo>
                      <a:pt x="202" y="99"/>
                      <a:pt x="112" y="7"/>
                      <a:pt x="0" y="0"/>
                    </a:cubicBezTo>
                    <a:cubicBezTo>
                      <a:pt x="0" y="48"/>
                      <a:pt x="0" y="48"/>
                      <a:pt x="0" y="48"/>
                    </a:cubicBezTo>
                    <a:cubicBezTo>
                      <a:pt x="86" y="54"/>
                      <a:pt x="154" y="125"/>
                      <a:pt x="156" y="2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5" name="Freeform 20"/>
              <p:cNvSpPr>
                <a:spLocks/>
              </p:cNvSpPr>
              <p:nvPr/>
            </p:nvSpPr>
            <p:spPr bwMode="auto">
              <a:xfrm>
                <a:off x="5321300" y="2698751"/>
                <a:ext cx="1462088" cy="1522413"/>
              </a:xfrm>
              <a:custGeom>
                <a:avLst/>
                <a:gdLst>
                  <a:gd name="T0" fmla="*/ 226 w 387"/>
                  <a:gd name="T1" fmla="*/ 290 h 403"/>
                  <a:gd name="T2" fmla="*/ 204 w 387"/>
                  <a:gd name="T3" fmla="*/ 283 h 403"/>
                  <a:gd name="T4" fmla="*/ 155 w 387"/>
                  <a:gd name="T5" fmla="*/ 235 h 403"/>
                  <a:gd name="T6" fmla="*/ 155 w 387"/>
                  <a:gd name="T7" fmla="*/ 235 h 403"/>
                  <a:gd name="T8" fmla="*/ 115 w 387"/>
                  <a:gd name="T9" fmla="*/ 188 h 403"/>
                  <a:gd name="T10" fmla="*/ 124 w 387"/>
                  <a:gd name="T11" fmla="*/ 147 h 403"/>
                  <a:gd name="T12" fmla="*/ 135 w 387"/>
                  <a:gd name="T13" fmla="*/ 140 h 403"/>
                  <a:gd name="T14" fmla="*/ 51 w 387"/>
                  <a:gd name="T15" fmla="*/ 0 h 403"/>
                  <a:gd name="T16" fmla="*/ 6 w 387"/>
                  <a:gd name="T17" fmla="*/ 89 h 403"/>
                  <a:gd name="T18" fmla="*/ 126 w 387"/>
                  <a:gd name="T19" fmla="*/ 263 h 403"/>
                  <a:gd name="T20" fmla="*/ 297 w 387"/>
                  <a:gd name="T21" fmla="*/ 399 h 403"/>
                  <a:gd name="T22" fmla="*/ 387 w 387"/>
                  <a:gd name="T23" fmla="*/ 360 h 403"/>
                  <a:gd name="T24" fmla="*/ 253 w 387"/>
                  <a:gd name="T25" fmla="*/ 266 h 403"/>
                  <a:gd name="T26" fmla="*/ 226 w 387"/>
                  <a:gd name="T27" fmla="*/ 29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403">
                    <a:moveTo>
                      <a:pt x="226" y="290"/>
                    </a:moveTo>
                    <a:cubicBezTo>
                      <a:pt x="218" y="291"/>
                      <a:pt x="210" y="288"/>
                      <a:pt x="204" y="283"/>
                    </a:cubicBezTo>
                    <a:cubicBezTo>
                      <a:pt x="188" y="268"/>
                      <a:pt x="168" y="250"/>
                      <a:pt x="155" y="235"/>
                    </a:cubicBezTo>
                    <a:cubicBezTo>
                      <a:pt x="155" y="235"/>
                      <a:pt x="155" y="235"/>
                      <a:pt x="155" y="235"/>
                    </a:cubicBezTo>
                    <a:cubicBezTo>
                      <a:pt x="142" y="222"/>
                      <a:pt x="127" y="203"/>
                      <a:pt x="115" y="188"/>
                    </a:cubicBezTo>
                    <a:cubicBezTo>
                      <a:pt x="104" y="174"/>
                      <a:pt x="109" y="154"/>
                      <a:pt x="124" y="147"/>
                    </a:cubicBezTo>
                    <a:cubicBezTo>
                      <a:pt x="128" y="145"/>
                      <a:pt x="131" y="142"/>
                      <a:pt x="135" y="140"/>
                    </a:cubicBezTo>
                    <a:cubicBezTo>
                      <a:pt x="51" y="0"/>
                      <a:pt x="51" y="0"/>
                      <a:pt x="51" y="0"/>
                    </a:cubicBezTo>
                    <a:cubicBezTo>
                      <a:pt x="21" y="14"/>
                      <a:pt x="0" y="46"/>
                      <a:pt x="6" y="89"/>
                    </a:cubicBezTo>
                    <a:cubicBezTo>
                      <a:pt x="9" y="112"/>
                      <a:pt x="61" y="194"/>
                      <a:pt x="126" y="263"/>
                    </a:cubicBezTo>
                    <a:cubicBezTo>
                      <a:pt x="195" y="336"/>
                      <a:pt x="278" y="396"/>
                      <a:pt x="297" y="399"/>
                    </a:cubicBezTo>
                    <a:cubicBezTo>
                      <a:pt x="335" y="403"/>
                      <a:pt x="368" y="392"/>
                      <a:pt x="387" y="360"/>
                    </a:cubicBezTo>
                    <a:cubicBezTo>
                      <a:pt x="253" y="266"/>
                      <a:pt x="253" y="266"/>
                      <a:pt x="253" y="266"/>
                    </a:cubicBezTo>
                    <a:cubicBezTo>
                      <a:pt x="243" y="278"/>
                      <a:pt x="242" y="287"/>
                      <a:pt x="226" y="2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6" name="Freeform 21"/>
              <p:cNvSpPr>
                <a:spLocks/>
              </p:cNvSpPr>
              <p:nvPr/>
            </p:nvSpPr>
            <p:spPr bwMode="auto">
              <a:xfrm>
                <a:off x="5553075" y="2636838"/>
                <a:ext cx="395288" cy="574675"/>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7" name="Freeform 22"/>
              <p:cNvSpPr>
                <a:spLocks/>
              </p:cNvSpPr>
              <p:nvPr/>
            </p:nvSpPr>
            <p:spPr bwMode="auto">
              <a:xfrm>
                <a:off x="6307138" y="3594101"/>
                <a:ext cx="544513" cy="438150"/>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grpSp>
          <p:nvGrpSpPr>
            <p:cNvPr id="25" name="组合 24"/>
            <p:cNvGrpSpPr/>
            <p:nvPr/>
          </p:nvGrpSpPr>
          <p:grpSpPr>
            <a:xfrm>
              <a:off x="8892930" y="4039708"/>
              <a:ext cx="2220117" cy="1217190"/>
              <a:chOff x="869805" y="4213596"/>
              <a:chExt cx="2220117" cy="1217190"/>
            </a:xfrm>
            <a:grpFill/>
          </p:grpSpPr>
          <p:sp>
            <p:nvSpPr>
              <p:cNvPr id="26" name="文本框 25"/>
              <p:cNvSpPr txBox="1"/>
              <p:nvPr/>
            </p:nvSpPr>
            <p:spPr>
              <a:xfrm>
                <a:off x="1382781" y="4213596"/>
                <a:ext cx="1338828" cy="393207"/>
              </a:xfrm>
              <a:prstGeom prst="rect">
                <a:avLst/>
              </a:prstGeom>
              <a:grp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prstClr val="white"/>
                    </a:solidFill>
                    <a:latin typeface="微软雅黑"/>
                    <a:ea typeface="微软雅黑"/>
                  </a:rPr>
                  <a:t>请输入标题</a:t>
                </a:r>
              </a:p>
            </p:txBody>
          </p:sp>
          <p:sp>
            <p:nvSpPr>
              <p:cNvPr id="27" name="矩形 26"/>
              <p:cNvSpPr/>
              <p:nvPr/>
            </p:nvSpPr>
            <p:spPr>
              <a:xfrm>
                <a:off x="869805" y="4873743"/>
                <a:ext cx="2220117" cy="557043"/>
              </a:xfrm>
              <a:prstGeom prst="rect">
                <a:avLst/>
              </a:prstGeom>
              <a:grpFill/>
            </p:spPr>
            <p:txBody>
              <a:bodyPr wrap="square">
                <a:spAutoFit/>
              </a:bodyPr>
              <a:lstStyle/>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en-US" altLang="zh-CN" sz="1400" kern="100" dirty="0">
                  <a:solidFill>
                    <a:prstClr val="white"/>
                  </a:solidFill>
                  <a:latin typeface="微软雅黑"/>
                  <a:ea typeface="微软雅黑"/>
                  <a:cs typeface="Times New Roman" panose="02020603050405020304" pitchFamily="18" charset="0"/>
                </a:endParaRPr>
              </a:p>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zh-CN" altLang="en-US" sz="1400" dirty="0">
                  <a:solidFill>
                    <a:prstClr val="white"/>
                  </a:solidFill>
                  <a:latin typeface="微软雅黑"/>
                  <a:ea typeface="微软雅黑"/>
                </a:endParaRPr>
              </a:p>
            </p:txBody>
          </p:sp>
        </p:grpSp>
      </p:grpSp>
      <p:grpSp>
        <p:nvGrpSpPr>
          <p:cNvPr id="38" name="组合 37"/>
          <p:cNvGrpSpPr/>
          <p:nvPr/>
        </p:nvGrpSpPr>
        <p:grpSpPr>
          <a:xfrm>
            <a:off x="6207163" y="4469348"/>
            <a:ext cx="2297142" cy="1503481"/>
            <a:chOff x="6131168" y="4007273"/>
            <a:chExt cx="2297142" cy="1584057"/>
          </a:xfrm>
          <a:solidFill>
            <a:srgbClr val="0070C0"/>
          </a:solidFill>
        </p:grpSpPr>
        <p:sp>
          <p:nvSpPr>
            <p:cNvPr id="39" name="矩形 38"/>
            <p:cNvSpPr/>
            <p:nvPr/>
          </p:nvSpPr>
          <p:spPr>
            <a:xfrm>
              <a:off x="6131168" y="4007273"/>
              <a:ext cx="2272108" cy="1584057"/>
            </a:xfrm>
            <a:prstGeom prst="rect">
              <a:avLst/>
            </a:prstGeom>
            <a:grpFill/>
            <a:ln>
              <a:noFill/>
            </a:ln>
            <a:effectLst>
              <a:outerShdw blurRad="101600" dist="635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40" name="组合 39"/>
            <p:cNvGrpSpPr/>
            <p:nvPr/>
          </p:nvGrpSpPr>
          <p:grpSpPr>
            <a:xfrm>
              <a:off x="6199983" y="4039708"/>
              <a:ext cx="213517" cy="334050"/>
              <a:chOff x="5157561" y="560292"/>
              <a:chExt cx="393701" cy="615950"/>
            </a:xfrm>
            <a:grpFill/>
          </p:grpSpPr>
          <p:sp>
            <p:nvSpPr>
              <p:cNvPr id="44" name="Freeform 26"/>
              <p:cNvSpPr>
                <a:spLocks noEditPoints="1"/>
              </p:cNvSpPr>
              <p:nvPr/>
            </p:nvSpPr>
            <p:spPr bwMode="auto">
              <a:xfrm>
                <a:off x="5157561" y="560292"/>
                <a:ext cx="393701" cy="615950"/>
              </a:xfrm>
              <a:custGeom>
                <a:avLst/>
                <a:gdLst>
                  <a:gd name="T0" fmla="*/ 274 w 274"/>
                  <a:gd name="T1" fmla="*/ 52 h 430"/>
                  <a:gd name="T2" fmla="*/ 222 w 274"/>
                  <a:gd name="T3" fmla="*/ 0 h 430"/>
                  <a:gd name="T4" fmla="*/ 51 w 274"/>
                  <a:gd name="T5" fmla="*/ 0 h 430"/>
                  <a:gd name="T6" fmla="*/ 0 w 274"/>
                  <a:gd name="T7" fmla="*/ 52 h 430"/>
                  <a:gd name="T8" fmla="*/ 0 w 274"/>
                  <a:gd name="T9" fmla="*/ 378 h 430"/>
                  <a:gd name="T10" fmla="*/ 51 w 274"/>
                  <a:gd name="T11" fmla="*/ 430 h 430"/>
                  <a:gd name="T12" fmla="*/ 222 w 274"/>
                  <a:gd name="T13" fmla="*/ 430 h 430"/>
                  <a:gd name="T14" fmla="*/ 274 w 274"/>
                  <a:gd name="T15" fmla="*/ 378 h 430"/>
                  <a:gd name="T16" fmla="*/ 274 w 274"/>
                  <a:gd name="T17" fmla="*/ 52 h 430"/>
                  <a:gd name="T18" fmla="*/ 137 w 274"/>
                  <a:gd name="T19" fmla="*/ 413 h 430"/>
                  <a:gd name="T20" fmla="*/ 120 w 274"/>
                  <a:gd name="T21" fmla="*/ 396 h 430"/>
                  <a:gd name="T22" fmla="*/ 137 w 274"/>
                  <a:gd name="T23" fmla="*/ 379 h 430"/>
                  <a:gd name="T24" fmla="*/ 154 w 274"/>
                  <a:gd name="T25" fmla="*/ 396 h 430"/>
                  <a:gd name="T26" fmla="*/ 137 w 274"/>
                  <a:gd name="T27" fmla="*/ 413 h 430"/>
                  <a:gd name="T28" fmla="*/ 247 w 274"/>
                  <a:gd name="T29" fmla="*/ 362 h 430"/>
                  <a:gd name="T30" fmla="*/ 26 w 274"/>
                  <a:gd name="T31" fmla="*/ 362 h 430"/>
                  <a:gd name="T32" fmla="*/ 26 w 274"/>
                  <a:gd name="T33" fmla="*/ 56 h 430"/>
                  <a:gd name="T34" fmla="*/ 247 w 274"/>
                  <a:gd name="T35" fmla="*/ 56 h 430"/>
                  <a:gd name="T36" fmla="*/ 247 w 274"/>
                  <a:gd name="T37" fmla="*/ 362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430">
                    <a:moveTo>
                      <a:pt x="274" y="52"/>
                    </a:moveTo>
                    <a:cubicBezTo>
                      <a:pt x="274" y="23"/>
                      <a:pt x="250" y="0"/>
                      <a:pt x="222" y="0"/>
                    </a:cubicBezTo>
                    <a:cubicBezTo>
                      <a:pt x="51" y="0"/>
                      <a:pt x="51" y="0"/>
                      <a:pt x="51" y="0"/>
                    </a:cubicBezTo>
                    <a:cubicBezTo>
                      <a:pt x="23" y="0"/>
                      <a:pt x="0" y="23"/>
                      <a:pt x="0" y="52"/>
                    </a:cubicBezTo>
                    <a:cubicBezTo>
                      <a:pt x="0" y="378"/>
                      <a:pt x="0" y="378"/>
                      <a:pt x="0" y="378"/>
                    </a:cubicBezTo>
                    <a:cubicBezTo>
                      <a:pt x="0" y="407"/>
                      <a:pt x="23" y="430"/>
                      <a:pt x="51" y="430"/>
                    </a:cubicBezTo>
                    <a:cubicBezTo>
                      <a:pt x="222" y="430"/>
                      <a:pt x="222" y="430"/>
                      <a:pt x="222" y="430"/>
                    </a:cubicBezTo>
                    <a:cubicBezTo>
                      <a:pt x="250" y="430"/>
                      <a:pt x="274" y="407"/>
                      <a:pt x="274" y="378"/>
                    </a:cubicBezTo>
                    <a:lnTo>
                      <a:pt x="274" y="52"/>
                    </a:lnTo>
                    <a:close/>
                    <a:moveTo>
                      <a:pt x="137" y="413"/>
                    </a:moveTo>
                    <a:cubicBezTo>
                      <a:pt x="128" y="413"/>
                      <a:pt x="120" y="405"/>
                      <a:pt x="120" y="396"/>
                    </a:cubicBezTo>
                    <a:cubicBezTo>
                      <a:pt x="120" y="386"/>
                      <a:pt x="128" y="379"/>
                      <a:pt x="137" y="379"/>
                    </a:cubicBezTo>
                    <a:cubicBezTo>
                      <a:pt x="147" y="379"/>
                      <a:pt x="154" y="386"/>
                      <a:pt x="154" y="396"/>
                    </a:cubicBezTo>
                    <a:cubicBezTo>
                      <a:pt x="154" y="405"/>
                      <a:pt x="147" y="413"/>
                      <a:pt x="137" y="413"/>
                    </a:cubicBezTo>
                    <a:close/>
                    <a:moveTo>
                      <a:pt x="247" y="362"/>
                    </a:moveTo>
                    <a:cubicBezTo>
                      <a:pt x="26" y="362"/>
                      <a:pt x="26" y="362"/>
                      <a:pt x="26" y="362"/>
                    </a:cubicBezTo>
                    <a:cubicBezTo>
                      <a:pt x="26" y="56"/>
                      <a:pt x="26" y="56"/>
                      <a:pt x="26" y="56"/>
                    </a:cubicBezTo>
                    <a:cubicBezTo>
                      <a:pt x="247" y="56"/>
                      <a:pt x="247" y="56"/>
                      <a:pt x="247" y="56"/>
                    </a:cubicBezTo>
                    <a:lnTo>
                      <a:pt x="247"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5" name="Freeform 27"/>
              <p:cNvSpPr>
                <a:spLocks noEditPoints="1"/>
              </p:cNvSpPr>
              <p:nvPr/>
            </p:nvSpPr>
            <p:spPr bwMode="auto">
              <a:xfrm>
                <a:off x="5157561" y="560292"/>
                <a:ext cx="393701" cy="615950"/>
              </a:xfrm>
              <a:custGeom>
                <a:avLst/>
                <a:gdLst>
                  <a:gd name="T0" fmla="*/ 274 w 274"/>
                  <a:gd name="T1" fmla="*/ 52 h 430"/>
                  <a:gd name="T2" fmla="*/ 222 w 274"/>
                  <a:gd name="T3" fmla="*/ 0 h 430"/>
                  <a:gd name="T4" fmla="*/ 51 w 274"/>
                  <a:gd name="T5" fmla="*/ 0 h 430"/>
                  <a:gd name="T6" fmla="*/ 0 w 274"/>
                  <a:gd name="T7" fmla="*/ 52 h 430"/>
                  <a:gd name="T8" fmla="*/ 0 w 274"/>
                  <a:gd name="T9" fmla="*/ 378 h 430"/>
                  <a:gd name="T10" fmla="*/ 51 w 274"/>
                  <a:gd name="T11" fmla="*/ 430 h 430"/>
                  <a:gd name="T12" fmla="*/ 222 w 274"/>
                  <a:gd name="T13" fmla="*/ 430 h 430"/>
                  <a:gd name="T14" fmla="*/ 274 w 274"/>
                  <a:gd name="T15" fmla="*/ 378 h 430"/>
                  <a:gd name="T16" fmla="*/ 274 w 274"/>
                  <a:gd name="T17" fmla="*/ 52 h 430"/>
                  <a:gd name="T18" fmla="*/ 137 w 274"/>
                  <a:gd name="T19" fmla="*/ 413 h 430"/>
                  <a:gd name="T20" fmla="*/ 120 w 274"/>
                  <a:gd name="T21" fmla="*/ 396 h 430"/>
                  <a:gd name="T22" fmla="*/ 137 w 274"/>
                  <a:gd name="T23" fmla="*/ 379 h 430"/>
                  <a:gd name="T24" fmla="*/ 154 w 274"/>
                  <a:gd name="T25" fmla="*/ 396 h 430"/>
                  <a:gd name="T26" fmla="*/ 137 w 274"/>
                  <a:gd name="T27" fmla="*/ 413 h 430"/>
                  <a:gd name="T28" fmla="*/ 247 w 274"/>
                  <a:gd name="T29" fmla="*/ 362 h 430"/>
                  <a:gd name="T30" fmla="*/ 26 w 274"/>
                  <a:gd name="T31" fmla="*/ 362 h 430"/>
                  <a:gd name="T32" fmla="*/ 26 w 274"/>
                  <a:gd name="T33" fmla="*/ 56 h 430"/>
                  <a:gd name="T34" fmla="*/ 247 w 274"/>
                  <a:gd name="T35" fmla="*/ 56 h 430"/>
                  <a:gd name="T36" fmla="*/ 247 w 274"/>
                  <a:gd name="T37" fmla="*/ 362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430">
                    <a:moveTo>
                      <a:pt x="274" y="52"/>
                    </a:moveTo>
                    <a:cubicBezTo>
                      <a:pt x="274" y="23"/>
                      <a:pt x="250" y="0"/>
                      <a:pt x="222" y="0"/>
                    </a:cubicBezTo>
                    <a:cubicBezTo>
                      <a:pt x="51" y="0"/>
                      <a:pt x="51" y="0"/>
                      <a:pt x="51" y="0"/>
                    </a:cubicBezTo>
                    <a:cubicBezTo>
                      <a:pt x="23" y="0"/>
                      <a:pt x="0" y="23"/>
                      <a:pt x="0" y="52"/>
                    </a:cubicBezTo>
                    <a:cubicBezTo>
                      <a:pt x="0" y="378"/>
                      <a:pt x="0" y="378"/>
                      <a:pt x="0" y="378"/>
                    </a:cubicBezTo>
                    <a:cubicBezTo>
                      <a:pt x="0" y="407"/>
                      <a:pt x="23" y="430"/>
                      <a:pt x="51" y="430"/>
                    </a:cubicBezTo>
                    <a:cubicBezTo>
                      <a:pt x="222" y="430"/>
                      <a:pt x="222" y="430"/>
                      <a:pt x="222" y="430"/>
                    </a:cubicBezTo>
                    <a:cubicBezTo>
                      <a:pt x="250" y="430"/>
                      <a:pt x="274" y="407"/>
                      <a:pt x="274" y="378"/>
                    </a:cubicBezTo>
                    <a:lnTo>
                      <a:pt x="274" y="52"/>
                    </a:lnTo>
                    <a:close/>
                    <a:moveTo>
                      <a:pt x="137" y="413"/>
                    </a:moveTo>
                    <a:cubicBezTo>
                      <a:pt x="128" y="413"/>
                      <a:pt x="120" y="405"/>
                      <a:pt x="120" y="396"/>
                    </a:cubicBezTo>
                    <a:cubicBezTo>
                      <a:pt x="120" y="386"/>
                      <a:pt x="128" y="379"/>
                      <a:pt x="137" y="379"/>
                    </a:cubicBezTo>
                    <a:cubicBezTo>
                      <a:pt x="147" y="379"/>
                      <a:pt x="154" y="386"/>
                      <a:pt x="154" y="396"/>
                    </a:cubicBezTo>
                    <a:cubicBezTo>
                      <a:pt x="154" y="405"/>
                      <a:pt x="147" y="413"/>
                      <a:pt x="137" y="413"/>
                    </a:cubicBezTo>
                    <a:close/>
                    <a:moveTo>
                      <a:pt x="247" y="362"/>
                    </a:moveTo>
                    <a:cubicBezTo>
                      <a:pt x="26" y="362"/>
                      <a:pt x="26" y="362"/>
                      <a:pt x="26" y="362"/>
                    </a:cubicBezTo>
                    <a:cubicBezTo>
                      <a:pt x="26" y="56"/>
                      <a:pt x="26" y="56"/>
                      <a:pt x="26" y="56"/>
                    </a:cubicBezTo>
                    <a:cubicBezTo>
                      <a:pt x="247" y="56"/>
                      <a:pt x="247" y="56"/>
                      <a:pt x="247" y="56"/>
                    </a:cubicBezTo>
                    <a:lnTo>
                      <a:pt x="247"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grpSp>
          <p:nvGrpSpPr>
            <p:cNvPr id="41" name="组合 40"/>
            <p:cNvGrpSpPr/>
            <p:nvPr/>
          </p:nvGrpSpPr>
          <p:grpSpPr>
            <a:xfrm>
              <a:off x="6208193" y="4039708"/>
              <a:ext cx="2220117" cy="1211408"/>
              <a:chOff x="869805" y="4213596"/>
              <a:chExt cx="2220117" cy="1211408"/>
            </a:xfrm>
            <a:grpFill/>
          </p:grpSpPr>
          <p:sp>
            <p:nvSpPr>
              <p:cNvPr id="42" name="文本框 41"/>
              <p:cNvSpPr txBox="1"/>
              <p:nvPr/>
            </p:nvSpPr>
            <p:spPr>
              <a:xfrm>
                <a:off x="1382781" y="4213596"/>
                <a:ext cx="1338828" cy="389126"/>
              </a:xfrm>
              <a:prstGeom prst="rect">
                <a:avLst/>
              </a:prstGeom>
              <a:grp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prstClr val="white"/>
                    </a:solidFill>
                    <a:latin typeface="微软雅黑"/>
                    <a:ea typeface="微软雅黑"/>
                  </a:rPr>
                  <a:t>请输入标题</a:t>
                </a:r>
              </a:p>
            </p:txBody>
          </p:sp>
          <p:sp>
            <p:nvSpPr>
              <p:cNvPr id="43" name="矩形 42"/>
              <p:cNvSpPr/>
              <p:nvPr/>
            </p:nvSpPr>
            <p:spPr>
              <a:xfrm>
                <a:off x="869805" y="4873743"/>
                <a:ext cx="2220117" cy="551261"/>
              </a:xfrm>
              <a:prstGeom prst="rect">
                <a:avLst/>
              </a:prstGeom>
              <a:noFill/>
            </p:spPr>
            <p:txBody>
              <a:bodyPr wrap="square">
                <a:spAutoFit/>
              </a:bodyPr>
              <a:lstStyle/>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en-US" altLang="zh-CN" sz="1400" kern="100" dirty="0">
                  <a:solidFill>
                    <a:prstClr val="white"/>
                  </a:solidFill>
                  <a:latin typeface="微软雅黑"/>
                  <a:ea typeface="微软雅黑"/>
                  <a:cs typeface="Times New Roman" panose="02020603050405020304" pitchFamily="18" charset="0"/>
                </a:endParaRPr>
              </a:p>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zh-CN" altLang="en-US" sz="1400" dirty="0">
                  <a:solidFill>
                    <a:prstClr val="white"/>
                  </a:solidFill>
                  <a:latin typeface="微软雅黑"/>
                  <a:ea typeface="微软雅黑"/>
                </a:endParaRPr>
              </a:p>
            </p:txBody>
          </p:sp>
        </p:grpSp>
      </p:grpSp>
      <p:pic>
        <p:nvPicPr>
          <p:cNvPr id="46" name="图片 4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55688" y="1294247"/>
            <a:ext cx="10080625" cy="2764701"/>
          </a:xfrm>
          <a:custGeom>
            <a:avLst/>
            <a:gdLst>
              <a:gd name="connsiteX0" fmla="*/ 0 w 10080625"/>
              <a:gd name="connsiteY0" fmla="*/ 0 h 2764701"/>
              <a:gd name="connsiteX1" fmla="*/ 10080625 w 10080625"/>
              <a:gd name="connsiteY1" fmla="*/ 0 h 2764701"/>
              <a:gd name="connsiteX2" fmla="*/ 10080625 w 10080625"/>
              <a:gd name="connsiteY2" fmla="*/ 2764701 h 2764701"/>
              <a:gd name="connsiteX3" fmla="*/ 0 w 10080625"/>
              <a:gd name="connsiteY3" fmla="*/ 2764701 h 2764701"/>
            </a:gdLst>
            <a:ahLst/>
            <a:cxnLst>
              <a:cxn ang="0">
                <a:pos x="connsiteX0" y="connsiteY0"/>
              </a:cxn>
              <a:cxn ang="0">
                <a:pos x="connsiteX1" y="connsiteY1"/>
              </a:cxn>
              <a:cxn ang="0">
                <a:pos x="connsiteX2" y="connsiteY2"/>
              </a:cxn>
              <a:cxn ang="0">
                <a:pos x="connsiteX3" y="connsiteY3"/>
              </a:cxn>
            </a:cxnLst>
            <a:rect l="l" t="t" r="r" b="b"/>
            <a:pathLst>
              <a:path w="10080625" h="2764701">
                <a:moveTo>
                  <a:pt x="0" y="0"/>
                </a:moveTo>
                <a:lnTo>
                  <a:pt x="10080625" y="0"/>
                </a:lnTo>
                <a:lnTo>
                  <a:pt x="10080625" y="2764701"/>
                </a:lnTo>
                <a:lnTo>
                  <a:pt x="0" y="2764701"/>
                </a:lnTo>
                <a:close/>
              </a:path>
            </a:pathLst>
          </a:custGeom>
        </p:spPr>
      </p:pic>
      <p:grpSp>
        <p:nvGrpSpPr>
          <p:cNvPr id="51" name="组合 50"/>
          <p:cNvGrpSpPr/>
          <p:nvPr/>
        </p:nvGrpSpPr>
        <p:grpSpPr>
          <a:xfrm>
            <a:off x="965837" y="329439"/>
            <a:ext cx="6277043" cy="1171719"/>
            <a:chOff x="1516079" y="1917417"/>
            <a:chExt cx="9262162" cy="2697103"/>
          </a:xfrm>
        </p:grpSpPr>
        <p:sp>
          <p:nvSpPr>
            <p:cNvPr id="52" name="平行四边形 51"/>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56" name="平行四边形 55"/>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43784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anim calcmode="lin" valueType="num">
                                      <p:cBhvr>
                                        <p:cTn id="24" dur="500" fill="hold"/>
                                        <p:tgtEl>
                                          <p:spTgt spid="38"/>
                                        </p:tgtEl>
                                        <p:attrNameLst>
                                          <p:attrName>ppt_x</p:attrName>
                                        </p:attrNameLst>
                                      </p:cBhvr>
                                      <p:tavLst>
                                        <p:tav tm="0">
                                          <p:val>
                                            <p:strVal val="#ppt_x"/>
                                          </p:val>
                                        </p:tav>
                                        <p:tav tm="100000">
                                          <p:val>
                                            <p:strVal val="#ppt_x"/>
                                          </p:val>
                                        </p:tav>
                                      </p:tavLst>
                                    </p:anim>
                                    <p:anim calcmode="lin" valueType="num">
                                      <p:cBhvr>
                                        <p:cTn id="25" dur="500" fill="hold"/>
                                        <p:tgtEl>
                                          <p:spTgt spid="3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 name="矩形 46"/>
          <p:cNvSpPr/>
          <p:nvPr/>
        </p:nvSpPr>
        <p:spPr>
          <a:xfrm>
            <a:off x="7042041" y="3426734"/>
            <a:ext cx="3931837" cy="830997"/>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此部分内容作为文字排版占位显示（建议使用主题字体）。如需更改请在（设置形状格式）菜单下（文本选项）中调整。</a:t>
            </a:r>
            <a:endParaRPr lang="zh-CN" altLang="en-US" sz="1400" dirty="0">
              <a:latin typeface="微软雅黑" panose="020B0503020204020204" pitchFamily="34" charset="-122"/>
              <a:ea typeface="微软雅黑" panose="020B0503020204020204" pitchFamily="34" charset="-122"/>
            </a:endParaRPr>
          </a:p>
        </p:txBody>
      </p:sp>
      <p:sp>
        <p:nvSpPr>
          <p:cNvPr id="48" name="矩形 47"/>
          <p:cNvSpPr/>
          <p:nvPr/>
        </p:nvSpPr>
        <p:spPr>
          <a:xfrm>
            <a:off x="7052161" y="4845504"/>
            <a:ext cx="3920639" cy="830997"/>
          </a:xfrm>
          <a:prstGeom prst="rect">
            <a:avLst/>
          </a:prstGeom>
        </p:spPr>
        <p:txBody>
          <a:bodyPr wrap="square">
            <a:spAutoFit/>
          </a:bodyPr>
          <a:lstStyle/>
          <a:p>
            <a:r>
              <a:rPr lang="zh-CN" altLang="en-US" sz="1600">
                <a:latin typeface="微软雅黑" panose="020B0503020204020204" pitchFamily="34" charset="-122"/>
                <a:ea typeface="微软雅黑" panose="020B0503020204020204" pitchFamily="34" charset="-122"/>
              </a:rPr>
              <a:t>此部分内容作为文字排版占位显示（建议使用主题字体）。如需更改请在（设置形状格式）菜单下（文本选项）中调整。</a:t>
            </a:r>
            <a:endParaRPr lang="zh-CN" altLang="en-US" sz="1600" dirty="0">
              <a:latin typeface="微软雅黑" panose="020B0503020204020204" pitchFamily="34" charset="-122"/>
              <a:ea typeface="微软雅黑" panose="020B0503020204020204" pitchFamily="34" charset="-122"/>
            </a:endParaRPr>
          </a:p>
        </p:txBody>
      </p:sp>
      <p:sp>
        <p:nvSpPr>
          <p:cNvPr id="49" name="矩形 48"/>
          <p:cNvSpPr/>
          <p:nvPr/>
        </p:nvSpPr>
        <p:spPr>
          <a:xfrm>
            <a:off x="7007156" y="2690642"/>
            <a:ext cx="3195355" cy="461665"/>
          </a:xfrm>
          <a:prstGeom prst="rect">
            <a:avLst/>
          </a:prstGeom>
        </p:spPr>
        <p:txBody>
          <a:bodyPr wrap="square">
            <a:spAutoFit/>
          </a:bodyPr>
          <a:lstStyle/>
          <a:p>
            <a:r>
              <a:rPr lang="zh-CN" altLang="en-US" sz="2400" b="1" dirty="0">
                <a:latin typeface="微软雅黑" panose="020B0503020204020204" pitchFamily="34" charset="-122"/>
                <a:ea typeface="微软雅黑" panose="020B0503020204020204" pitchFamily="34" charset="-122"/>
              </a:rPr>
              <a:t>添加小标题</a:t>
            </a:r>
          </a:p>
        </p:txBody>
      </p:sp>
      <p:grpSp>
        <p:nvGrpSpPr>
          <p:cNvPr id="50" name="组合 49"/>
          <p:cNvGrpSpPr/>
          <p:nvPr/>
        </p:nvGrpSpPr>
        <p:grpSpPr>
          <a:xfrm>
            <a:off x="1358658" y="2008198"/>
            <a:ext cx="4683627" cy="3419322"/>
            <a:chOff x="1173163" y="1347788"/>
            <a:chExt cx="3522663" cy="2571750"/>
          </a:xfrm>
          <a:solidFill>
            <a:schemeClr val="bg1"/>
          </a:solidFill>
        </p:grpSpPr>
        <p:grpSp>
          <p:nvGrpSpPr>
            <p:cNvPr id="51" name="组合 50"/>
            <p:cNvGrpSpPr/>
            <p:nvPr/>
          </p:nvGrpSpPr>
          <p:grpSpPr>
            <a:xfrm>
              <a:off x="1173163" y="1347788"/>
              <a:ext cx="1693863" cy="1250950"/>
              <a:chOff x="1173163" y="1347788"/>
              <a:chExt cx="1693863" cy="1250950"/>
            </a:xfrm>
            <a:grpFill/>
          </p:grpSpPr>
          <p:sp>
            <p:nvSpPr>
              <p:cNvPr id="58" name="Freeform 8"/>
              <p:cNvSpPr>
                <a:spLocks noEditPoints="1"/>
              </p:cNvSpPr>
              <p:nvPr/>
            </p:nvSpPr>
            <p:spPr bwMode="auto">
              <a:xfrm>
                <a:off x="1173163" y="1347788"/>
                <a:ext cx="1693863" cy="1250950"/>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8"/>
              <p:cNvGrpSpPr/>
              <p:nvPr/>
            </p:nvGrpSpPr>
            <p:grpSpPr>
              <a:xfrm>
                <a:off x="1454690" y="1642604"/>
                <a:ext cx="777050" cy="762321"/>
                <a:chOff x="2539987" y="959963"/>
                <a:chExt cx="777050" cy="762321"/>
              </a:xfrm>
              <a:grpFill/>
            </p:grpSpPr>
            <p:sp>
              <p:nvSpPr>
                <p:cNvPr id="60" name="TextBox 417"/>
                <p:cNvSpPr txBox="1"/>
                <p:nvPr/>
              </p:nvSpPr>
              <p:spPr>
                <a:xfrm>
                  <a:off x="2551952" y="959963"/>
                  <a:ext cx="765085" cy="254634"/>
                </a:xfrm>
                <a:prstGeom prst="rect">
                  <a:avLst/>
                </a:prstGeom>
                <a:noFill/>
              </p:spPr>
              <p:txBody>
                <a:bodyPr wrap="square" rtlCol="0">
                  <a:spAutoFit/>
                </a:bodyPr>
                <a:lstStyle/>
                <a:p>
                  <a:pPr algn="ctr"/>
                  <a:r>
                    <a:rPr lang="en-US" altLang="zh-CN" sz="1600" spc="300" dirty="0">
                      <a:latin typeface="微软雅黑" panose="020B0503020204020204" pitchFamily="34" charset="-122"/>
                      <a:ea typeface="微软雅黑" panose="020B0503020204020204" pitchFamily="34" charset="-122"/>
                    </a:rPr>
                    <a:t>01</a:t>
                  </a:r>
                  <a:endParaRPr lang="zh-CN" altLang="en-US" sz="1600" spc="300" dirty="0">
                    <a:latin typeface="微软雅黑" panose="020B0503020204020204" pitchFamily="34" charset="-122"/>
                    <a:ea typeface="微软雅黑" panose="020B0503020204020204" pitchFamily="34" charset="-122"/>
                  </a:endParaRPr>
                </a:p>
              </p:txBody>
            </p:sp>
            <p:sp>
              <p:nvSpPr>
                <p:cNvPr id="61" name="TextBox 418"/>
                <p:cNvSpPr txBox="1"/>
                <p:nvPr/>
              </p:nvSpPr>
              <p:spPr>
                <a:xfrm>
                  <a:off x="2539987" y="1282462"/>
                  <a:ext cx="765085" cy="439822"/>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p>
              </p:txBody>
            </p:sp>
            <p:cxnSp>
              <p:nvCxnSpPr>
                <p:cNvPr id="62" name="直接连接符 61"/>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2" name="组合 51"/>
            <p:cNvGrpSpPr/>
            <p:nvPr/>
          </p:nvGrpSpPr>
          <p:grpSpPr>
            <a:xfrm>
              <a:off x="3001963" y="2667000"/>
              <a:ext cx="1693863" cy="1252538"/>
              <a:chOff x="3001963" y="2667000"/>
              <a:chExt cx="1693863" cy="1252538"/>
            </a:xfrm>
            <a:grpFill/>
          </p:grpSpPr>
          <p:sp>
            <p:nvSpPr>
              <p:cNvPr id="53" name="Freeform 9"/>
              <p:cNvSpPr>
                <a:spLocks noEditPoints="1"/>
              </p:cNvSpPr>
              <p:nvPr/>
            </p:nvSpPr>
            <p:spPr bwMode="auto">
              <a:xfrm>
                <a:off x="3001963" y="2667000"/>
                <a:ext cx="1693863" cy="1252538"/>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4" name="组合 53"/>
              <p:cNvGrpSpPr/>
              <p:nvPr/>
            </p:nvGrpSpPr>
            <p:grpSpPr>
              <a:xfrm>
                <a:off x="3626895" y="2861242"/>
                <a:ext cx="777050" cy="762322"/>
                <a:chOff x="2539987" y="959963"/>
                <a:chExt cx="777050" cy="762322"/>
              </a:xfrm>
              <a:grpFill/>
            </p:grpSpPr>
            <p:sp>
              <p:nvSpPr>
                <p:cNvPr id="55" name="TextBox 425"/>
                <p:cNvSpPr txBox="1"/>
                <p:nvPr/>
              </p:nvSpPr>
              <p:spPr>
                <a:xfrm>
                  <a:off x="2551952" y="959963"/>
                  <a:ext cx="765085" cy="254634"/>
                </a:xfrm>
                <a:prstGeom prst="rect">
                  <a:avLst/>
                </a:prstGeom>
                <a:noFill/>
              </p:spPr>
              <p:txBody>
                <a:bodyPr wrap="square" rtlCol="0">
                  <a:spAutoFit/>
                </a:bodyPr>
                <a:lstStyle/>
                <a:p>
                  <a:pPr algn="ctr"/>
                  <a:r>
                    <a:rPr lang="en-US" altLang="zh-CN" sz="1600" spc="300" dirty="0">
                      <a:latin typeface="微软雅黑" panose="020B0503020204020204" pitchFamily="34" charset="-122"/>
                      <a:ea typeface="微软雅黑" panose="020B0503020204020204" pitchFamily="34" charset="-122"/>
                    </a:rPr>
                    <a:t>04</a:t>
                  </a:r>
                  <a:endParaRPr lang="zh-CN" altLang="en-US" sz="1600" spc="300" dirty="0">
                    <a:latin typeface="微软雅黑" panose="020B0503020204020204" pitchFamily="34" charset="-122"/>
                    <a:ea typeface="微软雅黑" panose="020B0503020204020204" pitchFamily="34" charset="-122"/>
                  </a:endParaRPr>
                </a:p>
              </p:txBody>
            </p:sp>
            <p:sp>
              <p:nvSpPr>
                <p:cNvPr id="56" name="TextBox 426"/>
                <p:cNvSpPr txBox="1"/>
                <p:nvPr/>
              </p:nvSpPr>
              <p:spPr>
                <a:xfrm>
                  <a:off x="2539987" y="1282462"/>
                  <a:ext cx="765085" cy="439823"/>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p>
              </p:txBody>
            </p:sp>
            <p:cxnSp>
              <p:nvCxnSpPr>
                <p:cNvPr id="57" name="直接连接符 56"/>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63" name="组合 62"/>
          <p:cNvGrpSpPr/>
          <p:nvPr/>
        </p:nvGrpSpPr>
        <p:grpSpPr>
          <a:xfrm>
            <a:off x="1423554" y="1989836"/>
            <a:ext cx="4683627" cy="3419322"/>
            <a:chOff x="1173163" y="1347788"/>
            <a:chExt cx="3522663" cy="2571750"/>
          </a:xfrm>
          <a:solidFill>
            <a:srgbClr val="FFC000"/>
          </a:solidFill>
        </p:grpSpPr>
        <p:grpSp>
          <p:nvGrpSpPr>
            <p:cNvPr id="64" name="组合 63"/>
            <p:cNvGrpSpPr/>
            <p:nvPr/>
          </p:nvGrpSpPr>
          <p:grpSpPr>
            <a:xfrm>
              <a:off x="1173163" y="2667000"/>
              <a:ext cx="1693863" cy="1252538"/>
              <a:chOff x="1173163" y="2667000"/>
              <a:chExt cx="1693863" cy="1252538"/>
            </a:xfrm>
            <a:grpFill/>
          </p:grpSpPr>
          <p:sp>
            <p:nvSpPr>
              <p:cNvPr id="71" name="Freeform 10"/>
              <p:cNvSpPr>
                <a:spLocks noEditPoints="1"/>
              </p:cNvSpPr>
              <p:nvPr/>
            </p:nvSpPr>
            <p:spPr bwMode="auto">
              <a:xfrm>
                <a:off x="1173163" y="2667000"/>
                <a:ext cx="1693863" cy="1252538"/>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2" name="组合 71"/>
              <p:cNvGrpSpPr/>
              <p:nvPr/>
            </p:nvGrpSpPr>
            <p:grpSpPr>
              <a:xfrm>
                <a:off x="1454690" y="2861242"/>
                <a:ext cx="777050" cy="762322"/>
                <a:chOff x="2539987" y="959963"/>
                <a:chExt cx="777050" cy="762322"/>
              </a:xfrm>
              <a:grpFill/>
            </p:grpSpPr>
            <p:sp>
              <p:nvSpPr>
                <p:cNvPr id="73" name="TextBox 421"/>
                <p:cNvSpPr txBox="1"/>
                <p:nvPr/>
              </p:nvSpPr>
              <p:spPr>
                <a:xfrm>
                  <a:off x="2551952" y="959963"/>
                  <a:ext cx="765085" cy="254634"/>
                </a:xfrm>
                <a:prstGeom prst="rect">
                  <a:avLst/>
                </a:prstGeom>
                <a:noFill/>
              </p:spPr>
              <p:txBody>
                <a:bodyPr wrap="square" rtlCol="0">
                  <a:spAutoFit/>
                </a:bodyPr>
                <a:lstStyle/>
                <a:p>
                  <a:pPr algn="ctr"/>
                  <a:r>
                    <a:rPr lang="en-US" altLang="zh-CN" sz="1600" spc="300" dirty="0">
                      <a:latin typeface="方正粗倩简体" panose="03000509000000000000" pitchFamily="65" charset="-122"/>
                      <a:ea typeface="方正粗倩简体" panose="03000509000000000000" pitchFamily="65" charset="-122"/>
                    </a:rPr>
                    <a:t>06</a:t>
                  </a:r>
                  <a:endParaRPr lang="zh-CN" altLang="en-US" sz="1600" spc="300" dirty="0">
                    <a:latin typeface="方正粗倩简体" panose="03000509000000000000" pitchFamily="65" charset="-122"/>
                    <a:ea typeface="方正粗倩简体" panose="03000509000000000000" pitchFamily="65" charset="-122"/>
                  </a:endParaRPr>
                </a:p>
              </p:txBody>
            </p:sp>
            <p:sp>
              <p:nvSpPr>
                <p:cNvPr id="74" name="TextBox 422"/>
                <p:cNvSpPr txBox="1"/>
                <p:nvPr/>
              </p:nvSpPr>
              <p:spPr>
                <a:xfrm>
                  <a:off x="2539987" y="1282462"/>
                  <a:ext cx="765085" cy="439823"/>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p>
              </p:txBody>
            </p:sp>
            <p:cxnSp>
              <p:nvCxnSpPr>
                <p:cNvPr id="75" name="直接连接符 74"/>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5" name="组合 64"/>
            <p:cNvGrpSpPr/>
            <p:nvPr/>
          </p:nvGrpSpPr>
          <p:grpSpPr>
            <a:xfrm>
              <a:off x="3001963" y="1347788"/>
              <a:ext cx="1693863" cy="1250950"/>
              <a:chOff x="3001963" y="1347788"/>
              <a:chExt cx="1693863" cy="1250950"/>
            </a:xfrm>
            <a:grpFill/>
          </p:grpSpPr>
          <p:sp>
            <p:nvSpPr>
              <p:cNvPr id="66" name="Freeform 11"/>
              <p:cNvSpPr>
                <a:spLocks noEditPoints="1"/>
              </p:cNvSpPr>
              <p:nvPr/>
            </p:nvSpPr>
            <p:spPr bwMode="auto">
              <a:xfrm>
                <a:off x="3001963" y="1347788"/>
                <a:ext cx="1693863" cy="1250950"/>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7" name="组合 66"/>
              <p:cNvGrpSpPr/>
              <p:nvPr/>
            </p:nvGrpSpPr>
            <p:grpSpPr>
              <a:xfrm>
                <a:off x="3626895" y="1620246"/>
                <a:ext cx="777050" cy="762321"/>
                <a:chOff x="2539987" y="959963"/>
                <a:chExt cx="777050" cy="762321"/>
              </a:xfrm>
              <a:grpFill/>
            </p:grpSpPr>
            <p:sp>
              <p:nvSpPr>
                <p:cNvPr id="68" name="TextBox 429"/>
                <p:cNvSpPr txBox="1"/>
                <p:nvPr/>
              </p:nvSpPr>
              <p:spPr>
                <a:xfrm>
                  <a:off x="2551952" y="959963"/>
                  <a:ext cx="765085" cy="254634"/>
                </a:xfrm>
                <a:prstGeom prst="rect">
                  <a:avLst/>
                </a:prstGeom>
                <a:noFill/>
              </p:spPr>
              <p:txBody>
                <a:bodyPr wrap="square" rtlCol="0">
                  <a:spAutoFit/>
                </a:bodyPr>
                <a:lstStyle/>
                <a:p>
                  <a:pPr algn="ctr"/>
                  <a:r>
                    <a:rPr lang="en-US" altLang="zh-CN" sz="1600" spc="300" dirty="0">
                      <a:latin typeface="微软雅黑" panose="020B0503020204020204" pitchFamily="34" charset="-122"/>
                      <a:ea typeface="微软雅黑" panose="020B0503020204020204" pitchFamily="34" charset="-122"/>
                    </a:rPr>
                    <a:t>03</a:t>
                  </a:r>
                  <a:endParaRPr lang="zh-CN" altLang="en-US" sz="1600" spc="300" dirty="0">
                    <a:latin typeface="微软雅黑" panose="020B0503020204020204" pitchFamily="34" charset="-122"/>
                    <a:ea typeface="微软雅黑" panose="020B0503020204020204" pitchFamily="34" charset="-122"/>
                  </a:endParaRPr>
                </a:p>
              </p:txBody>
            </p:sp>
            <p:sp>
              <p:nvSpPr>
                <p:cNvPr id="69" name="TextBox 430"/>
                <p:cNvSpPr txBox="1"/>
                <p:nvPr/>
              </p:nvSpPr>
              <p:spPr>
                <a:xfrm>
                  <a:off x="2539987" y="1282462"/>
                  <a:ext cx="765085" cy="439822"/>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p>
              </p:txBody>
            </p:sp>
            <p:cxnSp>
              <p:nvCxnSpPr>
                <p:cNvPr id="70" name="直接连接符 69"/>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76" name="组合 75"/>
          <p:cNvGrpSpPr/>
          <p:nvPr/>
        </p:nvGrpSpPr>
        <p:grpSpPr>
          <a:xfrm>
            <a:off x="2964722" y="1272308"/>
            <a:ext cx="1530253" cy="4905252"/>
            <a:chOff x="2359026" y="771525"/>
            <a:chExt cx="1150938" cy="3689351"/>
          </a:xfrm>
          <a:solidFill>
            <a:schemeClr val="bg1"/>
          </a:solidFill>
        </p:grpSpPr>
        <p:grpSp>
          <p:nvGrpSpPr>
            <p:cNvPr id="77" name="组合 76"/>
            <p:cNvGrpSpPr/>
            <p:nvPr/>
          </p:nvGrpSpPr>
          <p:grpSpPr>
            <a:xfrm>
              <a:off x="2359026" y="771525"/>
              <a:ext cx="1150938" cy="1760538"/>
              <a:chOff x="2359026" y="771525"/>
              <a:chExt cx="1150938" cy="1760538"/>
            </a:xfrm>
            <a:grpFill/>
          </p:grpSpPr>
          <p:sp>
            <p:nvSpPr>
              <p:cNvPr id="84" name="Freeform 6"/>
              <p:cNvSpPr>
                <a:spLocks noEditPoints="1"/>
              </p:cNvSpPr>
              <p:nvPr/>
            </p:nvSpPr>
            <p:spPr bwMode="auto">
              <a:xfrm>
                <a:off x="2359026" y="771525"/>
                <a:ext cx="1150938" cy="1760538"/>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5" name="组合 84"/>
              <p:cNvGrpSpPr/>
              <p:nvPr/>
            </p:nvGrpSpPr>
            <p:grpSpPr>
              <a:xfrm>
                <a:off x="2539987" y="959963"/>
                <a:ext cx="777050" cy="762321"/>
                <a:chOff x="2539987" y="959963"/>
                <a:chExt cx="777050" cy="762321"/>
              </a:xfrm>
              <a:grpFill/>
            </p:grpSpPr>
            <p:sp>
              <p:nvSpPr>
                <p:cNvPr id="86" name="TextBox 8571"/>
                <p:cNvSpPr txBox="1"/>
                <p:nvPr/>
              </p:nvSpPr>
              <p:spPr>
                <a:xfrm>
                  <a:off x="2551952" y="959963"/>
                  <a:ext cx="765085" cy="254634"/>
                </a:xfrm>
                <a:prstGeom prst="rect">
                  <a:avLst/>
                </a:prstGeom>
                <a:noFill/>
              </p:spPr>
              <p:txBody>
                <a:bodyPr wrap="square" rtlCol="0">
                  <a:spAutoFit/>
                </a:bodyPr>
                <a:lstStyle/>
                <a:p>
                  <a:pPr algn="ctr"/>
                  <a:r>
                    <a:rPr lang="en-US" altLang="zh-CN" sz="1600" spc="300" dirty="0">
                      <a:latin typeface="微软雅黑" panose="020B0503020204020204" pitchFamily="34" charset="-122"/>
                      <a:ea typeface="微软雅黑" panose="020B0503020204020204" pitchFamily="34" charset="-122"/>
                    </a:rPr>
                    <a:t>02</a:t>
                  </a:r>
                  <a:endParaRPr lang="zh-CN" altLang="en-US" sz="1600" spc="300" dirty="0">
                    <a:latin typeface="微软雅黑" panose="020B0503020204020204" pitchFamily="34" charset="-122"/>
                    <a:ea typeface="微软雅黑" panose="020B0503020204020204" pitchFamily="34" charset="-122"/>
                  </a:endParaRPr>
                </a:p>
              </p:txBody>
            </p:sp>
            <p:sp>
              <p:nvSpPr>
                <p:cNvPr id="87" name="TextBox 412"/>
                <p:cNvSpPr txBox="1"/>
                <p:nvPr/>
              </p:nvSpPr>
              <p:spPr>
                <a:xfrm>
                  <a:off x="2539987" y="1282462"/>
                  <a:ext cx="765085" cy="439822"/>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p>
              </p:txBody>
            </p:sp>
            <p:cxnSp>
              <p:nvCxnSpPr>
                <p:cNvPr id="88" name="直接连接符 87"/>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78" name="组合 77"/>
            <p:cNvGrpSpPr/>
            <p:nvPr/>
          </p:nvGrpSpPr>
          <p:grpSpPr>
            <a:xfrm>
              <a:off x="2359026" y="2700338"/>
              <a:ext cx="1150938" cy="1760538"/>
              <a:chOff x="2359026" y="2700338"/>
              <a:chExt cx="1150938" cy="1760538"/>
            </a:xfrm>
            <a:grpFill/>
          </p:grpSpPr>
          <p:sp>
            <p:nvSpPr>
              <p:cNvPr id="79" name="Freeform 7"/>
              <p:cNvSpPr>
                <a:spLocks noEditPoints="1"/>
              </p:cNvSpPr>
              <p:nvPr/>
            </p:nvSpPr>
            <p:spPr bwMode="auto">
              <a:xfrm>
                <a:off x="2359026" y="2700338"/>
                <a:ext cx="1150938" cy="1760538"/>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0" name="组合 79"/>
              <p:cNvGrpSpPr/>
              <p:nvPr/>
            </p:nvGrpSpPr>
            <p:grpSpPr>
              <a:xfrm>
                <a:off x="2539987" y="3515601"/>
                <a:ext cx="777050" cy="762321"/>
                <a:chOff x="2539987" y="959963"/>
                <a:chExt cx="777050" cy="762321"/>
              </a:xfrm>
              <a:grpFill/>
            </p:grpSpPr>
            <p:sp>
              <p:nvSpPr>
                <p:cNvPr id="81" name="TextBox 438"/>
                <p:cNvSpPr txBox="1"/>
                <p:nvPr/>
              </p:nvSpPr>
              <p:spPr>
                <a:xfrm>
                  <a:off x="2551952" y="959963"/>
                  <a:ext cx="765085" cy="254634"/>
                </a:xfrm>
                <a:prstGeom prst="rect">
                  <a:avLst/>
                </a:prstGeom>
                <a:noFill/>
              </p:spPr>
              <p:txBody>
                <a:bodyPr wrap="square" rtlCol="0">
                  <a:spAutoFit/>
                </a:bodyPr>
                <a:lstStyle/>
                <a:p>
                  <a:pPr algn="ctr"/>
                  <a:r>
                    <a:rPr lang="en-US" altLang="zh-CN" sz="1600" spc="300" dirty="0">
                      <a:latin typeface="微软雅黑" panose="020B0503020204020204" pitchFamily="34" charset="-122"/>
                      <a:ea typeface="微软雅黑" panose="020B0503020204020204" pitchFamily="34" charset="-122"/>
                    </a:rPr>
                    <a:t>05</a:t>
                  </a:r>
                  <a:endParaRPr lang="zh-CN" altLang="en-US" sz="1600" spc="300" dirty="0">
                    <a:latin typeface="微软雅黑" panose="020B0503020204020204" pitchFamily="34" charset="-122"/>
                    <a:ea typeface="微软雅黑" panose="020B0503020204020204" pitchFamily="34" charset="-122"/>
                  </a:endParaRPr>
                </a:p>
              </p:txBody>
            </p:sp>
            <p:sp>
              <p:nvSpPr>
                <p:cNvPr id="82" name="TextBox 439"/>
                <p:cNvSpPr txBox="1"/>
                <p:nvPr/>
              </p:nvSpPr>
              <p:spPr>
                <a:xfrm>
                  <a:off x="2539987" y="1282462"/>
                  <a:ext cx="765085" cy="439822"/>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p>
              </p:txBody>
            </p:sp>
            <p:cxnSp>
              <p:nvCxnSpPr>
                <p:cNvPr id="83" name="直接连接符 82"/>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91" name="组合 90"/>
          <p:cNvGrpSpPr/>
          <p:nvPr/>
        </p:nvGrpSpPr>
        <p:grpSpPr>
          <a:xfrm>
            <a:off x="965837" y="329439"/>
            <a:ext cx="6277043" cy="1171719"/>
            <a:chOff x="1516079" y="1917417"/>
            <a:chExt cx="9262162" cy="2697103"/>
          </a:xfrm>
        </p:grpSpPr>
        <p:sp>
          <p:nvSpPr>
            <p:cNvPr id="92" name="平行四边形 91"/>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平行四边形 92"/>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平行四边形 93"/>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矩形 94"/>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96" name="平行四边形 95"/>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212360828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750" fill="hold"/>
                                            <p:tgtEl>
                                              <p:spTgt spid="50"/>
                                            </p:tgtEl>
                                            <p:attrNameLst>
                                              <p:attrName>ppt_w</p:attrName>
                                            </p:attrNameLst>
                                          </p:cBhvr>
                                          <p:tavLst>
                                            <p:tav tm="0">
                                              <p:val>
                                                <p:fltVal val="0"/>
                                              </p:val>
                                            </p:tav>
                                            <p:tav tm="100000">
                                              <p:val>
                                                <p:strVal val="#ppt_w"/>
                                              </p:val>
                                            </p:tav>
                                          </p:tavLst>
                                        </p:anim>
                                        <p:anim calcmode="lin" valueType="num">
                                          <p:cBhvr>
                                            <p:cTn id="8" dur="750" fill="hold"/>
                                            <p:tgtEl>
                                              <p:spTgt spid="50"/>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14:presetBounceEnd="64000">
                                      <p:stCondLst>
                                        <p:cond delay="750"/>
                                      </p:stCondLst>
                                      <p:childTnLst>
                                        <p:animScale p14:bounceEnd="64000">
                                          <p:cBhvr>
                                            <p:cTn id="10" dur="500" fill="hold"/>
                                            <p:tgtEl>
                                              <p:spTgt spid="50"/>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76"/>
                                            </p:tgtEl>
                                            <p:attrNameLst>
                                              <p:attrName>style.visibility</p:attrName>
                                            </p:attrNameLst>
                                          </p:cBhvr>
                                          <p:to>
                                            <p:strVal val="visible"/>
                                          </p:to>
                                        </p:set>
                                        <p:anim calcmode="lin" valueType="num">
                                          <p:cBhvr>
                                            <p:cTn id="13" dur="750" fill="hold"/>
                                            <p:tgtEl>
                                              <p:spTgt spid="76"/>
                                            </p:tgtEl>
                                            <p:attrNameLst>
                                              <p:attrName>ppt_w</p:attrName>
                                            </p:attrNameLst>
                                          </p:cBhvr>
                                          <p:tavLst>
                                            <p:tav tm="0">
                                              <p:val>
                                                <p:fltVal val="0"/>
                                              </p:val>
                                            </p:tav>
                                            <p:tav tm="100000">
                                              <p:val>
                                                <p:strVal val="#ppt_w"/>
                                              </p:val>
                                            </p:tav>
                                          </p:tavLst>
                                        </p:anim>
                                        <p:anim calcmode="lin" valueType="num">
                                          <p:cBhvr>
                                            <p:cTn id="14" dur="750" fill="hold"/>
                                            <p:tgtEl>
                                              <p:spTgt spid="76"/>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14:presetBounceEnd="62000">
                                      <p:stCondLst>
                                        <p:cond delay="900"/>
                                      </p:stCondLst>
                                      <p:childTnLst>
                                        <p:animScale p14:bounceEnd="62000">
                                          <p:cBhvr>
                                            <p:cTn id="16" dur="500" fill="hold"/>
                                            <p:tgtEl>
                                              <p:spTgt spid="76"/>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63"/>
                                            </p:tgtEl>
                                            <p:attrNameLst>
                                              <p:attrName>style.visibility</p:attrName>
                                            </p:attrNameLst>
                                          </p:cBhvr>
                                          <p:to>
                                            <p:strVal val="visible"/>
                                          </p:to>
                                        </p:set>
                                        <p:anim calcmode="lin" valueType="num">
                                          <p:cBhvr>
                                            <p:cTn id="19" dur="750" fill="hold"/>
                                            <p:tgtEl>
                                              <p:spTgt spid="63"/>
                                            </p:tgtEl>
                                            <p:attrNameLst>
                                              <p:attrName>ppt_w</p:attrName>
                                            </p:attrNameLst>
                                          </p:cBhvr>
                                          <p:tavLst>
                                            <p:tav tm="0">
                                              <p:val>
                                                <p:fltVal val="0"/>
                                              </p:val>
                                            </p:tav>
                                            <p:tav tm="100000">
                                              <p:val>
                                                <p:strVal val="#ppt_w"/>
                                              </p:val>
                                            </p:tav>
                                          </p:tavLst>
                                        </p:anim>
                                        <p:anim calcmode="lin" valueType="num">
                                          <p:cBhvr>
                                            <p:cTn id="20" dur="750" fill="hold"/>
                                            <p:tgtEl>
                                              <p:spTgt spid="63"/>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14:presetBounceEnd="62000">
                                      <p:stCondLst>
                                        <p:cond delay="1050"/>
                                      </p:stCondLst>
                                      <p:childTnLst>
                                        <p:animScale p14:bounceEnd="62000">
                                          <p:cBhvr>
                                            <p:cTn id="22" dur="500" fill="hold"/>
                                            <p:tgtEl>
                                              <p:spTgt spid="63"/>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750"/>
                                            <p:tgtEl>
                                              <p:spTgt spid="47"/>
                                            </p:tgtEl>
                                          </p:cBhvr>
                                        </p:animEffect>
                                        <p:anim calcmode="lin" valueType="num">
                                          <p:cBhvr>
                                            <p:cTn id="31" dur="750" fill="hold"/>
                                            <p:tgtEl>
                                              <p:spTgt spid="47"/>
                                            </p:tgtEl>
                                            <p:attrNameLst>
                                              <p:attrName>ppt_x</p:attrName>
                                            </p:attrNameLst>
                                          </p:cBhvr>
                                          <p:tavLst>
                                            <p:tav tm="0">
                                              <p:val>
                                                <p:strVal val="#ppt_x"/>
                                              </p:val>
                                            </p:tav>
                                            <p:tav tm="100000">
                                              <p:val>
                                                <p:strVal val="#ppt_x"/>
                                              </p:val>
                                            </p:tav>
                                          </p:tavLst>
                                        </p:anim>
                                        <p:anim calcmode="lin" valueType="num">
                                          <p:cBhvr>
                                            <p:cTn id="32" dur="750" fill="hold"/>
                                            <p:tgtEl>
                                              <p:spTgt spid="47"/>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750"/>
                                            <p:tgtEl>
                                              <p:spTgt spid="48"/>
                                            </p:tgtEl>
                                          </p:cBhvr>
                                        </p:animEffect>
                                        <p:anim calcmode="lin" valueType="num">
                                          <p:cBhvr>
                                            <p:cTn id="36" dur="750" fill="hold"/>
                                            <p:tgtEl>
                                              <p:spTgt spid="48"/>
                                            </p:tgtEl>
                                            <p:attrNameLst>
                                              <p:attrName>ppt_x</p:attrName>
                                            </p:attrNameLst>
                                          </p:cBhvr>
                                          <p:tavLst>
                                            <p:tav tm="0">
                                              <p:val>
                                                <p:strVal val="#ppt_x"/>
                                              </p:val>
                                            </p:tav>
                                            <p:tav tm="100000">
                                              <p:val>
                                                <p:strVal val="#ppt_x"/>
                                              </p:val>
                                            </p:tav>
                                          </p:tavLst>
                                        </p:anim>
                                        <p:anim calcmode="lin" valueType="num">
                                          <p:cBhvr>
                                            <p:cTn id="37"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750" fill="hold"/>
                                            <p:tgtEl>
                                              <p:spTgt spid="50"/>
                                            </p:tgtEl>
                                            <p:attrNameLst>
                                              <p:attrName>ppt_w</p:attrName>
                                            </p:attrNameLst>
                                          </p:cBhvr>
                                          <p:tavLst>
                                            <p:tav tm="0">
                                              <p:val>
                                                <p:fltVal val="0"/>
                                              </p:val>
                                            </p:tav>
                                            <p:tav tm="100000">
                                              <p:val>
                                                <p:strVal val="#ppt_w"/>
                                              </p:val>
                                            </p:tav>
                                          </p:tavLst>
                                        </p:anim>
                                        <p:anim calcmode="lin" valueType="num">
                                          <p:cBhvr>
                                            <p:cTn id="8" dur="750" fill="hold"/>
                                            <p:tgtEl>
                                              <p:spTgt spid="50"/>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750"/>
                                      </p:stCondLst>
                                      <p:childTnLst>
                                        <p:animScale>
                                          <p:cBhvr>
                                            <p:cTn id="10" dur="500" fill="hold"/>
                                            <p:tgtEl>
                                              <p:spTgt spid="50"/>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76"/>
                                            </p:tgtEl>
                                            <p:attrNameLst>
                                              <p:attrName>style.visibility</p:attrName>
                                            </p:attrNameLst>
                                          </p:cBhvr>
                                          <p:to>
                                            <p:strVal val="visible"/>
                                          </p:to>
                                        </p:set>
                                        <p:anim calcmode="lin" valueType="num">
                                          <p:cBhvr>
                                            <p:cTn id="13" dur="750" fill="hold"/>
                                            <p:tgtEl>
                                              <p:spTgt spid="76"/>
                                            </p:tgtEl>
                                            <p:attrNameLst>
                                              <p:attrName>ppt_w</p:attrName>
                                            </p:attrNameLst>
                                          </p:cBhvr>
                                          <p:tavLst>
                                            <p:tav tm="0">
                                              <p:val>
                                                <p:fltVal val="0"/>
                                              </p:val>
                                            </p:tav>
                                            <p:tav tm="100000">
                                              <p:val>
                                                <p:strVal val="#ppt_w"/>
                                              </p:val>
                                            </p:tav>
                                          </p:tavLst>
                                        </p:anim>
                                        <p:anim calcmode="lin" valueType="num">
                                          <p:cBhvr>
                                            <p:cTn id="14" dur="750" fill="hold"/>
                                            <p:tgtEl>
                                              <p:spTgt spid="76"/>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900"/>
                                      </p:stCondLst>
                                      <p:childTnLst>
                                        <p:animScale>
                                          <p:cBhvr>
                                            <p:cTn id="16" dur="500" fill="hold"/>
                                            <p:tgtEl>
                                              <p:spTgt spid="76"/>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63"/>
                                            </p:tgtEl>
                                            <p:attrNameLst>
                                              <p:attrName>style.visibility</p:attrName>
                                            </p:attrNameLst>
                                          </p:cBhvr>
                                          <p:to>
                                            <p:strVal val="visible"/>
                                          </p:to>
                                        </p:set>
                                        <p:anim calcmode="lin" valueType="num">
                                          <p:cBhvr>
                                            <p:cTn id="19" dur="750" fill="hold"/>
                                            <p:tgtEl>
                                              <p:spTgt spid="63"/>
                                            </p:tgtEl>
                                            <p:attrNameLst>
                                              <p:attrName>ppt_w</p:attrName>
                                            </p:attrNameLst>
                                          </p:cBhvr>
                                          <p:tavLst>
                                            <p:tav tm="0">
                                              <p:val>
                                                <p:fltVal val="0"/>
                                              </p:val>
                                            </p:tav>
                                            <p:tav tm="100000">
                                              <p:val>
                                                <p:strVal val="#ppt_w"/>
                                              </p:val>
                                            </p:tav>
                                          </p:tavLst>
                                        </p:anim>
                                        <p:anim calcmode="lin" valueType="num">
                                          <p:cBhvr>
                                            <p:cTn id="20" dur="750" fill="hold"/>
                                            <p:tgtEl>
                                              <p:spTgt spid="63"/>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050"/>
                                      </p:stCondLst>
                                      <p:childTnLst>
                                        <p:animScale>
                                          <p:cBhvr>
                                            <p:cTn id="22" dur="500" fill="hold"/>
                                            <p:tgtEl>
                                              <p:spTgt spid="63"/>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750"/>
                                            <p:tgtEl>
                                              <p:spTgt spid="47"/>
                                            </p:tgtEl>
                                          </p:cBhvr>
                                        </p:animEffect>
                                        <p:anim calcmode="lin" valueType="num">
                                          <p:cBhvr>
                                            <p:cTn id="31" dur="750" fill="hold"/>
                                            <p:tgtEl>
                                              <p:spTgt spid="47"/>
                                            </p:tgtEl>
                                            <p:attrNameLst>
                                              <p:attrName>ppt_x</p:attrName>
                                            </p:attrNameLst>
                                          </p:cBhvr>
                                          <p:tavLst>
                                            <p:tav tm="0">
                                              <p:val>
                                                <p:strVal val="#ppt_x"/>
                                              </p:val>
                                            </p:tav>
                                            <p:tav tm="100000">
                                              <p:val>
                                                <p:strVal val="#ppt_x"/>
                                              </p:val>
                                            </p:tav>
                                          </p:tavLst>
                                        </p:anim>
                                        <p:anim calcmode="lin" valueType="num">
                                          <p:cBhvr>
                                            <p:cTn id="32" dur="750" fill="hold"/>
                                            <p:tgtEl>
                                              <p:spTgt spid="47"/>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750"/>
                                            <p:tgtEl>
                                              <p:spTgt spid="48"/>
                                            </p:tgtEl>
                                          </p:cBhvr>
                                        </p:animEffect>
                                        <p:anim calcmode="lin" valueType="num">
                                          <p:cBhvr>
                                            <p:cTn id="36" dur="750" fill="hold"/>
                                            <p:tgtEl>
                                              <p:spTgt spid="48"/>
                                            </p:tgtEl>
                                            <p:attrNameLst>
                                              <p:attrName>ppt_x</p:attrName>
                                            </p:attrNameLst>
                                          </p:cBhvr>
                                          <p:tavLst>
                                            <p:tav tm="0">
                                              <p:val>
                                                <p:strVal val="#ppt_x"/>
                                              </p:val>
                                            </p:tav>
                                            <p:tav tm="100000">
                                              <p:val>
                                                <p:strVal val="#ppt_x"/>
                                              </p:val>
                                            </p:tav>
                                          </p:tavLst>
                                        </p:anim>
                                        <p:anim calcmode="lin" valueType="num">
                                          <p:cBhvr>
                                            <p:cTn id="37"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7696271" y="1439168"/>
            <a:ext cx="2722124" cy="2477002"/>
            <a:chOff x="7803849" y="1754071"/>
            <a:chExt cx="2722124" cy="2477002"/>
          </a:xfrm>
        </p:grpSpPr>
        <p:sp>
          <p:nvSpPr>
            <p:cNvPr id="4" name="Freeform 40"/>
            <p:cNvSpPr>
              <a:spLocks/>
            </p:cNvSpPr>
            <p:nvPr/>
          </p:nvSpPr>
          <p:spPr bwMode="auto">
            <a:xfrm>
              <a:off x="7803849"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41"/>
            <p:cNvSpPr>
              <a:spLocks noEditPoints="1"/>
            </p:cNvSpPr>
            <p:nvPr/>
          </p:nvSpPr>
          <p:spPr bwMode="auto">
            <a:xfrm>
              <a:off x="7803849"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2"/>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 name="Freeform 50"/>
            <p:cNvSpPr>
              <a:spLocks/>
            </p:cNvSpPr>
            <p:nvPr/>
          </p:nvSpPr>
          <p:spPr bwMode="auto">
            <a:xfrm>
              <a:off x="8802513" y="2291207"/>
              <a:ext cx="495552" cy="58217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文本框 6"/>
            <p:cNvSpPr txBox="1"/>
            <p:nvPr/>
          </p:nvSpPr>
          <p:spPr>
            <a:xfrm>
              <a:off x="862534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0 4</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nvGrpSpPr>
          <p:cNvPr id="8" name="组合 7"/>
          <p:cNvGrpSpPr/>
          <p:nvPr/>
        </p:nvGrpSpPr>
        <p:grpSpPr>
          <a:xfrm>
            <a:off x="5654965" y="1439168"/>
            <a:ext cx="2722124" cy="2477002"/>
            <a:chOff x="5762543" y="1754071"/>
            <a:chExt cx="2722124" cy="2477002"/>
          </a:xfrm>
        </p:grpSpPr>
        <p:sp>
          <p:nvSpPr>
            <p:cNvPr id="9" name="Freeform 42"/>
            <p:cNvSpPr>
              <a:spLocks/>
            </p:cNvSpPr>
            <p:nvPr/>
          </p:nvSpPr>
          <p:spPr bwMode="auto">
            <a:xfrm>
              <a:off x="5762543" y="1754071"/>
              <a:ext cx="2722124" cy="2444498"/>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43"/>
            <p:cNvSpPr>
              <a:spLocks noEditPoints="1"/>
            </p:cNvSpPr>
            <p:nvPr/>
          </p:nvSpPr>
          <p:spPr bwMode="auto">
            <a:xfrm>
              <a:off x="5762543" y="1754071"/>
              <a:ext cx="2722124" cy="2444498"/>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9"/>
            <p:cNvSpPr>
              <a:spLocks noEditPoints="1"/>
            </p:cNvSpPr>
            <p:nvPr/>
          </p:nvSpPr>
          <p:spPr bwMode="auto">
            <a:xfrm>
              <a:off x="6726976" y="2298243"/>
              <a:ext cx="596272" cy="527780"/>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文本框 11"/>
            <p:cNvSpPr txBox="1"/>
            <p:nvPr/>
          </p:nvSpPr>
          <p:spPr>
            <a:xfrm>
              <a:off x="656589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0 3</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nvGrpSpPr>
          <p:cNvPr id="13" name="组合 12"/>
          <p:cNvGrpSpPr/>
          <p:nvPr/>
        </p:nvGrpSpPr>
        <p:grpSpPr>
          <a:xfrm>
            <a:off x="3612508" y="1439168"/>
            <a:ext cx="2719821" cy="2477002"/>
            <a:chOff x="3720086" y="1754071"/>
            <a:chExt cx="2719821" cy="2477002"/>
          </a:xfrm>
        </p:grpSpPr>
        <p:sp>
          <p:nvSpPr>
            <p:cNvPr id="14" name="Freeform 44"/>
            <p:cNvSpPr>
              <a:spLocks/>
            </p:cNvSpPr>
            <p:nvPr/>
          </p:nvSpPr>
          <p:spPr bwMode="auto">
            <a:xfrm>
              <a:off x="3720086" y="1754071"/>
              <a:ext cx="2719821" cy="2444498"/>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720086" y="1754071"/>
              <a:ext cx="2719821" cy="2477002"/>
              <a:chOff x="3720086" y="1754071"/>
              <a:chExt cx="2719821" cy="2477002"/>
            </a:xfrm>
          </p:grpSpPr>
          <p:sp>
            <p:nvSpPr>
              <p:cNvPr id="16" name="Freeform 45"/>
              <p:cNvSpPr>
                <a:spLocks noEditPoints="1"/>
              </p:cNvSpPr>
              <p:nvPr/>
            </p:nvSpPr>
            <p:spPr bwMode="auto">
              <a:xfrm>
                <a:off x="3720086" y="1754071"/>
                <a:ext cx="2719821" cy="2444498"/>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chemeClr val="accent2"/>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8"/>
              <p:cNvSpPr>
                <a:spLocks noEditPoints="1"/>
              </p:cNvSpPr>
              <p:nvPr/>
            </p:nvSpPr>
            <p:spPr bwMode="auto">
              <a:xfrm>
                <a:off x="4681795" y="2264731"/>
                <a:ext cx="630518" cy="63051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文本框 17"/>
              <p:cNvSpPr txBox="1"/>
              <p:nvPr/>
            </p:nvSpPr>
            <p:spPr>
              <a:xfrm>
                <a:off x="4524593"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0 2</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grpSp>
        <p:nvGrpSpPr>
          <p:cNvPr id="19" name="组合 18"/>
          <p:cNvGrpSpPr/>
          <p:nvPr/>
        </p:nvGrpSpPr>
        <p:grpSpPr>
          <a:xfrm>
            <a:off x="1568899" y="1439168"/>
            <a:ext cx="2722124" cy="2444498"/>
            <a:chOff x="1676477" y="1754071"/>
            <a:chExt cx="2722124" cy="2444498"/>
          </a:xfrm>
        </p:grpSpPr>
        <p:sp>
          <p:nvSpPr>
            <p:cNvPr id="20"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1"/>
            <p:cNvSpPr>
              <a:spLocks/>
            </p:cNvSpPr>
            <p:nvPr/>
          </p:nvSpPr>
          <p:spPr bwMode="auto">
            <a:xfrm>
              <a:off x="2331247" y="2302862"/>
              <a:ext cx="1176430" cy="560012"/>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2466100" y="2907634"/>
              <a:ext cx="968535"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0 1</a:t>
              </a:r>
              <a:endParaRPr lang="zh-CN" altLang="en-US" b="1" dirty="0">
                <a:solidFill>
                  <a:schemeClr val="tx1"/>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2180186" y="4140578"/>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点击输入您想要的文字内容点击输入您想要的文字内容点击输入您想要的文字内容点击输入您想要的文字内容点击输入您想要的文字内容点击输入您想要的文字内容点击输入您想要的文字内容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25" name="组合 24"/>
          <p:cNvGrpSpPr/>
          <p:nvPr/>
        </p:nvGrpSpPr>
        <p:grpSpPr>
          <a:xfrm>
            <a:off x="1350688" y="4214306"/>
            <a:ext cx="843273" cy="757269"/>
            <a:chOff x="1676477" y="1754071"/>
            <a:chExt cx="2722124" cy="2444498"/>
          </a:xfrm>
        </p:grpSpPr>
        <p:sp>
          <p:nvSpPr>
            <p:cNvPr id="26"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8" name="文本框 27"/>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2180186" y="5172159"/>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点击输入您想要的文字内容点击输入您想要的文字内容点击输入您想要的文字内容点击输入您想要的文字内容点击输入您想要的文字内容点击输入您想要的文字内容点击输入您想要的文字内容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30" name="组合 29"/>
          <p:cNvGrpSpPr/>
          <p:nvPr/>
        </p:nvGrpSpPr>
        <p:grpSpPr>
          <a:xfrm>
            <a:off x="1350688" y="5245887"/>
            <a:ext cx="843273" cy="757269"/>
            <a:chOff x="1676477" y="1754071"/>
            <a:chExt cx="2722124" cy="2444498"/>
          </a:xfrm>
        </p:grpSpPr>
        <p:sp>
          <p:nvSpPr>
            <p:cNvPr id="31"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206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3" name="文本框 32"/>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965837" y="329439"/>
            <a:ext cx="6277043" cy="1171719"/>
            <a:chOff x="1516079" y="1917417"/>
            <a:chExt cx="9262162" cy="2697103"/>
          </a:xfrm>
        </p:grpSpPr>
        <p:sp>
          <p:nvSpPr>
            <p:cNvPr id="39" name="平行四边形 38"/>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43" name="平行四边形 42"/>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42830026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24"/>
                                        </p:tgtEl>
                                        <p:attrNameLst>
                                          <p:attrName>style.visibility</p:attrName>
                                        </p:attrNameLst>
                                      </p:cBhvr>
                                      <p:to>
                                        <p:strVal val="visible"/>
                                      </p:to>
                                    </p:set>
                                    <p:animEffect transition="in" filter="wipe(left)">
                                      <p:cBhvr>
                                        <p:cTn id="27" dur="50"/>
                                        <p:tgtEl>
                                          <p:spTgt spid="24"/>
                                        </p:tgtEl>
                                      </p:cBhvr>
                                    </p:animEffect>
                                  </p:childTnLst>
                                </p:cTn>
                              </p:par>
                              <p:par>
                                <p:cTn id="28" presetID="36" presetClass="emph" presetSubtype="0" fill="hold" grpId="1" nodeType="withEffect">
                                  <p:stCondLst>
                                    <p:cond delay="0"/>
                                  </p:stCondLst>
                                  <p:iterate type="lt">
                                    <p:tmPct val="30000"/>
                                  </p:iterate>
                                  <p:childTnLst>
                                    <p:animScale>
                                      <p:cBhvr>
                                        <p:cTn id="29" dur="25" autoRev="1" fill="hold">
                                          <p:stCondLst>
                                            <p:cond delay="0"/>
                                          </p:stCondLst>
                                        </p:cTn>
                                        <p:tgtEl>
                                          <p:spTgt spid="24"/>
                                        </p:tgtEl>
                                      </p:cBhvr>
                                      <p:to x="80000" y="100000"/>
                                    </p:animScale>
                                    <p:anim by="(#ppt_w*0.10)" calcmode="lin" valueType="num">
                                      <p:cBhvr>
                                        <p:cTn id="30" dur="25" autoRev="1" fill="hold">
                                          <p:stCondLst>
                                            <p:cond delay="0"/>
                                          </p:stCondLst>
                                        </p:cTn>
                                        <p:tgtEl>
                                          <p:spTgt spid="24"/>
                                        </p:tgtEl>
                                        <p:attrNameLst>
                                          <p:attrName>ppt_x</p:attrName>
                                        </p:attrNameLst>
                                      </p:cBhvr>
                                    </p:anim>
                                    <p:anim by="(-#ppt_w*0.10)" calcmode="lin" valueType="num">
                                      <p:cBhvr>
                                        <p:cTn id="31" dur="25" autoRev="1" fill="hold">
                                          <p:stCondLst>
                                            <p:cond delay="0"/>
                                          </p:stCondLst>
                                        </p:cTn>
                                        <p:tgtEl>
                                          <p:spTgt spid="24"/>
                                        </p:tgtEl>
                                        <p:attrNameLst>
                                          <p:attrName>ppt_y</p:attrName>
                                        </p:attrNameLst>
                                      </p:cBhvr>
                                    </p:anim>
                                    <p:animRot by="-480000">
                                      <p:cBhvr>
                                        <p:cTn id="32" dur="25" autoRev="1" fill="hold">
                                          <p:stCondLst>
                                            <p:cond delay="0"/>
                                          </p:stCondLst>
                                        </p:cTn>
                                        <p:tgtEl>
                                          <p:spTgt spid="24"/>
                                        </p:tgtEl>
                                        <p:attrNameLst>
                                          <p:attrName>r</p:attrName>
                                        </p:attrNameLst>
                                      </p:cBhvr>
                                    </p:animRot>
                                  </p:childTnLst>
                                </p:cTn>
                              </p:par>
                            </p:childTnLst>
                          </p:cTn>
                        </p:par>
                        <p:par>
                          <p:cTn id="33" fill="hold">
                            <p:stCondLst>
                              <p:cond delay="3795"/>
                            </p:stCondLst>
                            <p:childTnLst>
                              <p:par>
                                <p:cTn id="34" presetID="2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4295"/>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29"/>
                                        </p:tgtEl>
                                        <p:attrNameLst>
                                          <p:attrName>style.visibility</p:attrName>
                                        </p:attrNameLst>
                                      </p:cBhvr>
                                      <p:to>
                                        <p:strVal val="visible"/>
                                      </p:to>
                                    </p:set>
                                    <p:animEffect transition="in" filter="wipe(left)">
                                      <p:cBhvr>
                                        <p:cTn id="40" dur="50"/>
                                        <p:tgtEl>
                                          <p:spTgt spid="29"/>
                                        </p:tgtEl>
                                      </p:cBhvr>
                                    </p:animEffect>
                                  </p:childTnLst>
                                </p:cTn>
                              </p:par>
                              <p:par>
                                <p:cTn id="41" presetID="36" presetClass="emph" presetSubtype="0" fill="hold" grpId="1" nodeType="withEffect">
                                  <p:stCondLst>
                                    <p:cond delay="0"/>
                                  </p:stCondLst>
                                  <p:iterate type="lt">
                                    <p:tmPct val="30000"/>
                                  </p:iterate>
                                  <p:childTnLst>
                                    <p:animScale>
                                      <p:cBhvr>
                                        <p:cTn id="42" dur="25" autoRev="1" fill="hold">
                                          <p:stCondLst>
                                            <p:cond delay="0"/>
                                          </p:stCondLst>
                                        </p:cTn>
                                        <p:tgtEl>
                                          <p:spTgt spid="29"/>
                                        </p:tgtEl>
                                      </p:cBhvr>
                                      <p:to x="80000" y="100000"/>
                                    </p:animScale>
                                    <p:anim by="(#ppt_w*0.10)" calcmode="lin" valueType="num">
                                      <p:cBhvr>
                                        <p:cTn id="43" dur="25" autoRev="1" fill="hold">
                                          <p:stCondLst>
                                            <p:cond delay="0"/>
                                          </p:stCondLst>
                                        </p:cTn>
                                        <p:tgtEl>
                                          <p:spTgt spid="29"/>
                                        </p:tgtEl>
                                        <p:attrNameLst>
                                          <p:attrName>ppt_x</p:attrName>
                                        </p:attrNameLst>
                                      </p:cBhvr>
                                    </p:anim>
                                    <p:anim by="(-#ppt_w*0.10)" calcmode="lin" valueType="num">
                                      <p:cBhvr>
                                        <p:cTn id="44" dur="25" autoRev="1" fill="hold">
                                          <p:stCondLst>
                                            <p:cond delay="0"/>
                                          </p:stCondLst>
                                        </p:cTn>
                                        <p:tgtEl>
                                          <p:spTgt spid="29"/>
                                        </p:tgtEl>
                                        <p:attrNameLst>
                                          <p:attrName>ppt_y</p:attrName>
                                        </p:attrNameLst>
                                      </p:cBhvr>
                                    </p:anim>
                                    <p:animRot by="-480000">
                                      <p:cBhvr>
                                        <p:cTn id="45" dur="25"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9" grpId="0"/>
      <p:bldP spid="29"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平行四边形 30"/>
          <p:cNvSpPr/>
          <p:nvPr/>
        </p:nvSpPr>
        <p:spPr>
          <a:xfrm>
            <a:off x="469900" y="39425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p:cNvSpPr/>
          <p:nvPr/>
        </p:nvSpPr>
        <p:spPr>
          <a:xfrm>
            <a:off x="469900" y="32632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9148839" y="4062548"/>
            <a:ext cx="4497740" cy="2795452"/>
          </a:xfrm>
          <a:prstGeom prst="parallelogram">
            <a:avLst>
              <a:gd name="adj" fmla="val 48895"/>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6051853" y="-25316"/>
            <a:ext cx="4604602" cy="2851474"/>
          </a:xfrm>
          <a:prstGeom prst="parallelogram">
            <a:avLst>
              <a:gd name="adj" fmla="val 48814"/>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469900" y="26540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22"/>
          <p:cNvSpPr>
            <a:spLocks noChangeArrowheads="1"/>
          </p:cNvSpPr>
          <p:nvPr/>
        </p:nvSpPr>
        <p:spPr bwMode="auto">
          <a:xfrm>
            <a:off x="1396296" y="2953016"/>
            <a:ext cx="74093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gn="ctr"/>
            <a:r>
              <a:rPr lang="zh-CN" altLang="en-US" sz="4800" b="1" dirty="0" smtClean="0">
                <a:solidFill>
                  <a:schemeClr val="bg1"/>
                </a:solidFill>
                <a:latin typeface="+mj-ea"/>
                <a:ea typeface="+mj-ea"/>
              </a:rPr>
              <a:t>谢谢观看！</a:t>
            </a:r>
            <a:r>
              <a:rPr lang="en-US" altLang="zh-CN" sz="4800" b="1" dirty="0" smtClean="0">
                <a:solidFill>
                  <a:schemeClr val="bg1"/>
                </a:solidFill>
                <a:latin typeface="+mj-ea"/>
                <a:ea typeface="+mj-ea"/>
              </a:rPr>
              <a:t>THANKS</a:t>
            </a:r>
            <a:endParaRPr lang="zh-CN" altLang="zh-CN" sz="4800" b="1" dirty="0">
              <a:solidFill>
                <a:schemeClr val="bg1"/>
              </a:solidFill>
              <a:latin typeface="+mj-ea"/>
              <a:ea typeface="+mj-ea"/>
            </a:endParaRPr>
          </a:p>
        </p:txBody>
      </p:sp>
      <p:sp>
        <p:nvSpPr>
          <p:cNvPr id="53" name="TextBox 7"/>
          <p:cNvSpPr>
            <a:spLocks noChangeArrowheads="1"/>
          </p:cNvSpPr>
          <p:nvPr/>
        </p:nvSpPr>
        <p:spPr bwMode="auto">
          <a:xfrm>
            <a:off x="1794214" y="4259452"/>
            <a:ext cx="69127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适</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用于年终总结</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、工作计</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划、工作汇</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报、述职报告等</a:t>
            </a:r>
            <a:endParaRPr lang="zh-CN" altLang="en-US" sz="1400" dirty="0">
              <a:solidFill>
                <a:schemeClr val="tx1">
                  <a:lumMod val="95000"/>
                  <a:lumOff val="5000"/>
                </a:schemeClr>
              </a:solidFill>
              <a:latin typeface="微软雅黑" pitchFamily="34" charset="-122"/>
              <a:ea typeface="微软雅黑" pitchFamily="34" charset="-122"/>
              <a:sym typeface="微软雅黑" pitchFamily="34" charset="-122"/>
            </a:endParaRPr>
          </a:p>
        </p:txBody>
      </p:sp>
      <p:sp>
        <p:nvSpPr>
          <p:cNvPr id="16" name="平行四边形 15"/>
          <p:cNvSpPr/>
          <p:nvPr/>
        </p:nvSpPr>
        <p:spPr>
          <a:xfrm>
            <a:off x="9592362" y="1537586"/>
            <a:ext cx="2274516" cy="1408531"/>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sp>
        <p:nvSpPr>
          <p:cNvPr id="20" name="平行四边形 19"/>
          <p:cNvSpPr/>
          <p:nvPr/>
        </p:nvSpPr>
        <p:spPr>
          <a:xfrm>
            <a:off x="9385952" y="3263269"/>
            <a:ext cx="1290687" cy="799279"/>
          </a:xfrm>
          <a:prstGeom prst="parallelogram">
            <a:avLst>
              <a:gd name="adj" fmla="val 48814"/>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4"/>
          <p:cNvSpPr txBox="1">
            <a:spLocks noChangeArrowheads="1"/>
          </p:cNvSpPr>
          <p:nvPr/>
        </p:nvSpPr>
        <p:spPr bwMode="auto">
          <a:xfrm>
            <a:off x="3598947" y="4808487"/>
            <a:ext cx="242084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1600" b="0" dirty="0" smtClean="0">
                <a:solidFill>
                  <a:schemeClr val="tx1">
                    <a:lumMod val="95000"/>
                    <a:lumOff val="5000"/>
                  </a:schemeClr>
                </a:solidFill>
                <a:latin typeface="+mj-ea"/>
              </a:rPr>
              <a:t>汇报人：东方之</a:t>
            </a:r>
            <a:r>
              <a:rPr lang="en-US" altLang="zh-CN" sz="1600" b="0" dirty="0" smtClean="0">
                <a:solidFill>
                  <a:schemeClr val="tx1">
                    <a:lumMod val="95000"/>
                    <a:lumOff val="5000"/>
                  </a:schemeClr>
                </a:solidFill>
                <a:latin typeface="+mj-ea"/>
              </a:rPr>
              <a:t>P</a:t>
            </a:r>
            <a:endParaRPr lang="zh-CN" altLang="en-US" sz="1600" b="0" dirty="0">
              <a:solidFill>
                <a:schemeClr val="tx1">
                  <a:lumMod val="95000"/>
                  <a:lumOff val="5000"/>
                </a:schemeClr>
              </a:solidFill>
              <a:latin typeface="+mj-ea"/>
            </a:endParaRPr>
          </a:p>
        </p:txBody>
      </p:sp>
    </p:spTree>
    <p:extLst>
      <p:ext uri="{BB962C8B-B14F-4D97-AF65-F5344CB8AC3E}">
        <p14:creationId xmlns:p14="http://schemas.microsoft.com/office/powerpoint/2010/main" val="36591013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ppt_x</p:attrName>
                                        </p:attrNameLst>
                                      </p:cBhvr>
                                      <p:tavLst>
                                        <p:tav tm="0">
                                          <p:val>
                                            <p:strVal val="1+#ppt_w/2"/>
                                          </p:val>
                                        </p:tav>
                                        <p:tav tm="100000">
                                          <p:val>
                                            <p:strVal val="#ppt_x"/>
                                          </p:val>
                                        </p:tav>
                                      </p:tavLst>
                                    </p:anim>
                                    <p:anim calcmode="lin" valueType="num">
                                      <p:cBhvr>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2" presetClass="entr" presetSubtype="0" fill="hold" grpId="0" nodeType="afterEffect">
                                  <p:stCondLst>
                                    <p:cond delay="0"/>
                                  </p:stCondLst>
                                  <p:iterate type="lt">
                                    <p:tmPct val="10000"/>
                                  </p:iterate>
                                  <p:childTnLst>
                                    <p:set>
                                      <p:cBhvr>
                                        <p:cTn id="11" dur="1" fill="hold">
                                          <p:stCondLst>
                                            <p:cond delay="0"/>
                                          </p:stCondLst>
                                        </p:cTn>
                                        <p:tgtEl>
                                          <p:spTgt spid="53"/>
                                        </p:tgtEl>
                                        <p:attrNameLst>
                                          <p:attrName>style.visibility</p:attrName>
                                        </p:attrNameLst>
                                      </p:cBhvr>
                                      <p:to>
                                        <p:strVal val="visible"/>
                                      </p:to>
                                    </p:set>
                                    <p:animScale>
                                      <p:cBhvr>
                                        <p:cTn id="12"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3"/>
                                        </p:tgtEl>
                                        <p:attrNameLst>
                                          <p:attrName>ppt_x</p:attrName>
                                          <p:attrName>ppt_y</p:attrName>
                                        </p:attrNameLst>
                                      </p:cBhvr>
                                    </p:animMotion>
                                    <p:animEffect transition="in" filter="fade">
                                      <p:cBhvr>
                                        <p:cTn id="14" dur="1000"/>
                                        <p:tgtEl>
                                          <p:spTgt spid="53"/>
                                        </p:tgtEl>
                                      </p:cBhvr>
                                    </p:animEffect>
                                  </p:childTnLst>
                                </p:cTn>
                              </p:par>
                            </p:childTnLst>
                          </p:cTn>
                        </p:par>
                        <p:par>
                          <p:cTn id="15" fill="hold">
                            <p:stCondLst>
                              <p:cond delay="4200"/>
                            </p:stCondLst>
                            <p:childTnLst>
                              <p:par>
                                <p:cTn id="16" presetID="22" presetClass="entr" presetSubtype="8"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utoUpdateAnimBg="0"/>
      <p:bldP spid="53" grpId="0"/>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30600" y="2463800"/>
            <a:ext cx="5224572" cy="1477328"/>
          </a:xfrm>
          <a:prstGeom prst="rect">
            <a:avLst/>
          </a:prstGeom>
          <a:noFill/>
        </p:spPr>
        <p:txBody>
          <a:bodyPr wrap="none" rtlCol="0">
            <a:spAutoFit/>
          </a:bodyPr>
          <a:lstStyle/>
          <a:p>
            <a:r>
              <a:rPr lang="zh-CN" altLang="en-US" dirty="0" smtClean="0">
                <a:solidFill>
                  <a:srgbClr val="FF0000"/>
                </a:solidFill>
              </a:rPr>
              <a:t>东方之</a:t>
            </a:r>
            <a:r>
              <a:rPr lang="en-US" altLang="zh-CN" dirty="0" smtClean="0">
                <a:solidFill>
                  <a:srgbClr val="FF0000"/>
                </a:solidFill>
              </a:rPr>
              <a:t>P    </a:t>
            </a:r>
            <a:r>
              <a:rPr lang="zh-CN" altLang="en-US" dirty="0" smtClean="0">
                <a:solidFill>
                  <a:srgbClr val="FF0000"/>
                </a:solidFill>
              </a:rPr>
              <a:t>作品</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授权发布</a:t>
            </a:r>
            <a:endParaRPr lang="zh-CN" altLang="en-US" dirty="0">
              <a:solidFill>
                <a:srgbClr val="FF0000"/>
              </a:solidFill>
            </a:endParaRPr>
          </a:p>
        </p:txBody>
      </p:sp>
    </p:spTree>
    <p:extLst>
      <p:ext uri="{BB962C8B-B14F-4D97-AF65-F5344CB8AC3E}">
        <p14:creationId xmlns:p14="http://schemas.microsoft.com/office/powerpoint/2010/main" val="3618846762"/>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1516079" y="2222217"/>
            <a:ext cx="9262162" cy="2697103"/>
            <a:chOff x="1516079" y="1917417"/>
            <a:chExt cx="9262162" cy="2697103"/>
          </a:xfrm>
        </p:grpSpPr>
        <p:sp>
          <p:nvSpPr>
            <p:cNvPr id="8" name="平行四边形 7"/>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2938589" y="2446004"/>
            <a:ext cx="6417141" cy="923330"/>
          </a:xfrm>
          <a:prstGeom prst="rect">
            <a:avLst/>
          </a:prstGeom>
        </p:spPr>
        <p:txBody>
          <a:bodyPr wrap="none">
            <a:spAutoFit/>
          </a:bodyPr>
          <a:lstStyle/>
          <a:p>
            <a:r>
              <a:rPr lang="zh-CN" altLang="en-US" sz="5400" b="1" dirty="0">
                <a:solidFill>
                  <a:schemeClr val="bg1"/>
                </a:solidFill>
              </a:rPr>
              <a:t>在这里输入章节标题</a:t>
            </a:r>
          </a:p>
        </p:txBody>
      </p:sp>
      <p:sp>
        <p:nvSpPr>
          <p:cNvPr id="11" name="平行四边形 10"/>
          <p:cNvSpPr/>
          <p:nvPr/>
        </p:nvSpPr>
        <p:spPr>
          <a:xfrm>
            <a:off x="896543" y="1083278"/>
            <a:ext cx="2354657" cy="1408531"/>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t>01</a:t>
            </a:r>
            <a:endParaRPr lang="zh-CN" altLang="en-US" sz="6600" dirty="0"/>
          </a:p>
        </p:txBody>
      </p:sp>
    </p:spTree>
    <p:extLst>
      <p:ext uri="{BB962C8B-B14F-4D97-AF65-F5344CB8AC3E}">
        <p14:creationId xmlns:p14="http://schemas.microsoft.com/office/powerpoint/2010/main" val="33296539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16079" y="2222217"/>
            <a:ext cx="9262162" cy="2697103"/>
            <a:chOff x="1516079" y="1917417"/>
            <a:chExt cx="9262162" cy="2697103"/>
          </a:xfrm>
        </p:grpSpPr>
        <p:sp>
          <p:nvSpPr>
            <p:cNvPr id="8" name="平行四边形 7"/>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2938589" y="2446004"/>
            <a:ext cx="6417141" cy="923330"/>
          </a:xfrm>
          <a:prstGeom prst="rect">
            <a:avLst/>
          </a:prstGeom>
        </p:spPr>
        <p:txBody>
          <a:bodyPr wrap="none">
            <a:spAutoFit/>
          </a:bodyPr>
          <a:lstStyle/>
          <a:p>
            <a:r>
              <a:rPr lang="zh-CN" altLang="en-US" sz="5400" b="1" dirty="0">
                <a:solidFill>
                  <a:schemeClr val="bg1"/>
                </a:solidFill>
              </a:rPr>
              <a:t>在这里输入章节标题</a:t>
            </a:r>
          </a:p>
        </p:txBody>
      </p:sp>
      <p:sp>
        <p:nvSpPr>
          <p:cNvPr id="11" name="平行四边形 10"/>
          <p:cNvSpPr/>
          <p:nvPr/>
        </p:nvSpPr>
        <p:spPr>
          <a:xfrm>
            <a:off x="896543" y="1083278"/>
            <a:ext cx="2354657" cy="1408531"/>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t>02</a:t>
            </a:r>
            <a:endParaRPr lang="zh-CN" altLang="en-US" sz="6600" dirty="0"/>
          </a:p>
        </p:txBody>
      </p:sp>
    </p:spTree>
    <p:extLst>
      <p:ext uri="{BB962C8B-B14F-4D97-AF65-F5344CB8AC3E}">
        <p14:creationId xmlns:p14="http://schemas.microsoft.com/office/powerpoint/2010/main" val="12283713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矩形 36"/>
          <p:cNvSpPr/>
          <p:nvPr/>
        </p:nvSpPr>
        <p:spPr>
          <a:xfrm>
            <a:off x="2553840" y="2139280"/>
            <a:ext cx="1896240" cy="27171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在此添加关键字</a:t>
            </a:r>
          </a:p>
        </p:txBody>
      </p:sp>
      <p:sp>
        <p:nvSpPr>
          <p:cNvPr id="36" name="矩形 35"/>
          <p:cNvSpPr/>
          <p:nvPr/>
        </p:nvSpPr>
        <p:spPr>
          <a:xfrm>
            <a:off x="6354194" y="4074459"/>
            <a:ext cx="1045712" cy="1045712"/>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455441" y="4104512"/>
            <a:ext cx="1045712" cy="1045712"/>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347884" y="2139280"/>
            <a:ext cx="1045712" cy="1045712"/>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488225" y="2139280"/>
            <a:ext cx="1045712" cy="1045712"/>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717026" y="2297486"/>
            <a:ext cx="608013" cy="676275"/>
            <a:chOff x="6735763" y="10544176"/>
            <a:chExt cx="608013" cy="676275"/>
          </a:xfrm>
          <a:solidFill>
            <a:schemeClr val="bg1"/>
          </a:solidFill>
        </p:grpSpPr>
        <p:sp>
          <p:nvSpPr>
            <p:cNvPr id="12" name="Freeform 1008"/>
            <p:cNvSpPr>
              <a:spLocks/>
            </p:cNvSpPr>
            <p:nvPr/>
          </p:nvSpPr>
          <p:spPr bwMode="auto">
            <a:xfrm>
              <a:off x="6735763" y="10544176"/>
              <a:ext cx="608013" cy="153988"/>
            </a:xfrm>
            <a:custGeom>
              <a:avLst/>
              <a:gdLst>
                <a:gd name="T0" fmla="*/ 0 w 383"/>
                <a:gd name="T1" fmla="*/ 97 h 97"/>
                <a:gd name="T2" fmla="*/ 383 w 383"/>
                <a:gd name="T3" fmla="*/ 97 h 97"/>
                <a:gd name="T4" fmla="*/ 192 w 383"/>
                <a:gd name="T5" fmla="*/ 0 h 97"/>
                <a:gd name="T6" fmla="*/ 0 w 383"/>
                <a:gd name="T7" fmla="*/ 97 h 97"/>
              </a:gdLst>
              <a:ahLst/>
              <a:cxnLst>
                <a:cxn ang="0">
                  <a:pos x="T0" y="T1"/>
                </a:cxn>
                <a:cxn ang="0">
                  <a:pos x="T2" y="T3"/>
                </a:cxn>
                <a:cxn ang="0">
                  <a:pos x="T4" y="T5"/>
                </a:cxn>
                <a:cxn ang="0">
                  <a:pos x="T6" y="T7"/>
                </a:cxn>
              </a:cxnLst>
              <a:rect l="0" t="0" r="r" b="b"/>
              <a:pathLst>
                <a:path w="383" h="97">
                  <a:moveTo>
                    <a:pt x="0" y="97"/>
                  </a:moveTo>
                  <a:lnTo>
                    <a:pt x="383" y="97"/>
                  </a:lnTo>
                  <a:lnTo>
                    <a:pt x="192" y="0"/>
                  </a:lnTo>
                  <a:lnTo>
                    <a:pt x="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Rectangle 1010"/>
            <p:cNvSpPr>
              <a:spLocks noChangeArrowheads="1"/>
            </p:cNvSpPr>
            <p:nvPr/>
          </p:nvSpPr>
          <p:spPr bwMode="auto">
            <a:xfrm>
              <a:off x="6777039" y="10750551"/>
              <a:ext cx="98425" cy="285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Rectangle 1011"/>
            <p:cNvSpPr>
              <a:spLocks noChangeArrowheads="1"/>
            </p:cNvSpPr>
            <p:nvPr/>
          </p:nvSpPr>
          <p:spPr bwMode="auto">
            <a:xfrm>
              <a:off x="6983414" y="10750551"/>
              <a:ext cx="98425" cy="285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1012"/>
            <p:cNvSpPr>
              <a:spLocks noChangeArrowheads="1"/>
            </p:cNvSpPr>
            <p:nvPr/>
          </p:nvSpPr>
          <p:spPr bwMode="auto">
            <a:xfrm>
              <a:off x="7189789" y="10750551"/>
              <a:ext cx="98425" cy="285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13"/>
            <p:cNvSpPr>
              <a:spLocks/>
            </p:cNvSpPr>
            <p:nvPr/>
          </p:nvSpPr>
          <p:spPr bwMode="auto">
            <a:xfrm>
              <a:off x="6740526" y="11080751"/>
              <a:ext cx="187325" cy="87313"/>
            </a:xfrm>
            <a:custGeom>
              <a:avLst/>
              <a:gdLst>
                <a:gd name="T0" fmla="*/ 50 w 50"/>
                <a:gd name="T1" fmla="*/ 6 h 23"/>
                <a:gd name="T2" fmla="*/ 44 w 50"/>
                <a:gd name="T3" fmla="*/ 0 h 23"/>
                <a:gd name="T4" fmla="*/ 6 w 50"/>
                <a:gd name="T5" fmla="*/ 0 h 23"/>
                <a:gd name="T6" fmla="*/ 0 w 50"/>
                <a:gd name="T7" fmla="*/ 6 h 23"/>
                <a:gd name="T8" fmla="*/ 0 w 50"/>
                <a:gd name="T9" fmla="*/ 17 h 23"/>
                <a:gd name="T10" fmla="*/ 6 w 50"/>
                <a:gd name="T11" fmla="*/ 23 h 23"/>
                <a:gd name="T12" fmla="*/ 44 w 50"/>
                <a:gd name="T13" fmla="*/ 23 h 23"/>
                <a:gd name="T14" fmla="*/ 50 w 50"/>
                <a:gd name="T15" fmla="*/ 17 h 23"/>
                <a:gd name="T16" fmla="*/ 50 w 50"/>
                <a:gd name="T1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50" y="6"/>
                  </a:moveTo>
                  <a:cubicBezTo>
                    <a:pt x="50" y="3"/>
                    <a:pt x="47" y="0"/>
                    <a:pt x="44" y="0"/>
                  </a:cubicBezTo>
                  <a:cubicBezTo>
                    <a:pt x="6" y="0"/>
                    <a:pt x="6" y="0"/>
                    <a:pt x="6" y="0"/>
                  </a:cubicBezTo>
                  <a:cubicBezTo>
                    <a:pt x="3" y="0"/>
                    <a:pt x="0" y="3"/>
                    <a:pt x="0" y="6"/>
                  </a:cubicBezTo>
                  <a:cubicBezTo>
                    <a:pt x="0" y="17"/>
                    <a:pt x="0" y="17"/>
                    <a:pt x="0" y="17"/>
                  </a:cubicBezTo>
                  <a:cubicBezTo>
                    <a:pt x="0" y="20"/>
                    <a:pt x="3" y="23"/>
                    <a:pt x="6" y="23"/>
                  </a:cubicBezTo>
                  <a:cubicBezTo>
                    <a:pt x="44" y="23"/>
                    <a:pt x="44" y="23"/>
                    <a:pt x="44" y="23"/>
                  </a:cubicBezTo>
                  <a:cubicBezTo>
                    <a:pt x="47" y="23"/>
                    <a:pt x="50" y="20"/>
                    <a:pt x="50" y="17"/>
                  </a:cubicBezTo>
                  <a:lnTo>
                    <a:pt x="5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14"/>
            <p:cNvSpPr>
              <a:spLocks/>
            </p:cNvSpPr>
            <p:nvPr/>
          </p:nvSpPr>
          <p:spPr bwMode="auto">
            <a:xfrm>
              <a:off x="7148514" y="11080751"/>
              <a:ext cx="187325" cy="87313"/>
            </a:xfrm>
            <a:custGeom>
              <a:avLst/>
              <a:gdLst>
                <a:gd name="T0" fmla="*/ 50 w 50"/>
                <a:gd name="T1" fmla="*/ 6 h 23"/>
                <a:gd name="T2" fmla="*/ 44 w 50"/>
                <a:gd name="T3" fmla="*/ 0 h 23"/>
                <a:gd name="T4" fmla="*/ 6 w 50"/>
                <a:gd name="T5" fmla="*/ 0 h 23"/>
                <a:gd name="T6" fmla="*/ 0 w 50"/>
                <a:gd name="T7" fmla="*/ 6 h 23"/>
                <a:gd name="T8" fmla="*/ 0 w 50"/>
                <a:gd name="T9" fmla="*/ 17 h 23"/>
                <a:gd name="T10" fmla="*/ 6 w 50"/>
                <a:gd name="T11" fmla="*/ 23 h 23"/>
                <a:gd name="T12" fmla="*/ 44 w 50"/>
                <a:gd name="T13" fmla="*/ 23 h 23"/>
                <a:gd name="T14" fmla="*/ 50 w 50"/>
                <a:gd name="T15" fmla="*/ 17 h 23"/>
                <a:gd name="T16" fmla="*/ 50 w 50"/>
                <a:gd name="T1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50" y="6"/>
                  </a:moveTo>
                  <a:cubicBezTo>
                    <a:pt x="50" y="3"/>
                    <a:pt x="47" y="0"/>
                    <a:pt x="44" y="0"/>
                  </a:cubicBezTo>
                  <a:cubicBezTo>
                    <a:pt x="6" y="0"/>
                    <a:pt x="6" y="0"/>
                    <a:pt x="6" y="0"/>
                  </a:cubicBezTo>
                  <a:cubicBezTo>
                    <a:pt x="2" y="0"/>
                    <a:pt x="0" y="3"/>
                    <a:pt x="0" y="6"/>
                  </a:cubicBezTo>
                  <a:cubicBezTo>
                    <a:pt x="0" y="17"/>
                    <a:pt x="0" y="17"/>
                    <a:pt x="0" y="17"/>
                  </a:cubicBezTo>
                  <a:cubicBezTo>
                    <a:pt x="0" y="20"/>
                    <a:pt x="2" y="23"/>
                    <a:pt x="6" y="23"/>
                  </a:cubicBezTo>
                  <a:cubicBezTo>
                    <a:pt x="44" y="23"/>
                    <a:pt x="44" y="23"/>
                    <a:pt x="44" y="23"/>
                  </a:cubicBezTo>
                  <a:cubicBezTo>
                    <a:pt x="47" y="23"/>
                    <a:pt x="50" y="20"/>
                    <a:pt x="50" y="17"/>
                  </a:cubicBezTo>
                  <a:lnTo>
                    <a:pt x="5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015"/>
            <p:cNvSpPr>
              <a:spLocks/>
            </p:cNvSpPr>
            <p:nvPr/>
          </p:nvSpPr>
          <p:spPr bwMode="auto">
            <a:xfrm>
              <a:off x="6950075" y="11080751"/>
              <a:ext cx="173038" cy="19050"/>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016"/>
            <p:cNvSpPr>
              <a:spLocks/>
            </p:cNvSpPr>
            <p:nvPr/>
          </p:nvSpPr>
          <p:spPr bwMode="auto">
            <a:xfrm>
              <a:off x="6950075" y="11141076"/>
              <a:ext cx="173038" cy="19050"/>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017"/>
            <p:cNvSpPr>
              <a:spLocks/>
            </p:cNvSpPr>
            <p:nvPr/>
          </p:nvSpPr>
          <p:spPr bwMode="auto">
            <a:xfrm>
              <a:off x="6950075" y="11201401"/>
              <a:ext cx="173038" cy="19050"/>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 name="组合 20"/>
          <p:cNvGrpSpPr/>
          <p:nvPr/>
        </p:nvGrpSpPr>
        <p:grpSpPr>
          <a:xfrm>
            <a:off x="6565814" y="2410992"/>
            <a:ext cx="646112" cy="449263"/>
            <a:chOff x="7767638" y="10672763"/>
            <a:chExt cx="646112" cy="449263"/>
          </a:xfrm>
          <a:solidFill>
            <a:schemeClr val="bg1"/>
          </a:solidFill>
        </p:grpSpPr>
        <p:sp>
          <p:nvSpPr>
            <p:cNvPr id="22" name="Freeform 1018"/>
            <p:cNvSpPr>
              <a:spLocks/>
            </p:cNvSpPr>
            <p:nvPr/>
          </p:nvSpPr>
          <p:spPr bwMode="auto">
            <a:xfrm>
              <a:off x="7959725" y="10672763"/>
              <a:ext cx="261938" cy="123825"/>
            </a:xfrm>
            <a:custGeom>
              <a:avLst/>
              <a:gdLst>
                <a:gd name="T0" fmla="*/ 70 w 70"/>
                <a:gd name="T1" fmla="*/ 26 h 33"/>
                <a:gd name="T2" fmla="*/ 63 w 70"/>
                <a:gd name="T3" fmla="*/ 33 h 33"/>
                <a:gd name="T4" fmla="*/ 7 w 70"/>
                <a:gd name="T5" fmla="*/ 33 h 33"/>
                <a:gd name="T6" fmla="*/ 0 w 70"/>
                <a:gd name="T7" fmla="*/ 26 h 33"/>
                <a:gd name="T8" fmla="*/ 0 w 70"/>
                <a:gd name="T9" fmla="*/ 8 h 33"/>
                <a:gd name="T10" fmla="*/ 7 w 70"/>
                <a:gd name="T11" fmla="*/ 0 h 33"/>
                <a:gd name="T12" fmla="*/ 63 w 70"/>
                <a:gd name="T13" fmla="*/ 0 h 33"/>
                <a:gd name="T14" fmla="*/ 70 w 70"/>
                <a:gd name="T15" fmla="*/ 8 h 33"/>
                <a:gd name="T16" fmla="*/ 70 w 70"/>
                <a:gd name="T1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33">
                  <a:moveTo>
                    <a:pt x="70" y="26"/>
                  </a:moveTo>
                  <a:cubicBezTo>
                    <a:pt x="70" y="30"/>
                    <a:pt x="67" y="33"/>
                    <a:pt x="63" y="33"/>
                  </a:cubicBezTo>
                  <a:cubicBezTo>
                    <a:pt x="7" y="33"/>
                    <a:pt x="7" y="33"/>
                    <a:pt x="7" y="33"/>
                  </a:cubicBezTo>
                  <a:cubicBezTo>
                    <a:pt x="3" y="33"/>
                    <a:pt x="0" y="30"/>
                    <a:pt x="0" y="26"/>
                  </a:cubicBezTo>
                  <a:cubicBezTo>
                    <a:pt x="0" y="8"/>
                    <a:pt x="0" y="8"/>
                    <a:pt x="0" y="8"/>
                  </a:cubicBezTo>
                  <a:cubicBezTo>
                    <a:pt x="0" y="4"/>
                    <a:pt x="3" y="0"/>
                    <a:pt x="7" y="0"/>
                  </a:cubicBezTo>
                  <a:cubicBezTo>
                    <a:pt x="63" y="0"/>
                    <a:pt x="63" y="0"/>
                    <a:pt x="63" y="0"/>
                  </a:cubicBezTo>
                  <a:cubicBezTo>
                    <a:pt x="67" y="0"/>
                    <a:pt x="70" y="4"/>
                    <a:pt x="70" y="8"/>
                  </a:cubicBezTo>
                  <a:lnTo>
                    <a:pt x="7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019"/>
            <p:cNvSpPr>
              <a:spLocks/>
            </p:cNvSpPr>
            <p:nvPr/>
          </p:nvSpPr>
          <p:spPr bwMode="auto">
            <a:xfrm>
              <a:off x="7767638" y="10995026"/>
              <a:ext cx="184150" cy="127000"/>
            </a:xfrm>
            <a:custGeom>
              <a:avLst/>
              <a:gdLst>
                <a:gd name="T0" fmla="*/ 49 w 49"/>
                <a:gd name="T1" fmla="*/ 7 h 34"/>
                <a:gd name="T2" fmla="*/ 42 w 49"/>
                <a:gd name="T3" fmla="*/ 0 h 34"/>
                <a:gd name="T4" fmla="*/ 8 w 49"/>
                <a:gd name="T5" fmla="*/ 0 h 34"/>
                <a:gd name="T6" fmla="*/ 0 w 49"/>
                <a:gd name="T7" fmla="*/ 7 h 34"/>
                <a:gd name="T8" fmla="*/ 0 w 49"/>
                <a:gd name="T9" fmla="*/ 26 h 34"/>
                <a:gd name="T10" fmla="*/ 8 w 49"/>
                <a:gd name="T11" fmla="*/ 34 h 34"/>
                <a:gd name="T12" fmla="*/ 42 w 49"/>
                <a:gd name="T13" fmla="*/ 34 h 34"/>
                <a:gd name="T14" fmla="*/ 49 w 49"/>
                <a:gd name="T15" fmla="*/ 26 h 34"/>
                <a:gd name="T16" fmla="*/ 49 w 4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4">
                  <a:moveTo>
                    <a:pt x="49" y="7"/>
                  </a:moveTo>
                  <a:cubicBezTo>
                    <a:pt x="49" y="3"/>
                    <a:pt x="46" y="0"/>
                    <a:pt x="42" y="0"/>
                  </a:cubicBezTo>
                  <a:cubicBezTo>
                    <a:pt x="8" y="0"/>
                    <a:pt x="8" y="0"/>
                    <a:pt x="8" y="0"/>
                  </a:cubicBezTo>
                  <a:cubicBezTo>
                    <a:pt x="4" y="0"/>
                    <a:pt x="0" y="3"/>
                    <a:pt x="0" y="7"/>
                  </a:cubicBezTo>
                  <a:cubicBezTo>
                    <a:pt x="0" y="26"/>
                    <a:pt x="0" y="26"/>
                    <a:pt x="0" y="26"/>
                  </a:cubicBezTo>
                  <a:cubicBezTo>
                    <a:pt x="0" y="30"/>
                    <a:pt x="4" y="34"/>
                    <a:pt x="8" y="34"/>
                  </a:cubicBezTo>
                  <a:cubicBezTo>
                    <a:pt x="42" y="34"/>
                    <a:pt x="42" y="34"/>
                    <a:pt x="42" y="34"/>
                  </a:cubicBezTo>
                  <a:cubicBezTo>
                    <a:pt x="46" y="34"/>
                    <a:pt x="49" y="30"/>
                    <a:pt x="49" y="26"/>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020"/>
            <p:cNvSpPr>
              <a:spLocks/>
            </p:cNvSpPr>
            <p:nvPr/>
          </p:nvSpPr>
          <p:spPr bwMode="auto">
            <a:xfrm>
              <a:off x="8001000" y="10995026"/>
              <a:ext cx="179388" cy="127000"/>
            </a:xfrm>
            <a:custGeom>
              <a:avLst/>
              <a:gdLst>
                <a:gd name="T0" fmla="*/ 48 w 48"/>
                <a:gd name="T1" fmla="*/ 7 h 34"/>
                <a:gd name="T2" fmla="*/ 41 w 48"/>
                <a:gd name="T3" fmla="*/ 0 h 34"/>
                <a:gd name="T4" fmla="*/ 7 w 48"/>
                <a:gd name="T5" fmla="*/ 0 h 34"/>
                <a:gd name="T6" fmla="*/ 0 w 48"/>
                <a:gd name="T7" fmla="*/ 7 h 34"/>
                <a:gd name="T8" fmla="*/ 0 w 48"/>
                <a:gd name="T9" fmla="*/ 26 h 34"/>
                <a:gd name="T10" fmla="*/ 7 w 48"/>
                <a:gd name="T11" fmla="*/ 34 h 34"/>
                <a:gd name="T12" fmla="*/ 41 w 48"/>
                <a:gd name="T13" fmla="*/ 34 h 34"/>
                <a:gd name="T14" fmla="*/ 48 w 48"/>
                <a:gd name="T15" fmla="*/ 26 h 34"/>
                <a:gd name="T16" fmla="*/ 48 w 48"/>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4">
                  <a:moveTo>
                    <a:pt x="48" y="7"/>
                  </a:moveTo>
                  <a:cubicBezTo>
                    <a:pt x="48"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8" y="30"/>
                    <a:pt x="48" y="26"/>
                  </a:cubicBezTo>
                  <a:lnTo>
                    <a:pt x="4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021"/>
            <p:cNvSpPr>
              <a:spLocks/>
            </p:cNvSpPr>
            <p:nvPr/>
          </p:nvSpPr>
          <p:spPr bwMode="auto">
            <a:xfrm>
              <a:off x="8229600" y="10995026"/>
              <a:ext cx="184150" cy="127000"/>
            </a:xfrm>
            <a:custGeom>
              <a:avLst/>
              <a:gdLst>
                <a:gd name="T0" fmla="*/ 49 w 49"/>
                <a:gd name="T1" fmla="*/ 7 h 34"/>
                <a:gd name="T2" fmla="*/ 41 w 49"/>
                <a:gd name="T3" fmla="*/ 0 h 34"/>
                <a:gd name="T4" fmla="*/ 7 w 49"/>
                <a:gd name="T5" fmla="*/ 0 h 34"/>
                <a:gd name="T6" fmla="*/ 0 w 49"/>
                <a:gd name="T7" fmla="*/ 7 h 34"/>
                <a:gd name="T8" fmla="*/ 0 w 49"/>
                <a:gd name="T9" fmla="*/ 26 h 34"/>
                <a:gd name="T10" fmla="*/ 7 w 49"/>
                <a:gd name="T11" fmla="*/ 34 h 34"/>
                <a:gd name="T12" fmla="*/ 41 w 49"/>
                <a:gd name="T13" fmla="*/ 34 h 34"/>
                <a:gd name="T14" fmla="*/ 49 w 49"/>
                <a:gd name="T15" fmla="*/ 26 h 34"/>
                <a:gd name="T16" fmla="*/ 49 w 4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4">
                  <a:moveTo>
                    <a:pt x="49" y="7"/>
                  </a:moveTo>
                  <a:cubicBezTo>
                    <a:pt x="49"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9" y="30"/>
                    <a:pt x="49" y="26"/>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022"/>
            <p:cNvSpPr>
              <a:spLocks/>
            </p:cNvSpPr>
            <p:nvPr/>
          </p:nvSpPr>
          <p:spPr bwMode="auto">
            <a:xfrm>
              <a:off x="7835901" y="10821988"/>
              <a:ext cx="498475" cy="150813"/>
            </a:xfrm>
            <a:custGeom>
              <a:avLst/>
              <a:gdLst>
                <a:gd name="T0" fmla="*/ 123 w 133"/>
                <a:gd name="T1" fmla="*/ 17 h 40"/>
                <a:gd name="T2" fmla="*/ 72 w 133"/>
                <a:gd name="T3" fmla="*/ 17 h 40"/>
                <a:gd name="T4" fmla="*/ 72 w 133"/>
                <a:gd name="T5" fmla="*/ 0 h 40"/>
                <a:gd name="T6" fmla="*/ 65 w 133"/>
                <a:gd name="T7" fmla="*/ 0 h 40"/>
                <a:gd name="T8" fmla="*/ 65 w 133"/>
                <a:gd name="T9" fmla="*/ 17 h 40"/>
                <a:gd name="T10" fmla="*/ 10 w 133"/>
                <a:gd name="T11" fmla="*/ 17 h 40"/>
                <a:gd name="T12" fmla="*/ 0 w 133"/>
                <a:gd name="T13" fmla="*/ 26 h 40"/>
                <a:gd name="T14" fmla="*/ 0 w 133"/>
                <a:gd name="T15" fmla="*/ 40 h 40"/>
                <a:gd name="T16" fmla="*/ 5 w 133"/>
                <a:gd name="T17" fmla="*/ 40 h 40"/>
                <a:gd name="T18" fmla="*/ 5 w 133"/>
                <a:gd name="T19" fmla="*/ 26 h 40"/>
                <a:gd name="T20" fmla="*/ 10 w 133"/>
                <a:gd name="T21" fmla="*/ 22 h 40"/>
                <a:gd name="T22" fmla="*/ 65 w 133"/>
                <a:gd name="T23" fmla="*/ 22 h 40"/>
                <a:gd name="T24" fmla="*/ 65 w 133"/>
                <a:gd name="T25" fmla="*/ 40 h 40"/>
                <a:gd name="T26" fmla="*/ 72 w 133"/>
                <a:gd name="T27" fmla="*/ 40 h 40"/>
                <a:gd name="T28" fmla="*/ 72 w 133"/>
                <a:gd name="T29" fmla="*/ 22 h 40"/>
                <a:gd name="T30" fmla="*/ 123 w 133"/>
                <a:gd name="T31" fmla="*/ 22 h 40"/>
                <a:gd name="T32" fmla="*/ 128 w 133"/>
                <a:gd name="T33" fmla="*/ 26 h 40"/>
                <a:gd name="T34" fmla="*/ 128 w 133"/>
                <a:gd name="T35" fmla="*/ 40 h 40"/>
                <a:gd name="T36" fmla="*/ 133 w 133"/>
                <a:gd name="T37" fmla="*/ 40 h 40"/>
                <a:gd name="T38" fmla="*/ 133 w 133"/>
                <a:gd name="T39" fmla="*/ 26 h 40"/>
                <a:gd name="T40" fmla="*/ 123 w 133"/>
                <a:gd name="T4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40">
                  <a:moveTo>
                    <a:pt x="123" y="17"/>
                  </a:moveTo>
                  <a:cubicBezTo>
                    <a:pt x="72" y="17"/>
                    <a:pt x="72" y="17"/>
                    <a:pt x="72" y="17"/>
                  </a:cubicBezTo>
                  <a:cubicBezTo>
                    <a:pt x="72" y="0"/>
                    <a:pt x="72" y="0"/>
                    <a:pt x="72" y="0"/>
                  </a:cubicBezTo>
                  <a:cubicBezTo>
                    <a:pt x="65" y="0"/>
                    <a:pt x="65" y="0"/>
                    <a:pt x="65" y="0"/>
                  </a:cubicBezTo>
                  <a:cubicBezTo>
                    <a:pt x="65" y="17"/>
                    <a:pt x="65" y="17"/>
                    <a:pt x="65" y="17"/>
                  </a:cubicBezTo>
                  <a:cubicBezTo>
                    <a:pt x="10" y="17"/>
                    <a:pt x="10" y="17"/>
                    <a:pt x="10" y="17"/>
                  </a:cubicBezTo>
                  <a:cubicBezTo>
                    <a:pt x="4" y="17"/>
                    <a:pt x="0" y="21"/>
                    <a:pt x="0" y="26"/>
                  </a:cubicBezTo>
                  <a:cubicBezTo>
                    <a:pt x="0" y="40"/>
                    <a:pt x="0" y="40"/>
                    <a:pt x="0" y="40"/>
                  </a:cubicBezTo>
                  <a:cubicBezTo>
                    <a:pt x="5" y="40"/>
                    <a:pt x="5" y="40"/>
                    <a:pt x="5" y="40"/>
                  </a:cubicBezTo>
                  <a:cubicBezTo>
                    <a:pt x="5" y="26"/>
                    <a:pt x="5" y="26"/>
                    <a:pt x="5" y="26"/>
                  </a:cubicBezTo>
                  <a:cubicBezTo>
                    <a:pt x="5" y="24"/>
                    <a:pt x="7" y="22"/>
                    <a:pt x="10" y="22"/>
                  </a:cubicBezTo>
                  <a:cubicBezTo>
                    <a:pt x="65" y="22"/>
                    <a:pt x="65" y="22"/>
                    <a:pt x="65" y="22"/>
                  </a:cubicBezTo>
                  <a:cubicBezTo>
                    <a:pt x="65" y="40"/>
                    <a:pt x="65" y="40"/>
                    <a:pt x="65" y="40"/>
                  </a:cubicBezTo>
                  <a:cubicBezTo>
                    <a:pt x="72" y="40"/>
                    <a:pt x="72" y="40"/>
                    <a:pt x="72" y="40"/>
                  </a:cubicBezTo>
                  <a:cubicBezTo>
                    <a:pt x="72" y="22"/>
                    <a:pt x="72" y="22"/>
                    <a:pt x="72" y="22"/>
                  </a:cubicBezTo>
                  <a:cubicBezTo>
                    <a:pt x="123" y="22"/>
                    <a:pt x="123" y="22"/>
                    <a:pt x="123" y="22"/>
                  </a:cubicBezTo>
                  <a:cubicBezTo>
                    <a:pt x="125" y="22"/>
                    <a:pt x="128" y="24"/>
                    <a:pt x="128" y="26"/>
                  </a:cubicBezTo>
                  <a:cubicBezTo>
                    <a:pt x="128" y="40"/>
                    <a:pt x="128" y="40"/>
                    <a:pt x="128" y="40"/>
                  </a:cubicBezTo>
                  <a:cubicBezTo>
                    <a:pt x="133" y="40"/>
                    <a:pt x="133" y="40"/>
                    <a:pt x="133" y="40"/>
                  </a:cubicBezTo>
                  <a:cubicBezTo>
                    <a:pt x="133" y="26"/>
                    <a:pt x="133" y="26"/>
                    <a:pt x="133" y="26"/>
                  </a:cubicBezTo>
                  <a:cubicBezTo>
                    <a:pt x="133" y="21"/>
                    <a:pt x="128" y="17"/>
                    <a:pt x="12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7" name="Freeform 898"/>
          <p:cNvSpPr>
            <a:spLocks noEditPoints="1"/>
          </p:cNvSpPr>
          <p:nvPr/>
        </p:nvSpPr>
        <p:spPr bwMode="auto">
          <a:xfrm>
            <a:off x="1627332" y="4341672"/>
            <a:ext cx="787400" cy="541338"/>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512"/>
          <p:cNvSpPr>
            <a:spLocks noEditPoints="1"/>
          </p:cNvSpPr>
          <p:nvPr/>
        </p:nvSpPr>
        <p:spPr bwMode="auto">
          <a:xfrm>
            <a:off x="6534611" y="4251979"/>
            <a:ext cx="674688" cy="720725"/>
          </a:xfrm>
          <a:custGeom>
            <a:avLst/>
            <a:gdLst>
              <a:gd name="T0" fmla="*/ 180 w 180"/>
              <a:gd name="T1" fmla="*/ 67 h 192"/>
              <a:gd name="T2" fmla="*/ 179 w 180"/>
              <a:gd name="T3" fmla="*/ 64 h 192"/>
              <a:gd name="T4" fmla="*/ 178 w 180"/>
              <a:gd name="T5" fmla="*/ 63 h 192"/>
              <a:gd name="T6" fmla="*/ 91 w 180"/>
              <a:gd name="T7" fmla="*/ 1 h 192"/>
              <a:gd name="T8" fmla="*/ 89 w 180"/>
              <a:gd name="T9" fmla="*/ 1 h 192"/>
              <a:gd name="T10" fmla="*/ 40 w 180"/>
              <a:gd name="T11" fmla="*/ 0 h 192"/>
              <a:gd name="T12" fmla="*/ 37 w 180"/>
              <a:gd name="T13" fmla="*/ 2 h 192"/>
              <a:gd name="T14" fmla="*/ 38 w 180"/>
              <a:gd name="T15" fmla="*/ 6 h 192"/>
              <a:gd name="T16" fmla="*/ 60 w 180"/>
              <a:gd name="T17" fmla="*/ 22 h 192"/>
              <a:gd name="T18" fmla="*/ 50 w 180"/>
              <a:gd name="T19" fmla="*/ 30 h 192"/>
              <a:gd name="T20" fmla="*/ 49 w 180"/>
              <a:gd name="T21" fmla="*/ 30 h 192"/>
              <a:gd name="T22" fmla="*/ 1 w 180"/>
              <a:gd name="T23" fmla="*/ 64 h 192"/>
              <a:gd name="T24" fmla="*/ 0 w 180"/>
              <a:gd name="T25" fmla="*/ 67 h 192"/>
              <a:gd name="T26" fmla="*/ 0 w 180"/>
              <a:gd name="T27" fmla="*/ 67 h 192"/>
              <a:gd name="T28" fmla="*/ 0 w 180"/>
              <a:gd name="T29" fmla="*/ 67 h 192"/>
              <a:gd name="T30" fmla="*/ 0 w 180"/>
              <a:gd name="T31" fmla="*/ 127 h 192"/>
              <a:gd name="T32" fmla="*/ 1 w 180"/>
              <a:gd name="T33" fmla="*/ 130 h 192"/>
              <a:gd name="T34" fmla="*/ 88 w 180"/>
              <a:gd name="T35" fmla="*/ 192 h 192"/>
              <a:gd name="T36" fmla="*/ 88 w 180"/>
              <a:gd name="T37" fmla="*/ 192 h 192"/>
              <a:gd name="T38" fmla="*/ 88 w 180"/>
              <a:gd name="T39" fmla="*/ 192 h 192"/>
              <a:gd name="T40" fmla="*/ 90 w 180"/>
              <a:gd name="T41" fmla="*/ 192 h 192"/>
              <a:gd name="T42" fmla="*/ 92 w 180"/>
              <a:gd name="T43" fmla="*/ 192 h 192"/>
              <a:gd name="T44" fmla="*/ 179 w 180"/>
              <a:gd name="T45" fmla="*/ 130 h 192"/>
              <a:gd name="T46" fmla="*/ 180 w 180"/>
              <a:gd name="T47" fmla="*/ 127 h 192"/>
              <a:gd name="T48" fmla="*/ 180 w 180"/>
              <a:gd name="T49" fmla="*/ 67 h 192"/>
              <a:gd name="T50" fmla="*/ 180 w 180"/>
              <a:gd name="T51" fmla="*/ 67 h 192"/>
              <a:gd name="T52" fmla="*/ 51 w 180"/>
              <a:gd name="T53" fmla="*/ 7 h 192"/>
              <a:gd name="T54" fmla="*/ 88 w 180"/>
              <a:gd name="T55" fmla="*/ 8 h 192"/>
              <a:gd name="T56" fmla="*/ 165 w 180"/>
              <a:gd name="T57" fmla="*/ 62 h 192"/>
              <a:gd name="T58" fmla="*/ 128 w 180"/>
              <a:gd name="T59" fmla="*/ 61 h 192"/>
              <a:gd name="T60" fmla="*/ 51 w 180"/>
              <a:gd name="T61" fmla="*/ 7 h 192"/>
              <a:gd name="T62" fmla="*/ 86 w 180"/>
              <a:gd name="T63" fmla="*/ 182 h 192"/>
              <a:gd name="T64" fmla="*/ 7 w 180"/>
              <a:gd name="T65" fmla="*/ 126 h 192"/>
              <a:gd name="T66" fmla="*/ 7 w 180"/>
              <a:gd name="T67" fmla="*/ 74 h 192"/>
              <a:gd name="T68" fmla="*/ 86 w 180"/>
              <a:gd name="T69" fmla="*/ 131 h 192"/>
              <a:gd name="T70" fmla="*/ 86 w 180"/>
              <a:gd name="T71" fmla="*/ 182 h 192"/>
              <a:gd name="T72" fmla="*/ 90 w 180"/>
              <a:gd name="T73" fmla="*/ 124 h 192"/>
              <a:gd name="T74" fmla="*/ 9 w 180"/>
              <a:gd name="T75" fmla="*/ 67 h 192"/>
              <a:gd name="T76" fmla="*/ 48 w 180"/>
              <a:gd name="T77" fmla="*/ 39 h 192"/>
              <a:gd name="T78" fmla="*/ 129 w 180"/>
              <a:gd name="T79" fmla="*/ 96 h 192"/>
              <a:gd name="T80" fmla="*/ 90 w 180"/>
              <a:gd name="T81" fmla="*/ 124 h 192"/>
              <a:gd name="T82" fmla="*/ 173 w 180"/>
              <a:gd name="T83" fmla="*/ 126 h 192"/>
              <a:gd name="T84" fmla="*/ 94 w 180"/>
              <a:gd name="T85" fmla="*/ 182 h 192"/>
              <a:gd name="T86" fmla="*/ 94 w 180"/>
              <a:gd name="T87" fmla="*/ 131 h 192"/>
              <a:gd name="T88" fmla="*/ 173 w 180"/>
              <a:gd name="T89" fmla="*/ 74 h 192"/>
              <a:gd name="T90" fmla="*/ 173 w 180"/>
              <a:gd name="T91" fmla="*/ 126 h 192"/>
              <a:gd name="T92" fmla="*/ 75 w 180"/>
              <a:gd name="T93" fmla="*/ 135 h 192"/>
              <a:gd name="T94" fmla="*/ 14 w 180"/>
              <a:gd name="T95" fmla="*/ 92 h 192"/>
              <a:gd name="T96" fmla="*/ 14 w 180"/>
              <a:gd name="T97" fmla="*/ 119 h 192"/>
              <a:gd name="T98" fmla="*/ 75 w 180"/>
              <a:gd name="T99" fmla="*/ 162 h 192"/>
              <a:gd name="T100" fmla="*/ 75 w 180"/>
              <a:gd name="T101" fmla="*/ 13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92">
                <a:moveTo>
                  <a:pt x="180" y="67"/>
                </a:moveTo>
                <a:cubicBezTo>
                  <a:pt x="180" y="66"/>
                  <a:pt x="180" y="65"/>
                  <a:pt x="179" y="64"/>
                </a:cubicBezTo>
                <a:cubicBezTo>
                  <a:pt x="179" y="64"/>
                  <a:pt x="179" y="63"/>
                  <a:pt x="178" y="63"/>
                </a:cubicBezTo>
                <a:cubicBezTo>
                  <a:pt x="91" y="1"/>
                  <a:pt x="91" y="1"/>
                  <a:pt x="91" y="1"/>
                </a:cubicBezTo>
                <a:cubicBezTo>
                  <a:pt x="91" y="1"/>
                  <a:pt x="90" y="1"/>
                  <a:pt x="89" y="1"/>
                </a:cubicBezTo>
                <a:cubicBezTo>
                  <a:pt x="40" y="0"/>
                  <a:pt x="40" y="0"/>
                  <a:pt x="40" y="0"/>
                </a:cubicBezTo>
                <a:cubicBezTo>
                  <a:pt x="39" y="0"/>
                  <a:pt x="37" y="1"/>
                  <a:pt x="37" y="2"/>
                </a:cubicBezTo>
                <a:cubicBezTo>
                  <a:pt x="36" y="3"/>
                  <a:pt x="37" y="5"/>
                  <a:pt x="38" y="6"/>
                </a:cubicBezTo>
                <a:cubicBezTo>
                  <a:pt x="60" y="22"/>
                  <a:pt x="60" y="22"/>
                  <a:pt x="60" y="22"/>
                </a:cubicBezTo>
                <a:cubicBezTo>
                  <a:pt x="50" y="30"/>
                  <a:pt x="50" y="30"/>
                  <a:pt x="50" y="30"/>
                </a:cubicBezTo>
                <a:cubicBezTo>
                  <a:pt x="49" y="30"/>
                  <a:pt x="49" y="30"/>
                  <a:pt x="49" y="30"/>
                </a:cubicBezTo>
                <a:cubicBezTo>
                  <a:pt x="1" y="64"/>
                  <a:pt x="1" y="64"/>
                  <a:pt x="1" y="64"/>
                </a:cubicBezTo>
                <a:cubicBezTo>
                  <a:pt x="0" y="65"/>
                  <a:pt x="0" y="66"/>
                  <a:pt x="0" y="67"/>
                </a:cubicBezTo>
                <a:cubicBezTo>
                  <a:pt x="0" y="67"/>
                  <a:pt x="0" y="67"/>
                  <a:pt x="0" y="67"/>
                </a:cubicBezTo>
                <a:cubicBezTo>
                  <a:pt x="0" y="67"/>
                  <a:pt x="0" y="67"/>
                  <a:pt x="0" y="67"/>
                </a:cubicBezTo>
                <a:cubicBezTo>
                  <a:pt x="0" y="127"/>
                  <a:pt x="0" y="127"/>
                  <a:pt x="0" y="127"/>
                </a:cubicBezTo>
                <a:cubicBezTo>
                  <a:pt x="1" y="130"/>
                  <a:pt x="1" y="130"/>
                  <a:pt x="1" y="130"/>
                </a:cubicBezTo>
                <a:cubicBezTo>
                  <a:pt x="88" y="192"/>
                  <a:pt x="88" y="192"/>
                  <a:pt x="88" y="192"/>
                </a:cubicBezTo>
                <a:cubicBezTo>
                  <a:pt x="88" y="192"/>
                  <a:pt x="88" y="192"/>
                  <a:pt x="88" y="192"/>
                </a:cubicBezTo>
                <a:cubicBezTo>
                  <a:pt x="88" y="192"/>
                  <a:pt x="88" y="192"/>
                  <a:pt x="88" y="192"/>
                </a:cubicBezTo>
                <a:cubicBezTo>
                  <a:pt x="89" y="192"/>
                  <a:pt x="90" y="192"/>
                  <a:pt x="90" y="192"/>
                </a:cubicBezTo>
                <a:cubicBezTo>
                  <a:pt x="91" y="192"/>
                  <a:pt x="92" y="192"/>
                  <a:pt x="92" y="192"/>
                </a:cubicBezTo>
                <a:cubicBezTo>
                  <a:pt x="179" y="130"/>
                  <a:pt x="179" y="130"/>
                  <a:pt x="179" y="130"/>
                </a:cubicBezTo>
                <a:cubicBezTo>
                  <a:pt x="180" y="130"/>
                  <a:pt x="180" y="129"/>
                  <a:pt x="180" y="127"/>
                </a:cubicBezTo>
                <a:cubicBezTo>
                  <a:pt x="180" y="67"/>
                  <a:pt x="180" y="67"/>
                  <a:pt x="180" y="67"/>
                </a:cubicBezTo>
                <a:cubicBezTo>
                  <a:pt x="180" y="67"/>
                  <a:pt x="180" y="67"/>
                  <a:pt x="180" y="67"/>
                </a:cubicBezTo>
                <a:close/>
                <a:moveTo>
                  <a:pt x="51" y="7"/>
                </a:moveTo>
                <a:cubicBezTo>
                  <a:pt x="88" y="8"/>
                  <a:pt x="88" y="8"/>
                  <a:pt x="88" y="8"/>
                </a:cubicBezTo>
                <a:cubicBezTo>
                  <a:pt x="165" y="62"/>
                  <a:pt x="165" y="62"/>
                  <a:pt x="165" y="62"/>
                </a:cubicBezTo>
                <a:cubicBezTo>
                  <a:pt x="128" y="61"/>
                  <a:pt x="128" y="61"/>
                  <a:pt x="128" y="61"/>
                </a:cubicBezTo>
                <a:lnTo>
                  <a:pt x="51" y="7"/>
                </a:lnTo>
                <a:close/>
                <a:moveTo>
                  <a:pt x="86" y="182"/>
                </a:moveTo>
                <a:cubicBezTo>
                  <a:pt x="7" y="126"/>
                  <a:pt x="7" y="126"/>
                  <a:pt x="7" y="126"/>
                </a:cubicBezTo>
                <a:cubicBezTo>
                  <a:pt x="7" y="74"/>
                  <a:pt x="7" y="74"/>
                  <a:pt x="7" y="74"/>
                </a:cubicBezTo>
                <a:cubicBezTo>
                  <a:pt x="86" y="131"/>
                  <a:pt x="86" y="131"/>
                  <a:pt x="86" y="131"/>
                </a:cubicBezTo>
                <a:lnTo>
                  <a:pt x="86" y="182"/>
                </a:lnTo>
                <a:close/>
                <a:moveTo>
                  <a:pt x="90" y="124"/>
                </a:moveTo>
                <a:cubicBezTo>
                  <a:pt x="9" y="67"/>
                  <a:pt x="9" y="67"/>
                  <a:pt x="9" y="67"/>
                </a:cubicBezTo>
                <a:cubicBezTo>
                  <a:pt x="48" y="39"/>
                  <a:pt x="48" y="39"/>
                  <a:pt x="48" y="39"/>
                </a:cubicBezTo>
                <a:cubicBezTo>
                  <a:pt x="129" y="96"/>
                  <a:pt x="129" y="96"/>
                  <a:pt x="129" y="96"/>
                </a:cubicBezTo>
                <a:lnTo>
                  <a:pt x="90" y="124"/>
                </a:lnTo>
                <a:close/>
                <a:moveTo>
                  <a:pt x="173" y="126"/>
                </a:moveTo>
                <a:cubicBezTo>
                  <a:pt x="94" y="182"/>
                  <a:pt x="94" y="182"/>
                  <a:pt x="94" y="182"/>
                </a:cubicBezTo>
                <a:cubicBezTo>
                  <a:pt x="94" y="131"/>
                  <a:pt x="94" y="131"/>
                  <a:pt x="94" y="131"/>
                </a:cubicBezTo>
                <a:cubicBezTo>
                  <a:pt x="173" y="74"/>
                  <a:pt x="173" y="74"/>
                  <a:pt x="173" y="74"/>
                </a:cubicBezTo>
                <a:lnTo>
                  <a:pt x="173" y="126"/>
                </a:lnTo>
                <a:close/>
                <a:moveTo>
                  <a:pt x="75" y="135"/>
                </a:moveTo>
                <a:cubicBezTo>
                  <a:pt x="14" y="92"/>
                  <a:pt x="14" y="92"/>
                  <a:pt x="14" y="92"/>
                </a:cubicBezTo>
                <a:cubicBezTo>
                  <a:pt x="14" y="119"/>
                  <a:pt x="14" y="119"/>
                  <a:pt x="14" y="119"/>
                </a:cubicBezTo>
                <a:cubicBezTo>
                  <a:pt x="75" y="162"/>
                  <a:pt x="75" y="162"/>
                  <a:pt x="75" y="162"/>
                </a:cubicBezTo>
                <a:lnTo>
                  <a:pt x="75" y="13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 name="矩形 28"/>
          <p:cNvSpPr/>
          <p:nvPr/>
        </p:nvSpPr>
        <p:spPr>
          <a:xfrm>
            <a:off x="2521473" y="2451059"/>
            <a:ext cx="3165773" cy="492438"/>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a:solidFill>
                  <a:schemeClr val="tx1">
                    <a:lumMod val="75000"/>
                    <a:lumOff val="25000"/>
                  </a:schemeClr>
                </a:solidFill>
              </a:rPr>
              <a:t>此部分内容作为文字排版占位显示</a:t>
            </a:r>
          </a:p>
          <a:p>
            <a:r>
              <a:rPr lang="zh-CN" altLang="en-US" sz="1200">
                <a:solidFill>
                  <a:schemeClr val="tx1">
                    <a:lumMod val="75000"/>
                    <a:lumOff val="25000"/>
                  </a:schemeClr>
                </a:solidFill>
              </a:rPr>
              <a:t>（建议使用主题字体）。</a:t>
            </a:r>
            <a:endParaRPr lang="en-US" altLang="zh-CN" sz="1200" dirty="0">
              <a:solidFill>
                <a:schemeClr val="tx1">
                  <a:lumMod val="75000"/>
                  <a:lumOff val="25000"/>
                </a:schemeClr>
              </a:solidFill>
            </a:endParaRPr>
          </a:p>
        </p:txBody>
      </p:sp>
      <p:sp>
        <p:nvSpPr>
          <p:cNvPr id="38" name="矩形 37"/>
          <p:cNvSpPr/>
          <p:nvPr/>
        </p:nvSpPr>
        <p:spPr>
          <a:xfrm>
            <a:off x="7418745" y="2139280"/>
            <a:ext cx="1896240" cy="27171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在此添加关键字</a:t>
            </a:r>
          </a:p>
        </p:txBody>
      </p:sp>
      <p:sp>
        <p:nvSpPr>
          <p:cNvPr id="39" name="矩形 38"/>
          <p:cNvSpPr/>
          <p:nvPr/>
        </p:nvSpPr>
        <p:spPr>
          <a:xfrm>
            <a:off x="7386378" y="2451059"/>
            <a:ext cx="3165773" cy="492438"/>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a:solidFill>
                  <a:schemeClr val="tx1">
                    <a:lumMod val="75000"/>
                    <a:lumOff val="25000"/>
                  </a:schemeClr>
                </a:solidFill>
              </a:rPr>
              <a:t>此部分内容作为文字排版占位显示</a:t>
            </a:r>
          </a:p>
          <a:p>
            <a:r>
              <a:rPr lang="zh-CN" altLang="en-US" sz="1200">
                <a:solidFill>
                  <a:schemeClr val="tx1">
                    <a:lumMod val="75000"/>
                    <a:lumOff val="25000"/>
                  </a:schemeClr>
                </a:solidFill>
              </a:rPr>
              <a:t>（建议使用主题字体）。</a:t>
            </a:r>
            <a:endParaRPr lang="en-US" altLang="zh-CN" sz="1200" dirty="0">
              <a:solidFill>
                <a:schemeClr val="tx1">
                  <a:lumMod val="75000"/>
                  <a:lumOff val="25000"/>
                </a:schemeClr>
              </a:solidFill>
            </a:endParaRPr>
          </a:p>
        </p:txBody>
      </p:sp>
      <p:sp>
        <p:nvSpPr>
          <p:cNvPr id="40" name="矩形 39"/>
          <p:cNvSpPr/>
          <p:nvPr/>
        </p:nvSpPr>
        <p:spPr>
          <a:xfrm>
            <a:off x="7425963" y="4069960"/>
            <a:ext cx="1896240" cy="27171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在此添加关键字</a:t>
            </a:r>
          </a:p>
        </p:txBody>
      </p:sp>
      <p:sp>
        <p:nvSpPr>
          <p:cNvPr id="41" name="矩形 40"/>
          <p:cNvSpPr/>
          <p:nvPr/>
        </p:nvSpPr>
        <p:spPr>
          <a:xfrm>
            <a:off x="7393596" y="4381739"/>
            <a:ext cx="3165773" cy="492438"/>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a:solidFill>
                  <a:schemeClr val="tx1">
                    <a:lumMod val="75000"/>
                    <a:lumOff val="25000"/>
                  </a:schemeClr>
                </a:solidFill>
              </a:rPr>
              <a:t>此部分内容作为文字排版占位显示</a:t>
            </a:r>
          </a:p>
          <a:p>
            <a:r>
              <a:rPr lang="zh-CN" altLang="en-US" sz="1200">
                <a:solidFill>
                  <a:schemeClr val="tx1">
                    <a:lumMod val="75000"/>
                    <a:lumOff val="25000"/>
                  </a:schemeClr>
                </a:solidFill>
              </a:rPr>
              <a:t>（建议使用主题字体）。</a:t>
            </a:r>
            <a:endParaRPr lang="en-US" altLang="zh-CN" sz="1200" dirty="0">
              <a:solidFill>
                <a:schemeClr val="tx1">
                  <a:lumMod val="75000"/>
                  <a:lumOff val="25000"/>
                </a:schemeClr>
              </a:solidFill>
            </a:endParaRPr>
          </a:p>
        </p:txBody>
      </p:sp>
      <p:sp>
        <p:nvSpPr>
          <p:cNvPr id="42" name="矩形 41"/>
          <p:cNvSpPr/>
          <p:nvPr/>
        </p:nvSpPr>
        <p:spPr>
          <a:xfrm>
            <a:off x="2535784" y="4104309"/>
            <a:ext cx="1896240" cy="27171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在此添加关键字</a:t>
            </a:r>
          </a:p>
        </p:txBody>
      </p:sp>
      <p:sp>
        <p:nvSpPr>
          <p:cNvPr id="43" name="矩形 42"/>
          <p:cNvSpPr/>
          <p:nvPr/>
        </p:nvSpPr>
        <p:spPr>
          <a:xfrm>
            <a:off x="2503417" y="4416088"/>
            <a:ext cx="3165773" cy="492438"/>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a:solidFill>
                  <a:schemeClr val="tx1">
                    <a:lumMod val="75000"/>
                    <a:lumOff val="25000"/>
                  </a:schemeClr>
                </a:solidFill>
              </a:rPr>
              <a:t>此部分内容作为文字排版占位显示</a:t>
            </a:r>
          </a:p>
          <a:p>
            <a:r>
              <a:rPr lang="zh-CN" altLang="en-US" sz="1200">
                <a:solidFill>
                  <a:schemeClr val="tx1">
                    <a:lumMod val="75000"/>
                    <a:lumOff val="25000"/>
                  </a:schemeClr>
                </a:solidFill>
              </a:rPr>
              <a:t>（建议使用主题字体）。</a:t>
            </a:r>
            <a:endParaRPr lang="en-US" altLang="zh-CN" sz="1200" dirty="0">
              <a:solidFill>
                <a:schemeClr val="tx1">
                  <a:lumMod val="75000"/>
                  <a:lumOff val="25000"/>
                </a:schemeClr>
              </a:solidFill>
            </a:endParaRPr>
          </a:p>
        </p:txBody>
      </p:sp>
      <p:grpSp>
        <p:nvGrpSpPr>
          <p:cNvPr id="44" name="组合 43"/>
          <p:cNvGrpSpPr/>
          <p:nvPr/>
        </p:nvGrpSpPr>
        <p:grpSpPr>
          <a:xfrm>
            <a:off x="965837" y="329439"/>
            <a:ext cx="6277043" cy="1171719"/>
            <a:chOff x="1516079" y="1917417"/>
            <a:chExt cx="9262162" cy="2697103"/>
          </a:xfrm>
        </p:grpSpPr>
        <p:sp>
          <p:nvSpPr>
            <p:cNvPr id="45" name="平行四边形 44"/>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49" name="平行四边形 48"/>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16363498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 name="TextBox 43"/>
          <p:cNvSpPr txBox="1"/>
          <p:nvPr/>
        </p:nvSpPr>
        <p:spPr>
          <a:xfrm>
            <a:off x="581295" y="366190"/>
            <a:ext cx="4905103" cy="646331"/>
          </a:xfrm>
          <a:prstGeom prst="rect">
            <a:avLst/>
          </a:prstGeom>
          <a:noFill/>
        </p:spPr>
        <p:txBody>
          <a:bodyPr wrap="square" lIns="0" tIns="0" rIns="0" bIns="0" rtlCol="0">
            <a:spAutoFit/>
          </a:bodyPr>
          <a:lstStyle/>
          <a:p>
            <a:pPr fontAlgn="base">
              <a:spcBef>
                <a:spcPct val="0"/>
              </a:spcBef>
              <a:spcAft>
                <a:spcPct val="0"/>
              </a:spcAft>
            </a:pPr>
            <a:r>
              <a:rPr lang="zh-CN" altLang="en-US" sz="2400" b="1" dirty="0">
                <a:solidFill>
                  <a:schemeClr val="bg1"/>
                </a:solidFill>
                <a:latin typeface="微软雅黑" pitchFamily="34" charset="-122"/>
                <a:ea typeface="微软雅黑" pitchFamily="34" charset="-122"/>
              </a:rPr>
              <a:t>产品介绍 </a:t>
            </a:r>
            <a:r>
              <a:rPr lang="en-US" altLang="zh-CN" b="1" dirty="0">
                <a:solidFill>
                  <a:schemeClr val="bg1"/>
                </a:solidFill>
                <a:latin typeface="微软雅黑" pitchFamily="34" charset="-122"/>
                <a:ea typeface="微软雅黑" pitchFamily="34" charset="-122"/>
              </a:rPr>
              <a:t>Product introduction</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58" name="组合 57"/>
          <p:cNvGrpSpPr>
            <a:grpSpLocks/>
          </p:cNvGrpSpPr>
          <p:nvPr/>
        </p:nvGrpSpPr>
        <p:grpSpPr bwMode="auto">
          <a:xfrm>
            <a:off x="782603" y="1137621"/>
            <a:ext cx="4257280" cy="5267711"/>
            <a:chOff x="865232" y="1286330"/>
            <a:chExt cx="4013321" cy="4966128"/>
          </a:xfrm>
        </p:grpSpPr>
        <p:pic>
          <p:nvPicPr>
            <p:cNvPr id="59"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5232" y="1286330"/>
              <a:ext cx="4013321" cy="4966128"/>
            </a:xfrm>
            <a:prstGeom prst="rect">
              <a:avLst/>
            </a:prstGeom>
            <a:noFill/>
            <a:ln w="9525">
              <a:noFill/>
              <a:miter lim="800000"/>
              <a:headEnd/>
              <a:tailEnd/>
            </a:ln>
          </p:spPr>
        </p:pic>
        <p:sp>
          <p:nvSpPr>
            <p:cNvPr id="60" name="Rectangle 4"/>
            <p:cNvSpPr/>
            <p:nvPr/>
          </p:nvSpPr>
          <p:spPr>
            <a:xfrm>
              <a:off x="1454212" y="1875344"/>
              <a:ext cx="2840124" cy="3699194"/>
            </a:xfrm>
            <a:prstGeom prst="rect">
              <a:avLst/>
            </a:prstGeom>
            <a:blipFill>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en-US" sz="4267">
                <a:solidFill>
                  <a:prstClr val="white"/>
                </a:solidFill>
              </a:endParaRPr>
            </a:p>
          </p:txBody>
        </p:sp>
      </p:grpSp>
      <p:sp>
        <p:nvSpPr>
          <p:cNvPr id="61" name="矩形 60"/>
          <p:cNvSpPr>
            <a:spLocks noChangeArrowheads="1"/>
          </p:cNvSpPr>
          <p:nvPr/>
        </p:nvSpPr>
        <p:spPr bwMode="auto">
          <a:xfrm>
            <a:off x="5611475" y="4712372"/>
            <a:ext cx="1124717" cy="348876"/>
          </a:xfrm>
          <a:prstGeom prst="rect">
            <a:avLst/>
          </a:prstGeom>
          <a:noFill/>
          <a:ln w="9525">
            <a:noFill/>
            <a:miter lim="800000"/>
            <a:headEnd/>
            <a:tailEnd/>
          </a:ln>
        </p:spPr>
        <p:txBody>
          <a:bodyPr wrap="square" lIns="121913" tIns="60959" rIns="121913" bIns="60959">
            <a:spAutoFit/>
          </a:bodyPr>
          <a:lstStyle/>
          <a:p>
            <a:pPr fontAlgn="base">
              <a:spcBef>
                <a:spcPct val="0"/>
              </a:spcBef>
              <a:spcAft>
                <a:spcPct val="0"/>
              </a:spcAft>
            </a:pPr>
            <a:r>
              <a:rPr lang="zh-CN" altLang="en-US" sz="1467" b="1" dirty="0">
                <a:solidFill>
                  <a:prstClr val="black">
                    <a:lumMod val="65000"/>
                    <a:lumOff val="35000"/>
                  </a:prstClr>
                </a:solidFill>
                <a:latin typeface="微软雅黑" pitchFamily="34" charset="-122"/>
                <a:ea typeface="微软雅黑" pitchFamily="34" charset="-122"/>
              </a:rPr>
              <a:t>添加标题</a:t>
            </a:r>
            <a:endParaRPr lang="en-US" altLang="zh-CN" sz="1467" b="1" dirty="0">
              <a:solidFill>
                <a:prstClr val="black">
                  <a:lumMod val="65000"/>
                  <a:lumOff val="35000"/>
                </a:prstClr>
              </a:solidFill>
              <a:latin typeface="微软雅黑" pitchFamily="34" charset="-122"/>
              <a:ea typeface="微软雅黑" pitchFamily="34" charset="-122"/>
            </a:endParaRPr>
          </a:p>
        </p:txBody>
      </p:sp>
      <p:sp>
        <p:nvSpPr>
          <p:cNvPr id="62" name="矩形 47"/>
          <p:cNvSpPr>
            <a:spLocks noChangeArrowheads="1"/>
          </p:cNvSpPr>
          <p:nvPr/>
        </p:nvSpPr>
        <p:spPr bwMode="auto">
          <a:xfrm>
            <a:off x="5592425" y="5128381"/>
            <a:ext cx="2571227" cy="935832"/>
          </a:xfrm>
          <a:prstGeom prst="rect">
            <a:avLst/>
          </a:prstGeom>
          <a:noFill/>
          <a:ln>
            <a:noFill/>
          </a:ln>
          <a:extLst/>
        </p:spPr>
        <p:txBody>
          <a:bodyPr wrap="square" lIns="121913" tIns="60959" rIns="121913" bIns="60959">
            <a:spAutoFit/>
          </a:bodyPr>
          <a:lstStyle/>
          <a:p>
            <a:pPr defTabSz="1219079">
              <a:lnSpc>
                <a:spcPct val="120000"/>
              </a:lnSpc>
              <a:spcBef>
                <a:spcPct val="0"/>
              </a:spcBef>
              <a:defRPr/>
            </a:pPr>
            <a:r>
              <a:rPr lang="zh-CN" altLang="en-US" sz="1467" dirty="0">
                <a:solidFill>
                  <a:prstClr val="black">
                    <a:lumMod val="65000"/>
                    <a:lumOff val="35000"/>
                  </a:prst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63" name="矩形 62"/>
          <p:cNvSpPr>
            <a:spLocks noChangeArrowheads="1"/>
          </p:cNvSpPr>
          <p:nvPr/>
        </p:nvSpPr>
        <p:spPr bwMode="auto">
          <a:xfrm>
            <a:off x="8536378" y="4712372"/>
            <a:ext cx="1124717" cy="348876"/>
          </a:xfrm>
          <a:prstGeom prst="rect">
            <a:avLst/>
          </a:prstGeom>
          <a:noFill/>
          <a:ln w="9525">
            <a:noFill/>
            <a:miter lim="800000"/>
            <a:headEnd/>
            <a:tailEnd/>
          </a:ln>
        </p:spPr>
        <p:txBody>
          <a:bodyPr wrap="square" lIns="121913" tIns="60959" rIns="121913" bIns="60959">
            <a:spAutoFit/>
          </a:bodyPr>
          <a:lstStyle/>
          <a:p>
            <a:pPr fontAlgn="base">
              <a:spcBef>
                <a:spcPct val="0"/>
              </a:spcBef>
              <a:spcAft>
                <a:spcPct val="0"/>
              </a:spcAft>
            </a:pPr>
            <a:r>
              <a:rPr lang="zh-CN" altLang="en-US" sz="1467" b="1" dirty="0">
                <a:solidFill>
                  <a:prstClr val="black">
                    <a:lumMod val="65000"/>
                    <a:lumOff val="35000"/>
                  </a:prstClr>
                </a:solidFill>
                <a:latin typeface="微软雅黑" pitchFamily="34" charset="-122"/>
                <a:ea typeface="微软雅黑" pitchFamily="34" charset="-122"/>
              </a:rPr>
              <a:t>添加标题</a:t>
            </a:r>
            <a:endParaRPr lang="en-US" altLang="zh-CN" sz="1467" b="1" dirty="0">
              <a:solidFill>
                <a:prstClr val="black">
                  <a:lumMod val="65000"/>
                  <a:lumOff val="35000"/>
                </a:prstClr>
              </a:solidFill>
              <a:latin typeface="微软雅黑" pitchFamily="34" charset="-122"/>
              <a:ea typeface="微软雅黑" pitchFamily="34" charset="-122"/>
            </a:endParaRPr>
          </a:p>
        </p:txBody>
      </p:sp>
      <p:sp>
        <p:nvSpPr>
          <p:cNvPr id="64" name="矩形 63"/>
          <p:cNvSpPr>
            <a:spLocks noChangeArrowheads="1"/>
          </p:cNvSpPr>
          <p:nvPr/>
        </p:nvSpPr>
        <p:spPr bwMode="auto">
          <a:xfrm>
            <a:off x="8517328" y="5128381"/>
            <a:ext cx="2571227" cy="935832"/>
          </a:xfrm>
          <a:prstGeom prst="rect">
            <a:avLst/>
          </a:prstGeom>
          <a:noFill/>
          <a:ln>
            <a:noFill/>
          </a:ln>
          <a:extLst/>
        </p:spPr>
        <p:txBody>
          <a:bodyPr wrap="square" lIns="121913" tIns="60959" rIns="121913" bIns="60959">
            <a:spAutoFit/>
          </a:bodyPr>
          <a:lstStyle/>
          <a:p>
            <a:pPr defTabSz="1219079">
              <a:lnSpc>
                <a:spcPct val="120000"/>
              </a:lnSpc>
              <a:spcBef>
                <a:spcPct val="0"/>
              </a:spcBef>
              <a:defRPr/>
            </a:pPr>
            <a:r>
              <a:rPr lang="zh-CN" altLang="en-US" sz="1467" dirty="0">
                <a:solidFill>
                  <a:prstClr val="black">
                    <a:lumMod val="65000"/>
                    <a:lumOff val="35000"/>
                  </a:prst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65" name="组合 64"/>
          <p:cNvGrpSpPr/>
          <p:nvPr/>
        </p:nvGrpSpPr>
        <p:grpSpPr>
          <a:xfrm>
            <a:off x="5593992" y="1412782"/>
            <a:ext cx="3018025" cy="466683"/>
            <a:chOff x="814328" y="3219334"/>
            <a:chExt cx="2797200" cy="432536"/>
          </a:xfrm>
        </p:grpSpPr>
        <p:grpSp>
          <p:nvGrpSpPr>
            <p:cNvPr id="66" name="组合 65"/>
            <p:cNvGrpSpPr/>
            <p:nvPr/>
          </p:nvGrpSpPr>
          <p:grpSpPr>
            <a:xfrm>
              <a:off x="814328" y="3219334"/>
              <a:ext cx="2797200" cy="432536"/>
              <a:chOff x="2173927" y="3285519"/>
              <a:chExt cx="3549387" cy="548848"/>
            </a:xfrm>
          </p:grpSpPr>
          <p:grpSp>
            <p:nvGrpSpPr>
              <p:cNvPr id="68" name="组合 67"/>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71" name="圆角矩形 70"/>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69" name="椭圆 68"/>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67" name="TextBox 24"/>
            <p:cNvSpPr txBox="1"/>
            <p:nvPr/>
          </p:nvSpPr>
          <p:spPr>
            <a:xfrm>
              <a:off x="1224125" y="3331792"/>
              <a:ext cx="2191136"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点击输入标题文本小标签</a:t>
              </a:r>
            </a:p>
          </p:txBody>
        </p:sp>
      </p:grpSp>
      <p:grpSp>
        <p:nvGrpSpPr>
          <p:cNvPr id="72" name="组合 71"/>
          <p:cNvGrpSpPr/>
          <p:nvPr/>
        </p:nvGrpSpPr>
        <p:grpSpPr>
          <a:xfrm>
            <a:off x="5596501" y="1988840"/>
            <a:ext cx="3888000" cy="466683"/>
            <a:chOff x="814327" y="3219334"/>
            <a:chExt cx="3603522" cy="432536"/>
          </a:xfrm>
        </p:grpSpPr>
        <p:grpSp>
          <p:nvGrpSpPr>
            <p:cNvPr id="73" name="组合 72"/>
            <p:cNvGrpSpPr/>
            <p:nvPr/>
          </p:nvGrpSpPr>
          <p:grpSpPr>
            <a:xfrm>
              <a:off x="814327" y="3219334"/>
              <a:ext cx="3603522" cy="432536"/>
              <a:chOff x="2173926" y="3285519"/>
              <a:chExt cx="4572535" cy="548848"/>
            </a:xfrm>
          </p:grpSpPr>
          <p:grpSp>
            <p:nvGrpSpPr>
              <p:cNvPr id="75" name="组合 74"/>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77" name="圆角矩形 76"/>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78" name="圆角矩形 77"/>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76" name="椭圆 75"/>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74" name="TextBox 31"/>
            <p:cNvSpPr txBox="1"/>
            <p:nvPr/>
          </p:nvSpPr>
          <p:spPr>
            <a:xfrm>
              <a:off x="1224125" y="3331792"/>
              <a:ext cx="2989681"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点击输入标题文本及描述说明</a:t>
              </a:r>
            </a:p>
          </p:txBody>
        </p:sp>
      </p:grpSp>
      <p:grpSp>
        <p:nvGrpSpPr>
          <p:cNvPr id="79" name="组合 78"/>
          <p:cNvGrpSpPr/>
          <p:nvPr/>
        </p:nvGrpSpPr>
        <p:grpSpPr>
          <a:xfrm>
            <a:off x="5611476" y="2564909"/>
            <a:ext cx="3201600" cy="466683"/>
            <a:chOff x="814328" y="3219334"/>
            <a:chExt cx="2967344" cy="432536"/>
          </a:xfrm>
        </p:grpSpPr>
        <p:grpSp>
          <p:nvGrpSpPr>
            <p:cNvPr id="80" name="组合 79"/>
            <p:cNvGrpSpPr/>
            <p:nvPr/>
          </p:nvGrpSpPr>
          <p:grpSpPr>
            <a:xfrm>
              <a:off x="814328" y="3219334"/>
              <a:ext cx="2967344" cy="432536"/>
              <a:chOff x="2173927" y="3285519"/>
              <a:chExt cx="3765284" cy="548848"/>
            </a:xfrm>
          </p:grpSpPr>
          <p:grpSp>
            <p:nvGrpSpPr>
              <p:cNvPr id="82" name="组合 81"/>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84" name="圆角矩形 83"/>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85" name="圆角矩形 84"/>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83" name="椭圆 82"/>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81" name="TextBox 38"/>
            <p:cNvSpPr txBox="1"/>
            <p:nvPr/>
          </p:nvSpPr>
          <p:spPr>
            <a:xfrm>
              <a:off x="1224125" y="3331792"/>
              <a:ext cx="2371197"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点击输入标题文本小标签</a:t>
              </a:r>
            </a:p>
          </p:txBody>
        </p:sp>
      </p:grpSp>
      <p:grpSp>
        <p:nvGrpSpPr>
          <p:cNvPr id="86" name="组合 85"/>
          <p:cNvGrpSpPr/>
          <p:nvPr/>
        </p:nvGrpSpPr>
        <p:grpSpPr>
          <a:xfrm>
            <a:off x="5608182" y="3140968"/>
            <a:ext cx="2629604" cy="466683"/>
            <a:chOff x="814328" y="3219334"/>
            <a:chExt cx="2437200" cy="432536"/>
          </a:xfrm>
        </p:grpSpPr>
        <p:grpSp>
          <p:nvGrpSpPr>
            <p:cNvPr id="87" name="组合 86"/>
            <p:cNvGrpSpPr/>
            <p:nvPr/>
          </p:nvGrpSpPr>
          <p:grpSpPr>
            <a:xfrm>
              <a:off x="814328" y="3219334"/>
              <a:ext cx="2437200" cy="432536"/>
              <a:chOff x="2173927" y="3285519"/>
              <a:chExt cx="3092581" cy="548848"/>
            </a:xfrm>
          </p:grpSpPr>
          <p:grpSp>
            <p:nvGrpSpPr>
              <p:cNvPr id="89" name="组合 88"/>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105" name="圆角矩形 104"/>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106" name="圆角矩形 105"/>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90" name="椭圆 89"/>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88" name="TextBox 45"/>
            <p:cNvSpPr txBox="1"/>
            <p:nvPr/>
          </p:nvSpPr>
          <p:spPr>
            <a:xfrm>
              <a:off x="1224126" y="3331792"/>
              <a:ext cx="1911028"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点击输入标题文本</a:t>
              </a:r>
            </a:p>
          </p:txBody>
        </p:sp>
      </p:grpSp>
      <p:grpSp>
        <p:nvGrpSpPr>
          <p:cNvPr id="107" name="组合 106"/>
          <p:cNvGrpSpPr/>
          <p:nvPr/>
        </p:nvGrpSpPr>
        <p:grpSpPr>
          <a:xfrm>
            <a:off x="5630744" y="3717032"/>
            <a:ext cx="3125619" cy="466683"/>
            <a:chOff x="814328" y="3219334"/>
            <a:chExt cx="2896922" cy="432536"/>
          </a:xfrm>
        </p:grpSpPr>
        <p:grpSp>
          <p:nvGrpSpPr>
            <p:cNvPr id="108" name="组合 107"/>
            <p:cNvGrpSpPr/>
            <p:nvPr/>
          </p:nvGrpSpPr>
          <p:grpSpPr>
            <a:xfrm>
              <a:off x="814328" y="3219334"/>
              <a:ext cx="2896922" cy="432536"/>
              <a:chOff x="2173927" y="3285519"/>
              <a:chExt cx="3675925" cy="548848"/>
            </a:xfrm>
          </p:grpSpPr>
          <p:grpSp>
            <p:nvGrpSpPr>
              <p:cNvPr id="110" name="组合 109"/>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112" name="圆角矩形 111"/>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113" name="圆角矩形 112"/>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111" name="椭圆 110"/>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109" name="TextBox 52"/>
            <p:cNvSpPr txBox="1"/>
            <p:nvPr/>
          </p:nvSpPr>
          <p:spPr>
            <a:xfrm>
              <a:off x="1224125" y="3331792"/>
              <a:ext cx="2334260"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点击输入标题描述文本</a:t>
              </a:r>
            </a:p>
          </p:txBody>
        </p:sp>
      </p:grpSp>
      <p:grpSp>
        <p:nvGrpSpPr>
          <p:cNvPr id="45" name="组合 44"/>
          <p:cNvGrpSpPr/>
          <p:nvPr/>
        </p:nvGrpSpPr>
        <p:grpSpPr>
          <a:xfrm>
            <a:off x="965837" y="329439"/>
            <a:ext cx="6277043" cy="1171719"/>
            <a:chOff x="1516079" y="1917417"/>
            <a:chExt cx="9262162" cy="2697103"/>
          </a:xfrm>
        </p:grpSpPr>
        <p:sp>
          <p:nvSpPr>
            <p:cNvPr id="46" name="平行四边形 45"/>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50" name="平行四边形 49"/>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34836177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0-#ppt_w/2"/>
                                          </p:val>
                                        </p:tav>
                                        <p:tav tm="100000">
                                          <p:val>
                                            <p:strVal val="#ppt_x"/>
                                          </p:val>
                                        </p:tav>
                                      </p:tavLst>
                                    </p:anim>
                                    <p:anim calcmode="lin" valueType="num">
                                      <p:cBhvr additive="base">
                                        <p:cTn id="14" dur="500" fill="hold"/>
                                        <p:tgtEl>
                                          <p:spTgt spid="5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350"/>
                                        <p:tgtEl>
                                          <p:spTgt spid="65"/>
                                        </p:tgtEl>
                                        <p:attrNameLst>
                                          <p:attrName>ppt_x</p:attrName>
                                        </p:attrNameLst>
                                      </p:cBhvr>
                                      <p:tavLst>
                                        <p:tav tm="0">
                                          <p:val>
                                            <p:strVal val="#ppt_x-#ppt_w*1.125000"/>
                                          </p:val>
                                        </p:tav>
                                        <p:tav tm="100000">
                                          <p:val>
                                            <p:strVal val="#ppt_x"/>
                                          </p:val>
                                        </p:tav>
                                      </p:tavLst>
                                    </p:anim>
                                    <p:animEffect transition="in" filter="wipe(right)">
                                      <p:cBhvr>
                                        <p:cTn id="19" dur="350"/>
                                        <p:tgtEl>
                                          <p:spTgt spid="65"/>
                                        </p:tgtEl>
                                      </p:cBhvr>
                                    </p:animEffect>
                                  </p:childTnLst>
                                </p:cTn>
                              </p:par>
                              <p:par>
                                <p:cTn id="20" presetID="12" presetClass="entr" presetSubtype="8" fill="hold" nodeType="withEffect">
                                  <p:stCondLst>
                                    <p:cond delay="100"/>
                                  </p:stCondLst>
                                  <p:childTnLst>
                                    <p:set>
                                      <p:cBhvr>
                                        <p:cTn id="21" dur="1" fill="hold">
                                          <p:stCondLst>
                                            <p:cond delay="0"/>
                                          </p:stCondLst>
                                        </p:cTn>
                                        <p:tgtEl>
                                          <p:spTgt spid="72"/>
                                        </p:tgtEl>
                                        <p:attrNameLst>
                                          <p:attrName>style.visibility</p:attrName>
                                        </p:attrNameLst>
                                      </p:cBhvr>
                                      <p:to>
                                        <p:strVal val="visible"/>
                                      </p:to>
                                    </p:set>
                                    <p:anim calcmode="lin" valueType="num">
                                      <p:cBhvr additive="base">
                                        <p:cTn id="22" dur="350"/>
                                        <p:tgtEl>
                                          <p:spTgt spid="72"/>
                                        </p:tgtEl>
                                        <p:attrNameLst>
                                          <p:attrName>ppt_x</p:attrName>
                                        </p:attrNameLst>
                                      </p:cBhvr>
                                      <p:tavLst>
                                        <p:tav tm="0">
                                          <p:val>
                                            <p:strVal val="#ppt_x-#ppt_w*1.125000"/>
                                          </p:val>
                                        </p:tav>
                                        <p:tav tm="100000">
                                          <p:val>
                                            <p:strVal val="#ppt_x"/>
                                          </p:val>
                                        </p:tav>
                                      </p:tavLst>
                                    </p:anim>
                                    <p:animEffect transition="in" filter="wipe(right)">
                                      <p:cBhvr>
                                        <p:cTn id="23" dur="350"/>
                                        <p:tgtEl>
                                          <p:spTgt spid="72"/>
                                        </p:tgtEl>
                                      </p:cBhvr>
                                    </p:animEffect>
                                  </p:childTnLst>
                                </p:cTn>
                              </p:par>
                              <p:par>
                                <p:cTn id="24" presetID="12" presetClass="entr" presetSubtype="8" fill="hold" nodeType="withEffect">
                                  <p:stCondLst>
                                    <p:cond delay="200"/>
                                  </p:stCondLst>
                                  <p:childTnLst>
                                    <p:set>
                                      <p:cBhvr>
                                        <p:cTn id="25" dur="1" fill="hold">
                                          <p:stCondLst>
                                            <p:cond delay="0"/>
                                          </p:stCondLst>
                                        </p:cTn>
                                        <p:tgtEl>
                                          <p:spTgt spid="79"/>
                                        </p:tgtEl>
                                        <p:attrNameLst>
                                          <p:attrName>style.visibility</p:attrName>
                                        </p:attrNameLst>
                                      </p:cBhvr>
                                      <p:to>
                                        <p:strVal val="visible"/>
                                      </p:to>
                                    </p:set>
                                    <p:anim calcmode="lin" valueType="num">
                                      <p:cBhvr additive="base">
                                        <p:cTn id="26" dur="350"/>
                                        <p:tgtEl>
                                          <p:spTgt spid="79"/>
                                        </p:tgtEl>
                                        <p:attrNameLst>
                                          <p:attrName>ppt_x</p:attrName>
                                        </p:attrNameLst>
                                      </p:cBhvr>
                                      <p:tavLst>
                                        <p:tav tm="0">
                                          <p:val>
                                            <p:strVal val="#ppt_x-#ppt_w*1.125000"/>
                                          </p:val>
                                        </p:tav>
                                        <p:tav tm="100000">
                                          <p:val>
                                            <p:strVal val="#ppt_x"/>
                                          </p:val>
                                        </p:tav>
                                      </p:tavLst>
                                    </p:anim>
                                    <p:animEffect transition="in" filter="wipe(right)">
                                      <p:cBhvr>
                                        <p:cTn id="27" dur="350"/>
                                        <p:tgtEl>
                                          <p:spTgt spid="79"/>
                                        </p:tgtEl>
                                      </p:cBhvr>
                                    </p:animEffect>
                                  </p:childTnLst>
                                </p:cTn>
                              </p:par>
                              <p:par>
                                <p:cTn id="28" presetID="12" presetClass="entr" presetSubtype="8" fill="hold" nodeType="withEffect">
                                  <p:stCondLst>
                                    <p:cond delay="30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350"/>
                                        <p:tgtEl>
                                          <p:spTgt spid="86"/>
                                        </p:tgtEl>
                                        <p:attrNameLst>
                                          <p:attrName>ppt_x</p:attrName>
                                        </p:attrNameLst>
                                      </p:cBhvr>
                                      <p:tavLst>
                                        <p:tav tm="0">
                                          <p:val>
                                            <p:strVal val="#ppt_x-#ppt_w*1.125000"/>
                                          </p:val>
                                        </p:tav>
                                        <p:tav tm="100000">
                                          <p:val>
                                            <p:strVal val="#ppt_x"/>
                                          </p:val>
                                        </p:tav>
                                      </p:tavLst>
                                    </p:anim>
                                    <p:animEffect transition="in" filter="wipe(right)">
                                      <p:cBhvr>
                                        <p:cTn id="31" dur="350"/>
                                        <p:tgtEl>
                                          <p:spTgt spid="86"/>
                                        </p:tgtEl>
                                      </p:cBhvr>
                                    </p:animEffect>
                                  </p:childTnLst>
                                </p:cTn>
                              </p:par>
                              <p:par>
                                <p:cTn id="32" presetID="12" presetClass="entr" presetSubtype="8" fill="hold" nodeType="withEffect">
                                  <p:stCondLst>
                                    <p:cond delay="400"/>
                                  </p:stCondLst>
                                  <p:childTnLst>
                                    <p:set>
                                      <p:cBhvr>
                                        <p:cTn id="33" dur="1" fill="hold">
                                          <p:stCondLst>
                                            <p:cond delay="0"/>
                                          </p:stCondLst>
                                        </p:cTn>
                                        <p:tgtEl>
                                          <p:spTgt spid="107"/>
                                        </p:tgtEl>
                                        <p:attrNameLst>
                                          <p:attrName>style.visibility</p:attrName>
                                        </p:attrNameLst>
                                      </p:cBhvr>
                                      <p:to>
                                        <p:strVal val="visible"/>
                                      </p:to>
                                    </p:set>
                                    <p:anim calcmode="lin" valueType="num">
                                      <p:cBhvr additive="base">
                                        <p:cTn id="34" dur="350"/>
                                        <p:tgtEl>
                                          <p:spTgt spid="107"/>
                                        </p:tgtEl>
                                        <p:attrNameLst>
                                          <p:attrName>ppt_x</p:attrName>
                                        </p:attrNameLst>
                                      </p:cBhvr>
                                      <p:tavLst>
                                        <p:tav tm="0">
                                          <p:val>
                                            <p:strVal val="#ppt_x-#ppt_w*1.125000"/>
                                          </p:val>
                                        </p:tav>
                                        <p:tav tm="100000">
                                          <p:val>
                                            <p:strVal val="#ppt_x"/>
                                          </p:val>
                                        </p:tav>
                                      </p:tavLst>
                                    </p:anim>
                                    <p:animEffect transition="in" filter="wipe(right)">
                                      <p:cBhvr>
                                        <p:cTn id="35" dur="350"/>
                                        <p:tgtEl>
                                          <p:spTgt spid="107"/>
                                        </p:tgtEl>
                                      </p:cBhvr>
                                    </p:animEffect>
                                  </p:childTnLst>
                                </p:cTn>
                              </p:par>
                            </p:childTnLst>
                          </p:cTn>
                        </p:par>
                        <p:par>
                          <p:cTn id="36" fill="hold">
                            <p:stCondLst>
                              <p:cond delay="1750"/>
                            </p:stCondLst>
                            <p:childTnLst>
                              <p:par>
                                <p:cTn id="37" presetID="12" presetClass="entr" presetSubtype="4"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additive="base">
                                        <p:cTn id="39" dur="500"/>
                                        <p:tgtEl>
                                          <p:spTgt spid="61"/>
                                        </p:tgtEl>
                                        <p:attrNameLst>
                                          <p:attrName>ppt_y</p:attrName>
                                        </p:attrNameLst>
                                      </p:cBhvr>
                                      <p:tavLst>
                                        <p:tav tm="0">
                                          <p:val>
                                            <p:strVal val="#ppt_y+#ppt_h*1.125000"/>
                                          </p:val>
                                        </p:tav>
                                        <p:tav tm="100000">
                                          <p:val>
                                            <p:strVal val="#ppt_y"/>
                                          </p:val>
                                        </p:tav>
                                      </p:tavLst>
                                    </p:anim>
                                    <p:animEffect transition="in" filter="wipe(up)">
                                      <p:cBhvr>
                                        <p:cTn id="40" dur="500"/>
                                        <p:tgtEl>
                                          <p:spTgt spid="61"/>
                                        </p:tgtEl>
                                      </p:cBhvr>
                                    </p:animEffect>
                                  </p:childTnLst>
                                </p:cTn>
                              </p:par>
                              <p:par>
                                <p:cTn id="41" presetID="12" presetClass="entr" presetSubtype="4" fill="hold" grpId="0" nodeType="withEffect">
                                  <p:stCondLst>
                                    <p:cond delay="20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p:tgtEl>
                                          <p:spTgt spid="62"/>
                                        </p:tgtEl>
                                        <p:attrNameLst>
                                          <p:attrName>ppt_y</p:attrName>
                                        </p:attrNameLst>
                                      </p:cBhvr>
                                      <p:tavLst>
                                        <p:tav tm="0">
                                          <p:val>
                                            <p:strVal val="#ppt_y+#ppt_h*1.125000"/>
                                          </p:val>
                                        </p:tav>
                                        <p:tav tm="100000">
                                          <p:val>
                                            <p:strVal val="#ppt_y"/>
                                          </p:val>
                                        </p:tav>
                                      </p:tavLst>
                                    </p:anim>
                                    <p:animEffect transition="in" filter="wipe(up)">
                                      <p:cBhvr>
                                        <p:cTn id="44" dur="500"/>
                                        <p:tgtEl>
                                          <p:spTgt spid="62"/>
                                        </p:tgtEl>
                                      </p:cBhvr>
                                    </p:animEffect>
                                  </p:childTnLst>
                                </p:cTn>
                              </p:par>
                              <p:par>
                                <p:cTn id="45" presetID="12" presetClass="entr" presetSubtype="4" fill="hold" grpId="0" nodeType="withEffect">
                                  <p:stCondLst>
                                    <p:cond delay="400"/>
                                  </p:stCondLst>
                                  <p:childTnLst>
                                    <p:set>
                                      <p:cBhvr>
                                        <p:cTn id="46" dur="1" fill="hold">
                                          <p:stCondLst>
                                            <p:cond delay="0"/>
                                          </p:stCondLst>
                                        </p:cTn>
                                        <p:tgtEl>
                                          <p:spTgt spid="63"/>
                                        </p:tgtEl>
                                        <p:attrNameLst>
                                          <p:attrName>style.visibility</p:attrName>
                                        </p:attrNameLst>
                                      </p:cBhvr>
                                      <p:to>
                                        <p:strVal val="visible"/>
                                      </p:to>
                                    </p:set>
                                    <p:anim calcmode="lin" valueType="num">
                                      <p:cBhvr additive="base">
                                        <p:cTn id="47" dur="500"/>
                                        <p:tgtEl>
                                          <p:spTgt spid="63"/>
                                        </p:tgtEl>
                                        <p:attrNameLst>
                                          <p:attrName>ppt_y</p:attrName>
                                        </p:attrNameLst>
                                      </p:cBhvr>
                                      <p:tavLst>
                                        <p:tav tm="0">
                                          <p:val>
                                            <p:strVal val="#ppt_y+#ppt_h*1.125000"/>
                                          </p:val>
                                        </p:tav>
                                        <p:tav tm="100000">
                                          <p:val>
                                            <p:strVal val="#ppt_y"/>
                                          </p:val>
                                        </p:tav>
                                      </p:tavLst>
                                    </p:anim>
                                    <p:animEffect transition="in" filter="wipe(up)">
                                      <p:cBhvr>
                                        <p:cTn id="48" dur="500"/>
                                        <p:tgtEl>
                                          <p:spTgt spid="63"/>
                                        </p:tgtEl>
                                      </p:cBhvr>
                                    </p:animEffect>
                                  </p:childTnLst>
                                </p:cTn>
                              </p:par>
                              <p:par>
                                <p:cTn id="49" presetID="12" presetClass="entr" presetSubtype="4" fill="hold" grpId="0" nodeType="withEffect">
                                  <p:stCondLst>
                                    <p:cond delay="600"/>
                                  </p:stCondLst>
                                  <p:childTnLst>
                                    <p:set>
                                      <p:cBhvr>
                                        <p:cTn id="50" dur="1" fill="hold">
                                          <p:stCondLst>
                                            <p:cond delay="0"/>
                                          </p:stCondLst>
                                        </p:cTn>
                                        <p:tgtEl>
                                          <p:spTgt spid="64"/>
                                        </p:tgtEl>
                                        <p:attrNameLst>
                                          <p:attrName>style.visibility</p:attrName>
                                        </p:attrNameLst>
                                      </p:cBhvr>
                                      <p:to>
                                        <p:strVal val="visible"/>
                                      </p:to>
                                    </p:set>
                                    <p:anim calcmode="lin" valueType="num">
                                      <p:cBhvr additive="base">
                                        <p:cTn id="51" dur="500"/>
                                        <p:tgtEl>
                                          <p:spTgt spid="64"/>
                                        </p:tgtEl>
                                        <p:attrNameLst>
                                          <p:attrName>ppt_y</p:attrName>
                                        </p:attrNameLst>
                                      </p:cBhvr>
                                      <p:tavLst>
                                        <p:tav tm="0">
                                          <p:val>
                                            <p:strVal val="#ppt_y+#ppt_h*1.125000"/>
                                          </p:val>
                                        </p:tav>
                                        <p:tav tm="100000">
                                          <p:val>
                                            <p:strVal val="#ppt_y"/>
                                          </p:val>
                                        </p:tav>
                                      </p:tavLst>
                                    </p:anim>
                                    <p:animEffect transition="in" filter="wipe(up)">
                                      <p:cBhvr>
                                        <p:cTn id="5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61" grpId="0"/>
      <p:bldP spid="62" grpId="0"/>
      <p:bldP spid="63" grpId="0"/>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291343" y="2086823"/>
            <a:ext cx="3240401" cy="2150049"/>
          </a:xfrm>
          <a:prstGeom prst="rect">
            <a:avLst/>
          </a:prstGeom>
        </p:spPr>
      </p:pic>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633" y="2086824"/>
            <a:ext cx="3243243" cy="2160000"/>
          </a:xfrm>
          <a:prstGeom prst="rect">
            <a:avLst/>
          </a:prstGeom>
        </p:spPr>
      </p:pic>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48988" y="2086824"/>
            <a:ext cx="3243243" cy="2160000"/>
          </a:xfrm>
          <a:prstGeom prst="rect">
            <a:avLst/>
          </a:prstGeom>
        </p:spPr>
      </p:pic>
      <p:sp>
        <p:nvSpPr>
          <p:cNvPr id="10" name="矩形 9"/>
          <p:cNvSpPr/>
          <p:nvPr/>
        </p:nvSpPr>
        <p:spPr>
          <a:xfrm>
            <a:off x="606633" y="4236873"/>
            <a:ext cx="468000" cy="468000"/>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74634" y="4236872"/>
            <a:ext cx="2775242" cy="468000"/>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在此添加关键字</a:t>
            </a:r>
          </a:p>
        </p:txBody>
      </p:sp>
      <p:sp>
        <p:nvSpPr>
          <p:cNvPr id="12" name="Freeform 1102"/>
          <p:cNvSpPr>
            <a:spLocks noChangeAspect="1" noEditPoints="1"/>
          </p:cNvSpPr>
          <p:nvPr/>
        </p:nvSpPr>
        <p:spPr bwMode="auto">
          <a:xfrm>
            <a:off x="660634" y="4290872"/>
            <a:ext cx="360000" cy="360000"/>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矩形 20"/>
          <p:cNvSpPr/>
          <p:nvPr/>
        </p:nvSpPr>
        <p:spPr>
          <a:xfrm>
            <a:off x="4448988" y="4236873"/>
            <a:ext cx="468000" cy="468000"/>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916989" y="4236872"/>
            <a:ext cx="2775242" cy="468000"/>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在此添加关键字</a:t>
            </a:r>
          </a:p>
        </p:txBody>
      </p:sp>
      <p:sp>
        <p:nvSpPr>
          <p:cNvPr id="23" name="矩形 22"/>
          <p:cNvSpPr/>
          <p:nvPr/>
        </p:nvSpPr>
        <p:spPr>
          <a:xfrm>
            <a:off x="8288501" y="4236873"/>
            <a:ext cx="468000" cy="468000"/>
          </a:xfrm>
          <a:prstGeom prst="rect">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756502" y="4236872"/>
            <a:ext cx="2775242" cy="468000"/>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在此添加关键字</a:t>
            </a:r>
          </a:p>
        </p:txBody>
      </p:sp>
      <p:grpSp>
        <p:nvGrpSpPr>
          <p:cNvPr id="26" name="组合 25"/>
          <p:cNvGrpSpPr>
            <a:grpSpLocks noChangeAspect="1"/>
          </p:cNvGrpSpPr>
          <p:nvPr/>
        </p:nvGrpSpPr>
        <p:grpSpPr>
          <a:xfrm>
            <a:off x="8341971" y="4290872"/>
            <a:ext cx="361059" cy="360000"/>
            <a:chOff x="4351844" y="5426076"/>
            <a:chExt cx="541338" cy="539750"/>
          </a:xfrm>
          <a:solidFill>
            <a:schemeClr val="bg1"/>
          </a:solidFill>
        </p:grpSpPr>
        <p:sp>
          <p:nvSpPr>
            <p:cNvPr id="27" name="Freeform 1104"/>
            <p:cNvSpPr>
              <a:spLocks noEditPoints="1"/>
            </p:cNvSpPr>
            <p:nvPr/>
          </p:nvSpPr>
          <p:spPr bwMode="auto">
            <a:xfrm>
              <a:off x="4351844" y="5426076"/>
              <a:ext cx="541338" cy="5397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05"/>
            <p:cNvSpPr>
              <a:spLocks/>
            </p:cNvSpPr>
            <p:nvPr/>
          </p:nvSpPr>
          <p:spPr bwMode="auto">
            <a:xfrm>
              <a:off x="4516944" y="5597526"/>
              <a:ext cx="211138" cy="134938"/>
            </a:xfrm>
            <a:custGeom>
              <a:avLst/>
              <a:gdLst>
                <a:gd name="T0" fmla="*/ 54 w 56"/>
                <a:gd name="T1" fmla="*/ 0 h 36"/>
                <a:gd name="T2" fmla="*/ 2 w 56"/>
                <a:gd name="T3" fmla="*/ 0 h 36"/>
                <a:gd name="T4" fmla="*/ 0 w 56"/>
                <a:gd name="T5" fmla="*/ 2 h 36"/>
                <a:gd name="T6" fmla="*/ 0 w 56"/>
                <a:gd name="T7" fmla="*/ 34 h 36"/>
                <a:gd name="T8" fmla="*/ 2 w 56"/>
                <a:gd name="T9" fmla="*/ 36 h 36"/>
                <a:gd name="T10" fmla="*/ 54 w 56"/>
                <a:gd name="T11" fmla="*/ 36 h 36"/>
                <a:gd name="T12" fmla="*/ 56 w 56"/>
                <a:gd name="T13" fmla="*/ 34 h 36"/>
                <a:gd name="T14" fmla="*/ 56 w 56"/>
                <a:gd name="T15" fmla="*/ 2 h 36"/>
                <a:gd name="T16" fmla="*/ 54 w 5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6">
                  <a:moveTo>
                    <a:pt x="54" y="0"/>
                  </a:moveTo>
                  <a:cubicBezTo>
                    <a:pt x="2" y="0"/>
                    <a:pt x="2" y="0"/>
                    <a:pt x="2" y="0"/>
                  </a:cubicBezTo>
                  <a:cubicBezTo>
                    <a:pt x="1" y="0"/>
                    <a:pt x="0" y="0"/>
                    <a:pt x="0" y="2"/>
                  </a:cubicBezTo>
                  <a:cubicBezTo>
                    <a:pt x="0" y="34"/>
                    <a:pt x="0" y="34"/>
                    <a:pt x="0" y="34"/>
                  </a:cubicBezTo>
                  <a:cubicBezTo>
                    <a:pt x="0" y="35"/>
                    <a:pt x="1" y="36"/>
                    <a:pt x="2" y="36"/>
                  </a:cubicBezTo>
                  <a:cubicBezTo>
                    <a:pt x="54" y="36"/>
                    <a:pt x="54" y="36"/>
                    <a:pt x="54" y="36"/>
                  </a:cubicBezTo>
                  <a:cubicBezTo>
                    <a:pt x="55" y="36"/>
                    <a:pt x="56" y="35"/>
                    <a:pt x="56" y="34"/>
                  </a:cubicBezTo>
                  <a:cubicBezTo>
                    <a:pt x="56" y="2"/>
                    <a:pt x="56" y="2"/>
                    <a:pt x="56" y="2"/>
                  </a:cubicBezTo>
                  <a:cubicBezTo>
                    <a:pt x="56" y="0"/>
                    <a:pt x="55" y="0"/>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9" name="Freeform 1103"/>
          <p:cNvSpPr>
            <a:spLocks noChangeAspect="1" noEditPoints="1"/>
          </p:cNvSpPr>
          <p:nvPr/>
        </p:nvSpPr>
        <p:spPr bwMode="auto">
          <a:xfrm>
            <a:off x="4502988" y="4290872"/>
            <a:ext cx="360000" cy="3600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矩形 29"/>
          <p:cNvSpPr/>
          <p:nvPr/>
        </p:nvSpPr>
        <p:spPr>
          <a:xfrm>
            <a:off x="606633" y="4704872"/>
            <a:ext cx="3243243" cy="646331"/>
          </a:xfrm>
          <a:prstGeom prst="rect">
            <a:avLst/>
          </a:prstGeom>
        </p:spPr>
        <p:txBody>
          <a:bodyPr wrap="square">
            <a:spAutoFit/>
          </a:bodyPr>
          <a:lstStyle/>
          <a:p>
            <a:pPr>
              <a:lnSpc>
                <a:spcPct val="150000"/>
              </a:lnSpc>
            </a:pPr>
            <a:r>
              <a:rPr lang="zh-CN" altLang="en-US" sz="1200" i="0">
                <a:solidFill>
                  <a:srgbClr val="1B2831"/>
                </a:solidFill>
                <a:effectLst/>
                <a:latin typeface="Helvetica" panose="020B0604020202020204" pitchFamily="34" charset="0"/>
              </a:rPr>
              <a:t>此部分内容作为文字排版占位显示</a:t>
            </a:r>
          </a:p>
          <a:p>
            <a:pPr>
              <a:lnSpc>
                <a:spcPct val="150000"/>
              </a:lnSpc>
            </a:pPr>
            <a:r>
              <a:rPr lang="zh-CN" altLang="en-US" sz="1200" i="0">
                <a:solidFill>
                  <a:srgbClr val="1B2831"/>
                </a:solidFill>
                <a:effectLst/>
                <a:latin typeface="Helvetica" panose="020B0604020202020204" pitchFamily="34" charset="0"/>
              </a:rPr>
              <a:t>（建议使用主题字体）。</a:t>
            </a:r>
            <a:endParaRPr lang="zh-CN" altLang="en-US" sz="1200" dirty="0">
              <a:solidFill>
                <a:srgbClr val="1B2831"/>
              </a:solidFill>
            </a:endParaRPr>
          </a:p>
        </p:txBody>
      </p:sp>
      <p:sp>
        <p:nvSpPr>
          <p:cNvPr id="31" name="矩形 30"/>
          <p:cNvSpPr/>
          <p:nvPr/>
        </p:nvSpPr>
        <p:spPr>
          <a:xfrm>
            <a:off x="4438526" y="4704872"/>
            <a:ext cx="3243243" cy="646331"/>
          </a:xfrm>
          <a:prstGeom prst="rect">
            <a:avLst/>
          </a:prstGeom>
        </p:spPr>
        <p:txBody>
          <a:bodyPr wrap="square">
            <a:spAutoFit/>
          </a:bodyPr>
          <a:lstStyle/>
          <a:p>
            <a:pPr>
              <a:lnSpc>
                <a:spcPct val="150000"/>
              </a:lnSpc>
            </a:pPr>
            <a:r>
              <a:rPr lang="zh-CN" altLang="en-US" sz="1200" i="0">
                <a:solidFill>
                  <a:srgbClr val="1B2831"/>
                </a:solidFill>
                <a:effectLst/>
                <a:latin typeface="Helvetica" panose="020B0604020202020204" pitchFamily="34" charset="0"/>
              </a:rPr>
              <a:t>此部分内容作为文字排版占位显示</a:t>
            </a:r>
          </a:p>
          <a:p>
            <a:pPr>
              <a:lnSpc>
                <a:spcPct val="150000"/>
              </a:lnSpc>
            </a:pPr>
            <a:r>
              <a:rPr lang="zh-CN" altLang="en-US" sz="1200" i="0">
                <a:solidFill>
                  <a:srgbClr val="1B2831"/>
                </a:solidFill>
                <a:effectLst/>
                <a:latin typeface="Helvetica" panose="020B0604020202020204" pitchFamily="34" charset="0"/>
              </a:rPr>
              <a:t>（建议使用主题字体）。</a:t>
            </a:r>
            <a:endParaRPr lang="zh-CN" altLang="en-US" sz="1200" dirty="0">
              <a:solidFill>
                <a:srgbClr val="1B2831"/>
              </a:solidFill>
            </a:endParaRPr>
          </a:p>
        </p:txBody>
      </p:sp>
      <p:sp>
        <p:nvSpPr>
          <p:cNvPr id="32" name="矩形 31"/>
          <p:cNvSpPr/>
          <p:nvPr/>
        </p:nvSpPr>
        <p:spPr>
          <a:xfrm>
            <a:off x="8280881" y="4704872"/>
            <a:ext cx="3243243" cy="613373"/>
          </a:xfrm>
          <a:prstGeom prst="rect">
            <a:avLst/>
          </a:prstGeom>
        </p:spPr>
        <p:txBody>
          <a:bodyPr wrap="square">
            <a:spAutoFit/>
          </a:bodyPr>
          <a:lstStyle/>
          <a:p>
            <a:pPr>
              <a:lnSpc>
                <a:spcPct val="150000"/>
              </a:lnSpc>
            </a:pPr>
            <a:r>
              <a:rPr lang="zh-CN" altLang="en-US" sz="1200" i="0">
                <a:solidFill>
                  <a:srgbClr val="1B2831"/>
                </a:solidFill>
                <a:effectLst/>
                <a:latin typeface="Helvetica" panose="020B0604020202020204" pitchFamily="34" charset="0"/>
              </a:rPr>
              <a:t>此部分内容作为文字排版占位显示</a:t>
            </a:r>
          </a:p>
          <a:p>
            <a:pPr>
              <a:lnSpc>
                <a:spcPct val="150000"/>
              </a:lnSpc>
            </a:pPr>
            <a:r>
              <a:rPr lang="zh-CN" altLang="en-US" sz="1200" i="0">
                <a:solidFill>
                  <a:srgbClr val="1B2831"/>
                </a:solidFill>
                <a:effectLst/>
                <a:latin typeface="Helvetica" panose="020B0604020202020204" pitchFamily="34" charset="0"/>
              </a:rPr>
              <a:t>（建议使用主题字体）。</a:t>
            </a:r>
            <a:endParaRPr lang="zh-CN" altLang="en-US" sz="1200" dirty="0">
              <a:solidFill>
                <a:srgbClr val="1B2831"/>
              </a:solidFill>
            </a:endParaRPr>
          </a:p>
        </p:txBody>
      </p:sp>
      <p:grpSp>
        <p:nvGrpSpPr>
          <p:cNvPr id="25" name="组合 24"/>
          <p:cNvGrpSpPr/>
          <p:nvPr/>
        </p:nvGrpSpPr>
        <p:grpSpPr>
          <a:xfrm>
            <a:off x="965837" y="329439"/>
            <a:ext cx="6277043" cy="1171719"/>
            <a:chOff x="1516079" y="1917417"/>
            <a:chExt cx="9262162" cy="2697103"/>
          </a:xfrm>
        </p:grpSpPr>
        <p:sp>
          <p:nvSpPr>
            <p:cNvPr id="33" name="平行四边形 32"/>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37" name="平行四边形 36"/>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37565814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17"/>
          <p:cNvSpPr txBox="1"/>
          <p:nvPr/>
        </p:nvSpPr>
        <p:spPr>
          <a:xfrm>
            <a:off x="932819" y="1585699"/>
            <a:ext cx="3836942" cy="553994"/>
          </a:xfrm>
          <a:prstGeom prst="rect">
            <a:avLst/>
          </a:prstGeom>
          <a:noFill/>
        </p:spPr>
        <p:txBody>
          <a:bodyPr wrap="none" lIns="121917" tIns="60958" rIns="121917" bIns="60958" rtlCol="0">
            <a:spAutoFit/>
          </a:bodyPr>
          <a:lstStyle/>
          <a:p>
            <a:r>
              <a:rPr lang="zh-CN" altLang="en-US" sz="2800" b="1" dirty="0">
                <a:solidFill>
                  <a:srgbClr val="1F487C"/>
                </a:solidFill>
              </a:rPr>
              <a:t>单击此处添加文本内容</a:t>
            </a:r>
            <a:endParaRPr lang="en-US" sz="2800" b="1" dirty="0">
              <a:solidFill>
                <a:srgbClr val="1F487C"/>
              </a:solidFill>
            </a:endParaRPr>
          </a:p>
        </p:txBody>
      </p:sp>
      <p:sp>
        <p:nvSpPr>
          <p:cNvPr id="8" name="矩形 7"/>
          <p:cNvSpPr/>
          <p:nvPr/>
        </p:nvSpPr>
        <p:spPr>
          <a:xfrm>
            <a:off x="932819" y="2121763"/>
            <a:ext cx="7759578" cy="700192"/>
          </a:xfrm>
          <a:prstGeom prst="rect">
            <a:avLst/>
          </a:prstGeom>
        </p:spPr>
        <p:txBody>
          <a:bodyPr wrap="square">
            <a:spAutoFit/>
          </a:bodyPr>
          <a:lstStyle/>
          <a:p>
            <a:pPr>
              <a:lnSpc>
                <a:spcPct val="150000"/>
              </a:lnSpc>
            </a:pPr>
            <a:r>
              <a:rPr lang="zh-CN" altLang="en-US" sz="1400" i="0">
                <a:solidFill>
                  <a:srgbClr val="1B2831"/>
                </a:solidFill>
                <a:effectLst/>
                <a:latin typeface="Helvetica" panose="020B0604020202020204" pitchFamily="34" charset="0"/>
              </a:rPr>
              <a:t>此部分内容作为文字排版占位显示（建议使用主题字体）。</a:t>
            </a:r>
          </a:p>
          <a:p>
            <a:pPr>
              <a:lnSpc>
                <a:spcPct val="150000"/>
              </a:lnSpc>
            </a:pPr>
            <a:r>
              <a:rPr lang="zh-CN" altLang="en-US" sz="1400" i="0">
                <a:solidFill>
                  <a:srgbClr val="1B2831"/>
                </a:solidFill>
                <a:effectLst/>
                <a:latin typeface="Helvetica" panose="020B0604020202020204" pitchFamily="34" charset="0"/>
              </a:rPr>
              <a:t>如需更改请在（设置形状格式）菜单下（文本选项）中调整。</a:t>
            </a:r>
            <a:endParaRPr lang="zh-CN" altLang="en-US" sz="1400" dirty="0">
              <a:solidFill>
                <a:srgbClr val="1B2831"/>
              </a:solidFill>
            </a:endParaRPr>
          </a:p>
        </p:txBody>
      </p:sp>
      <p:pic>
        <p:nvPicPr>
          <p:cNvPr id="9" name="图片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5549" y="3600450"/>
            <a:ext cx="7928901" cy="1940517"/>
          </a:xfrm>
          <a:prstGeom prst="rect">
            <a:avLst/>
          </a:prstGeom>
        </p:spPr>
      </p:pic>
      <p:pic>
        <p:nvPicPr>
          <p:cNvPr id="10" name="图片 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05550" y="5540967"/>
            <a:ext cx="1200440" cy="803803"/>
          </a:xfrm>
          <a:prstGeom prst="rect">
            <a:avLst/>
          </a:prstGeom>
        </p:spPr>
      </p:pic>
      <p:pic>
        <p:nvPicPr>
          <p:cNvPr id="11" name="图片 1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092852" y="1670548"/>
            <a:ext cx="2505641" cy="3859804"/>
          </a:xfrm>
          <a:prstGeom prst="rect">
            <a:avLst/>
          </a:prstGeom>
        </p:spPr>
      </p:pic>
      <p:sp>
        <p:nvSpPr>
          <p:cNvPr id="12" name="矩形 11"/>
          <p:cNvSpPr/>
          <p:nvPr/>
        </p:nvSpPr>
        <p:spPr>
          <a:xfrm>
            <a:off x="2205990" y="5667816"/>
            <a:ext cx="9392503" cy="615549"/>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a:solidFill>
                  <a:srgbClr val="1F487C"/>
                </a:solidFill>
              </a:rPr>
              <a:t>此部分内容作为文字排版占位显示（建议使用主题字体）。如需更改请在（设置形状格式）菜单下（文本选项）中调整。</a:t>
            </a:r>
            <a:endParaRPr lang="en-US" altLang="zh-CN" sz="1600" dirty="0">
              <a:solidFill>
                <a:srgbClr val="1F487C"/>
              </a:solidFill>
            </a:endParaRPr>
          </a:p>
        </p:txBody>
      </p:sp>
      <p:grpSp>
        <p:nvGrpSpPr>
          <p:cNvPr id="13" name="组合 12"/>
          <p:cNvGrpSpPr/>
          <p:nvPr/>
        </p:nvGrpSpPr>
        <p:grpSpPr>
          <a:xfrm>
            <a:off x="965837" y="329439"/>
            <a:ext cx="6277043" cy="1171719"/>
            <a:chOff x="1516079" y="1917417"/>
            <a:chExt cx="9262162" cy="2697103"/>
          </a:xfrm>
        </p:grpSpPr>
        <p:sp>
          <p:nvSpPr>
            <p:cNvPr id="14" name="平行四边形 13"/>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18" name="平行四边形 17"/>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17265474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任意多边形 9"/>
          <p:cNvSpPr/>
          <p:nvPr/>
        </p:nvSpPr>
        <p:spPr>
          <a:xfrm rot="16200000">
            <a:off x="4284684" y="2382821"/>
            <a:ext cx="1409700" cy="1179188"/>
          </a:xfrm>
          <a:custGeom>
            <a:avLst/>
            <a:gdLst>
              <a:gd name="connsiteX0" fmla="*/ 1771650 w 1771650"/>
              <a:gd name="connsiteY0" fmla="*/ 0 h 1666875"/>
              <a:gd name="connsiteX1" fmla="*/ 1771650 w 1771650"/>
              <a:gd name="connsiteY1" fmla="*/ 1666875 h 1666875"/>
              <a:gd name="connsiteX2" fmla="*/ 0 w 1771650"/>
              <a:gd name="connsiteY2" fmla="*/ 1666875 h 1666875"/>
              <a:gd name="connsiteX3" fmla="*/ 553936 w 1771650"/>
              <a:gd name="connsiteY3" fmla="*/ 833438 h 1666875"/>
              <a:gd name="connsiteX4" fmla="*/ 0 w 1771650"/>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666875">
                <a:moveTo>
                  <a:pt x="1771650" y="0"/>
                </a:moveTo>
                <a:lnTo>
                  <a:pt x="1771650" y="1666875"/>
                </a:lnTo>
                <a:lnTo>
                  <a:pt x="0" y="1666875"/>
                </a:lnTo>
                <a:lnTo>
                  <a:pt x="553936" y="833438"/>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t"/>
          <a:lstStyle/>
          <a:p>
            <a:pPr algn="ctr"/>
            <a:r>
              <a:rPr lang="en-US" altLang="zh-CN" sz="5400" dirty="0">
                <a:solidFill>
                  <a:schemeClr val="bg1"/>
                </a:solidFill>
              </a:rPr>
              <a:t>01</a:t>
            </a:r>
            <a:endParaRPr lang="zh-CN" altLang="en-US" sz="5400" dirty="0">
              <a:solidFill>
                <a:schemeClr val="bg1"/>
              </a:solidFill>
            </a:endParaRPr>
          </a:p>
        </p:txBody>
      </p:sp>
      <p:sp>
        <p:nvSpPr>
          <p:cNvPr id="11" name="任意多边形 10"/>
          <p:cNvSpPr/>
          <p:nvPr/>
        </p:nvSpPr>
        <p:spPr>
          <a:xfrm rot="16200000">
            <a:off x="6098241" y="2382819"/>
            <a:ext cx="1409700" cy="1179188"/>
          </a:xfrm>
          <a:custGeom>
            <a:avLst/>
            <a:gdLst>
              <a:gd name="connsiteX0" fmla="*/ 1771650 w 1771650"/>
              <a:gd name="connsiteY0" fmla="*/ 0 h 1666875"/>
              <a:gd name="connsiteX1" fmla="*/ 1771650 w 1771650"/>
              <a:gd name="connsiteY1" fmla="*/ 1666875 h 1666875"/>
              <a:gd name="connsiteX2" fmla="*/ 0 w 1771650"/>
              <a:gd name="connsiteY2" fmla="*/ 1666875 h 1666875"/>
              <a:gd name="connsiteX3" fmla="*/ 553936 w 1771650"/>
              <a:gd name="connsiteY3" fmla="*/ 833438 h 1666875"/>
              <a:gd name="connsiteX4" fmla="*/ 0 w 1771650"/>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666875">
                <a:moveTo>
                  <a:pt x="1771650" y="0"/>
                </a:moveTo>
                <a:lnTo>
                  <a:pt x="1771650" y="1666875"/>
                </a:lnTo>
                <a:lnTo>
                  <a:pt x="0" y="1666875"/>
                </a:lnTo>
                <a:lnTo>
                  <a:pt x="553936" y="833438"/>
                </a:lnTo>
                <a:lnTo>
                  <a:pt x="0" y="0"/>
                </a:ln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t"/>
          <a:lstStyle/>
          <a:p>
            <a:pPr algn="ctr"/>
            <a:r>
              <a:rPr lang="en-US" altLang="zh-CN" sz="5400" dirty="0">
                <a:solidFill>
                  <a:schemeClr val="bg1"/>
                </a:solidFill>
              </a:rPr>
              <a:t>02</a:t>
            </a:r>
            <a:endParaRPr lang="zh-CN" altLang="en-US" sz="5400" dirty="0">
              <a:solidFill>
                <a:schemeClr val="bg1"/>
              </a:solidFill>
            </a:endParaRPr>
          </a:p>
        </p:txBody>
      </p:sp>
      <p:sp>
        <p:nvSpPr>
          <p:cNvPr id="12" name="任意多边形 11"/>
          <p:cNvSpPr/>
          <p:nvPr/>
        </p:nvSpPr>
        <p:spPr>
          <a:xfrm rot="16200000">
            <a:off x="4265633" y="4097320"/>
            <a:ext cx="1409700" cy="1179189"/>
          </a:xfrm>
          <a:custGeom>
            <a:avLst/>
            <a:gdLst>
              <a:gd name="connsiteX0" fmla="*/ 1771650 w 1771650"/>
              <a:gd name="connsiteY0" fmla="*/ 0 h 1666875"/>
              <a:gd name="connsiteX1" fmla="*/ 1771650 w 1771650"/>
              <a:gd name="connsiteY1" fmla="*/ 1666875 h 1666875"/>
              <a:gd name="connsiteX2" fmla="*/ 0 w 1771650"/>
              <a:gd name="connsiteY2" fmla="*/ 1666875 h 1666875"/>
              <a:gd name="connsiteX3" fmla="*/ 553936 w 1771650"/>
              <a:gd name="connsiteY3" fmla="*/ 833438 h 1666875"/>
              <a:gd name="connsiteX4" fmla="*/ 0 w 1771650"/>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666875">
                <a:moveTo>
                  <a:pt x="1771650" y="0"/>
                </a:moveTo>
                <a:lnTo>
                  <a:pt x="1771650" y="1666875"/>
                </a:lnTo>
                <a:lnTo>
                  <a:pt x="0" y="1666875"/>
                </a:lnTo>
                <a:lnTo>
                  <a:pt x="553936" y="833438"/>
                </a:lnTo>
                <a:lnTo>
                  <a:pt x="0" y="0"/>
                </a:ln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t"/>
          <a:lstStyle/>
          <a:p>
            <a:pPr algn="ctr"/>
            <a:r>
              <a:rPr lang="en-US" altLang="zh-CN" sz="5400" dirty="0">
                <a:solidFill>
                  <a:schemeClr val="bg1"/>
                </a:solidFill>
              </a:rPr>
              <a:t>03</a:t>
            </a:r>
            <a:endParaRPr lang="zh-CN" altLang="en-US" sz="5400" dirty="0">
              <a:solidFill>
                <a:schemeClr val="bg1"/>
              </a:solidFill>
            </a:endParaRPr>
          </a:p>
        </p:txBody>
      </p:sp>
      <p:sp>
        <p:nvSpPr>
          <p:cNvPr id="13" name="任意多边形 12"/>
          <p:cNvSpPr/>
          <p:nvPr/>
        </p:nvSpPr>
        <p:spPr>
          <a:xfrm rot="16200000">
            <a:off x="6079190" y="4097319"/>
            <a:ext cx="1409700" cy="1179188"/>
          </a:xfrm>
          <a:custGeom>
            <a:avLst/>
            <a:gdLst>
              <a:gd name="connsiteX0" fmla="*/ 1771650 w 1771650"/>
              <a:gd name="connsiteY0" fmla="*/ 0 h 1666875"/>
              <a:gd name="connsiteX1" fmla="*/ 1771650 w 1771650"/>
              <a:gd name="connsiteY1" fmla="*/ 1666875 h 1666875"/>
              <a:gd name="connsiteX2" fmla="*/ 0 w 1771650"/>
              <a:gd name="connsiteY2" fmla="*/ 1666875 h 1666875"/>
              <a:gd name="connsiteX3" fmla="*/ 553936 w 1771650"/>
              <a:gd name="connsiteY3" fmla="*/ 833438 h 1666875"/>
              <a:gd name="connsiteX4" fmla="*/ 0 w 1771650"/>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666875">
                <a:moveTo>
                  <a:pt x="1771650" y="0"/>
                </a:moveTo>
                <a:lnTo>
                  <a:pt x="1771650" y="1666875"/>
                </a:lnTo>
                <a:lnTo>
                  <a:pt x="0" y="1666875"/>
                </a:lnTo>
                <a:lnTo>
                  <a:pt x="553936" y="833438"/>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t"/>
          <a:lstStyle/>
          <a:p>
            <a:pPr algn="ctr"/>
            <a:r>
              <a:rPr lang="en-US" altLang="zh-CN" sz="5400" dirty="0">
                <a:solidFill>
                  <a:schemeClr val="bg1"/>
                </a:solidFill>
              </a:rPr>
              <a:t>04</a:t>
            </a:r>
            <a:endParaRPr lang="zh-CN" altLang="en-US" sz="5400" dirty="0">
              <a:solidFill>
                <a:schemeClr val="bg1"/>
              </a:solidFill>
            </a:endParaRPr>
          </a:p>
        </p:txBody>
      </p:sp>
      <p:sp>
        <p:nvSpPr>
          <p:cNvPr id="14" name="矩形 13"/>
          <p:cNvSpPr/>
          <p:nvPr/>
        </p:nvSpPr>
        <p:spPr>
          <a:xfrm>
            <a:off x="7586887" y="2267561"/>
            <a:ext cx="3319761" cy="800215"/>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bg2">
                    <a:lumMod val="25000"/>
                  </a:schemeClr>
                </a:solidFill>
              </a:rPr>
              <a:t>在此添加关键字</a:t>
            </a:r>
          </a:p>
          <a:p>
            <a:r>
              <a:rPr lang="zh-CN" altLang="en-US" sz="1400" dirty="0">
                <a:solidFill>
                  <a:schemeClr val="bg2">
                    <a:lumMod val="25000"/>
                  </a:schemeClr>
                </a:solidFill>
              </a:rPr>
              <a:t>此部分内容作为文字排版占位显示（建议使用主题字体）。</a:t>
            </a:r>
            <a:endParaRPr lang="en-US" altLang="zh-CN" sz="1400" dirty="0">
              <a:solidFill>
                <a:schemeClr val="bg2">
                  <a:lumMod val="25000"/>
                </a:schemeClr>
              </a:solidFill>
            </a:endParaRPr>
          </a:p>
        </p:txBody>
      </p:sp>
      <p:sp>
        <p:nvSpPr>
          <p:cNvPr id="15" name="矩形 14"/>
          <p:cNvSpPr/>
          <p:nvPr/>
        </p:nvSpPr>
        <p:spPr>
          <a:xfrm>
            <a:off x="7586887" y="3978541"/>
            <a:ext cx="3319761" cy="800215"/>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bg2">
                    <a:lumMod val="25000"/>
                  </a:schemeClr>
                </a:solidFill>
              </a:rPr>
              <a:t>在此添加关键字</a:t>
            </a:r>
          </a:p>
          <a:p>
            <a:r>
              <a:rPr lang="zh-CN" altLang="en-US" sz="1400" dirty="0">
                <a:solidFill>
                  <a:schemeClr val="bg2">
                    <a:lumMod val="25000"/>
                  </a:schemeClr>
                </a:solidFill>
              </a:rPr>
              <a:t>此部分内容作为文字排版占位显示（建议使用主题字体）。</a:t>
            </a:r>
            <a:endParaRPr lang="en-US" altLang="zh-CN" sz="1400" dirty="0">
              <a:solidFill>
                <a:schemeClr val="bg2">
                  <a:lumMod val="25000"/>
                </a:schemeClr>
              </a:solidFill>
            </a:endParaRPr>
          </a:p>
        </p:txBody>
      </p:sp>
      <p:sp>
        <p:nvSpPr>
          <p:cNvPr id="16" name="矩形 15"/>
          <p:cNvSpPr/>
          <p:nvPr/>
        </p:nvSpPr>
        <p:spPr>
          <a:xfrm>
            <a:off x="895623" y="2267561"/>
            <a:ext cx="3319761" cy="800215"/>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dirty="0">
                <a:solidFill>
                  <a:schemeClr val="bg2">
                    <a:lumMod val="25000"/>
                  </a:schemeClr>
                </a:solidFill>
              </a:rPr>
              <a:t>在此添加关键字</a:t>
            </a:r>
          </a:p>
          <a:p>
            <a:pPr algn="r"/>
            <a:r>
              <a:rPr lang="zh-CN" altLang="en-US" sz="1400" dirty="0">
                <a:solidFill>
                  <a:schemeClr val="bg2">
                    <a:lumMod val="25000"/>
                  </a:schemeClr>
                </a:solidFill>
              </a:rPr>
              <a:t>此部分内容作为文字排版占位显示</a:t>
            </a:r>
          </a:p>
          <a:p>
            <a:pPr algn="r"/>
            <a:r>
              <a:rPr lang="zh-CN" altLang="en-US" sz="1400" dirty="0">
                <a:solidFill>
                  <a:schemeClr val="bg2">
                    <a:lumMod val="25000"/>
                  </a:schemeClr>
                </a:solidFill>
              </a:rPr>
              <a:t>（建议使用主题字体）。</a:t>
            </a:r>
            <a:endParaRPr lang="en-US" altLang="zh-CN" sz="1400" dirty="0">
              <a:solidFill>
                <a:schemeClr val="bg2">
                  <a:lumMod val="25000"/>
                </a:schemeClr>
              </a:solidFill>
            </a:endParaRPr>
          </a:p>
        </p:txBody>
      </p:sp>
      <p:sp>
        <p:nvSpPr>
          <p:cNvPr id="17" name="矩形 16"/>
          <p:cNvSpPr/>
          <p:nvPr/>
        </p:nvSpPr>
        <p:spPr>
          <a:xfrm>
            <a:off x="895623" y="3978541"/>
            <a:ext cx="3319761" cy="800215"/>
          </a:xfrm>
          <a:prstGeom prst="rect">
            <a:avLst/>
          </a:prstGeom>
        </p:spPr>
        <p:txBody>
          <a:bodyPr wrap="square" lIns="121917" tIns="60958" rIns="121917" bIns="6095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dirty="0">
                <a:solidFill>
                  <a:schemeClr val="bg2">
                    <a:lumMod val="25000"/>
                  </a:schemeClr>
                </a:solidFill>
              </a:rPr>
              <a:t>在此添加关键字</a:t>
            </a:r>
          </a:p>
          <a:p>
            <a:pPr algn="r"/>
            <a:r>
              <a:rPr lang="zh-CN" altLang="en-US" sz="1400" dirty="0">
                <a:solidFill>
                  <a:schemeClr val="bg2">
                    <a:lumMod val="25000"/>
                  </a:schemeClr>
                </a:solidFill>
              </a:rPr>
              <a:t>此部分内容作为文字排版占位显示（建议使用主题字体）。</a:t>
            </a:r>
            <a:endParaRPr lang="en-US" altLang="zh-CN" sz="1400" dirty="0">
              <a:solidFill>
                <a:schemeClr val="bg2">
                  <a:lumMod val="25000"/>
                </a:schemeClr>
              </a:solidFill>
            </a:endParaRPr>
          </a:p>
        </p:txBody>
      </p:sp>
      <p:grpSp>
        <p:nvGrpSpPr>
          <p:cNvPr id="18" name="组合 17"/>
          <p:cNvGrpSpPr/>
          <p:nvPr/>
        </p:nvGrpSpPr>
        <p:grpSpPr>
          <a:xfrm>
            <a:off x="965837" y="329439"/>
            <a:ext cx="6277043" cy="1171719"/>
            <a:chOff x="1516079" y="1917417"/>
            <a:chExt cx="9262162" cy="2697103"/>
          </a:xfrm>
        </p:grpSpPr>
        <p:sp>
          <p:nvSpPr>
            <p:cNvPr id="19" name="平行四边形 18"/>
            <p:cNvSpPr/>
            <p:nvPr/>
          </p:nvSpPr>
          <p:spPr>
            <a:xfrm>
              <a:off x="1516079" y="3205989"/>
              <a:ext cx="9262162" cy="1408531"/>
            </a:xfrm>
            <a:prstGeom prst="parallelogram">
              <a:avLst>
                <a:gd name="adj" fmla="val 48814"/>
              </a:avLst>
            </a:prstGeom>
            <a:solidFill>
              <a:srgbClr val="1F487C">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1516079" y="2526669"/>
              <a:ext cx="9262162" cy="1408531"/>
            </a:xfrm>
            <a:prstGeom prst="parallelogram">
              <a:avLst>
                <a:gd name="adj" fmla="val 48814"/>
              </a:avLst>
            </a:prstGeom>
            <a:solidFill>
              <a:srgbClr val="1F487C">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a:off x="1516079" y="1917417"/>
              <a:ext cx="9262162" cy="1408531"/>
            </a:xfrm>
            <a:prstGeom prst="parallelogram">
              <a:avLst>
                <a:gd name="adj" fmla="val 48814"/>
              </a:avLst>
            </a:pr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1815451" y="352553"/>
            <a:ext cx="3416320" cy="523220"/>
          </a:xfrm>
          <a:prstGeom prst="rect">
            <a:avLst/>
          </a:prstGeom>
        </p:spPr>
        <p:txBody>
          <a:bodyPr wrap="none">
            <a:spAutoFit/>
          </a:bodyPr>
          <a:lstStyle/>
          <a:p>
            <a:r>
              <a:rPr lang="zh-CN" altLang="en-US" sz="2800" b="1" dirty="0">
                <a:solidFill>
                  <a:schemeClr val="bg1"/>
                </a:solidFill>
              </a:rPr>
              <a:t>在这里输入章节标题</a:t>
            </a:r>
          </a:p>
        </p:txBody>
      </p:sp>
      <p:sp>
        <p:nvSpPr>
          <p:cNvPr id="23" name="平行四边形 22"/>
          <p:cNvSpPr/>
          <p:nvPr/>
        </p:nvSpPr>
        <p:spPr>
          <a:xfrm>
            <a:off x="157410" y="335989"/>
            <a:ext cx="1233234" cy="737708"/>
          </a:xfrm>
          <a:prstGeom prst="parallelogram">
            <a:avLst>
              <a:gd name="adj" fmla="val 4881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01</a:t>
            </a:r>
            <a:endParaRPr lang="zh-CN" altLang="en-US" sz="3200" b="1" dirty="0"/>
          </a:p>
        </p:txBody>
      </p:sp>
    </p:spTree>
    <p:extLst>
      <p:ext uri="{BB962C8B-B14F-4D97-AF65-F5344CB8AC3E}">
        <p14:creationId xmlns:p14="http://schemas.microsoft.com/office/powerpoint/2010/main" val="17528949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r:embed="rId1"/>
          <a:stretch>
            <a:fillRect/>
          </a:stretch>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283</TotalTime>
  <Words>3354</Words>
  <Application>Microsoft Office PowerPoint</Application>
  <PresentationFormat>宽屏</PresentationFormat>
  <Paragraphs>337</Paragraphs>
  <Slides>29</Slides>
  <Notes>13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Aharoni</vt:lpstr>
      <vt:lpstr>Microsoft YaHei UI</vt:lpstr>
      <vt:lpstr>方正粗倩简体</vt:lpstr>
      <vt:lpstr>宋体</vt:lpstr>
      <vt:lpstr>微软雅黑</vt:lpstr>
      <vt:lpstr>Arial</vt:lpstr>
      <vt:lpstr>Calibri</vt:lpstr>
      <vt:lpstr>Helvetica</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 tm oban.com</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东方之P</dc:creator>
  <cp:keywords>51PP T 模板网</cp:keywords>
  <dc:description>www.51p ptmoban .com</dc:description>
  <cp:lastModifiedBy>YANGs</cp:lastModifiedBy>
  <cp:revision>167</cp:revision>
  <dcterms:created xsi:type="dcterms:W3CDTF">2015-01-10T17:33:01Z</dcterms:created>
  <dcterms:modified xsi:type="dcterms:W3CDTF">2020-07-21T14:14:17Z</dcterms:modified>
  <cp:category/>
</cp:coreProperties>
</file>