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7" r:id="rId2"/>
    <p:sldId id="258" r:id="rId3"/>
    <p:sldId id="259" r:id="rId4"/>
    <p:sldId id="260" r:id="rId5"/>
    <p:sldId id="264" r:id="rId6"/>
    <p:sldId id="265" r:id="rId7"/>
    <p:sldId id="266" r:id="rId8"/>
    <p:sldId id="261" r:id="rId9"/>
    <p:sldId id="262" r:id="rId10"/>
    <p:sldId id="263" r:id="rId11"/>
    <p:sldId id="267" r:id="rId12"/>
    <p:sldId id="268" r:id="rId13"/>
    <p:sldId id="275" r:id="rId14"/>
    <p:sldId id="269" r:id="rId15"/>
    <p:sldId id="272" r:id="rId16"/>
    <p:sldId id="274" r:id="rId17"/>
    <p:sldId id="270" r:id="rId18"/>
    <p:sldId id="271" r:id="rId19"/>
    <p:sldId id="273"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0" r:id="rId34"/>
    <p:sldId id="292" r:id="rId35"/>
    <p:sldId id="293" r:id="rId36"/>
    <p:sldId id="294" r:id="rId37"/>
    <p:sldId id="291" r:id="rId38"/>
    <p:sldId id="295" r:id="rId39"/>
    <p:sldId id="29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FC6"/>
    <a:srgbClr val="00B0F0"/>
    <a:srgbClr val="C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196" autoAdjust="0"/>
  </p:normalViewPr>
  <p:slideViewPr>
    <p:cSldViewPr snapToGrid="0">
      <p:cViewPr varScale="1">
        <p:scale>
          <a:sx n="66" d="100"/>
          <a:sy n="66" d="100"/>
        </p:scale>
        <p:origin x="27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B0F0"/>
              </a:solidFill>
              <a:ln w="19050">
                <a:solidFill>
                  <a:srgbClr val="00B0F0"/>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extLst>
                <c:ext xmlns:c15="http://schemas.microsoft.com/office/drawing/2012/chart" uri="{CE6537A1-D6FC-4f65-9D91-7224C49458BB}"/>
              </c:extLst>
            </c:dLbl>
            <c:dLbl>
              <c:idx val="1"/>
              <c:layout>
                <c:manualLayout>
                  <c:x val="0.16141801658052704"/>
                  <c:y val="0.24293219601233107"/>
                </c:manualLayout>
              </c:layout>
              <c:tx>
                <c:rich>
                  <a:bodyPr/>
                  <a:lstStyle/>
                  <a:p>
                    <a:fld id="{89B96D00-0E82-4C88-9C0D-49CE9A70711C}" type="VALUE">
                      <a:rPr lang="en-US" altLang="zh-CN"/>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70C0"/>
              </a:solidFill>
              <a:ln w="19050">
                <a:solidFill>
                  <a:srgbClr val="0070C0"/>
                </a:solid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extLst>
                <c:ext xmlns:c15="http://schemas.microsoft.com/office/drawing/2012/chart" uri="{CE6537A1-D6FC-4f65-9D91-7224C49458BB}"/>
              </c:extLst>
            </c:dLbl>
            <c:dLbl>
              <c:idx val="1"/>
              <c:layout>
                <c:manualLayout>
                  <c:x val="0.23190259807832403"/>
                  <c:y val="-1.0798966810026003E-2"/>
                </c:manualLayout>
              </c:layout>
              <c:tx>
                <c:rich>
                  <a:bodyPr/>
                  <a:lstStyle/>
                  <a:p>
                    <a:fld id="{83F233DC-6943-4FC7-94DF-2FB76B71F76F}" type="VALUE">
                      <a:rPr lang="en-US" altLang="zh-CN"/>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B0F0"/>
              </a:solidFill>
              <a:ln w="19050">
                <a:solidFill>
                  <a:srgbClr val="00B0F0"/>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extLst>
                <c:ext xmlns:c15="http://schemas.microsoft.com/office/drawing/2012/chart" uri="{CE6537A1-D6FC-4f65-9D91-7224C49458BB}"/>
              </c:extLst>
            </c:dLbl>
            <c:dLbl>
              <c:idx val="1"/>
              <c:layout>
                <c:manualLayout>
                  <c:x val="0.16494224565541604"/>
                  <c:y val="-0.36236254435569809"/>
                </c:manualLayout>
              </c:layout>
              <c:tx>
                <c:rich>
                  <a:bodyPr/>
                  <a:lstStyle/>
                  <a:p>
                    <a:fld id="{76B8CF8F-62BE-4690-ACF7-4BF4B53CAE43}" type="VALUE">
                      <a:rPr lang="en-US" altLang="zh-CN"/>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solidFill>
                <a:srgbClr val="0070C0"/>
              </a:solidFill>
              <a:ln w="19050">
                <a:solidFill>
                  <a:srgbClr val="0070C0"/>
                </a:soli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0"/>
              <c:delete val="1"/>
              <c:extLst>
                <c:ext xmlns:c15="http://schemas.microsoft.com/office/drawing/2012/chart" uri="{CE6537A1-D6FC-4f65-9D91-7224C49458BB}"/>
              </c:extLst>
            </c:dLbl>
            <c:dLbl>
              <c:idx val="1"/>
              <c:layout>
                <c:manualLayout>
                  <c:x val="0.19489819279198003"/>
                  <c:y val="-0.22691242246149307"/>
                </c:manualLayout>
              </c:layout>
              <c:tx>
                <c:rich>
                  <a:bodyPr/>
                  <a:lstStyle/>
                  <a:p>
                    <a:fld id="{97B66550-164E-4ECE-9E5B-1A5E39468CDC}" type="VALUE">
                      <a:rPr lang="en-US" altLang="zh-CN"/>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layout>
                    <c:manualLayout>
                      <c:w val="0.23853758368309699"/>
                      <c:h val="0.336142303648228"/>
                    </c:manualLayout>
                  </c15:layout>
                  <c15:dlblFieldTable/>
                  <c15:showDataLabelsRange val="0"/>
                </c:ext>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005C57-3BCD-4459-898B-335C3FEE58D4}" type="datetimeFigureOut">
              <a:rPr lang="zh-CN" altLang="en-US" smtClean="0"/>
              <a:pPr/>
              <a:t>2020/7/22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670B3A-BFD8-4057-8D7B-2E8320C50C26}" type="slidenum">
              <a:rPr lang="zh-CN" altLang="en-US" smtClean="0"/>
              <a:pPr/>
              <a:t>‹#›</a:t>
            </a:fld>
            <a:endParaRPr lang="zh-CN" altLang="en-US"/>
          </a:p>
        </p:txBody>
      </p:sp>
    </p:spTree>
    <p:extLst>
      <p:ext uri="{BB962C8B-B14F-4D97-AF65-F5344CB8AC3E}">
        <p14:creationId xmlns:p14="http://schemas.microsoft.com/office/powerpoint/2010/main" val="2751018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4179032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10</a:t>
            </a:fld>
            <a:endParaRPr lang="zh-CN" altLang="en-US"/>
          </a:p>
        </p:txBody>
      </p:sp>
    </p:spTree>
    <p:extLst>
      <p:ext uri="{BB962C8B-B14F-4D97-AF65-F5344CB8AC3E}">
        <p14:creationId xmlns:p14="http://schemas.microsoft.com/office/powerpoint/2010/main" val="335652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11</a:t>
            </a:fld>
            <a:endParaRPr lang="zh-CN" altLang="en-US"/>
          </a:p>
        </p:txBody>
      </p:sp>
    </p:spTree>
    <p:extLst>
      <p:ext uri="{BB962C8B-B14F-4D97-AF65-F5344CB8AC3E}">
        <p14:creationId xmlns:p14="http://schemas.microsoft.com/office/powerpoint/2010/main" val="476231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820716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13</a:t>
            </a:fld>
            <a:endParaRPr lang="zh-CN" altLang="en-US"/>
          </a:p>
        </p:txBody>
      </p:sp>
    </p:spTree>
    <p:extLst>
      <p:ext uri="{BB962C8B-B14F-4D97-AF65-F5344CB8AC3E}">
        <p14:creationId xmlns:p14="http://schemas.microsoft.com/office/powerpoint/2010/main" val="2887025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pPr/>
              <a:t>14</a:t>
            </a:fld>
            <a:endParaRPr lang="zh-CN" altLang="en-US"/>
          </a:p>
        </p:txBody>
      </p:sp>
    </p:spTree>
    <p:extLst>
      <p:ext uri="{BB962C8B-B14F-4D97-AF65-F5344CB8AC3E}">
        <p14:creationId xmlns:p14="http://schemas.microsoft.com/office/powerpoint/2010/main" val="3338592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15</a:t>
            </a:fld>
            <a:endParaRPr lang="zh-CN" altLang="en-US"/>
          </a:p>
        </p:txBody>
      </p:sp>
    </p:spTree>
    <p:extLst>
      <p:ext uri="{BB962C8B-B14F-4D97-AF65-F5344CB8AC3E}">
        <p14:creationId xmlns:p14="http://schemas.microsoft.com/office/powerpoint/2010/main" val="1133249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16</a:t>
            </a:fld>
            <a:endParaRPr lang="zh-CN" altLang="en-US"/>
          </a:p>
        </p:txBody>
      </p:sp>
    </p:spTree>
    <p:extLst>
      <p:ext uri="{BB962C8B-B14F-4D97-AF65-F5344CB8AC3E}">
        <p14:creationId xmlns:p14="http://schemas.microsoft.com/office/powerpoint/2010/main" val="2993660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769923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6495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19</a:t>
            </a:fld>
            <a:endParaRPr lang="zh-CN" altLang="en-US"/>
          </a:p>
        </p:txBody>
      </p:sp>
    </p:spTree>
    <p:extLst>
      <p:ext uri="{BB962C8B-B14F-4D97-AF65-F5344CB8AC3E}">
        <p14:creationId xmlns:p14="http://schemas.microsoft.com/office/powerpoint/2010/main" val="331637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2</a:t>
            </a:fld>
            <a:endParaRPr lang="zh-CN" altLang="en-US"/>
          </a:p>
        </p:txBody>
      </p:sp>
    </p:spTree>
    <p:extLst>
      <p:ext uri="{BB962C8B-B14F-4D97-AF65-F5344CB8AC3E}">
        <p14:creationId xmlns:p14="http://schemas.microsoft.com/office/powerpoint/2010/main" val="3158352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20</a:t>
            </a:fld>
            <a:endParaRPr lang="zh-CN" altLang="en-US"/>
          </a:p>
        </p:txBody>
      </p:sp>
    </p:spTree>
    <p:extLst>
      <p:ext uri="{BB962C8B-B14F-4D97-AF65-F5344CB8AC3E}">
        <p14:creationId xmlns:p14="http://schemas.microsoft.com/office/powerpoint/2010/main" val="3149439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1509080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159936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79803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pPr/>
              <a:t>24</a:t>
            </a:fld>
            <a:endParaRPr lang="zh-CN" altLang="en-US"/>
          </a:p>
        </p:txBody>
      </p:sp>
    </p:spTree>
    <p:extLst>
      <p:ext uri="{BB962C8B-B14F-4D97-AF65-F5344CB8AC3E}">
        <p14:creationId xmlns:p14="http://schemas.microsoft.com/office/powerpoint/2010/main" val="80990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09690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837193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907075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28</a:t>
            </a:fld>
            <a:endParaRPr lang="zh-CN" altLang="en-US"/>
          </a:p>
        </p:txBody>
      </p:sp>
    </p:spTree>
    <p:extLst>
      <p:ext uri="{BB962C8B-B14F-4D97-AF65-F5344CB8AC3E}">
        <p14:creationId xmlns:p14="http://schemas.microsoft.com/office/powerpoint/2010/main" val="1491989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29</a:t>
            </a:fld>
            <a:endParaRPr lang="zh-CN" altLang="en-US"/>
          </a:p>
        </p:txBody>
      </p:sp>
    </p:spTree>
    <p:extLst>
      <p:ext uri="{BB962C8B-B14F-4D97-AF65-F5344CB8AC3E}">
        <p14:creationId xmlns:p14="http://schemas.microsoft.com/office/powerpoint/2010/main" val="3220827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a:t>
            </a:fld>
            <a:endParaRPr lang="zh-CN" altLang="en-US"/>
          </a:p>
        </p:txBody>
      </p:sp>
    </p:spTree>
    <p:extLst>
      <p:ext uri="{BB962C8B-B14F-4D97-AF65-F5344CB8AC3E}">
        <p14:creationId xmlns:p14="http://schemas.microsoft.com/office/powerpoint/2010/main" val="1554796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30</a:t>
            </a:fld>
            <a:endParaRPr lang="zh-CN" altLang="en-US"/>
          </a:p>
        </p:txBody>
      </p:sp>
    </p:spTree>
    <p:extLst>
      <p:ext uri="{BB962C8B-B14F-4D97-AF65-F5344CB8AC3E}">
        <p14:creationId xmlns:p14="http://schemas.microsoft.com/office/powerpoint/2010/main" val="1024236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31</a:t>
            </a:fld>
            <a:endParaRPr lang="zh-CN" altLang="en-US"/>
          </a:p>
        </p:txBody>
      </p:sp>
    </p:spTree>
    <p:extLst>
      <p:ext uri="{BB962C8B-B14F-4D97-AF65-F5344CB8AC3E}">
        <p14:creationId xmlns:p14="http://schemas.microsoft.com/office/powerpoint/2010/main" val="21680148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32</a:t>
            </a:fld>
            <a:endParaRPr lang="zh-CN" altLang="en-US"/>
          </a:p>
        </p:txBody>
      </p:sp>
    </p:spTree>
    <p:extLst>
      <p:ext uri="{BB962C8B-B14F-4D97-AF65-F5344CB8AC3E}">
        <p14:creationId xmlns:p14="http://schemas.microsoft.com/office/powerpoint/2010/main" val="4233579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33</a:t>
            </a:fld>
            <a:endParaRPr lang="zh-CN" altLang="en-US"/>
          </a:p>
        </p:txBody>
      </p:sp>
    </p:spTree>
    <p:extLst>
      <p:ext uri="{BB962C8B-B14F-4D97-AF65-F5344CB8AC3E}">
        <p14:creationId xmlns:p14="http://schemas.microsoft.com/office/powerpoint/2010/main" val="20061397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34</a:t>
            </a:fld>
            <a:endParaRPr lang="zh-CN" altLang="en-US"/>
          </a:p>
        </p:txBody>
      </p:sp>
    </p:spTree>
    <p:extLst>
      <p:ext uri="{BB962C8B-B14F-4D97-AF65-F5344CB8AC3E}">
        <p14:creationId xmlns:p14="http://schemas.microsoft.com/office/powerpoint/2010/main" val="1441860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35</a:t>
            </a:fld>
            <a:endParaRPr lang="zh-CN" altLang="en-US"/>
          </a:p>
        </p:txBody>
      </p:sp>
    </p:spTree>
    <p:extLst>
      <p:ext uri="{BB962C8B-B14F-4D97-AF65-F5344CB8AC3E}">
        <p14:creationId xmlns:p14="http://schemas.microsoft.com/office/powerpoint/2010/main" val="41098846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36</a:t>
            </a:fld>
            <a:endParaRPr lang="zh-CN" altLang="en-US"/>
          </a:p>
        </p:txBody>
      </p:sp>
    </p:spTree>
    <p:extLst>
      <p:ext uri="{BB962C8B-B14F-4D97-AF65-F5344CB8AC3E}">
        <p14:creationId xmlns:p14="http://schemas.microsoft.com/office/powerpoint/2010/main" val="2124102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pPr/>
              <a:t>37</a:t>
            </a:fld>
            <a:endParaRPr lang="zh-CN" altLang="en-US"/>
          </a:p>
        </p:txBody>
      </p:sp>
    </p:spTree>
    <p:extLst>
      <p:ext uri="{BB962C8B-B14F-4D97-AF65-F5344CB8AC3E}">
        <p14:creationId xmlns:p14="http://schemas.microsoft.com/office/powerpoint/2010/main" val="3436224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1276364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4</a:t>
            </a:fld>
            <a:endParaRPr lang="zh-CN" altLang="en-US"/>
          </a:p>
        </p:txBody>
      </p:sp>
    </p:spTree>
    <p:extLst>
      <p:ext uri="{BB962C8B-B14F-4D97-AF65-F5344CB8AC3E}">
        <p14:creationId xmlns:p14="http://schemas.microsoft.com/office/powerpoint/2010/main" val="1754922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531691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pPr/>
              <a:t>6</a:t>
            </a:fld>
            <a:endParaRPr lang="zh-CN" altLang="en-US"/>
          </a:p>
        </p:txBody>
      </p:sp>
    </p:spTree>
    <p:extLst>
      <p:ext uri="{BB962C8B-B14F-4D97-AF65-F5344CB8AC3E}">
        <p14:creationId xmlns:p14="http://schemas.microsoft.com/office/powerpoint/2010/main" val="1621981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853730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8</a:t>
            </a:fld>
            <a:endParaRPr lang="zh-CN" altLang="en-US"/>
          </a:p>
        </p:txBody>
      </p:sp>
    </p:spTree>
    <p:extLst>
      <p:ext uri="{BB962C8B-B14F-4D97-AF65-F5344CB8AC3E}">
        <p14:creationId xmlns:p14="http://schemas.microsoft.com/office/powerpoint/2010/main" val="4077176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pPr/>
              <a:t>9</a:t>
            </a:fld>
            <a:endParaRPr lang="zh-CN" altLang="en-US"/>
          </a:p>
        </p:txBody>
      </p:sp>
    </p:spTree>
    <p:extLst>
      <p:ext uri="{BB962C8B-B14F-4D97-AF65-F5344CB8AC3E}">
        <p14:creationId xmlns:p14="http://schemas.microsoft.com/office/powerpoint/2010/main" val="4067776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3" y="2"/>
            <a:ext cx="12184307" cy="6862332"/>
          </a:xfrm>
          <a:prstGeom prst="rect">
            <a:avLst/>
          </a:prstGeom>
        </p:spPr>
      </p:pic>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8" name="矩形 7"/>
          <p:cNvSpPr/>
          <p:nvPr userDrawn="1"/>
        </p:nvSpPr>
        <p:spPr>
          <a:xfrm>
            <a:off x="1388755" y="332656"/>
            <a:ext cx="68221" cy="4117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矩形 8"/>
          <p:cNvSpPr/>
          <p:nvPr userDrawn="1"/>
        </p:nvSpPr>
        <p:spPr>
          <a:xfrm>
            <a:off x="-16598" y="332656"/>
            <a:ext cx="1275734" cy="4117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cxnSp>
        <p:nvCxnSpPr>
          <p:cNvPr id="11" name="直接连接符 10"/>
          <p:cNvCxnSpPr/>
          <p:nvPr userDrawn="1"/>
        </p:nvCxnSpPr>
        <p:spPr>
          <a:xfrm>
            <a:off x="1630887" y="744390"/>
            <a:ext cx="362799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1"/>
          </p:cNvSpPr>
          <p:nvPr>
            <p:ph type="body" sz="quarter" idx="10" hasCustomPrompt="1"/>
          </p:nvPr>
        </p:nvSpPr>
        <p:spPr>
          <a:xfrm>
            <a:off x="1630887" y="332656"/>
            <a:ext cx="3627992" cy="411734"/>
          </a:xfrm>
        </p:spPr>
        <p:txBody>
          <a:bodyPr anchor="ctr">
            <a:normAutofit/>
          </a:bodyPr>
          <a:lstStyle>
            <a:lvl1pPr marL="0" indent="0">
              <a:buNone/>
              <a:defRPr sz="2400" b="0">
                <a:latin typeface="微软雅黑" panose="020B0503020204020204" pitchFamily="34" charset="-122"/>
                <a:ea typeface="微软雅黑" panose="020B0503020204020204" pitchFamily="34" charset="-122"/>
              </a:defRPr>
            </a:lvl1pPr>
          </a:lstStyle>
          <a:p>
            <a:pPr lvl="0"/>
            <a:r>
              <a:rPr lang="zh-CN" altLang="en-US" dirty="0" smtClean="0"/>
              <a:t>点击输入标题内容</a:t>
            </a:r>
            <a:endParaRPr lang="zh-CN" altLang="en-US" dirty="0"/>
          </a:p>
        </p:txBody>
      </p:sp>
      <p:sp>
        <p:nvSpPr>
          <p:cNvPr id="14" name="矩形 13"/>
          <p:cNvSpPr/>
          <p:nvPr userDrawn="1"/>
        </p:nvSpPr>
        <p:spPr>
          <a:xfrm>
            <a:off x="0" y="6750893"/>
            <a:ext cx="3118700" cy="1166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userDrawn="1"/>
        </p:nvSpPr>
        <p:spPr>
          <a:xfrm>
            <a:off x="3022639" y="6750893"/>
            <a:ext cx="3118700" cy="1166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userDrawn="1"/>
        </p:nvSpPr>
        <p:spPr>
          <a:xfrm>
            <a:off x="6045278" y="6750893"/>
            <a:ext cx="3118700" cy="116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userDrawn="1"/>
        </p:nvSpPr>
        <p:spPr>
          <a:xfrm>
            <a:off x="9067917" y="6750893"/>
            <a:ext cx="3118700" cy="116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内容与标题">
    <p:spTree>
      <p:nvGrpSpPr>
        <p:cNvPr id="1" name=""/>
        <p:cNvGrpSpPr/>
        <p:nvPr/>
      </p:nvGrpSpPr>
      <p:grpSpPr>
        <a:xfrm>
          <a:off x="0" y="0"/>
          <a:ext cx="0" cy="0"/>
          <a:chOff x="0" y="0"/>
          <a:chExt cx="0" cy="0"/>
        </a:xfrm>
      </p:grpSpPr>
      <p:sp>
        <p:nvSpPr>
          <p:cNvPr id="8" name="矩形 7"/>
          <p:cNvSpPr/>
          <p:nvPr userDrawn="1"/>
        </p:nvSpPr>
        <p:spPr>
          <a:xfrm>
            <a:off x="1388755" y="332656"/>
            <a:ext cx="68221" cy="4117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矩形 8"/>
          <p:cNvSpPr/>
          <p:nvPr userDrawn="1"/>
        </p:nvSpPr>
        <p:spPr>
          <a:xfrm>
            <a:off x="-16598" y="332656"/>
            <a:ext cx="1275734" cy="41173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cxnSp>
        <p:nvCxnSpPr>
          <p:cNvPr id="11" name="直接连接符 10"/>
          <p:cNvCxnSpPr/>
          <p:nvPr userDrawn="1"/>
        </p:nvCxnSpPr>
        <p:spPr>
          <a:xfrm>
            <a:off x="1630887" y="744390"/>
            <a:ext cx="362799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1"/>
          </p:cNvSpPr>
          <p:nvPr>
            <p:ph type="body" sz="quarter" idx="10" hasCustomPrompt="1"/>
          </p:nvPr>
        </p:nvSpPr>
        <p:spPr>
          <a:xfrm>
            <a:off x="1630887" y="332656"/>
            <a:ext cx="3627992" cy="411734"/>
          </a:xfrm>
        </p:spPr>
        <p:txBody>
          <a:bodyPr anchor="ctr">
            <a:normAutofit/>
          </a:bodyPr>
          <a:lstStyle>
            <a:lvl1pPr marL="0" indent="0">
              <a:buNone/>
              <a:defRPr sz="2400" b="0">
                <a:latin typeface="微软雅黑" panose="020B0503020204020204" pitchFamily="34" charset="-122"/>
                <a:ea typeface="微软雅黑" panose="020B0503020204020204" pitchFamily="34" charset="-122"/>
              </a:defRPr>
            </a:lvl1pPr>
          </a:lstStyle>
          <a:p>
            <a:pPr lvl="0"/>
            <a:r>
              <a:rPr lang="zh-CN" altLang="en-US" dirty="0" smtClean="0"/>
              <a:t>点击输入标题内容</a:t>
            </a:r>
            <a:endParaRPr lang="zh-CN" altLang="en-US" dirty="0"/>
          </a:p>
        </p:txBody>
      </p:sp>
      <p:sp>
        <p:nvSpPr>
          <p:cNvPr id="14" name="矩形 13"/>
          <p:cNvSpPr/>
          <p:nvPr userDrawn="1"/>
        </p:nvSpPr>
        <p:spPr>
          <a:xfrm>
            <a:off x="0" y="6750893"/>
            <a:ext cx="3118700" cy="1166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userDrawn="1"/>
        </p:nvSpPr>
        <p:spPr>
          <a:xfrm>
            <a:off x="3022639" y="6750893"/>
            <a:ext cx="3118700" cy="11663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userDrawn="1"/>
        </p:nvSpPr>
        <p:spPr>
          <a:xfrm>
            <a:off x="6045278" y="6750893"/>
            <a:ext cx="3118700" cy="116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userDrawn="1"/>
        </p:nvSpPr>
        <p:spPr>
          <a:xfrm>
            <a:off x="9067917" y="6750893"/>
            <a:ext cx="3118700" cy="116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1CB0E1-A891-4BAB-8300-A522F39228CB}" type="datetimeFigureOut">
              <a:rPr lang="zh-CN" altLang="en-US" smtClean="0"/>
              <a:pPr/>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A33FD6-664F-4ED7-82EB-1EEF97BF7A5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CB0E1-A891-4BAB-8300-A522F39228CB}" type="datetimeFigureOut">
              <a:rPr lang="zh-CN" altLang="en-US" smtClean="0"/>
              <a:pPr/>
              <a:t>2020/7/22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A33FD6-664F-4ED7-82EB-1EEF97BF7A5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notesSlide" Target="../notesSlides/notesSlide16.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2405267"/>
            <a:ext cx="12188992" cy="2935412"/>
          </a:xfrm>
          <a:prstGeom prst="rect">
            <a:avLst/>
          </a:prstGeom>
          <a:gradFill>
            <a:gsLst>
              <a:gs pos="100000">
                <a:srgbClr val="002060"/>
              </a:gs>
              <a:gs pos="0">
                <a:srgbClr val="0070C0"/>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57" tIns="43327" rIns="86657" bIns="43327" numCol="1" spcCol="0" rtlCol="0" fromWordArt="0" anchor="ctr" anchorCtr="0" forceAA="0" compatLnSpc="1">
            <a:noAutofit/>
          </a:bodyPr>
          <a:lstStyle/>
          <a:p>
            <a:pPr algn="ctr"/>
            <a:endParaRPr lang="zh-CN" altLang="en-US" sz="1705">
              <a:cs typeface="+mn-ea"/>
              <a:sym typeface="+mn-lt"/>
            </a:endParaRPr>
          </a:p>
        </p:txBody>
      </p:sp>
      <p:sp>
        <p:nvSpPr>
          <p:cNvPr id="67" name="圆角矩形 66"/>
          <p:cNvSpPr/>
          <p:nvPr/>
        </p:nvSpPr>
        <p:spPr>
          <a:xfrm>
            <a:off x="2756372" y="3968941"/>
            <a:ext cx="6815077" cy="671707"/>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68" name="TextBox 25"/>
          <p:cNvSpPr txBox="1"/>
          <p:nvPr/>
        </p:nvSpPr>
        <p:spPr>
          <a:xfrm>
            <a:off x="2801959" y="3969713"/>
            <a:ext cx="6588082" cy="675570"/>
          </a:xfrm>
          <a:prstGeom prst="rect">
            <a:avLst/>
          </a:prstGeom>
          <a:noFill/>
        </p:spPr>
        <p:txBody>
          <a:bodyPr wrap="square" rtlCol="0">
            <a:spAutoFit/>
          </a:bodyPr>
          <a:lstStyle/>
          <a:p>
            <a:pPr algn="ctr">
              <a:defRPr/>
            </a:pPr>
            <a:r>
              <a:rPr lang="zh-CN" altLang="en-US" sz="3790" b="1" cap="all" dirty="0" smtClean="0">
                <a:gradFill>
                  <a:gsLst>
                    <a:gs pos="100000">
                      <a:srgbClr val="002060"/>
                    </a:gs>
                    <a:gs pos="0">
                      <a:srgbClr val="0070C0"/>
                    </a:gs>
                  </a:gsLst>
                  <a:lin ang="2700000" scaled="0"/>
                </a:gradFill>
                <a:cs typeface="+mn-ea"/>
                <a:sym typeface="+mn-lt"/>
              </a:rPr>
              <a:t>商务蓝微立体工作汇报</a:t>
            </a:r>
            <a:endParaRPr lang="en-US" altLang="zh-CN" sz="3790" b="1" cap="all" dirty="0" smtClean="0">
              <a:gradFill>
                <a:gsLst>
                  <a:gs pos="100000">
                    <a:srgbClr val="002060"/>
                  </a:gs>
                  <a:gs pos="0">
                    <a:srgbClr val="0070C0"/>
                  </a:gs>
                </a:gsLst>
                <a:lin ang="2700000" scaled="0"/>
              </a:gradFill>
              <a:cs typeface="+mn-ea"/>
              <a:sym typeface="+mn-lt"/>
            </a:endParaRPr>
          </a:p>
        </p:txBody>
      </p:sp>
      <p:sp>
        <p:nvSpPr>
          <p:cNvPr id="61" name="TextBox 26"/>
          <p:cNvSpPr txBox="1"/>
          <p:nvPr/>
        </p:nvSpPr>
        <p:spPr>
          <a:xfrm>
            <a:off x="4117169" y="4846215"/>
            <a:ext cx="3957662" cy="338455"/>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30000"/>
              </a:lnSpc>
            </a:pPr>
            <a:r>
              <a:rPr lang="zh-CN" altLang="en-US" sz="1705" dirty="0">
                <a:solidFill>
                  <a:schemeClr val="bg1"/>
                </a:solidFill>
                <a:latin typeface="+mn-lt"/>
                <a:ea typeface="+mn-ea"/>
                <a:cs typeface="+mn-ea"/>
                <a:sym typeface="+mn-lt"/>
              </a:rPr>
              <a:t>汇报人</a:t>
            </a:r>
            <a:r>
              <a:rPr lang="zh-CN" altLang="en-US" sz="1705" dirty="0" smtClean="0">
                <a:solidFill>
                  <a:schemeClr val="bg1"/>
                </a:solidFill>
                <a:latin typeface="+mn-lt"/>
                <a:ea typeface="+mn-ea"/>
                <a:cs typeface="+mn-ea"/>
                <a:sym typeface="+mn-lt"/>
              </a:rPr>
              <a:t>：张兰</a:t>
            </a:r>
          </a:p>
        </p:txBody>
      </p:sp>
      <p:grpSp>
        <p:nvGrpSpPr>
          <p:cNvPr id="8" name="组合 1"/>
          <p:cNvGrpSpPr/>
          <p:nvPr/>
        </p:nvGrpSpPr>
        <p:grpSpPr bwMode="auto">
          <a:xfrm>
            <a:off x="4701341" y="831909"/>
            <a:ext cx="2789319" cy="2791415"/>
            <a:chOff x="0" y="0"/>
            <a:chExt cx="1582738" cy="1584325"/>
          </a:xfrm>
          <a:effectLst>
            <a:outerShdw blurRad="50800" dist="38100" dir="2700000" algn="tl" rotWithShape="0">
              <a:prstClr val="black">
                <a:alpha val="40000"/>
              </a:prstClr>
            </a:outerShdw>
          </a:effectLst>
        </p:grpSpPr>
        <p:sp>
          <p:nvSpPr>
            <p:cNvPr id="9" name="椭圆 9"/>
            <p:cNvSpPr>
              <a:spLocks noChangeArrowheads="1"/>
            </p:cNvSpPr>
            <p:nvPr/>
          </p:nvSpPr>
          <p:spPr bwMode="auto">
            <a:xfrm>
              <a:off x="0" y="0"/>
              <a:ext cx="1582738" cy="1584325"/>
            </a:xfrm>
            <a:prstGeom prst="ellipse">
              <a:avLst/>
            </a:prstGeom>
            <a:solidFill>
              <a:srgbClr val="F2F2F2">
                <a:alpha val="39999"/>
              </a:srgbClr>
            </a:solidFill>
            <a:ln w="57150" cmpd="sng">
              <a:solidFill>
                <a:srgbClr val="FFFFFF"/>
              </a:solidFill>
              <a:rou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400">
                <a:solidFill>
                  <a:srgbClr val="FFFFFF"/>
                </a:solidFill>
                <a:latin typeface="+mn-lt"/>
                <a:cs typeface="+mn-ea"/>
                <a:sym typeface="+mn-lt"/>
              </a:endParaRPr>
            </a:p>
          </p:txBody>
        </p:sp>
        <p:sp>
          <p:nvSpPr>
            <p:cNvPr id="10" name="椭圆 31"/>
            <p:cNvSpPr>
              <a:spLocks noChangeArrowheads="1"/>
            </p:cNvSpPr>
            <p:nvPr/>
          </p:nvSpPr>
          <p:spPr bwMode="auto">
            <a:xfrm flipH="1">
              <a:off x="107915" y="108022"/>
              <a:ext cx="1366909" cy="1368281"/>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altLang="zh-CN" sz="5400" dirty="0" smtClean="0">
                  <a:gradFill>
                    <a:gsLst>
                      <a:gs pos="100000">
                        <a:srgbClr val="002060"/>
                      </a:gs>
                      <a:gs pos="0">
                        <a:srgbClr val="0070C0"/>
                      </a:gs>
                    </a:gsLst>
                    <a:lin ang="2700000" scaled="0"/>
                  </a:gradFill>
                  <a:latin typeface="+mn-lt"/>
                  <a:cs typeface="+mn-ea"/>
                  <a:sym typeface="+mn-lt"/>
                </a:rPr>
                <a:t>LOGO</a:t>
              </a:r>
              <a:endParaRPr lang="zh-CN" altLang="zh-CN" sz="5400" dirty="0">
                <a:gradFill>
                  <a:gsLst>
                    <a:gs pos="100000">
                      <a:srgbClr val="002060"/>
                    </a:gs>
                    <a:gs pos="0">
                      <a:srgbClr val="0070C0"/>
                    </a:gs>
                  </a:gsLst>
                  <a:lin ang="2700000" scaled="0"/>
                </a:gradFill>
                <a:latin typeface="+mn-lt"/>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anim calcmode="lin" valueType="num">
                                      <p:cBhvr>
                                        <p:cTn id="27" dur="500" fill="hold"/>
                                        <p:tgtEl>
                                          <p:spTgt spid="61"/>
                                        </p:tgtEl>
                                        <p:attrNameLst>
                                          <p:attrName>ppt_x</p:attrName>
                                        </p:attrNameLst>
                                      </p:cBhvr>
                                      <p:tavLst>
                                        <p:tav tm="0">
                                          <p:val>
                                            <p:strVal val="#ppt_x"/>
                                          </p:val>
                                        </p:tav>
                                        <p:tav tm="100000">
                                          <p:val>
                                            <p:strVal val="#ppt_x"/>
                                          </p:val>
                                        </p:tav>
                                      </p:tavLst>
                                    </p:anim>
                                    <p:anim calcmode="lin" valueType="num">
                                      <p:cBhvr>
                                        <p:cTn id="28"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2159" y="105179"/>
            <a:ext cx="2306160" cy="523112"/>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8" name="组合 7"/>
          <p:cNvGrpSpPr/>
          <p:nvPr/>
        </p:nvGrpSpPr>
        <p:grpSpPr>
          <a:xfrm>
            <a:off x="310597" y="287729"/>
            <a:ext cx="158011" cy="158012"/>
            <a:chOff x="4486616" y="3001075"/>
            <a:chExt cx="274695" cy="274699"/>
          </a:xfrm>
        </p:grpSpPr>
        <p:sp>
          <p:nvSpPr>
            <p:cNvPr id="9" name="椭圆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 name="椭圆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1" name="组合 10"/>
          <p:cNvGrpSpPr/>
          <p:nvPr/>
        </p:nvGrpSpPr>
        <p:grpSpPr>
          <a:xfrm>
            <a:off x="0" y="332611"/>
            <a:ext cx="384317" cy="61431"/>
            <a:chOff x="4318304" y="3089060"/>
            <a:chExt cx="384317" cy="61430"/>
          </a:xfrm>
        </p:grpSpPr>
        <p:sp>
          <p:nvSpPr>
            <p:cNvPr id="12" name="圆角矩形 11"/>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 name="圆角矩形 12"/>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4" name="文本框 13"/>
          <p:cNvSpPr txBox="1"/>
          <p:nvPr/>
        </p:nvSpPr>
        <p:spPr>
          <a:xfrm>
            <a:off x="324960" y="141033"/>
            <a:ext cx="2173357" cy="420564"/>
          </a:xfrm>
          <a:prstGeom prst="rect">
            <a:avLst/>
          </a:prstGeom>
          <a:noFill/>
        </p:spPr>
        <p:txBody>
          <a:bodyPr wrap="square" rtlCol="0">
            <a:spAutoFit/>
          </a:bodyPr>
          <a:lstStyle/>
          <a:p>
            <a:pPr algn="ctr"/>
            <a:r>
              <a:rPr lang="zh-CN" altLang="en-US" sz="2135" dirty="0">
                <a:solidFill>
                  <a:schemeClr val="bg1"/>
                </a:solidFill>
                <a:cs typeface="+mn-ea"/>
                <a:sym typeface="+mn-lt"/>
              </a:rPr>
              <a:t>单机添加标题</a:t>
            </a:r>
          </a:p>
        </p:txBody>
      </p:sp>
      <p:grpSp>
        <p:nvGrpSpPr>
          <p:cNvPr id="15" name="组合 14"/>
          <p:cNvGrpSpPr/>
          <p:nvPr/>
        </p:nvGrpSpPr>
        <p:grpSpPr>
          <a:xfrm>
            <a:off x="6875319" y="2698633"/>
            <a:ext cx="2120624" cy="480735"/>
            <a:chOff x="6875319" y="2698631"/>
            <a:chExt cx="2120624" cy="480735"/>
          </a:xfrm>
        </p:grpSpPr>
        <p:sp>
          <p:nvSpPr>
            <p:cNvPr id="16" name="任意多边形 15"/>
            <p:cNvSpPr/>
            <p:nvPr/>
          </p:nvSpPr>
          <p:spPr>
            <a:xfrm>
              <a:off x="6875319" y="2963709"/>
              <a:ext cx="2120624" cy="215657"/>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任意多边形 16"/>
            <p:cNvSpPr/>
            <p:nvPr/>
          </p:nvSpPr>
          <p:spPr>
            <a:xfrm>
              <a:off x="7890703" y="2698631"/>
              <a:ext cx="0" cy="251599"/>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8" name="组合 17"/>
          <p:cNvGrpSpPr/>
          <p:nvPr/>
        </p:nvGrpSpPr>
        <p:grpSpPr>
          <a:xfrm>
            <a:off x="6235539" y="3855651"/>
            <a:ext cx="1425131" cy="471751"/>
            <a:chOff x="6235538" y="3855651"/>
            <a:chExt cx="1425131" cy="471750"/>
          </a:xfrm>
        </p:grpSpPr>
        <p:sp>
          <p:nvSpPr>
            <p:cNvPr id="19" name="任意多边形 18"/>
            <p:cNvSpPr/>
            <p:nvPr/>
          </p:nvSpPr>
          <p:spPr>
            <a:xfrm>
              <a:off x="6235538" y="4111744"/>
              <a:ext cx="1425131" cy="215657"/>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任意多边形 19"/>
            <p:cNvSpPr/>
            <p:nvPr/>
          </p:nvSpPr>
          <p:spPr>
            <a:xfrm>
              <a:off x="6894443" y="3855651"/>
              <a:ext cx="0" cy="251599"/>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1" name="任意多边形 20"/>
          <p:cNvSpPr/>
          <p:nvPr/>
        </p:nvSpPr>
        <p:spPr>
          <a:xfrm>
            <a:off x="9058567" y="3854437"/>
            <a:ext cx="0" cy="445724"/>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 name="圆角矩形 21"/>
          <p:cNvSpPr/>
          <p:nvPr/>
        </p:nvSpPr>
        <p:spPr>
          <a:xfrm>
            <a:off x="2247687" y="4188647"/>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3" name="圆角矩形 22"/>
          <p:cNvSpPr/>
          <p:nvPr/>
        </p:nvSpPr>
        <p:spPr>
          <a:xfrm>
            <a:off x="2247687" y="3038479"/>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圆角矩形 23"/>
          <p:cNvSpPr/>
          <p:nvPr/>
        </p:nvSpPr>
        <p:spPr>
          <a:xfrm>
            <a:off x="2247687" y="1888310"/>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 name="圆角矩形 24"/>
          <p:cNvSpPr/>
          <p:nvPr/>
        </p:nvSpPr>
        <p:spPr>
          <a:xfrm>
            <a:off x="7297522" y="2003139"/>
            <a:ext cx="1201215" cy="700884"/>
          </a:xfrm>
          <a:prstGeom prst="roundRect">
            <a:avLst>
              <a:gd name="adj" fmla="val 20986"/>
            </a:avLst>
          </a:prstGeom>
          <a:solidFill>
            <a:srgbClr val="00B0F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 name="圆角矩形 25"/>
          <p:cNvSpPr/>
          <p:nvPr/>
        </p:nvSpPr>
        <p:spPr>
          <a:xfrm>
            <a:off x="8445893" y="3153307"/>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7" name="圆角矩形 26"/>
          <p:cNvSpPr/>
          <p:nvPr/>
        </p:nvSpPr>
        <p:spPr>
          <a:xfrm>
            <a:off x="6308858" y="3153307"/>
            <a:ext cx="1201215" cy="700884"/>
          </a:xfrm>
          <a:prstGeom prst="roundRect">
            <a:avLst>
              <a:gd name="adj" fmla="val 20986"/>
            </a:avLst>
          </a:prstGeom>
          <a:solidFill>
            <a:srgbClr val="00B0F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 name="圆角矩形 27"/>
          <p:cNvSpPr/>
          <p:nvPr/>
        </p:nvSpPr>
        <p:spPr>
          <a:xfrm>
            <a:off x="8445893" y="430605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圆角矩形 28"/>
          <p:cNvSpPr/>
          <p:nvPr/>
        </p:nvSpPr>
        <p:spPr>
          <a:xfrm>
            <a:off x="5661889" y="430605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0" name="圆角矩形 29"/>
          <p:cNvSpPr/>
          <p:nvPr/>
        </p:nvSpPr>
        <p:spPr>
          <a:xfrm>
            <a:off x="7062877" y="4306059"/>
            <a:ext cx="1201215" cy="700884"/>
          </a:xfrm>
          <a:prstGeom prst="roundRect">
            <a:avLst>
              <a:gd name="adj" fmla="val 20986"/>
            </a:avLst>
          </a:prstGeom>
          <a:solidFill>
            <a:srgbClr val="00B0F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2880640" y="2012176"/>
            <a:ext cx="3542720" cy="738472"/>
          </a:xfrm>
          <a:prstGeom prst="rect">
            <a:avLst/>
          </a:prstGeom>
          <a:noFill/>
        </p:spPr>
        <p:txBody>
          <a:bodyPr wrap="square" rtlCol="0">
            <a:spAutoFit/>
          </a:bodyPr>
          <a:lstStyle/>
          <a:p>
            <a:pPr algn="ctr" fontAlgn="base">
              <a:lnSpc>
                <a:spcPct val="150000"/>
              </a:lnSpc>
              <a:spcBef>
                <a:spcPct val="0"/>
              </a:spcBef>
              <a:spcAft>
                <a:spcPct val="0"/>
              </a:spcAft>
            </a:pPr>
            <a:r>
              <a:rPr lang="zh-CN" altLang="en-US" sz="935"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935" dirty="0">
                <a:solidFill>
                  <a:schemeClr val="tx1">
                    <a:lumMod val="50000"/>
                    <a:lumOff val="50000"/>
                  </a:schemeClr>
                </a:solidFill>
                <a:cs typeface="+mn-ea"/>
                <a:sym typeface="+mn-lt"/>
              </a:rPr>
              <a:t>200</a:t>
            </a:r>
            <a:r>
              <a:rPr lang="zh-CN" altLang="en-US" sz="935" dirty="0">
                <a:solidFill>
                  <a:schemeClr val="tx1">
                    <a:lumMod val="50000"/>
                    <a:lumOff val="50000"/>
                  </a:schemeClr>
                </a:solidFill>
                <a:cs typeface="+mn-ea"/>
                <a:sym typeface="+mn-lt"/>
              </a:rPr>
              <a:t>字以内。</a:t>
            </a:r>
            <a:endParaRPr lang="en-US" altLang="zh-CN" sz="935" dirty="0">
              <a:solidFill>
                <a:schemeClr val="tx1">
                  <a:lumMod val="50000"/>
                  <a:lumOff val="50000"/>
                </a:schemeClr>
              </a:solidFill>
              <a:cs typeface="+mn-ea"/>
              <a:sym typeface="+mn-lt"/>
            </a:endParaRPr>
          </a:p>
        </p:txBody>
      </p:sp>
      <p:sp>
        <p:nvSpPr>
          <p:cNvPr id="32" name="文本框 31"/>
          <p:cNvSpPr txBox="1"/>
          <p:nvPr/>
        </p:nvSpPr>
        <p:spPr>
          <a:xfrm>
            <a:off x="2935695" y="3196020"/>
            <a:ext cx="3348567" cy="738472"/>
          </a:xfrm>
          <a:prstGeom prst="rect">
            <a:avLst/>
          </a:prstGeom>
          <a:noFill/>
        </p:spPr>
        <p:txBody>
          <a:bodyPr wrap="square" rtlCol="0">
            <a:spAutoFit/>
          </a:bodyPr>
          <a:lstStyle/>
          <a:p>
            <a:pPr algn="ctr" fontAlgn="base">
              <a:lnSpc>
                <a:spcPct val="150000"/>
              </a:lnSpc>
              <a:spcBef>
                <a:spcPct val="0"/>
              </a:spcBef>
              <a:spcAft>
                <a:spcPct val="0"/>
              </a:spcAft>
            </a:pPr>
            <a:r>
              <a:rPr lang="zh-CN" altLang="en-US" sz="935"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935" dirty="0">
                <a:solidFill>
                  <a:schemeClr val="tx1">
                    <a:lumMod val="50000"/>
                    <a:lumOff val="50000"/>
                  </a:schemeClr>
                </a:solidFill>
                <a:cs typeface="+mn-ea"/>
                <a:sym typeface="+mn-lt"/>
              </a:rPr>
              <a:t>200</a:t>
            </a:r>
            <a:r>
              <a:rPr lang="zh-CN" altLang="en-US" sz="935" dirty="0">
                <a:solidFill>
                  <a:schemeClr val="tx1">
                    <a:lumMod val="50000"/>
                    <a:lumOff val="50000"/>
                  </a:schemeClr>
                </a:solidFill>
                <a:cs typeface="+mn-ea"/>
                <a:sym typeface="+mn-lt"/>
              </a:rPr>
              <a:t>字以内。</a:t>
            </a:r>
            <a:endParaRPr lang="en-US" altLang="zh-CN" sz="935" dirty="0">
              <a:solidFill>
                <a:schemeClr val="tx1">
                  <a:lumMod val="50000"/>
                  <a:lumOff val="50000"/>
                </a:schemeClr>
              </a:solidFill>
              <a:cs typeface="+mn-ea"/>
              <a:sym typeface="+mn-lt"/>
            </a:endParaRPr>
          </a:p>
        </p:txBody>
      </p:sp>
      <p:sp>
        <p:nvSpPr>
          <p:cNvPr id="33" name="文本框 32"/>
          <p:cNvSpPr txBox="1"/>
          <p:nvPr/>
        </p:nvSpPr>
        <p:spPr>
          <a:xfrm>
            <a:off x="2937426" y="4365855"/>
            <a:ext cx="2566989" cy="646331"/>
          </a:xfrm>
          <a:prstGeom prst="rect">
            <a:avLst/>
          </a:prstGeom>
          <a:noFill/>
        </p:spPr>
        <p:txBody>
          <a:bodyPr wrap="square" rtlCol="0">
            <a:spAutoFit/>
          </a:bodyPr>
          <a:lstStyle/>
          <a:p>
            <a:pPr algn="ctr" fontAlgn="base">
              <a:lnSpc>
                <a:spcPct val="150000"/>
              </a:lnSpc>
              <a:spcBef>
                <a:spcPct val="0"/>
              </a:spcBef>
              <a:spcAft>
                <a:spcPct val="0"/>
              </a:spcAft>
            </a:pPr>
            <a:r>
              <a:rPr lang="zh-CN" altLang="en-US" sz="8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800" dirty="0">
                <a:solidFill>
                  <a:schemeClr val="tx1">
                    <a:lumMod val="50000"/>
                    <a:lumOff val="50000"/>
                  </a:schemeClr>
                </a:solidFill>
                <a:cs typeface="+mn-ea"/>
                <a:sym typeface="+mn-lt"/>
              </a:rPr>
              <a:t>200</a:t>
            </a:r>
            <a:r>
              <a:rPr lang="zh-CN" altLang="en-US" sz="800" dirty="0">
                <a:solidFill>
                  <a:schemeClr val="tx1">
                    <a:lumMod val="50000"/>
                    <a:lumOff val="50000"/>
                  </a:schemeClr>
                </a:solidFill>
                <a:cs typeface="+mn-ea"/>
                <a:sym typeface="+mn-lt"/>
              </a:rPr>
              <a:t>字以内。</a:t>
            </a:r>
            <a:endParaRPr lang="en-US" altLang="zh-CN" sz="800" dirty="0">
              <a:solidFill>
                <a:schemeClr val="tx1">
                  <a:lumMod val="50000"/>
                  <a:lumOff val="50000"/>
                </a:schemeClr>
              </a:solidFill>
              <a:cs typeface="+mn-ea"/>
              <a:sym typeface="+mn-lt"/>
            </a:endParaRPr>
          </a:p>
        </p:txBody>
      </p:sp>
      <p:grpSp>
        <p:nvGrpSpPr>
          <p:cNvPr id="34" name="组合 33"/>
          <p:cNvGrpSpPr/>
          <p:nvPr/>
        </p:nvGrpSpPr>
        <p:grpSpPr>
          <a:xfrm>
            <a:off x="2453337" y="2135817"/>
            <a:ext cx="572001" cy="484087"/>
            <a:chOff x="2453338" y="2135817"/>
            <a:chExt cx="572001" cy="484086"/>
          </a:xfrm>
        </p:grpSpPr>
        <p:sp>
          <p:nvSpPr>
            <p:cNvPr id="35" name="椭圆 34"/>
            <p:cNvSpPr/>
            <p:nvPr/>
          </p:nvSpPr>
          <p:spPr>
            <a:xfrm>
              <a:off x="2453338" y="213581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B0F0"/>
                </a:solidFill>
                <a:cs typeface="+mn-ea"/>
                <a:sym typeface="+mn-lt"/>
              </a:endParaRPr>
            </a:p>
          </p:txBody>
        </p:sp>
        <p:sp>
          <p:nvSpPr>
            <p:cNvPr id="36" name="文本框 35"/>
            <p:cNvSpPr txBox="1"/>
            <p:nvPr/>
          </p:nvSpPr>
          <p:spPr>
            <a:xfrm>
              <a:off x="2466246" y="2203650"/>
              <a:ext cx="559093" cy="338553"/>
            </a:xfrm>
            <a:prstGeom prst="rect">
              <a:avLst/>
            </a:prstGeom>
            <a:noFill/>
          </p:spPr>
          <p:txBody>
            <a:bodyPr wrap="square" rtlCol="0">
              <a:spAutoFit/>
            </a:bodyPr>
            <a:lstStyle/>
            <a:p>
              <a:pPr algn="ctr"/>
              <a:r>
                <a:rPr lang="en-US" altLang="zh-CN" sz="1600" dirty="0">
                  <a:solidFill>
                    <a:srgbClr val="00B0F0"/>
                  </a:solidFill>
                  <a:cs typeface="+mn-ea"/>
                  <a:sym typeface="+mn-lt"/>
                </a:rPr>
                <a:t>01</a:t>
              </a:r>
              <a:endParaRPr lang="zh-CN" altLang="en-US" sz="1600" dirty="0">
                <a:solidFill>
                  <a:srgbClr val="00B0F0"/>
                </a:solidFill>
                <a:cs typeface="+mn-ea"/>
                <a:sym typeface="+mn-lt"/>
              </a:endParaRPr>
            </a:p>
          </p:txBody>
        </p:sp>
      </p:grpSp>
      <p:grpSp>
        <p:nvGrpSpPr>
          <p:cNvPr id="37" name="组合 36"/>
          <p:cNvGrpSpPr/>
          <p:nvPr/>
        </p:nvGrpSpPr>
        <p:grpSpPr>
          <a:xfrm>
            <a:off x="2453339" y="3271331"/>
            <a:ext cx="503776" cy="484087"/>
            <a:chOff x="2453338" y="3271328"/>
            <a:chExt cx="503775" cy="484086"/>
          </a:xfrm>
        </p:grpSpPr>
        <p:sp>
          <p:nvSpPr>
            <p:cNvPr id="38" name="椭圆 37"/>
            <p:cNvSpPr/>
            <p:nvPr/>
          </p:nvSpPr>
          <p:spPr>
            <a:xfrm>
              <a:off x="2453338" y="3271328"/>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B0F0"/>
                </a:solidFill>
                <a:cs typeface="+mn-ea"/>
                <a:sym typeface="+mn-lt"/>
              </a:endParaRPr>
            </a:p>
          </p:txBody>
        </p:sp>
        <p:sp>
          <p:nvSpPr>
            <p:cNvPr id="39" name="文本框 38"/>
            <p:cNvSpPr txBox="1"/>
            <p:nvPr/>
          </p:nvSpPr>
          <p:spPr>
            <a:xfrm>
              <a:off x="2466246" y="3339588"/>
              <a:ext cx="490867" cy="338554"/>
            </a:xfrm>
            <a:prstGeom prst="rect">
              <a:avLst/>
            </a:prstGeom>
            <a:noFill/>
          </p:spPr>
          <p:txBody>
            <a:bodyPr wrap="square" rtlCol="0">
              <a:spAutoFit/>
            </a:bodyPr>
            <a:lstStyle/>
            <a:p>
              <a:pPr algn="ctr"/>
              <a:r>
                <a:rPr lang="en-US" altLang="zh-CN" sz="1600" dirty="0">
                  <a:solidFill>
                    <a:srgbClr val="00B0F0"/>
                  </a:solidFill>
                  <a:cs typeface="+mn-ea"/>
                  <a:sym typeface="+mn-lt"/>
                </a:rPr>
                <a:t>02</a:t>
              </a:r>
              <a:endParaRPr lang="zh-CN" altLang="en-US" sz="1600" dirty="0">
                <a:solidFill>
                  <a:srgbClr val="00B0F0"/>
                </a:solidFill>
                <a:cs typeface="+mn-ea"/>
                <a:sym typeface="+mn-lt"/>
              </a:endParaRPr>
            </a:p>
          </p:txBody>
        </p:sp>
      </p:grpSp>
      <p:grpSp>
        <p:nvGrpSpPr>
          <p:cNvPr id="40" name="组合 39"/>
          <p:cNvGrpSpPr/>
          <p:nvPr/>
        </p:nvGrpSpPr>
        <p:grpSpPr>
          <a:xfrm>
            <a:off x="2453337" y="4400521"/>
            <a:ext cx="537625" cy="484087"/>
            <a:chOff x="2453338" y="4400520"/>
            <a:chExt cx="537625" cy="484086"/>
          </a:xfrm>
        </p:grpSpPr>
        <p:sp>
          <p:nvSpPr>
            <p:cNvPr id="41" name="椭圆 40"/>
            <p:cNvSpPr/>
            <p:nvPr/>
          </p:nvSpPr>
          <p:spPr>
            <a:xfrm>
              <a:off x="2453338" y="4400520"/>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rgbClr val="00B0F0"/>
                </a:solidFill>
                <a:cs typeface="+mn-ea"/>
                <a:sym typeface="+mn-lt"/>
              </a:endParaRPr>
            </a:p>
          </p:txBody>
        </p:sp>
        <p:sp>
          <p:nvSpPr>
            <p:cNvPr id="42" name="文本框 41"/>
            <p:cNvSpPr txBox="1"/>
            <p:nvPr/>
          </p:nvSpPr>
          <p:spPr>
            <a:xfrm>
              <a:off x="2466246" y="4459345"/>
              <a:ext cx="524717" cy="318099"/>
            </a:xfrm>
            <a:prstGeom prst="rect">
              <a:avLst/>
            </a:prstGeom>
            <a:noFill/>
          </p:spPr>
          <p:txBody>
            <a:bodyPr wrap="square" rtlCol="0">
              <a:spAutoFit/>
            </a:bodyPr>
            <a:lstStyle/>
            <a:p>
              <a:pPr algn="ctr"/>
              <a:r>
                <a:rPr lang="en-US" altLang="zh-CN" sz="1465" dirty="0">
                  <a:solidFill>
                    <a:srgbClr val="00B0F0"/>
                  </a:solidFill>
                  <a:cs typeface="+mn-ea"/>
                  <a:sym typeface="+mn-lt"/>
                </a:rPr>
                <a:t>03</a:t>
              </a:r>
              <a:endParaRPr lang="zh-CN" altLang="en-US" sz="1465" dirty="0">
                <a:solidFill>
                  <a:srgbClr val="00B0F0"/>
                </a:solidFill>
                <a:cs typeface="+mn-ea"/>
                <a:sym typeface="+mn-lt"/>
              </a:endParaRPr>
            </a:p>
          </p:txBody>
        </p:sp>
      </p:grpSp>
      <p:grpSp>
        <p:nvGrpSpPr>
          <p:cNvPr id="43" name="Group 8"/>
          <p:cNvGrpSpPr>
            <a:grpSpLocks noChangeAspect="1"/>
          </p:cNvGrpSpPr>
          <p:nvPr/>
        </p:nvGrpSpPr>
        <p:grpSpPr bwMode="auto">
          <a:xfrm>
            <a:off x="7717859" y="2138395"/>
            <a:ext cx="377812" cy="413979"/>
            <a:chOff x="3437" y="2282"/>
            <a:chExt cx="679" cy="744"/>
          </a:xfrm>
          <a:solidFill>
            <a:schemeClr val="bg1"/>
          </a:solidFill>
        </p:grpSpPr>
        <p:sp>
          <p:nvSpPr>
            <p:cNvPr id="4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4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46" name="Group 13"/>
          <p:cNvGrpSpPr>
            <a:grpSpLocks noChangeAspect="1"/>
          </p:cNvGrpSpPr>
          <p:nvPr/>
        </p:nvGrpSpPr>
        <p:grpSpPr bwMode="auto">
          <a:xfrm>
            <a:off x="6702316" y="3318722"/>
            <a:ext cx="414299" cy="419189"/>
            <a:chOff x="2426" y="2781"/>
            <a:chExt cx="593" cy="600"/>
          </a:xfrm>
          <a:solidFill>
            <a:schemeClr val="bg1"/>
          </a:solidFill>
        </p:grpSpPr>
        <p:sp>
          <p:nvSpPr>
            <p:cNvPr id="4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4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49" name="Group 18"/>
          <p:cNvGrpSpPr>
            <a:grpSpLocks noChangeAspect="1"/>
          </p:cNvGrpSpPr>
          <p:nvPr/>
        </p:nvGrpSpPr>
        <p:grpSpPr bwMode="auto">
          <a:xfrm>
            <a:off x="8850877" y="3330445"/>
            <a:ext cx="391243" cy="364567"/>
            <a:chOff x="3802" y="2858"/>
            <a:chExt cx="616" cy="574"/>
          </a:xfrm>
          <a:solidFill>
            <a:schemeClr val="bg1"/>
          </a:solidFill>
        </p:grpSpPr>
        <p:sp>
          <p:nvSpPr>
            <p:cNvPr id="5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55" name="Group 26"/>
          <p:cNvGrpSpPr>
            <a:grpSpLocks noChangeAspect="1"/>
          </p:cNvGrpSpPr>
          <p:nvPr/>
        </p:nvGrpSpPr>
        <p:grpSpPr bwMode="auto">
          <a:xfrm>
            <a:off x="5984033" y="4521967"/>
            <a:ext cx="556924" cy="276101"/>
            <a:chOff x="5676" y="2597"/>
            <a:chExt cx="1061" cy="526"/>
          </a:xfrm>
          <a:solidFill>
            <a:schemeClr val="bg1"/>
          </a:solidFill>
        </p:grpSpPr>
        <p:sp>
          <p:nvSpPr>
            <p:cNvPr id="56"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8"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1"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3"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6"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sp>
        <p:nvSpPr>
          <p:cNvPr id="71" name="Freeform 108"/>
          <p:cNvSpPr>
            <a:spLocks noEditPoints="1"/>
          </p:cNvSpPr>
          <p:nvPr/>
        </p:nvSpPr>
        <p:spPr bwMode="auto">
          <a:xfrm>
            <a:off x="8888545" y="4502023"/>
            <a:ext cx="381856" cy="38322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2" name="Freeform 96"/>
          <p:cNvSpPr>
            <a:spLocks noEditPoints="1"/>
          </p:cNvSpPr>
          <p:nvPr/>
        </p:nvSpPr>
        <p:spPr bwMode="auto">
          <a:xfrm>
            <a:off x="7483782" y="4440510"/>
            <a:ext cx="371781" cy="40410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14:presetBounceEnd="50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50000">
                                          <p:cBhvr additive="base">
                                            <p:cTn id="14"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300"/>
                                </p:stCondLst>
                                <p:childTnLst>
                                  <p:par>
                                    <p:cTn id="30" presetID="2" presetClass="entr" presetSubtype="4" accel="70000" fill="hold" grpId="0" nodeType="afterEffect" p14:presetBounceEnd="40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40000">
                                          <p:cBhvr additive="base">
                                            <p:cTn id="32"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accel="70000" fill="hold" grpId="0" nodeType="withEffect" p14:presetBounceEnd="40000">
                                      <p:stCondLst>
                                        <p:cond delay="300"/>
                                      </p:stCondLst>
                                      <p:childTnLst>
                                        <p:set>
                                          <p:cBhvr>
                                            <p:cTn id="35" dur="1" fill="hold">
                                              <p:stCondLst>
                                                <p:cond delay="0"/>
                                              </p:stCondLst>
                                            </p:cTn>
                                            <p:tgtEl>
                                              <p:spTgt spid="27"/>
                                            </p:tgtEl>
                                            <p:attrNameLst>
                                              <p:attrName>style.visibility</p:attrName>
                                            </p:attrNameLst>
                                          </p:cBhvr>
                                          <p:to>
                                            <p:strVal val="visible"/>
                                          </p:to>
                                        </p:set>
                                        <p:anim calcmode="lin" valueType="num" p14:bounceEnd="40000">
                                          <p:cBhvr additive="base">
                                            <p:cTn id="36"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accel="70000" fill="hold" grpId="0" nodeType="withEffect" p14:presetBounceEnd="40000">
                                      <p:stCondLst>
                                        <p:cond delay="600"/>
                                      </p:stCondLst>
                                      <p:childTnLst>
                                        <p:set>
                                          <p:cBhvr>
                                            <p:cTn id="39" dur="1" fill="hold">
                                              <p:stCondLst>
                                                <p:cond delay="0"/>
                                              </p:stCondLst>
                                            </p:cTn>
                                            <p:tgtEl>
                                              <p:spTgt spid="26"/>
                                            </p:tgtEl>
                                            <p:attrNameLst>
                                              <p:attrName>style.visibility</p:attrName>
                                            </p:attrNameLst>
                                          </p:cBhvr>
                                          <p:to>
                                            <p:strVal val="visible"/>
                                          </p:to>
                                        </p:set>
                                        <p:anim calcmode="lin" valueType="num" p14:bounceEnd="40000">
                                          <p:cBhvr additive="base">
                                            <p:cTn id="40"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41" dur="500" fill="hold"/>
                                            <p:tgtEl>
                                              <p:spTgt spid="26"/>
                                            </p:tgtEl>
                                            <p:attrNameLst>
                                              <p:attrName>ppt_y</p:attrName>
                                            </p:attrNameLst>
                                          </p:cBhvr>
                                          <p:tavLst>
                                            <p:tav tm="0">
                                              <p:val>
                                                <p:strVal val="1+#ppt_h/2"/>
                                              </p:val>
                                            </p:tav>
                                            <p:tav tm="100000">
                                              <p:val>
                                                <p:strVal val="#ppt_y"/>
                                              </p:val>
                                            </p:tav>
                                          </p:tavLst>
                                        </p:anim>
                                      </p:childTnLst>
                                    </p:cTn>
                                  </p:par>
                                  <p:par>
                                    <p:cTn id="42" presetID="2" presetClass="entr" presetSubtype="4" accel="70000" fill="hold" grpId="0" nodeType="withEffect" p14:presetBounceEnd="40000">
                                      <p:stCondLst>
                                        <p:cond delay="900"/>
                                      </p:stCondLst>
                                      <p:childTnLst>
                                        <p:set>
                                          <p:cBhvr>
                                            <p:cTn id="43" dur="1" fill="hold">
                                              <p:stCondLst>
                                                <p:cond delay="0"/>
                                              </p:stCondLst>
                                            </p:cTn>
                                            <p:tgtEl>
                                              <p:spTgt spid="29"/>
                                            </p:tgtEl>
                                            <p:attrNameLst>
                                              <p:attrName>style.visibility</p:attrName>
                                            </p:attrNameLst>
                                          </p:cBhvr>
                                          <p:to>
                                            <p:strVal val="visible"/>
                                          </p:to>
                                        </p:set>
                                        <p:anim calcmode="lin" valueType="num" p14:bounceEnd="40000">
                                          <p:cBhvr additive="base">
                                            <p:cTn id="44"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45" dur="500" fill="hold"/>
                                            <p:tgtEl>
                                              <p:spTgt spid="29"/>
                                            </p:tgtEl>
                                            <p:attrNameLst>
                                              <p:attrName>ppt_y</p:attrName>
                                            </p:attrNameLst>
                                          </p:cBhvr>
                                          <p:tavLst>
                                            <p:tav tm="0">
                                              <p:val>
                                                <p:strVal val="1+#ppt_h/2"/>
                                              </p:val>
                                            </p:tav>
                                            <p:tav tm="100000">
                                              <p:val>
                                                <p:strVal val="#ppt_y"/>
                                              </p:val>
                                            </p:tav>
                                          </p:tavLst>
                                        </p:anim>
                                      </p:childTnLst>
                                    </p:cTn>
                                  </p:par>
                                  <p:par>
                                    <p:cTn id="46" presetID="2" presetClass="entr" presetSubtype="4" accel="70000" fill="hold" grpId="0" nodeType="withEffect" p14:presetBounceEnd="40000">
                                      <p:stCondLst>
                                        <p:cond delay="1200"/>
                                      </p:stCondLst>
                                      <p:childTnLst>
                                        <p:set>
                                          <p:cBhvr>
                                            <p:cTn id="47" dur="1" fill="hold">
                                              <p:stCondLst>
                                                <p:cond delay="0"/>
                                              </p:stCondLst>
                                            </p:cTn>
                                            <p:tgtEl>
                                              <p:spTgt spid="30"/>
                                            </p:tgtEl>
                                            <p:attrNameLst>
                                              <p:attrName>style.visibility</p:attrName>
                                            </p:attrNameLst>
                                          </p:cBhvr>
                                          <p:to>
                                            <p:strVal val="visible"/>
                                          </p:to>
                                        </p:set>
                                        <p:anim calcmode="lin" valueType="num" p14:bounceEnd="40000">
                                          <p:cBhvr additive="base">
                                            <p:cTn id="48"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2" presetClass="entr" presetSubtype="4" accel="70000" fill="hold" grpId="0" nodeType="withEffect" p14:presetBounceEnd="40000">
                                      <p:stCondLst>
                                        <p:cond delay="1500"/>
                                      </p:stCondLst>
                                      <p:childTnLst>
                                        <p:set>
                                          <p:cBhvr>
                                            <p:cTn id="51" dur="1" fill="hold">
                                              <p:stCondLst>
                                                <p:cond delay="0"/>
                                              </p:stCondLst>
                                            </p:cTn>
                                            <p:tgtEl>
                                              <p:spTgt spid="28"/>
                                            </p:tgtEl>
                                            <p:attrNameLst>
                                              <p:attrName>style.visibility</p:attrName>
                                            </p:attrNameLst>
                                          </p:cBhvr>
                                          <p:to>
                                            <p:strVal val="visible"/>
                                          </p:to>
                                        </p:set>
                                        <p:anim calcmode="lin" valueType="num" p14:bounceEnd="40000">
                                          <p:cBhvr additive="base">
                                            <p:cTn id="52"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800"/>
                                </p:stCondLst>
                                <p:childTnLst>
                                  <p:par>
                                    <p:cTn id="55" presetID="53" presetClass="entr" presetSubtype="16"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300" fill="hold"/>
                                            <p:tgtEl>
                                              <p:spTgt spid="43"/>
                                            </p:tgtEl>
                                            <p:attrNameLst>
                                              <p:attrName>ppt_w</p:attrName>
                                            </p:attrNameLst>
                                          </p:cBhvr>
                                          <p:tavLst>
                                            <p:tav tm="0">
                                              <p:val>
                                                <p:fltVal val="0"/>
                                              </p:val>
                                            </p:tav>
                                            <p:tav tm="100000">
                                              <p:val>
                                                <p:strVal val="#ppt_w"/>
                                              </p:val>
                                            </p:tav>
                                          </p:tavLst>
                                        </p:anim>
                                        <p:anim calcmode="lin" valueType="num">
                                          <p:cBhvr>
                                            <p:cTn id="58" dur="300" fill="hold"/>
                                            <p:tgtEl>
                                              <p:spTgt spid="43"/>
                                            </p:tgtEl>
                                            <p:attrNameLst>
                                              <p:attrName>ppt_h</p:attrName>
                                            </p:attrNameLst>
                                          </p:cBhvr>
                                          <p:tavLst>
                                            <p:tav tm="0">
                                              <p:val>
                                                <p:fltVal val="0"/>
                                              </p:val>
                                            </p:tav>
                                            <p:tav tm="100000">
                                              <p:val>
                                                <p:strVal val="#ppt_h"/>
                                              </p:val>
                                            </p:tav>
                                          </p:tavLst>
                                        </p:anim>
                                        <p:animEffect transition="in" filter="fade">
                                          <p:cBhvr>
                                            <p:cTn id="59" dur="300"/>
                                            <p:tgtEl>
                                              <p:spTgt spid="43"/>
                                            </p:tgtEl>
                                          </p:cBhvr>
                                        </p:animEffect>
                                      </p:childTnLst>
                                    </p:cTn>
                                  </p:par>
                                </p:childTnLst>
                              </p:cTn>
                            </p:par>
                            <p:par>
                              <p:cTn id="60" fill="hold">
                                <p:stCondLst>
                                  <p:cond delay="3300"/>
                                </p:stCondLst>
                                <p:childTnLst>
                                  <p:par>
                                    <p:cTn id="61" presetID="26" presetClass="emph" presetSubtype="0" fill="hold" nodeType="afterEffect">
                                      <p:stCondLst>
                                        <p:cond delay="0"/>
                                      </p:st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1000"/>
                                            <p:tgtEl>
                                              <p:spTgt spid="15"/>
                                            </p:tgtEl>
                                          </p:cBhvr>
                                        </p:animEffect>
                                      </p:childTnLst>
                                    </p:cTn>
                                  </p:par>
                                </p:childTnLst>
                              </p:cTn>
                            </p:par>
                            <p:par>
                              <p:cTn id="68" fill="hold">
                                <p:stCondLst>
                                  <p:cond delay="4800"/>
                                </p:stCondLst>
                                <p:childTnLst>
                                  <p:par>
                                    <p:cTn id="69" presetID="53" presetClass="entr" presetSubtype="16"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300" fill="hold"/>
                                            <p:tgtEl>
                                              <p:spTgt spid="46"/>
                                            </p:tgtEl>
                                            <p:attrNameLst>
                                              <p:attrName>ppt_w</p:attrName>
                                            </p:attrNameLst>
                                          </p:cBhvr>
                                          <p:tavLst>
                                            <p:tav tm="0">
                                              <p:val>
                                                <p:fltVal val="0"/>
                                              </p:val>
                                            </p:tav>
                                            <p:tav tm="100000">
                                              <p:val>
                                                <p:strVal val="#ppt_w"/>
                                              </p:val>
                                            </p:tav>
                                          </p:tavLst>
                                        </p:anim>
                                        <p:anim calcmode="lin" valueType="num">
                                          <p:cBhvr>
                                            <p:cTn id="72" dur="300" fill="hold"/>
                                            <p:tgtEl>
                                              <p:spTgt spid="46"/>
                                            </p:tgtEl>
                                            <p:attrNameLst>
                                              <p:attrName>ppt_h</p:attrName>
                                            </p:attrNameLst>
                                          </p:cBhvr>
                                          <p:tavLst>
                                            <p:tav tm="0">
                                              <p:val>
                                                <p:fltVal val="0"/>
                                              </p:val>
                                            </p:tav>
                                            <p:tav tm="100000">
                                              <p:val>
                                                <p:strVal val="#ppt_h"/>
                                              </p:val>
                                            </p:tav>
                                          </p:tavLst>
                                        </p:anim>
                                        <p:animEffect transition="in" filter="fade">
                                          <p:cBhvr>
                                            <p:cTn id="73" dur="300"/>
                                            <p:tgtEl>
                                              <p:spTgt spid="46"/>
                                            </p:tgtEl>
                                          </p:cBhvr>
                                        </p:animEffect>
                                      </p:childTnLst>
                                    </p:cTn>
                                  </p:par>
                                  <p:par>
                                    <p:cTn id="74" presetID="53" presetClass="entr" presetSubtype="16"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300" fill="hold"/>
                                            <p:tgtEl>
                                              <p:spTgt spid="49"/>
                                            </p:tgtEl>
                                            <p:attrNameLst>
                                              <p:attrName>ppt_w</p:attrName>
                                            </p:attrNameLst>
                                          </p:cBhvr>
                                          <p:tavLst>
                                            <p:tav tm="0">
                                              <p:val>
                                                <p:fltVal val="0"/>
                                              </p:val>
                                            </p:tav>
                                            <p:tav tm="100000">
                                              <p:val>
                                                <p:strVal val="#ppt_w"/>
                                              </p:val>
                                            </p:tav>
                                          </p:tavLst>
                                        </p:anim>
                                        <p:anim calcmode="lin" valueType="num">
                                          <p:cBhvr>
                                            <p:cTn id="77" dur="300" fill="hold"/>
                                            <p:tgtEl>
                                              <p:spTgt spid="49"/>
                                            </p:tgtEl>
                                            <p:attrNameLst>
                                              <p:attrName>ppt_h</p:attrName>
                                            </p:attrNameLst>
                                          </p:cBhvr>
                                          <p:tavLst>
                                            <p:tav tm="0">
                                              <p:val>
                                                <p:fltVal val="0"/>
                                              </p:val>
                                            </p:tav>
                                            <p:tav tm="100000">
                                              <p:val>
                                                <p:strVal val="#ppt_h"/>
                                              </p:val>
                                            </p:tav>
                                          </p:tavLst>
                                        </p:anim>
                                        <p:animEffect transition="in" filter="fade">
                                          <p:cBhvr>
                                            <p:cTn id="78" dur="300"/>
                                            <p:tgtEl>
                                              <p:spTgt spid="49"/>
                                            </p:tgtEl>
                                          </p:cBhvr>
                                        </p:animEffect>
                                      </p:childTnLst>
                                    </p:cTn>
                                  </p:par>
                                </p:childTnLst>
                              </p:cTn>
                            </p:par>
                            <p:par>
                              <p:cTn id="79" fill="hold">
                                <p:stCondLst>
                                  <p:cond delay="5300"/>
                                </p:stCondLst>
                                <p:childTnLst>
                                  <p:par>
                                    <p:cTn id="80" presetID="26" presetClass="emph" presetSubtype="0" fill="hold" nodeType="afterEffect">
                                      <p:stCondLst>
                                        <p:cond delay="0"/>
                                      </p:stCondLst>
                                      <p:childTnLst>
                                        <p:animEffect transition="out" filter="fade">
                                          <p:cBhvr>
                                            <p:cTn id="81" dur="500" tmFilter="0, 0; .2, .5; .8, .5; 1, 0"/>
                                            <p:tgtEl>
                                              <p:spTgt spid="46"/>
                                            </p:tgtEl>
                                          </p:cBhvr>
                                        </p:animEffect>
                                        <p:animScale>
                                          <p:cBhvr>
                                            <p:cTn id="82" dur="250" autoRev="1" fill="hold"/>
                                            <p:tgtEl>
                                              <p:spTgt spid="46"/>
                                            </p:tgtEl>
                                          </p:cBhvr>
                                          <p:by x="105000" y="105000"/>
                                        </p:animScale>
                                      </p:childTnLst>
                                    </p:cTn>
                                  </p:par>
                                  <p:par>
                                    <p:cTn id="83" presetID="26" presetClass="emph" presetSubtype="0" fill="hold" nodeType="withEffect">
                                      <p:stCondLst>
                                        <p:cond delay="0"/>
                                      </p:stCondLst>
                                      <p:childTnLst>
                                        <p:animEffect transition="out" filter="fade">
                                          <p:cBhvr>
                                            <p:cTn id="84" dur="500" tmFilter="0, 0; .2, .5; .8, .5; 1, 0"/>
                                            <p:tgtEl>
                                              <p:spTgt spid="49"/>
                                            </p:tgtEl>
                                          </p:cBhvr>
                                        </p:animEffect>
                                        <p:animScale>
                                          <p:cBhvr>
                                            <p:cTn id="85" dur="250" autoRev="1" fill="hold"/>
                                            <p:tgtEl>
                                              <p:spTgt spid="49"/>
                                            </p:tgtEl>
                                          </p:cBhvr>
                                          <p:by x="105000" y="105000"/>
                                        </p:animScale>
                                      </p:childTnLst>
                                    </p:cTn>
                                  </p:par>
                                </p:childTnLst>
                              </p:cTn>
                            </p:par>
                            <p:par>
                              <p:cTn id="86" fill="hold">
                                <p:stCondLst>
                                  <p:cond delay="5800"/>
                                </p:stCondLst>
                                <p:childTnLst>
                                  <p:par>
                                    <p:cTn id="87" presetID="22" presetClass="entr" presetSubtype="1" fill="hold"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up)">
                                          <p:cBhvr>
                                            <p:cTn id="89" dur="1000"/>
                                            <p:tgtEl>
                                              <p:spTgt spid="18"/>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up)">
                                          <p:cBhvr>
                                            <p:cTn id="92" dur="1000"/>
                                            <p:tgtEl>
                                              <p:spTgt spid="21"/>
                                            </p:tgtEl>
                                          </p:cBhvr>
                                        </p:animEffect>
                                      </p:childTnLst>
                                    </p:cTn>
                                  </p:par>
                                </p:childTnLst>
                              </p:cTn>
                            </p:par>
                            <p:par>
                              <p:cTn id="93" fill="hold">
                                <p:stCondLst>
                                  <p:cond delay="6800"/>
                                </p:stCondLst>
                                <p:childTnLst>
                                  <p:par>
                                    <p:cTn id="94" presetID="53" presetClass="entr" presetSubtype="16" fill="hold" nodeType="after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p:cTn id="96" dur="300" fill="hold"/>
                                            <p:tgtEl>
                                              <p:spTgt spid="55"/>
                                            </p:tgtEl>
                                            <p:attrNameLst>
                                              <p:attrName>ppt_w</p:attrName>
                                            </p:attrNameLst>
                                          </p:cBhvr>
                                          <p:tavLst>
                                            <p:tav tm="0">
                                              <p:val>
                                                <p:fltVal val="0"/>
                                              </p:val>
                                            </p:tav>
                                            <p:tav tm="100000">
                                              <p:val>
                                                <p:strVal val="#ppt_w"/>
                                              </p:val>
                                            </p:tav>
                                          </p:tavLst>
                                        </p:anim>
                                        <p:anim calcmode="lin" valueType="num">
                                          <p:cBhvr>
                                            <p:cTn id="97" dur="300" fill="hold"/>
                                            <p:tgtEl>
                                              <p:spTgt spid="55"/>
                                            </p:tgtEl>
                                            <p:attrNameLst>
                                              <p:attrName>ppt_h</p:attrName>
                                            </p:attrNameLst>
                                          </p:cBhvr>
                                          <p:tavLst>
                                            <p:tav tm="0">
                                              <p:val>
                                                <p:fltVal val="0"/>
                                              </p:val>
                                            </p:tav>
                                            <p:tav tm="100000">
                                              <p:val>
                                                <p:strVal val="#ppt_h"/>
                                              </p:val>
                                            </p:tav>
                                          </p:tavLst>
                                        </p:anim>
                                        <p:animEffect transition="in" filter="fade">
                                          <p:cBhvr>
                                            <p:cTn id="98" dur="300"/>
                                            <p:tgtEl>
                                              <p:spTgt spid="55"/>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 calcmode="lin" valueType="num">
                                          <p:cBhvr>
                                            <p:cTn id="101" dur="300" fill="hold"/>
                                            <p:tgtEl>
                                              <p:spTgt spid="72"/>
                                            </p:tgtEl>
                                            <p:attrNameLst>
                                              <p:attrName>ppt_w</p:attrName>
                                            </p:attrNameLst>
                                          </p:cBhvr>
                                          <p:tavLst>
                                            <p:tav tm="0">
                                              <p:val>
                                                <p:fltVal val="0"/>
                                              </p:val>
                                            </p:tav>
                                            <p:tav tm="100000">
                                              <p:val>
                                                <p:strVal val="#ppt_w"/>
                                              </p:val>
                                            </p:tav>
                                          </p:tavLst>
                                        </p:anim>
                                        <p:anim calcmode="lin" valueType="num">
                                          <p:cBhvr>
                                            <p:cTn id="102" dur="300" fill="hold"/>
                                            <p:tgtEl>
                                              <p:spTgt spid="72"/>
                                            </p:tgtEl>
                                            <p:attrNameLst>
                                              <p:attrName>ppt_h</p:attrName>
                                            </p:attrNameLst>
                                          </p:cBhvr>
                                          <p:tavLst>
                                            <p:tav tm="0">
                                              <p:val>
                                                <p:fltVal val="0"/>
                                              </p:val>
                                            </p:tav>
                                            <p:tav tm="100000">
                                              <p:val>
                                                <p:strVal val="#ppt_h"/>
                                              </p:val>
                                            </p:tav>
                                          </p:tavLst>
                                        </p:anim>
                                        <p:animEffect transition="in" filter="fade">
                                          <p:cBhvr>
                                            <p:cTn id="103" dur="300"/>
                                            <p:tgtEl>
                                              <p:spTgt spid="7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 calcmode="lin" valueType="num">
                                          <p:cBhvr>
                                            <p:cTn id="106" dur="300" fill="hold"/>
                                            <p:tgtEl>
                                              <p:spTgt spid="71"/>
                                            </p:tgtEl>
                                            <p:attrNameLst>
                                              <p:attrName>ppt_w</p:attrName>
                                            </p:attrNameLst>
                                          </p:cBhvr>
                                          <p:tavLst>
                                            <p:tav tm="0">
                                              <p:val>
                                                <p:fltVal val="0"/>
                                              </p:val>
                                            </p:tav>
                                            <p:tav tm="100000">
                                              <p:val>
                                                <p:strVal val="#ppt_w"/>
                                              </p:val>
                                            </p:tav>
                                          </p:tavLst>
                                        </p:anim>
                                        <p:anim calcmode="lin" valueType="num">
                                          <p:cBhvr>
                                            <p:cTn id="107" dur="300" fill="hold"/>
                                            <p:tgtEl>
                                              <p:spTgt spid="71"/>
                                            </p:tgtEl>
                                            <p:attrNameLst>
                                              <p:attrName>ppt_h</p:attrName>
                                            </p:attrNameLst>
                                          </p:cBhvr>
                                          <p:tavLst>
                                            <p:tav tm="0">
                                              <p:val>
                                                <p:fltVal val="0"/>
                                              </p:val>
                                            </p:tav>
                                            <p:tav tm="100000">
                                              <p:val>
                                                <p:strVal val="#ppt_h"/>
                                              </p:val>
                                            </p:tav>
                                          </p:tavLst>
                                        </p:anim>
                                        <p:animEffect transition="in" filter="fade">
                                          <p:cBhvr>
                                            <p:cTn id="108" dur="300"/>
                                            <p:tgtEl>
                                              <p:spTgt spid="71"/>
                                            </p:tgtEl>
                                          </p:cBhvr>
                                        </p:animEffect>
                                      </p:childTnLst>
                                    </p:cTn>
                                  </p:par>
                                </p:childTnLst>
                              </p:cTn>
                            </p:par>
                            <p:par>
                              <p:cTn id="109" fill="hold">
                                <p:stCondLst>
                                  <p:cond delay="7300"/>
                                </p:stCondLst>
                                <p:childTnLst>
                                  <p:par>
                                    <p:cTn id="110" presetID="26" presetClass="emph" presetSubtype="0" fill="hold" nodeType="afterEffect">
                                      <p:stCondLst>
                                        <p:cond delay="0"/>
                                      </p:stCondLst>
                                      <p:childTnLst>
                                        <p:animEffect transition="out" filter="fade">
                                          <p:cBhvr>
                                            <p:cTn id="111" dur="500" tmFilter="0, 0; .2, .5; .8, .5; 1, 0"/>
                                            <p:tgtEl>
                                              <p:spTgt spid="55"/>
                                            </p:tgtEl>
                                          </p:cBhvr>
                                        </p:animEffect>
                                        <p:animScale>
                                          <p:cBhvr>
                                            <p:cTn id="112" dur="250" autoRev="1" fill="hold"/>
                                            <p:tgtEl>
                                              <p:spTgt spid="55"/>
                                            </p:tgtEl>
                                          </p:cBhvr>
                                          <p:by x="105000" y="105000"/>
                                        </p:animScale>
                                      </p:childTnLst>
                                    </p:cTn>
                                  </p:par>
                                  <p:par>
                                    <p:cTn id="113" presetID="26" presetClass="emph" presetSubtype="0" fill="hold" grpId="1" nodeType="withEffect">
                                      <p:stCondLst>
                                        <p:cond delay="0"/>
                                      </p:stCondLst>
                                      <p:childTnLst>
                                        <p:animEffect transition="out" filter="fade">
                                          <p:cBhvr>
                                            <p:cTn id="114" dur="500" tmFilter="0, 0; .2, .5; .8, .5; 1, 0"/>
                                            <p:tgtEl>
                                              <p:spTgt spid="72"/>
                                            </p:tgtEl>
                                          </p:cBhvr>
                                        </p:animEffect>
                                        <p:animScale>
                                          <p:cBhvr>
                                            <p:cTn id="115" dur="250" autoRev="1" fill="hold"/>
                                            <p:tgtEl>
                                              <p:spTgt spid="72"/>
                                            </p:tgtEl>
                                          </p:cBhvr>
                                          <p:by x="105000" y="105000"/>
                                        </p:animScale>
                                      </p:childTnLst>
                                    </p:cTn>
                                  </p:par>
                                  <p:par>
                                    <p:cTn id="116" presetID="26" presetClass="emph" presetSubtype="0" fill="hold" grpId="1" nodeType="withEffect">
                                      <p:stCondLst>
                                        <p:cond delay="0"/>
                                      </p:stCondLst>
                                      <p:childTnLst>
                                        <p:animEffect transition="out" filter="fade">
                                          <p:cBhvr>
                                            <p:cTn id="117" dur="500" tmFilter="0, 0; .2, .5; .8, .5; 1, 0"/>
                                            <p:tgtEl>
                                              <p:spTgt spid="71"/>
                                            </p:tgtEl>
                                          </p:cBhvr>
                                        </p:animEffect>
                                        <p:animScale>
                                          <p:cBhvr>
                                            <p:cTn id="118" dur="250" autoRev="1" fill="hold"/>
                                            <p:tgtEl>
                                              <p:spTgt spid="71"/>
                                            </p:tgtEl>
                                          </p:cBhvr>
                                          <p:by x="105000" y="105000"/>
                                        </p:animScale>
                                      </p:childTnLst>
                                    </p:cTn>
                                  </p:par>
                                </p:childTnLst>
                              </p:cTn>
                            </p:par>
                            <p:par>
                              <p:cTn id="119" fill="hold">
                                <p:stCondLst>
                                  <p:cond delay="7800"/>
                                </p:stCondLst>
                                <p:childTnLst>
                                  <p:par>
                                    <p:cTn id="120" presetID="2" presetClass="entr" presetSubtype="4" accel="70000" fill="hold" nodeType="afterEffect" p14:presetBounceEnd="40000">
                                      <p:stCondLst>
                                        <p:cond delay="0"/>
                                      </p:stCondLst>
                                      <p:childTnLst>
                                        <p:set>
                                          <p:cBhvr>
                                            <p:cTn id="121" dur="1" fill="hold">
                                              <p:stCondLst>
                                                <p:cond delay="0"/>
                                              </p:stCondLst>
                                            </p:cTn>
                                            <p:tgtEl>
                                              <p:spTgt spid="34"/>
                                            </p:tgtEl>
                                            <p:attrNameLst>
                                              <p:attrName>style.visibility</p:attrName>
                                            </p:attrNameLst>
                                          </p:cBhvr>
                                          <p:to>
                                            <p:strVal val="visible"/>
                                          </p:to>
                                        </p:set>
                                        <p:anim calcmode="lin" valueType="num" p14:bounceEnd="40000">
                                          <p:cBhvr additive="base">
                                            <p:cTn id="122"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123" dur="500" fill="hold"/>
                                            <p:tgtEl>
                                              <p:spTgt spid="34"/>
                                            </p:tgtEl>
                                            <p:attrNameLst>
                                              <p:attrName>ppt_y</p:attrName>
                                            </p:attrNameLst>
                                          </p:cBhvr>
                                          <p:tavLst>
                                            <p:tav tm="0">
                                              <p:val>
                                                <p:strVal val="1+#ppt_h/2"/>
                                              </p:val>
                                            </p:tav>
                                            <p:tav tm="100000">
                                              <p:val>
                                                <p:strVal val="#ppt_y"/>
                                              </p:val>
                                            </p:tav>
                                          </p:tavLst>
                                        </p:anim>
                                      </p:childTnLst>
                                    </p:cTn>
                                  </p:par>
                                </p:childTnLst>
                              </p:cTn>
                            </p:par>
                            <p:par>
                              <p:cTn id="124" fill="hold">
                                <p:stCondLst>
                                  <p:cond delay="8300"/>
                                </p:stCondLst>
                                <p:childTnLst>
                                  <p:par>
                                    <p:cTn id="125" presetID="16" presetClass="entr" presetSubtype="37"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barn(outVertical)">
                                          <p:cBhvr>
                                            <p:cTn id="127" dur="500"/>
                                            <p:tgtEl>
                                              <p:spTgt spid="31"/>
                                            </p:tgtEl>
                                          </p:cBhvr>
                                        </p:animEffect>
                                      </p:childTnLst>
                                    </p:cTn>
                                  </p:par>
                                </p:childTnLst>
                              </p:cTn>
                            </p:par>
                            <p:par>
                              <p:cTn id="128" fill="hold">
                                <p:stCondLst>
                                  <p:cond delay="8800"/>
                                </p:stCondLst>
                                <p:childTnLst>
                                  <p:par>
                                    <p:cTn id="129" presetID="2" presetClass="entr" presetSubtype="4" accel="70000" fill="hold" nodeType="afterEffect" p14:presetBounceEnd="40000">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14:bounceEnd="40000">
                                          <p:cBhvr additive="base">
                                            <p:cTn id="131"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par>
                              <p:cTn id="133" fill="hold">
                                <p:stCondLst>
                                  <p:cond delay="9300"/>
                                </p:stCondLst>
                                <p:childTnLst>
                                  <p:par>
                                    <p:cTn id="134" presetID="16" presetClass="entr" presetSubtype="37" fill="hold" grpId="0" nodeType="after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barn(outVertical)">
                                          <p:cBhvr>
                                            <p:cTn id="136" dur="500"/>
                                            <p:tgtEl>
                                              <p:spTgt spid="32"/>
                                            </p:tgtEl>
                                          </p:cBhvr>
                                        </p:animEffect>
                                      </p:childTnLst>
                                    </p:cTn>
                                  </p:par>
                                </p:childTnLst>
                              </p:cTn>
                            </p:par>
                            <p:par>
                              <p:cTn id="137" fill="hold">
                                <p:stCondLst>
                                  <p:cond delay="9800"/>
                                </p:stCondLst>
                                <p:childTnLst>
                                  <p:par>
                                    <p:cTn id="138" presetID="2" presetClass="entr" presetSubtype="4" accel="70000" fill="hold" nodeType="afterEffect" p14:presetBounceEnd="40000">
                                      <p:stCondLst>
                                        <p:cond delay="0"/>
                                      </p:stCondLst>
                                      <p:childTnLst>
                                        <p:set>
                                          <p:cBhvr>
                                            <p:cTn id="139" dur="1" fill="hold">
                                              <p:stCondLst>
                                                <p:cond delay="0"/>
                                              </p:stCondLst>
                                            </p:cTn>
                                            <p:tgtEl>
                                              <p:spTgt spid="40"/>
                                            </p:tgtEl>
                                            <p:attrNameLst>
                                              <p:attrName>style.visibility</p:attrName>
                                            </p:attrNameLst>
                                          </p:cBhvr>
                                          <p:to>
                                            <p:strVal val="visible"/>
                                          </p:to>
                                        </p:set>
                                        <p:anim calcmode="lin" valueType="num" p14:bounceEnd="40000">
                                          <p:cBhvr additive="base">
                                            <p:cTn id="140"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141" dur="500" fill="hold"/>
                                            <p:tgtEl>
                                              <p:spTgt spid="40"/>
                                            </p:tgtEl>
                                            <p:attrNameLst>
                                              <p:attrName>ppt_y</p:attrName>
                                            </p:attrNameLst>
                                          </p:cBhvr>
                                          <p:tavLst>
                                            <p:tav tm="0">
                                              <p:val>
                                                <p:strVal val="1+#ppt_h/2"/>
                                              </p:val>
                                            </p:tav>
                                            <p:tav tm="100000">
                                              <p:val>
                                                <p:strVal val="#ppt_y"/>
                                              </p:val>
                                            </p:tav>
                                          </p:tavLst>
                                        </p:anim>
                                      </p:childTnLst>
                                    </p:cTn>
                                  </p:par>
                                </p:childTnLst>
                              </p:cTn>
                            </p:par>
                            <p:par>
                              <p:cTn id="142" fill="hold">
                                <p:stCondLst>
                                  <p:cond delay="10300"/>
                                </p:stCondLst>
                                <p:childTnLst>
                                  <p:par>
                                    <p:cTn id="143" presetID="16" presetClass="entr" presetSubtype="37" fill="hold" grpId="0" nodeType="after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barn(outVertical)">
                                          <p:cBhvr>
                                            <p:cTn id="1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71" grpId="0" animBg="1"/>
          <p:bldP spid="71" grpId="1" animBg="1"/>
          <p:bldP spid="72" grpId="0" animBg="1"/>
          <p:bldP spid="7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300"/>
                                </p:stCondLst>
                                <p:childTnLst>
                                  <p:par>
                                    <p:cTn id="30" presetID="2" presetClass="entr" presetSubtype="4" accel="7000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accel="70000" fill="hold" grpId="0" nodeType="withEffect">
                                      <p:stCondLst>
                                        <p:cond delay="30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accel="70000" fill="hold" grpId="0" nodeType="withEffect">
                                      <p:stCondLst>
                                        <p:cond delay="60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ppt_x"/>
                                              </p:val>
                                            </p:tav>
                                            <p:tav tm="100000">
                                              <p:val>
                                                <p:strVal val="#ppt_x"/>
                                              </p:val>
                                            </p:tav>
                                          </p:tavLst>
                                        </p:anim>
                                        <p:anim calcmode="lin" valueType="num">
                                          <p:cBhvr additive="base">
                                            <p:cTn id="41" dur="500" fill="hold"/>
                                            <p:tgtEl>
                                              <p:spTgt spid="26"/>
                                            </p:tgtEl>
                                            <p:attrNameLst>
                                              <p:attrName>ppt_y</p:attrName>
                                            </p:attrNameLst>
                                          </p:cBhvr>
                                          <p:tavLst>
                                            <p:tav tm="0">
                                              <p:val>
                                                <p:strVal val="1+#ppt_h/2"/>
                                              </p:val>
                                            </p:tav>
                                            <p:tav tm="100000">
                                              <p:val>
                                                <p:strVal val="#ppt_y"/>
                                              </p:val>
                                            </p:tav>
                                          </p:tavLst>
                                        </p:anim>
                                      </p:childTnLst>
                                    </p:cTn>
                                  </p:par>
                                  <p:par>
                                    <p:cTn id="42" presetID="2" presetClass="entr" presetSubtype="4" accel="70000" fill="hold" grpId="0" nodeType="withEffect">
                                      <p:stCondLst>
                                        <p:cond delay="90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par>
                                    <p:cTn id="46" presetID="2" presetClass="entr" presetSubtype="4" accel="70000" fill="hold" grpId="0" nodeType="withEffect">
                                      <p:stCondLst>
                                        <p:cond delay="120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2" presetClass="entr" presetSubtype="4" accel="70000" fill="hold" grpId="0" nodeType="withEffect">
                                      <p:stCondLst>
                                        <p:cond delay="150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800"/>
                                </p:stCondLst>
                                <p:childTnLst>
                                  <p:par>
                                    <p:cTn id="55" presetID="53" presetClass="entr" presetSubtype="16"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300" fill="hold"/>
                                            <p:tgtEl>
                                              <p:spTgt spid="43"/>
                                            </p:tgtEl>
                                            <p:attrNameLst>
                                              <p:attrName>ppt_w</p:attrName>
                                            </p:attrNameLst>
                                          </p:cBhvr>
                                          <p:tavLst>
                                            <p:tav tm="0">
                                              <p:val>
                                                <p:fltVal val="0"/>
                                              </p:val>
                                            </p:tav>
                                            <p:tav tm="100000">
                                              <p:val>
                                                <p:strVal val="#ppt_w"/>
                                              </p:val>
                                            </p:tav>
                                          </p:tavLst>
                                        </p:anim>
                                        <p:anim calcmode="lin" valueType="num">
                                          <p:cBhvr>
                                            <p:cTn id="58" dur="300" fill="hold"/>
                                            <p:tgtEl>
                                              <p:spTgt spid="43"/>
                                            </p:tgtEl>
                                            <p:attrNameLst>
                                              <p:attrName>ppt_h</p:attrName>
                                            </p:attrNameLst>
                                          </p:cBhvr>
                                          <p:tavLst>
                                            <p:tav tm="0">
                                              <p:val>
                                                <p:fltVal val="0"/>
                                              </p:val>
                                            </p:tav>
                                            <p:tav tm="100000">
                                              <p:val>
                                                <p:strVal val="#ppt_h"/>
                                              </p:val>
                                            </p:tav>
                                          </p:tavLst>
                                        </p:anim>
                                        <p:animEffect transition="in" filter="fade">
                                          <p:cBhvr>
                                            <p:cTn id="59" dur="300"/>
                                            <p:tgtEl>
                                              <p:spTgt spid="43"/>
                                            </p:tgtEl>
                                          </p:cBhvr>
                                        </p:animEffect>
                                      </p:childTnLst>
                                    </p:cTn>
                                  </p:par>
                                </p:childTnLst>
                              </p:cTn>
                            </p:par>
                            <p:par>
                              <p:cTn id="60" fill="hold">
                                <p:stCondLst>
                                  <p:cond delay="3300"/>
                                </p:stCondLst>
                                <p:childTnLst>
                                  <p:par>
                                    <p:cTn id="61" presetID="26" presetClass="emph" presetSubtype="0" fill="hold" nodeType="afterEffect">
                                      <p:stCondLst>
                                        <p:cond delay="0"/>
                                      </p:st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1000"/>
                                            <p:tgtEl>
                                              <p:spTgt spid="15"/>
                                            </p:tgtEl>
                                          </p:cBhvr>
                                        </p:animEffect>
                                      </p:childTnLst>
                                    </p:cTn>
                                  </p:par>
                                </p:childTnLst>
                              </p:cTn>
                            </p:par>
                            <p:par>
                              <p:cTn id="68" fill="hold">
                                <p:stCondLst>
                                  <p:cond delay="4800"/>
                                </p:stCondLst>
                                <p:childTnLst>
                                  <p:par>
                                    <p:cTn id="69" presetID="53" presetClass="entr" presetSubtype="16"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300" fill="hold"/>
                                            <p:tgtEl>
                                              <p:spTgt spid="46"/>
                                            </p:tgtEl>
                                            <p:attrNameLst>
                                              <p:attrName>ppt_w</p:attrName>
                                            </p:attrNameLst>
                                          </p:cBhvr>
                                          <p:tavLst>
                                            <p:tav tm="0">
                                              <p:val>
                                                <p:fltVal val="0"/>
                                              </p:val>
                                            </p:tav>
                                            <p:tav tm="100000">
                                              <p:val>
                                                <p:strVal val="#ppt_w"/>
                                              </p:val>
                                            </p:tav>
                                          </p:tavLst>
                                        </p:anim>
                                        <p:anim calcmode="lin" valueType="num">
                                          <p:cBhvr>
                                            <p:cTn id="72" dur="300" fill="hold"/>
                                            <p:tgtEl>
                                              <p:spTgt spid="46"/>
                                            </p:tgtEl>
                                            <p:attrNameLst>
                                              <p:attrName>ppt_h</p:attrName>
                                            </p:attrNameLst>
                                          </p:cBhvr>
                                          <p:tavLst>
                                            <p:tav tm="0">
                                              <p:val>
                                                <p:fltVal val="0"/>
                                              </p:val>
                                            </p:tav>
                                            <p:tav tm="100000">
                                              <p:val>
                                                <p:strVal val="#ppt_h"/>
                                              </p:val>
                                            </p:tav>
                                          </p:tavLst>
                                        </p:anim>
                                        <p:animEffect transition="in" filter="fade">
                                          <p:cBhvr>
                                            <p:cTn id="73" dur="300"/>
                                            <p:tgtEl>
                                              <p:spTgt spid="46"/>
                                            </p:tgtEl>
                                          </p:cBhvr>
                                        </p:animEffect>
                                      </p:childTnLst>
                                    </p:cTn>
                                  </p:par>
                                  <p:par>
                                    <p:cTn id="74" presetID="53" presetClass="entr" presetSubtype="16"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300" fill="hold"/>
                                            <p:tgtEl>
                                              <p:spTgt spid="49"/>
                                            </p:tgtEl>
                                            <p:attrNameLst>
                                              <p:attrName>ppt_w</p:attrName>
                                            </p:attrNameLst>
                                          </p:cBhvr>
                                          <p:tavLst>
                                            <p:tav tm="0">
                                              <p:val>
                                                <p:fltVal val="0"/>
                                              </p:val>
                                            </p:tav>
                                            <p:tav tm="100000">
                                              <p:val>
                                                <p:strVal val="#ppt_w"/>
                                              </p:val>
                                            </p:tav>
                                          </p:tavLst>
                                        </p:anim>
                                        <p:anim calcmode="lin" valueType="num">
                                          <p:cBhvr>
                                            <p:cTn id="77" dur="300" fill="hold"/>
                                            <p:tgtEl>
                                              <p:spTgt spid="49"/>
                                            </p:tgtEl>
                                            <p:attrNameLst>
                                              <p:attrName>ppt_h</p:attrName>
                                            </p:attrNameLst>
                                          </p:cBhvr>
                                          <p:tavLst>
                                            <p:tav tm="0">
                                              <p:val>
                                                <p:fltVal val="0"/>
                                              </p:val>
                                            </p:tav>
                                            <p:tav tm="100000">
                                              <p:val>
                                                <p:strVal val="#ppt_h"/>
                                              </p:val>
                                            </p:tav>
                                          </p:tavLst>
                                        </p:anim>
                                        <p:animEffect transition="in" filter="fade">
                                          <p:cBhvr>
                                            <p:cTn id="78" dur="300"/>
                                            <p:tgtEl>
                                              <p:spTgt spid="49"/>
                                            </p:tgtEl>
                                          </p:cBhvr>
                                        </p:animEffect>
                                      </p:childTnLst>
                                    </p:cTn>
                                  </p:par>
                                </p:childTnLst>
                              </p:cTn>
                            </p:par>
                            <p:par>
                              <p:cTn id="79" fill="hold">
                                <p:stCondLst>
                                  <p:cond delay="5300"/>
                                </p:stCondLst>
                                <p:childTnLst>
                                  <p:par>
                                    <p:cTn id="80" presetID="26" presetClass="emph" presetSubtype="0" fill="hold" nodeType="afterEffect">
                                      <p:stCondLst>
                                        <p:cond delay="0"/>
                                      </p:stCondLst>
                                      <p:childTnLst>
                                        <p:animEffect transition="out" filter="fade">
                                          <p:cBhvr>
                                            <p:cTn id="81" dur="500" tmFilter="0, 0; .2, .5; .8, .5; 1, 0"/>
                                            <p:tgtEl>
                                              <p:spTgt spid="46"/>
                                            </p:tgtEl>
                                          </p:cBhvr>
                                        </p:animEffect>
                                        <p:animScale>
                                          <p:cBhvr>
                                            <p:cTn id="82" dur="250" autoRev="1" fill="hold"/>
                                            <p:tgtEl>
                                              <p:spTgt spid="46"/>
                                            </p:tgtEl>
                                          </p:cBhvr>
                                          <p:by x="105000" y="105000"/>
                                        </p:animScale>
                                      </p:childTnLst>
                                    </p:cTn>
                                  </p:par>
                                  <p:par>
                                    <p:cTn id="83" presetID="26" presetClass="emph" presetSubtype="0" fill="hold" nodeType="withEffect">
                                      <p:stCondLst>
                                        <p:cond delay="0"/>
                                      </p:stCondLst>
                                      <p:childTnLst>
                                        <p:animEffect transition="out" filter="fade">
                                          <p:cBhvr>
                                            <p:cTn id="84" dur="500" tmFilter="0, 0; .2, .5; .8, .5; 1, 0"/>
                                            <p:tgtEl>
                                              <p:spTgt spid="49"/>
                                            </p:tgtEl>
                                          </p:cBhvr>
                                        </p:animEffect>
                                        <p:animScale>
                                          <p:cBhvr>
                                            <p:cTn id="85" dur="250" autoRev="1" fill="hold"/>
                                            <p:tgtEl>
                                              <p:spTgt spid="49"/>
                                            </p:tgtEl>
                                          </p:cBhvr>
                                          <p:by x="105000" y="105000"/>
                                        </p:animScale>
                                      </p:childTnLst>
                                    </p:cTn>
                                  </p:par>
                                </p:childTnLst>
                              </p:cTn>
                            </p:par>
                            <p:par>
                              <p:cTn id="86" fill="hold">
                                <p:stCondLst>
                                  <p:cond delay="5800"/>
                                </p:stCondLst>
                                <p:childTnLst>
                                  <p:par>
                                    <p:cTn id="87" presetID="22" presetClass="entr" presetSubtype="1" fill="hold"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up)">
                                          <p:cBhvr>
                                            <p:cTn id="89" dur="1000"/>
                                            <p:tgtEl>
                                              <p:spTgt spid="18"/>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up)">
                                          <p:cBhvr>
                                            <p:cTn id="92" dur="1000"/>
                                            <p:tgtEl>
                                              <p:spTgt spid="21"/>
                                            </p:tgtEl>
                                          </p:cBhvr>
                                        </p:animEffect>
                                      </p:childTnLst>
                                    </p:cTn>
                                  </p:par>
                                </p:childTnLst>
                              </p:cTn>
                            </p:par>
                            <p:par>
                              <p:cTn id="93" fill="hold">
                                <p:stCondLst>
                                  <p:cond delay="6800"/>
                                </p:stCondLst>
                                <p:childTnLst>
                                  <p:par>
                                    <p:cTn id="94" presetID="53" presetClass="entr" presetSubtype="16" fill="hold" nodeType="after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p:cTn id="96" dur="300" fill="hold"/>
                                            <p:tgtEl>
                                              <p:spTgt spid="55"/>
                                            </p:tgtEl>
                                            <p:attrNameLst>
                                              <p:attrName>ppt_w</p:attrName>
                                            </p:attrNameLst>
                                          </p:cBhvr>
                                          <p:tavLst>
                                            <p:tav tm="0">
                                              <p:val>
                                                <p:fltVal val="0"/>
                                              </p:val>
                                            </p:tav>
                                            <p:tav tm="100000">
                                              <p:val>
                                                <p:strVal val="#ppt_w"/>
                                              </p:val>
                                            </p:tav>
                                          </p:tavLst>
                                        </p:anim>
                                        <p:anim calcmode="lin" valueType="num">
                                          <p:cBhvr>
                                            <p:cTn id="97" dur="300" fill="hold"/>
                                            <p:tgtEl>
                                              <p:spTgt spid="55"/>
                                            </p:tgtEl>
                                            <p:attrNameLst>
                                              <p:attrName>ppt_h</p:attrName>
                                            </p:attrNameLst>
                                          </p:cBhvr>
                                          <p:tavLst>
                                            <p:tav tm="0">
                                              <p:val>
                                                <p:fltVal val="0"/>
                                              </p:val>
                                            </p:tav>
                                            <p:tav tm="100000">
                                              <p:val>
                                                <p:strVal val="#ppt_h"/>
                                              </p:val>
                                            </p:tav>
                                          </p:tavLst>
                                        </p:anim>
                                        <p:animEffect transition="in" filter="fade">
                                          <p:cBhvr>
                                            <p:cTn id="98" dur="300"/>
                                            <p:tgtEl>
                                              <p:spTgt spid="55"/>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 calcmode="lin" valueType="num">
                                          <p:cBhvr>
                                            <p:cTn id="101" dur="300" fill="hold"/>
                                            <p:tgtEl>
                                              <p:spTgt spid="72"/>
                                            </p:tgtEl>
                                            <p:attrNameLst>
                                              <p:attrName>ppt_w</p:attrName>
                                            </p:attrNameLst>
                                          </p:cBhvr>
                                          <p:tavLst>
                                            <p:tav tm="0">
                                              <p:val>
                                                <p:fltVal val="0"/>
                                              </p:val>
                                            </p:tav>
                                            <p:tav tm="100000">
                                              <p:val>
                                                <p:strVal val="#ppt_w"/>
                                              </p:val>
                                            </p:tav>
                                          </p:tavLst>
                                        </p:anim>
                                        <p:anim calcmode="lin" valueType="num">
                                          <p:cBhvr>
                                            <p:cTn id="102" dur="300" fill="hold"/>
                                            <p:tgtEl>
                                              <p:spTgt spid="72"/>
                                            </p:tgtEl>
                                            <p:attrNameLst>
                                              <p:attrName>ppt_h</p:attrName>
                                            </p:attrNameLst>
                                          </p:cBhvr>
                                          <p:tavLst>
                                            <p:tav tm="0">
                                              <p:val>
                                                <p:fltVal val="0"/>
                                              </p:val>
                                            </p:tav>
                                            <p:tav tm="100000">
                                              <p:val>
                                                <p:strVal val="#ppt_h"/>
                                              </p:val>
                                            </p:tav>
                                          </p:tavLst>
                                        </p:anim>
                                        <p:animEffect transition="in" filter="fade">
                                          <p:cBhvr>
                                            <p:cTn id="103" dur="300"/>
                                            <p:tgtEl>
                                              <p:spTgt spid="7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 calcmode="lin" valueType="num">
                                          <p:cBhvr>
                                            <p:cTn id="106" dur="300" fill="hold"/>
                                            <p:tgtEl>
                                              <p:spTgt spid="71"/>
                                            </p:tgtEl>
                                            <p:attrNameLst>
                                              <p:attrName>ppt_w</p:attrName>
                                            </p:attrNameLst>
                                          </p:cBhvr>
                                          <p:tavLst>
                                            <p:tav tm="0">
                                              <p:val>
                                                <p:fltVal val="0"/>
                                              </p:val>
                                            </p:tav>
                                            <p:tav tm="100000">
                                              <p:val>
                                                <p:strVal val="#ppt_w"/>
                                              </p:val>
                                            </p:tav>
                                          </p:tavLst>
                                        </p:anim>
                                        <p:anim calcmode="lin" valueType="num">
                                          <p:cBhvr>
                                            <p:cTn id="107" dur="300" fill="hold"/>
                                            <p:tgtEl>
                                              <p:spTgt spid="71"/>
                                            </p:tgtEl>
                                            <p:attrNameLst>
                                              <p:attrName>ppt_h</p:attrName>
                                            </p:attrNameLst>
                                          </p:cBhvr>
                                          <p:tavLst>
                                            <p:tav tm="0">
                                              <p:val>
                                                <p:fltVal val="0"/>
                                              </p:val>
                                            </p:tav>
                                            <p:tav tm="100000">
                                              <p:val>
                                                <p:strVal val="#ppt_h"/>
                                              </p:val>
                                            </p:tav>
                                          </p:tavLst>
                                        </p:anim>
                                        <p:animEffect transition="in" filter="fade">
                                          <p:cBhvr>
                                            <p:cTn id="108" dur="300"/>
                                            <p:tgtEl>
                                              <p:spTgt spid="71"/>
                                            </p:tgtEl>
                                          </p:cBhvr>
                                        </p:animEffect>
                                      </p:childTnLst>
                                    </p:cTn>
                                  </p:par>
                                </p:childTnLst>
                              </p:cTn>
                            </p:par>
                            <p:par>
                              <p:cTn id="109" fill="hold">
                                <p:stCondLst>
                                  <p:cond delay="7300"/>
                                </p:stCondLst>
                                <p:childTnLst>
                                  <p:par>
                                    <p:cTn id="110" presetID="26" presetClass="emph" presetSubtype="0" fill="hold" nodeType="afterEffect">
                                      <p:stCondLst>
                                        <p:cond delay="0"/>
                                      </p:stCondLst>
                                      <p:childTnLst>
                                        <p:animEffect transition="out" filter="fade">
                                          <p:cBhvr>
                                            <p:cTn id="111" dur="500" tmFilter="0, 0; .2, .5; .8, .5; 1, 0"/>
                                            <p:tgtEl>
                                              <p:spTgt spid="55"/>
                                            </p:tgtEl>
                                          </p:cBhvr>
                                        </p:animEffect>
                                        <p:animScale>
                                          <p:cBhvr>
                                            <p:cTn id="112" dur="250" autoRev="1" fill="hold"/>
                                            <p:tgtEl>
                                              <p:spTgt spid="55"/>
                                            </p:tgtEl>
                                          </p:cBhvr>
                                          <p:by x="105000" y="105000"/>
                                        </p:animScale>
                                      </p:childTnLst>
                                    </p:cTn>
                                  </p:par>
                                  <p:par>
                                    <p:cTn id="113" presetID="26" presetClass="emph" presetSubtype="0" fill="hold" grpId="1" nodeType="withEffect">
                                      <p:stCondLst>
                                        <p:cond delay="0"/>
                                      </p:stCondLst>
                                      <p:childTnLst>
                                        <p:animEffect transition="out" filter="fade">
                                          <p:cBhvr>
                                            <p:cTn id="114" dur="500" tmFilter="0, 0; .2, .5; .8, .5; 1, 0"/>
                                            <p:tgtEl>
                                              <p:spTgt spid="72"/>
                                            </p:tgtEl>
                                          </p:cBhvr>
                                        </p:animEffect>
                                        <p:animScale>
                                          <p:cBhvr>
                                            <p:cTn id="115" dur="250" autoRev="1" fill="hold"/>
                                            <p:tgtEl>
                                              <p:spTgt spid="72"/>
                                            </p:tgtEl>
                                          </p:cBhvr>
                                          <p:by x="105000" y="105000"/>
                                        </p:animScale>
                                      </p:childTnLst>
                                    </p:cTn>
                                  </p:par>
                                  <p:par>
                                    <p:cTn id="116" presetID="26" presetClass="emph" presetSubtype="0" fill="hold" grpId="1" nodeType="withEffect">
                                      <p:stCondLst>
                                        <p:cond delay="0"/>
                                      </p:stCondLst>
                                      <p:childTnLst>
                                        <p:animEffect transition="out" filter="fade">
                                          <p:cBhvr>
                                            <p:cTn id="117" dur="500" tmFilter="0, 0; .2, .5; .8, .5; 1, 0"/>
                                            <p:tgtEl>
                                              <p:spTgt spid="71"/>
                                            </p:tgtEl>
                                          </p:cBhvr>
                                        </p:animEffect>
                                        <p:animScale>
                                          <p:cBhvr>
                                            <p:cTn id="118" dur="250" autoRev="1" fill="hold"/>
                                            <p:tgtEl>
                                              <p:spTgt spid="71"/>
                                            </p:tgtEl>
                                          </p:cBhvr>
                                          <p:by x="105000" y="105000"/>
                                        </p:animScale>
                                      </p:childTnLst>
                                    </p:cTn>
                                  </p:par>
                                </p:childTnLst>
                              </p:cTn>
                            </p:par>
                            <p:par>
                              <p:cTn id="119" fill="hold">
                                <p:stCondLst>
                                  <p:cond delay="7800"/>
                                </p:stCondLst>
                                <p:childTnLst>
                                  <p:par>
                                    <p:cTn id="120" presetID="2" presetClass="entr" presetSubtype="4" accel="70000"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 calcmode="lin" valueType="num">
                                          <p:cBhvr additive="base">
                                            <p:cTn id="122" dur="500" fill="hold"/>
                                            <p:tgtEl>
                                              <p:spTgt spid="34"/>
                                            </p:tgtEl>
                                            <p:attrNameLst>
                                              <p:attrName>ppt_x</p:attrName>
                                            </p:attrNameLst>
                                          </p:cBhvr>
                                          <p:tavLst>
                                            <p:tav tm="0">
                                              <p:val>
                                                <p:strVal val="#ppt_x"/>
                                              </p:val>
                                            </p:tav>
                                            <p:tav tm="100000">
                                              <p:val>
                                                <p:strVal val="#ppt_x"/>
                                              </p:val>
                                            </p:tav>
                                          </p:tavLst>
                                        </p:anim>
                                        <p:anim calcmode="lin" valueType="num">
                                          <p:cBhvr additive="base">
                                            <p:cTn id="123" dur="500" fill="hold"/>
                                            <p:tgtEl>
                                              <p:spTgt spid="34"/>
                                            </p:tgtEl>
                                            <p:attrNameLst>
                                              <p:attrName>ppt_y</p:attrName>
                                            </p:attrNameLst>
                                          </p:cBhvr>
                                          <p:tavLst>
                                            <p:tav tm="0">
                                              <p:val>
                                                <p:strVal val="1+#ppt_h/2"/>
                                              </p:val>
                                            </p:tav>
                                            <p:tav tm="100000">
                                              <p:val>
                                                <p:strVal val="#ppt_y"/>
                                              </p:val>
                                            </p:tav>
                                          </p:tavLst>
                                        </p:anim>
                                      </p:childTnLst>
                                    </p:cTn>
                                  </p:par>
                                </p:childTnLst>
                              </p:cTn>
                            </p:par>
                            <p:par>
                              <p:cTn id="124" fill="hold">
                                <p:stCondLst>
                                  <p:cond delay="8300"/>
                                </p:stCondLst>
                                <p:childTnLst>
                                  <p:par>
                                    <p:cTn id="125" presetID="16" presetClass="entr" presetSubtype="37"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barn(outVertical)">
                                          <p:cBhvr>
                                            <p:cTn id="127" dur="500"/>
                                            <p:tgtEl>
                                              <p:spTgt spid="31"/>
                                            </p:tgtEl>
                                          </p:cBhvr>
                                        </p:animEffect>
                                      </p:childTnLst>
                                    </p:cTn>
                                  </p:par>
                                </p:childTnLst>
                              </p:cTn>
                            </p:par>
                            <p:par>
                              <p:cTn id="128" fill="hold">
                                <p:stCondLst>
                                  <p:cond delay="8800"/>
                                </p:stCondLst>
                                <p:childTnLst>
                                  <p:par>
                                    <p:cTn id="129" presetID="2" presetClass="entr" presetSubtype="4" accel="70000" fill="hold" nodeType="after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par>
                              <p:cTn id="133" fill="hold">
                                <p:stCondLst>
                                  <p:cond delay="9300"/>
                                </p:stCondLst>
                                <p:childTnLst>
                                  <p:par>
                                    <p:cTn id="134" presetID="16" presetClass="entr" presetSubtype="37" fill="hold" grpId="0" nodeType="after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barn(outVertical)">
                                          <p:cBhvr>
                                            <p:cTn id="136" dur="500"/>
                                            <p:tgtEl>
                                              <p:spTgt spid="32"/>
                                            </p:tgtEl>
                                          </p:cBhvr>
                                        </p:animEffect>
                                      </p:childTnLst>
                                    </p:cTn>
                                  </p:par>
                                </p:childTnLst>
                              </p:cTn>
                            </p:par>
                            <p:par>
                              <p:cTn id="137" fill="hold">
                                <p:stCondLst>
                                  <p:cond delay="9800"/>
                                </p:stCondLst>
                                <p:childTnLst>
                                  <p:par>
                                    <p:cTn id="138" presetID="2" presetClass="entr" presetSubtype="4" accel="70000" fill="hold" nodeType="afterEffect">
                                      <p:stCondLst>
                                        <p:cond delay="0"/>
                                      </p:stCondLst>
                                      <p:childTnLst>
                                        <p:set>
                                          <p:cBhvr>
                                            <p:cTn id="139" dur="1" fill="hold">
                                              <p:stCondLst>
                                                <p:cond delay="0"/>
                                              </p:stCondLst>
                                            </p:cTn>
                                            <p:tgtEl>
                                              <p:spTgt spid="40"/>
                                            </p:tgtEl>
                                            <p:attrNameLst>
                                              <p:attrName>style.visibility</p:attrName>
                                            </p:attrNameLst>
                                          </p:cBhvr>
                                          <p:to>
                                            <p:strVal val="visible"/>
                                          </p:to>
                                        </p:set>
                                        <p:anim calcmode="lin" valueType="num">
                                          <p:cBhvr additive="base">
                                            <p:cTn id="140" dur="500" fill="hold"/>
                                            <p:tgtEl>
                                              <p:spTgt spid="40"/>
                                            </p:tgtEl>
                                            <p:attrNameLst>
                                              <p:attrName>ppt_x</p:attrName>
                                            </p:attrNameLst>
                                          </p:cBhvr>
                                          <p:tavLst>
                                            <p:tav tm="0">
                                              <p:val>
                                                <p:strVal val="#ppt_x"/>
                                              </p:val>
                                            </p:tav>
                                            <p:tav tm="100000">
                                              <p:val>
                                                <p:strVal val="#ppt_x"/>
                                              </p:val>
                                            </p:tav>
                                          </p:tavLst>
                                        </p:anim>
                                        <p:anim calcmode="lin" valueType="num">
                                          <p:cBhvr additive="base">
                                            <p:cTn id="141" dur="500" fill="hold"/>
                                            <p:tgtEl>
                                              <p:spTgt spid="40"/>
                                            </p:tgtEl>
                                            <p:attrNameLst>
                                              <p:attrName>ppt_y</p:attrName>
                                            </p:attrNameLst>
                                          </p:cBhvr>
                                          <p:tavLst>
                                            <p:tav tm="0">
                                              <p:val>
                                                <p:strVal val="1+#ppt_h/2"/>
                                              </p:val>
                                            </p:tav>
                                            <p:tav tm="100000">
                                              <p:val>
                                                <p:strVal val="#ppt_y"/>
                                              </p:val>
                                            </p:tav>
                                          </p:tavLst>
                                        </p:anim>
                                      </p:childTnLst>
                                    </p:cTn>
                                  </p:par>
                                </p:childTnLst>
                              </p:cTn>
                            </p:par>
                            <p:par>
                              <p:cTn id="142" fill="hold">
                                <p:stCondLst>
                                  <p:cond delay="10300"/>
                                </p:stCondLst>
                                <p:childTnLst>
                                  <p:par>
                                    <p:cTn id="143" presetID="16" presetClass="entr" presetSubtype="37" fill="hold" grpId="0" nodeType="after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barn(outVertical)">
                                          <p:cBhvr>
                                            <p:cTn id="1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71" grpId="0" animBg="1"/>
          <p:bldP spid="71" grpId="1" animBg="1"/>
          <p:bldP spid="72" grpId="0" animBg="1"/>
          <p:bldP spid="72" grpId="1"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63549" y="2006333"/>
            <a:ext cx="2763947" cy="3446339"/>
            <a:chOff x="3295850" y="1908877"/>
            <a:chExt cx="3738030" cy="4660916"/>
          </a:xfrm>
        </p:grpSpPr>
        <p:sp>
          <p:nvSpPr>
            <p:cNvPr id="5" name="圆角矩形 4"/>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7" name="圆角矩形 6"/>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B0F0"/>
                </a:gs>
              </a:gsLst>
              <a:lin ang="2700000" scaled="1"/>
              <a:tileRect/>
            </a:gradFill>
            <a:ln w="25400">
              <a:gradFill flip="none" rotWithShape="1">
                <a:gsLst>
                  <a:gs pos="100000">
                    <a:srgbClr val="00B0F0"/>
                  </a:gs>
                  <a:gs pos="0">
                    <a:srgbClr val="0070C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9" name="圆角矩形 8"/>
          <p:cNvSpPr/>
          <p:nvPr/>
        </p:nvSpPr>
        <p:spPr>
          <a:xfrm>
            <a:off x="4535183" y="2625703"/>
            <a:ext cx="5193268" cy="1001440"/>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0" name="组合 9"/>
          <p:cNvGrpSpPr/>
          <p:nvPr/>
        </p:nvGrpSpPr>
        <p:grpSpPr>
          <a:xfrm>
            <a:off x="4628901" y="3044179"/>
            <a:ext cx="158011" cy="158012"/>
            <a:chOff x="4486616" y="3001075"/>
            <a:chExt cx="274695" cy="274699"/>
          </a:xfrm>
        </p:grpSpPr>
        <p:sp>
          <p:nvSpPr>
            <p:cNvPr id="11" name="椭圆 1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 name="椭圆 1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3" name="组合 12"/>
          <p:cNvGrpSpPr/>
          <p:nvPr/>
        </p:nvGrpSpPr>
        <p:grpSpPr>
          <a:xfrm>
            <a:off x="4229561" y="3044179"/>
            <a:ext cx="158011" cy="158012"/>
            <a:chOff x="4486616" y="3001075"/>
            <a:chExt cx="274695" cy="274699"/>
          </a:xfrm>
        </p:grpSpPr>
        <p:sp>
          <p:nvSpPr>
            <p:cNvPr id="14" name="椭圆 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 name="椭圆 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 name="组合 15"/>
          <p:cNvGrpSpPr/>
          <p:nvPr/>
        </p:nvGrpSpPr>
        <p:grpSpPr>
          <a:xfrm>
            <a:off x="4318304" y="3089062"/>
            <a:ext cx="384317" cy="61431"/>
            <a:chOff x="4318304" y="3089060"/>
            <a:chExt cx="384317" cy="61430"/>
          </a:xfrm>
        </p:grpSpPr>
        <p:sp>
          <p:nvSpPr>
            <p:cNvPr id="17" name="圆角矩形 16"/>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 name="圆角矩形 17"/>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9" name="文本框 18"/>
          <p:cNvSpPr txBox="1"/>
          <p:nvPr/>
        </p:nvSpPr>
        <p:spPr>
          <a:xfrm>
            <a:off x="5618100" y="2792253"/>
            <a:ext cx="3506545" cy="646331"/>
          </a:xfrm>
          <a:prstGeom prst="rect">
            <a:avLst/>
          </a:prstGeom>
          <a:noFill/>
        </p:spPr>
        <p:txBody>
          <a:bodyPr wrap="square" rtlCol="0">
            <a:spAutoFit/>
          </a:bodyPr>
          <a:lstStyle/>
          <a:p>
            <a:pPr algn="ctr"/>
            <a:r>
              <a:rPr lang="zh-CN" altLang="en-US" sz="3600" dirty="0">
                <a:solidFill>
                  <a:schemeClr val="bg1"/>
                </a:solidFill>
                <a:cs typeface="+mn-ea"/>
                <a:sym typeface="+mn-lt"/>
              </a:rPr>
              <a:t>单击</a:t>
            </a:r>
            <a:r>
              <a:rPr lang="zh-CN" altLang="en-US" sz="3600" dirty="0" smtClean="0">
                <a:solidFill>
                  <a:schemeClr val="bg1"/>
                </a:solidFill>
                <a:cs typeface="+mn-ea"/>
                <a:sym typeface="+mn-lt"/>
              </a:rPr>
              <a:t>添加</a:t>
            </a:r>
            <a:r>
              <a:rPr lang="zh-CN" altLang="en-US" sz="3600" dirty="0">
                <a:solidFill>
                  <a:schemeClr val="bg1"/>
                </a:solidFill>
                <a:cs typeface="+mn-ea"/>
                <a:sym typeface="+mn-lt"/>
              </a:rPr>
              <a:t>标题</a:t>
            </a:r>
          </a:p>
        </p:txBody>
      </p:sp>
      <p:grpSp>
        <p:nvGrpSpPr>
          <p:cNvPr id="20" name="组合 19"/>
          <p:cNvGrpSpPr/>
          <p:nvPr/>
        </p:nvGrpSpPr>
        <p:grpSpPr>
          <a:xfrm>
            <a:off x="3057211" y="2763793"/>
            <a:ext cx="786564" cy="737835"/>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9" name="组合 28"/>
          <p:cNvGrpSpPr/>
          <p:nvPr/>
        </p:nvGrpSpPr>
        <p:grpSpPr>
          <a:xfrm>
            <a:off x="5030934" y="2884112"/>
            <a:ext cx="601529" cy="562743"/>
            <a:chOff x="5030931" y="2884106"/>
            <a:chExt cx="601529" cy="562742"/>
          </a:xfrm>
        </p:grpSpPr>
        <p:sp>
          <p:nvSpPr>
            <p:cNvPr id="30" name="椭圆 2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5030931" y="2902999"/>
              <a:ext cx="601529" cy="523219"/>
            </a:xfrm>
            <a:prstGeom prst="rect">
              <a:avLst/>
            </a:prstGeom>
            <a:noFill/>
          </p:spPr>
          <p:txBody>
            <a:bodyPr wrap="square" rtlCol="0">
              <a:spAutoFit/>
            </a:bodyPr>
            <a:lstStyle/>
            <a:p>
              <a:pPr algn="ctr"/>
              <a:r>
                <a:rPr lang="en-US" altLang="zh-CN" sz="2800" dirty="0" smtClean="0">
                  <a:solidFill>
                    <a:srgbClr val="00B0F0"/>
                  </a:solidFill>
                  <a:cs typeface="+mn-ea"/>
                  <a:sym typeface="+mn-lt"/>
                </a:rPr>
                <a:t>02</a:t>
              </a:r>
              <a:endParaRPr lang="zh-CN" altLang="en-US" sz="2800" dirty="0">
                <a:solidFill>
                  <a:srgbClr val="00B0F0"/>
                </a:solidFill>
                <a:cs typeface="+mn-ea"/>
                <a:sym typeface="+mn-lt"/>
              </a:endParaRPr>
            </a:p>
          </p:txBody>
        </p:sp>
      </p:grpSp>
      <p:sp>
        <p:nvSpPr>
          <p:cNvPr id="32" name="矩形 31"/>
          <p:cNvSpPr/>
          <p:nvPr/>
        </p:nvSpPr>
        <p:spPr>
          <a:xfrm>
            <a:off x="5160304" y="3815099"/>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3" name="矩形 32"/>
          <p:cNvSpPr/>
          <p:nvPr/>
        </p:nvSpPr>
        <p:spPr>
          <a:xfrm>
            <a:off x="7332004" y="3793692"/>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4" name="矩形 33"/>
          <p:cNvSpPr/>
          <p:nvPr/>
        </p:nvSpPr>
        <p:spPr>
          <a:xfrm>
            <a:off x="5160304" y="4233200"/>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5" name="矩形 34"/>
          <p:cNvSpPr/>
          <p:nvPr/>
        </p:nvSpPr>
        <p:spPr>
          <a:xfrm>
            <a:off x="7332004" y="4211793"/>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14:presetBounceEnd="5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50000">
                                          <p:cBhvr additive="base">
                                            <p:cTn id="3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六边形 48"/>
          <p:cNvSpPr/>
          <p:nvPr/>
        </p:nvSpPr>
        <p:spPr>
          <a:xfrm>
            <a:off x="1442252" y="4604721"/>
            <a:ext cx="2478196" cy="695872"/>
          </a:xfrm>
          <a:prstGeom prst="hexagon">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9" name="矩形 7"/>
          <p:cNvSpPr>
            <a:spLocks noChangeArrowheads="1"/>
          </p:cNvSpPr>
          <p:nvPr/>
        </p:nvSpPr>
        <p:spPr bwMode="auto">
          <a:xfrm>
            <a:off x="1259572" y="5572657"/>
            <a:ext cx="2574265" cy="38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0" tIns="60925" rIns="121850" bIns="60925">
            <a:spAutoFit/>
          </a:bodyPr>
          <a:lstStyle/>
          <a:p>
            <a:pPr>
              <a:defRPr/>
            </a:pPr>
            <a:r>
              <a:rPr lang="en-US" altLang="zh-CN"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ADD RELATED TITLE WORDS</a:t>
            </a:r>
            <a:endParaRPr lang="zh-CN" altLang="en-US"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8" name="TextBox 47"/>
          <p:cNvSpPr txBox="1"/>
          <p:nvPr/>
        </p:nvSpPr>
        <p:spPr>
          <a:xfrm>
            <a:off x="4224408" y="4640223"/>
            <a:ext cx="6694541" cy="1715271"/>
          </a:xfrm>
          <a:prstGeom prst="rect">
            <a:avLst/>
          </a:prstGeom>
          <a:noFill/>
        </p:spPr>
        <p:txBody>
          <a:bodyPr wrap="square" lIns="121850" tIns="60925" rIns="121850" bIns="60925">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r>
              <a:rPr lang="zh-CN" altLang="en-US" sz="995" dirty="0" smtClean="0">
                <a:solidFill>
                  <a:schemeClr val="tx1">
                    <a:lumMod val="50000"/>
                    <a:lumOff val="50000"/>
                  </a:schemeClr>
                </a:solidFill>
                <a:latin typeface="Impact" panose="020B0806030902050204" pitchFamily="34" charset="0"/>
                <a:cs typeface="+mn-ea"/>
                <a:sym typeface="Impact" panose="020B0806030902050204" pitchFamily="34" charset="0"/>
              </a:rPr>
              <a:t>。</a:t>
            </a:r>
            <a:endParaRPr lang="en-US" altLang="zh-CN" sz="995" dirty="0" smtClean="0">
              <a:solidFill>
                <a:schemeClr val="tx1">
                  <a:lumMod val="50000"/>
                  <a:lumOff val="50000"/>
                </a:schemeClr>
              </a:solidFill>
              <a:latin typeface="Impact" panose="020B0806030902050204" pitchFamily="34" charset="0"/>
              <a:cs typeface="+mn-ea"/>
              <a:sym typeface="Impact" panose="020B0806030902050204" pitchFamily="34" charset="0"/>
            </a:endParaRPr>
          </a:p>
          <a:p>
            <a:pPr>
              <a:lnSpc>
                <a:spcPct val="130000"/>
              </a:lnSpc>
            </a:pPr>
            <a:endParaRPr lang="en-GB" altLang="zh-CN" sz="995" dirty="0" smtClean="0">
              <a:solidFill>
                <a:schemeClr val="tx1">
                  <a:lumMod val="50000"/>
                  <a:lumOff val="50000"/>
                </a:schemeClr>
              </a:solidFill>
              <a:latin typeface="Impact" panose="020B0806030902050204" pitchFamily="34" charset="0"/>
              <a:cs typeface="+mn-ea"/>
              <a:sym typeface="Impact" panose="020B0806030902050204" pitchFamily="34" charset="0"/>
            </a:endParaRPr>
          </a:p>
          <a:p>
            <a:pPr>
              <a:lnSpc>
                <a:spcPct val="130000"/>
              </a:lnSpc>
            </a:pP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50" name="组合 49"/>
          <p:cNvGrpSpPr/>
          <p:nvPr/>
        </p:nvGrpSpPr>
        <p:grpSpPr>
          <a:xfrm>
            <a:off x="1273055" y="1447813"/>
            <a:ext cx="2713064" cy="271306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54" name="Rectangle 60"/>
          <p:cNvSpPr>
            <a:spLocks noChangeArrowheads="1"/>
          </p:cNvSpPr>
          <p:nvPr/>
        </p:nvSpPr>
        <p:spPr bwMode="auto">
          <a:xfrm>
            <a:off x="1741252" y="4724719"/>
            <a:ext cx="1925861" cy="44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227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grpSp>
        <p:nvGrpSpPr>
          <p:cNvPr id="56" name="组合 55"/>
          <p:cNvGrpSpPr/>
          <p:nvPr/>
        </p:nvGrpSpPr>
        <p:grpSpPr>
          <a:xfrm>
            <a:off x="1273051" y="1398890"/>
            <a:ext cx="2847676" cy="2847672"/>
            <a:chOff x="1752735" y="879940"/>
            <a:chExt cx="2070478" cy="2070476"/>
          </a:xfrm>
        </p:grpSpPr>
        <p:sp>
          <p:nvSpPr>
            <p:cNvPr id="57" name="同心圆 56"/>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8" name="同心圆 57"/>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7" name="圆角矩形 6"/>
          <p:cNvSpPr/>
          <p:nvPr/>
        </p:nvSpPr>
        <p:spPr>
          <a:xfrm>
            <a:off x="4440362" y="1784110"/>
            <a:ext cx="5038902" cy="270640"/>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9" name="圆角矩形 58"/>
          <p:cNvSpPr/>
          <p:nvPr/>
        </p:nvSpPr>
        <p:spPr>
          <a:xfrm>
            <a:off x="4440362" y="2431968"/>
            <a:ext cx="5038902" cy="270640"/>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0" name="圆角矩形 59"/>
          <p:cNvSpPr/>
          <p:nvPr/>
        </p:nvSpPr>
        <p:spPr>
          <a:xfrm>
            <a:off x="4440362" y="3079828"/>
            <a:ext cx="5038902" cy="270640"/>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4" name="圆角矩形 63"/>
          <p:cNvSpPr/>
          <p:nvPr/>
        </p:nvSpPr>
        <p:spPr>
          <a:xfrm>
            <a:off x="4440362" y="3734235"/>
            <a:ext cx="5038902" cy="270640"/>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5" name="圆角矩形 64"/>
          <p:cNvSpPr/>
          <p:nvPr/>
        </p:nvSpPr>
        <p:spPr>
          <a:xfrm>
            <a:off x="4440361" y="1784110"/>
            <a:ext cx="3604215" cy="27064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6" name="圆角矩形 65"/>
          <p:cNvSpPr/>
          <p:nvPr/>
        </p:nvSpPr>
        <p:spPr>
          <a:xfrm>
            <a:off x="4440362" y="2431968"/>
            <a:ext cx="4374047" cy="27064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7" name="圆角矩形 66"/>
          <p:cNvSpPr/>
          <p:nvPr/>
        </p:nvSpPr>
        <p:spPr>
          <a:xfrm>
            <a:off x="4440362" y="3079828"/>
            <a:ext cx="3814169" cy="27064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8" name="圆角矩形 67"/>
          <p:cNvSpPr/>
          <p:nvPr/>
        </p:nvSpPr>
        <p:spPr>
          <a:xfrm>
            <a:off x="4440364" y="3734235"/>
            <a:ext cx="4653985" cy="27064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9" name="矩形 7"/>
          <p:cNvSpPr>
            <a:spLocks noChangeArrowheads="1"/>
          </p:cNvSpPr>
          <p:nvPr/>
        </p:nvSpPr>
        <p:spPr bwMode="auto">
          <a:xfrm>
            <a:off x="9578809" y="1713323"/>
            <a:ext cx="1636779" cy="38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0" tIns="60925" rIns="121850" bIns="60925">
            <a:spAutoFit/>
          </a:bodyPr>
          <a:lstStyle/>
          <a:p>
            <a:pPr>
              <a:defRPr/>
            </a:pPr>
            <a:r>
              <a:rPr lang="zh-CN" altLang="en-US"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71" name="矩形 7"/>
          <p:cNvSpPr>
            <a:spLocks noChangeArrowheads="1"/>
          </p:cNvSpPr>
          <p:nvPr/>
        </p:nvSpPr>
        <p:spPr bwMode="auto">
          <a:xfrm>
            <a:off x="9578809" y="2374645"/>
            <a:ext cx="1636779" cy="38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0" tIns="60925" rIns="121850" bIns="60925">
            <a:spAutoFit/>
          </a:bodyPr>
          <a:lstStyle/>
          <a:p>
            <a:pPr>
              <a:defRPr/>
            </a:pPr>
            <a:r>
              <a:rPr lang="zh-CN" altLang="en-US"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72" name="矩形 7"/>
          <p:cNvSpPr>
            <a:spLocks noChangeArrowheads="1"/>
          </p:cNvSpPr>
          <p:nvPr/>
        </p:nvSpPr>
        <p:spPr bwMode="auto">
          <a:xfrm>
            <a:off x="9578809" y="3002492"/>
            <a:ext cx="1636779" cy="38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0" tIns="60925" rIns="121850" bIns="60925">
            <a:spAutoFit/>
          </a:bodyPr>
          <a:lstStyle/>
          <a:p>
            <a:pPr>
              <a:defRPr/>
            </a:pPr>
            <a:r>
              <a:rPr lang="zh-CN" altLang="en-US"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73" name="矩形 7"/>
          <p:cNvSpPr>
            <a:spLocks noChangeArrowheads="1"/>
          </p:cNvSpPr>
          <p:nvPr/>
        </p:nvSpPr>
        <p:spPr bwMode="auto">
          <a:xfrm>
            <a:off x="9578809" y="3676911"/>
            <a:ext cx="1636779" cy="38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0" tIns="60925" rIns="121850" bIns="60925">
            <a:spAutoFit/>
          </a:bodyPr>
          <a:lstStyle/>
          <a:p>
            <a:pPr>
              <a:defRPr/>
            </a:pPr>
            <a:r>
              <a:rPr lang="zh-CN" altLang="en-US" sz="170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5" name="椭圆 24"/>
          <p:cNvSpPr/>
          <p:nvPr/>
        </p:nvSpPr>
        <p:spPr>
          <a:xfrm>
            <a:off x="1520456" y="1646292"/>
            <a:ext cx="2352867" cy="235286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 name="文本占位符 3"/>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Scale>
                                      <p:cBhvr>
                                        <p:cTn id="1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6"/>
                                        </p:tgtEl>
                                        <p:attrNameLst>
                                          <p:attrName>ppt_x</p:attrName>
                                          <p:attrName>ppt_y</p:attrName>
                                        </p:attrNameLst>
                                      </p:cBhvr>
                                    </p:animMotion>
                                    <p:animEffect transition="in" filter="fade">
                                      <p:cBhvr>
                                        <p:cTn id="14" dur="1000"/>
                                        <p:tgtEl>
                                          <p:spTgt spid="5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anim calcmode="lin" valueType="num">
                                      <p:cBhvr>
                                        <p:cTn id="19" dur="500" fill="hold"/>
                                        <p:tgtEl>
                                          <p:spTgt spid="25"/>
                                        </p:tgtEl>
                                        <p:attrNameLst>
                                          <p:attrName>ppt_x</p:attrName>
                                        </p:attrNameLst>
                                      </p:cBhvr>
                                      <p:tavLst>
                                        <p:tav tm="0">
                                          <p:val>
                                            <p:strVal val="#ppt_x"/>
                                          </p:val>
                                        </p:tav>
                                        <p:tav tm="100000">
                                          <p:val>
                                            <p:strVal val="#ppt_x"/>
                                          </p:val>
                                        </p:tav>
                                      </p:tavLst>
                                    </p:anim>
                                    <p:anim calcmode="lin" valueType="num">
                                      <p:cBhvr>
                                        <p:cTn id="20" dur="5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barn(inVertical)">
                                      <p:cBhvr>
                                        <p:cTn id="24" dur="500"/>
                                        <p:tgtEl>
                                          <p:spTgt spid="4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500"/>
                                        <p:tgtEl>
                                          <p:spTgt spid="5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left)">
                                      <p:cBhvr>
                                        <p:cTn id="48" dur="500"/>
                                        <p:tgtEl>
                                          <p:spTgt spid="64"/>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left)">
                                      <p:cBhvr>
                                        <p:cTn id="64" dur="500"/>
                                        <p:tgtEl>
                                          <p:spTgt spid="68"/>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left)">
                                      <p:cBhvr>
                                        <p:cTn id="76" dur="500"/>
                                        <p:tgtEl>
                                          <p:spTgt spid="72"/>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par>
                          <p:cTn id="81" fill="hold">
                            <p:stCondLst>
                              <p:cond delay="7500"/>
                            </p:stCondLst>
                            <p:childTnLst>
                              <p:par>
                                <p:cTn id="82" presetID="22" presetClass="entr" presetSubtype="1"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ipe(up)">
                                      <p:cBhvr>
                                        <p:cTn id="8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39" grpId="0"/>
      <p:bldP spid="48" grpId="0"/>
      <p:bldP spid="54" grpId="0"/>
      <p:bldP spid="7" grpId="0" animBg="1"/>
      <p:bldP spid="59" grpId="0" animBg="1"/>
      <p:bldP spid="60" grpId="0" animBg="1"/>
      <p:bldP spid="64" grpId="0" animBg="1"/>
      <p:bldP spid="65" grpId="0" animBg="1"/>
      <p:bldP spid="66" grpId="0" animBg="1"/>
      <p:bldP spid="67" grpId="0" animBg="1"/>
      <p:bldP spid="68" grpId="0" animBg="1"/>
      <p:bldP spid="69" grpId="0"/>
      <p:bldP spid="71" grpId="0"/>
      <p:bldP spid="72" grpId="0"/>
      <p:bldP spid="73"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圆角矩形 146"/>
          <p:cNvSpPr/>
          <p:nvPr/>
        </p:nvSpPr>
        <p:spPr>
          <a:xfrm>
            <a:off x="9548731" y="1585053"/>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圆角矩形 147"/>
          <p:cNvSpPr/>
          <p:nvPr/>
        </p:nvSpPr>
        <p:spPr>
          <a:xfrm>
            <a:off x="9758203" y="1790744"/>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文本框 32"/>
          <p:cNvSpPr txBox="1"/>
          <p:nvPr/>
        </p:nvSpPr>
        <p:spPr>
          <a:xfrm>
            <a:off x="9696009" y="1940363"/>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90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0" name="圆角矩形 149"/>
          <p:cNvSpPr/>
          <p:nvPr/>
        </p:nvSpPr>
        <p:spPr>
          <a:xfrm>
            <a:off x="7415775" y="2219270"/>
            <a:ext cx="1489007" cy="280214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圆角矩形 150"/>
          <p:cNvSpPr/>
          <p:nvPr/>
        </p:nvSpPr>
        <p:spPr>
          <a:xfrm>
            <a:off x="7625247" y="2428773"/>
            <a:ext cx="1089156" cy="2412209"/>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文本框 40"/>
          <p:cNvSpPr txBox="1"/>
          <p:nvPr/>
        </p:nvSpPr>
        <p:spPr>
          <a:xfrm>
            <a:off x="7563053" y="2549821"/>
            <a:ext cx="1194455" cy="523220"/>
          </a:xfrm>
          <a:prstGeom prst="rect">
            <a:avLst/>
          </a:prstGeom>
          <a:noFill/>
        </p:spPr>
        <p:txBody>
          <a:bodyPr wrap="square" rtlCol="0">
            <a:spAutoFit/>
          </a:bodyPr>
          <a:lstStyle/>
          <a:p>
            <a:pPr algn="ctr"/>
            <a:r>
              <a:rPr lang="en-US" altLang="zh-CN" sz="2800" dirty="0">
                <a:solidFill>
                  <a:srgbClr val="00B0F0"/>
                </a:solidFill>
                <a:cs typeface="+mn-ea"/>
                <a:sym typeface="+mn-lt"/>
              </a:rPr>
              <a:t>70</a:t>
            </a:r>
            <a:r>
              <a:rPr lang="en-US" altLang="zh-CN" sz="1350" dirty="0">
                <a:solidFill>
                  <a:srgbClr val="00B0F0"/>
                </a:solidFill>
                <a:cs typeface="+mn-ea"/>
                <a:sym typeface="+mn-lt"/>
              </a:rPr>
              <a:t>%</a:t>
            </a:r>
            <a:endParaRPr lang="zh-CN" altLang="en-US" sz="2800" dirty="0">
              <a:solidFill>
                <a:srgbClr val="00B0F0"/>
              </a:solidFill>
              <a:cs typeface="+mn-ea"/>
              <a:sym typeface="+mn-lt"/>
            </a:endParaRPr>
          </a:p>
        </p:txBody>
      </p:sp>
      <p:sp>
        <p:nvSpPr>
          <p:cNvPr id="153" name="圆角矩形 152"/>
          <p:cNvSpPr/>
          <p:nvPr/>
        </p:nvSpPr>
        <p:spPr>
          <a:xfrm>
            <a:off x="5282822" y="1133672"/>
            <a:ext cx="1489007" cy="387441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圆角矩形 153"/>
          <p:cNvSpPr/>
          <p:nvPr/>
        </p:nvSpPr>
        <p:spPr>
          <a:xfrm>
            <a:off x="5492294" y="1300777"/>
            <a:ext cx="1089156" cy="3540203"/>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5" name="文本框 47"/>
          <p:cNvSpPr txBox="1"/>
          <p:nvPr/>
        </p:nvSpPr>
        <p:spPr>
          <a:xfrm>
            <a:off x="5430099" y="1435655"/>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100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6" name="圆角矩形 155"/>
          <p:cNvSpPr/>
          <p:nvPr/>
        </p:nvSpPr>
        <p:spPr>
          <a:xfrm>
            <a:off x="3149866" y="1962154"/>
            <a:ext cx="1489007" cy="3047295"/>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圆角矩形 156"/>
          <p:cNvSpPr/>
          <p:nvPr/>
        </p:nvSpPr>
        <p:spPr>
          <a:xfrm>
            <a:off x="3359338" y="2181177"/>
            <a:ext cx="1089156" cy="2659803"/>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文本框 54"/>
          <p:cNvSpPr txBox="1"/>
          <p:nvPr/>
        </p:nvSpPr>
        <p:spPr>
          <a:xfrm>
            <a:off x="3297143" y="2254615"/>
            <a:ext cx="1194455" cy="523220"/>
          </a:xfrm>
          <a:prstGeom prst="rect">
            <a:avLst/>
          </a:prstGeom>
          <a:noFill/>
        </p:spPr>
        <p:txBody>
          <a:bodyPr wrap="square" rtlCol="0">
            <a:spAutoFit/>
          </a:bodyPr>
          <a:lstStyle/>
          <a:p>
            <a:pPr algn="ctr"/>
            <a:r>
              <a:rPr lang="en-US" altLang="zh-CN" sz="2800" dirty="0">
                <a:solidFill>
                  <a:srgbClr val="00B0F0"/>
                </a:solidFill>
                <a:cs typeface="+mn-ea"/>
                <a:sym typeface="+mn-lt"/>
              </a:rPr>
              <a:t>80</a:t>
            </a:r>
            <a:r>
              <a:rPr lang="en-US" altLang="zh-CN" sz="1350" dirty="0">
                <a:solidFill>
                  <a:srgbClr val="00B0F0"/>
                </a:solidFill>
                <a:cs typeface="+mn-ea"/>
                <a:sym typeface="+mn-lt"/>
              </a:rPr>
              <a:t>%</a:t>
            </a:r>
            <a:endParaRPr lang="zh-CN" altLang="en-US" sz="2800" dirty="0">
              <a:solidFill>
                <a:srgbClr val="00B0F0"/>
              </a:solidFill>
              <a:cs typeface="+mn-ea"/>
              <a:sym typeface="+mn-lt"/>
            </a:endParaRPr>
          </a:p>
        </p:txBody>
      </p:sp>
      <p:sp>
        <p:nvSpPr>
          <p:cNvPr id="159" name="圆角矩形 158"/>
          <p:cNvSpPr/>
          <p:nvPr/>
        </p:nvSpPr>
        <p:spPr>
          <a:xfrm>
            <a:off x="1016913" y="1585053"/>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0" name="圆角矩形 159"/>
          <p:cNvSpPr/>
          <p:nvPr/>
        </p:nvSpPr>
        <p:spPr>
          <a:xfrm>
            <a:off x="1226385" y="1790744"/>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1" name="文本框 61"/>
          <p:cNvSpPr txBox="1"/>
          <p:nvPr/>
        </p:nvSpPr>
        <p:spPr>
          <a:xfrm>
            <a:off x="1164190" y="1921317"/>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90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grpSp>
        <p:nvGrpSpPr>
          <p:cNvPr id="162" name="组合 161"/>
          <p:cNvGrpSpPr/>
          <p:nvPr/>
        </p:nvGrpSpPr>
        <p:grpSpPr>
          <a:xfrm>
            <a:off x="1310853" y="3860156"/>
            <a:ext cx="920216" cy="906989"/>
            <a:chOff x="1310682" y="3861049"/>
            <a:chExt cx="920096" cy="907199"/>
          </a:xfrm>
        </p:grpSpPr>
        <p:sp>
          <p:nvSpPr>
            <p:cNvPr id="163" name="椭圆 162"/>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4" name="组合 163"/>
            <p:cNvGrpSpPr/>
            <p:nvPr/>
          </p:nvGrpSpPr>
          <p:grpSpPr>
            <a:xfrm>
              <a:off x="1344549" y="3894442"/>
              <a:ext cx="852360" cy="840412"/>
              <a:chOff x="1344549" y="3893401"/>
              <a:chExt cx="852360" cy="814203"/>
            </a:xfrm>
          </p:grpSpPr>
          <p:sp>
            <p:nvSpPr>
              <p:cNvPr id="165" name="椭圆 164"/>
              <p:cNvSpPr/>
              <p:nvPr/>
            </p:nvSpPr>
            <p:spPr>
              <a:xfrm>
                <a:off x="1344549" y="3893401"/>
                <a:ext cx="852360" cy="81420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6" name="Group 8"/>
              <p:cNvGrpSpPr>
                <a:grpSpLocks noChangeAspect="1"/>
              </p:cNvGrpSpPr>
              <p:nvPr/>
            </p:nvGrpSpPr>
            <p:grpSpPr bwMode="auto">
              <a:xfrm>
                <a:off x="1557997" y="4064238"/>
                <a:ext cx="421027" cy="454651"/>
                <a:chOff x="3437" y="2282"/>
                <a:chExt cx="679" cy="744"/>
              </a:xfrm>
              <a:solidFill>
                <a:schemeClr val="bg1"/>
              </a:solidFill>
            </p:grpSpPr>
            <p:sp>
              <p:nvSpPr>
                <p:cNvPr id="167"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8"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grpSp>
        <p:nvGrpSpPr>
          <p:cNvPr id="169" name="组合 168"/>
          <p:cNvGrpSpPr/>
          <p:nvPr/>
        </p:nvGrpSpPr>
        <p:grpSpPr>
          <a:xfrm>
            <a:off x="3443807" y="3860156"/>
            <a:ext cx="920216" cy="906989"/>
            <a:chOff x="3443358" y="3861049"/>
            <a:chExt cx="920096" cy="907199"/>
          </a:xfrm>
        </p:grpSpPr>
        <p:sp>
          <p:nvSpPr>
            <p:cNvPr id="170" name="椭圆 169"/>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椭圆 170"/>
            <p:cNvSpPr/>
            <p:nvPr/>
          </p:nvSpPr>
          <p:spPr>
            <a:xfrm>
              <a:off x="3477225" y="3894442"/>
              <a:ext cx="852360" cy="8404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72" name="Group 13"/>
            <p:cNvGrpSpPr>
              <a:grpSpLocks noChangeAspect="1"/>
            </p:cNvGrpSpPr>
            <p:nvPr/>
          </p:nvGrpSpPr>
          <p:grpSpPr bwMode="auto">
            <a:xfrm>
              <a:off x="3675268" y="4080591"/>
              <a:ext cx="461686" cy="475193"/>
              <a:chOff x="2426" y="2781"/>
              <a:chExt cx="593" cy="600"/>
            </a:xfrm>
            <a:solidFill>
              <a:schemeClr val="bg1"/>
            </a:solidFill>
          </p:grpSpPr>
          <p:sp>
            <p:nvSpPr>
              <p:cNvPr id="173"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75" name="组合 174"/>
          <p:cNvGrpSpPr/>
          <p:nvPr/>
        </p:nvGrpSpPr>
        <p:grpSpPr>
          <a:xfrm>
            <a:off x="5576763" y="3860156"/>
            <a:ext cx="920216" cy="906989"/>
            <a:chOff x="5576036" y="3861049"/>
            <a:chExt cx="920096" cy="907199"/>
          </a:xfrm>
        </p:grpSpPr>
        <p:sp>
          <p:nvSpPr>
            <p:cNvPr id="176" name="椭圆 175"/>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7" name="椭圆 176"/>
            <p:cNvSpPr/>
            <p:nvPr/>
          </p:nvSpPr>
          <p:spPr>
            <a:xfrm>
              <a:off x="5609903" y="3894442"/>
              <a:ext cx="852360" cy="8404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78" name="Group 18"/>
            <p:cNvGrpSpPr>
              <a:grpSpLocks noChangeAspect="1"/>
            </p:cNvGrpSpPr>
            <p:nvPr/>
          </p:nvGrpSpPr>
          <p:grpSpPr bwMode="auto">
            <a:xfrm>
              <a:off x="5793235" y="4088980"/>
              <a:ext cx="479594" cy="454601"/>
              <a:chOff x="3802" y="2858"/>
              <a:chExt cx="616" cy="574"/>
            </a:xfrm>
            <a:solidFill>
              <a:schemeClr val="bg1"/>
            </a:solidFill>
          </p:grpSpPr>
          <p:sp>
            <p:nvSpPr>
              <p:cNvPr id="17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84" name="组合 183"/>
          <p:cNvGrpSpPr/>
          <p:nvPr/>
        </p:nvGrpSpPr>
        <p:grpSpPr>
          <a:xfrm>
            <a:off x="7709715" y="3860156"/>
            <a:ext cx="920216" cy="906987"/>
            <a:chOff x="7708712" y="3861048"/>
            <a:chExt cx="920096" cy="907197"/>
          </a:xfrm>
        </p:grpSpPr>
        <p:sp>
          <p:nvSpPr>
            <p:cNvPr id="185" name="椭圆 184"/>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6" name="椭圆 185"/>
            <p:cNvSpPr/>
            <p:nvPr/>
          </p:nvSpPr>
          <p:spPr>
            <a:xfrm>
              <a:off x="7742578" y="3894440"/>
              <a:ext cx="852360" cy="84041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87" name="Group 26"/>
            <p:cNvGrpSpPr>
              <a:grpSpLocks noChangeAspect="1"/>
            </p:cNvGrpSpPr>
            <p:nvPr/>
          </p:nvGrpSpPr>
          <p:grpSpPr bwMode="auto">
            <a:xfrm>
              <a:off x="7879441" y="4152182"/>
              <a:ext cx="620626" cy="312988"/>
              <a:chOff x="5676" y="2597"/>
              <a:chExt cx="1061" cy="526"/>
            </a:xfrm>
            <a:solidFill>
              <a:schemeClr val="bg1"/>
            </a:solidFill>
          </p:grpSpPr>
          <p:sp>
            <p:nvSpPr>
              <p:cNvPr id="188"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9"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0"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1"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2"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3"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4"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5"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6"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7"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8"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9"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0"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1"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2"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203" name="组合 202"/>
          <p:cNvGrpSpPr/>
          <p:nvPr/>
        </p:nvGrpSpPr>
        <p:grpSpPr>
          <a:xfrm>
            <a:off x="9842671" y="3860156"/>
            <a:ext cx="920216" cy="906989"/>
            <a:chOff x="9841390" y="3861049"/>
            <a:chExt cx="920096" cy="907199"/>
          </a:xfrm>
        </p:grpSpPr>
        <p:sp>
          <p:nvSpPr>
            <p:cNvPr id="204" name="椭圆 203"/>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5" name="椭圆 204"/>
            <p:cNvSpPr/>
            <p:nvPr/>
          </p:nvSpPr>
          <p:spPr>
            <a:xfrm>
              <a:off x="9875257" y="3894442"/>
              <a:ext cx="852360" cy="8404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6"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cxnSp>
        <p:nvCxnSpPr>
          <p:cNvPr id="207" name="直接连接符 206"/>
          <p:cNvCxnSpPr/>
          <p:nvPr/>
        </p:nvCxnSpPr>
        <p:spPr>
          <a:xfrm>
            <a:off x="948314" y="5396708"/>
            <a:ext cx="10191037"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8" name="文本框 128"/>
          <p:cNvSpPr txBox="1"/>
          <p:nvPr/>
        </p:nvSpPr>
        <p:spPr>
          <a:xfrm>
            <a:off x="1299171"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项目一</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09" name="文本框 128"/>
          <p:cNvSpPr txBox="1"/>
          <p:nvPr/>
        </p:nvSpPr>
        <p:spPr>
          <a:xfrm>
            <a:off x="3432124" y="3106286"/>
            <a:ext cx="924491" cy="584775"/>
          </a:xfrm>
          <a:prstGeom prst="rect">
            <a:avLst/>
          </a:prstGeom>
          <a:noFill/>
        </p:spPr>
        <p:txBody>
          <a:bodyPr wrap="square" rtlCol="0">
            <a:spAutoFit/>
          </a:bodyPr>
          <a:lstStyle/>
          <a:p>
            <a:pPr algn="ctr"/>
            <a:r>
              <a:rPr lang="zh-CN" altLang="en-US" sz="1600" dirty="0">
                <a:solidFill>
                  <a:srgbClr val="00B0F0"/>
                </a:solidFill>
                <a:cs typeface="+mn-ea"/>
                <a:sym typeface="+mn-lt"/>
              </a:rPr>
              <a:t>项目二</a:t>
            </a:r>
            <a:endParaRPr lang="en-US" altLang="zh-CN" sz="1600" dirty="0">
              <a:solidFill>
                <a:srgbClr val="00B0F0"/>
              </a:solidFill>
              <a:cs typeface="+mn-ea"/>
              <a:sym typeface="+mn-lt"/>
            </a:endParaRPr>
          </a:p>
          <a:p>
            <a:pPr algn="ctr"/>
            <a:r>
              <a:rPr lang="zh-CN" altLang="en-US" sz="1600" dirty="0">
                <a:solidFill>
                  <a:srgbClr val="00B0F0"/>
                </a:solidFill>
                <a:cs typeface="+mn-ea"/>
                <a:sym typeface="+mn-lt"/>
              </a:rPr>
              <a:t>名称</a:t>
            </a:r>
          </a:p>
        </p:txBody>
      </p:sp>
      <p:sp>
        <p:nvSpPr>
          <p:cNvPr id="210" name="文本框 128"/>
          <p:cNvSpPr txBox="1"/>
          <p:nvPr/>
        </p:nvSpPr>
        <p:spPr>
          <a:xfrm>
            <a:off x="5565080"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项目三</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1" name="文本框 128"/>
          <p:cNvSpPr txBox="1"/>
          <p:nvPr/>
        </p:nvSpPr>
        <p:spPr>
          <a:xfrm>
            <a:off x="7698033" y="3106286"/>
            <a:ext cx="924491" cy="584775"/>
          </a:xfrm>
          <a:prstGeom prst="rect">
            <a:avLst/>
          </a:prstGeom>
          <a:noFill/>
        </p:spPr>
        <p:txBody>
          <a:bodyPr wrap="square" rtlCol="0">
            <a:spAutoFit/>
          </a:bodyPr>
          <a:lstStyle/>
          <a:p>
            <a:pPr algn="ctr"/>
            <a:r>
              <a:rPr lang="zh-CN" altLang="en-US" sz="1600" dirty="0">
                <a:solidFill>
                  <a:srgbClr val="00B0F0"/>
                </a:solidFill>
                <a:cs typeface="+mn-ea"/>
                <a:sym typeface="+mn-lt"/>
              </a:rPr>
              <a:t>项目四</a:t>
            </a:r>
            <a:endParaRPr lang="en-US" altLang="zh-CN" sz="1600" dirty="0">
              <a:solidFill>
                <a:srgbClr val="00B0F0"/>
              </a:solidFill>
              <a:cs typeface="+mn-ea"/>
              <a:sym typeface="+mn-lt"/>
            </a:endParaRPr>
          </a:p>
          <a:p>
            <a:pPr algn="ctr"/>
            <a:r>
              <a:rPr lang="zh-CN" altLang="en-US" sz="1600" dirty="0">
                <a:solidFill>
                  <a:srgbClr val="00B0F0"/>
                </a:solidFill>
                <a:cs typeface="+mn-ea"/>
                <a:sym typeface="+mn-lt"/>
              </a:rPr>
              <a:t>名称</a:t>
            </a:r>
          </a:p>
        </p:txBody>
      </p:sp>
      <p:sp>
        <p:nvSpPr>
          <p:cNvPr id="212" name="文本框 128"/>
          <p:cNvSpPr txBox="1"/>
          <p:nvPr/>
        </p:nvSpPr>
        <p:spPr>
          <a:xfrm>
            <a:off x="9830989"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项目五</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3" name="文本框 129"/>
          <p:cNvSpPr txBox="1"/>
          <p:nvPr/>
        </p:nvSpPr>
        <p:spPr>
          <a:xfrm>
            <a:off x="2117311" y="5596188"/>
            <a:ext cx="7934591" cy="646331"/>
          </a:xfrm>
          <a:prstGeom prst="rect">
            <a:avLst/>
          </a:prstGeom>
          <a:noFill/>
        </p:spPr>
        <p:txBody>
          <a:bodyPr wrap="square" rtlCol="0">
            <a:spAutoFit/>
          </a:bodyPr>
          <a:lstStyle/>
          <a:p>
            <a:pPr algn="just">
              <a:lnSpc>
                <a:spcPct val="150000"/>
              </a:lnSpc>
            </a:pPr>
            <a:endParaRPr lang="en-US" altLang="zh-CN" sz="1200" dirty="0" smtClean="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2000"/>
                                        <p:tgtEl>
                                          <p:spTgt spid="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6"/>
                                        </p:tgtEl>
                                        <p:attrNameLst>
                                          <p:attrName>style.visibility</p:attrName>
                                        </p:attrNameLst>
                                      </p:cBhvr>
                                      <p:to>
                                        <p:strVal val="visible"/>
                                      </p:to>
                                    </p:set>
                                    <p:animEffect transition="in" filter="fade">
                                      <p:cBhvr>
                                        <p:cTn id="10" dur="2000"/>
                                        <p:tgtEl>
                                          <p:spTgt spid="1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3"/>
                                        </p:tgtEl>
                                        <p:attrNameLst>
                                          <p:attrName>style.visibility</p:attrName>
                                        </p:attrNameLst>
                                      </p:cBhvr>
                                      <p:to>
                                        <p:strVal val="visible"/>
                                      </p:to>
                                    </p:set>
                                    <p:animEffect transition="in" filter="fade">
                                      <p:cBhvr>
                                        <p:cTn id="13" dur="2000"/>
                                        <p:tgtEl>
                                          <p:spTgt spid="1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0"/>
                                        </p:tgtEl>
                                        <p:attrNameLst>
                                          <p:attrName>style.visibility</p:attrName>
                                        </p:attrNameLst>
                                      </p:cBhvr>
                                      <p:to>
                                        <p:strVal val="visible"/>
                                      </p:to>
                                    </p:set>
                                    <p:animEffect transition="in" filter="fade">
                                      <p:cBhvr>
                                        <p:cTn id="16" dur="2000"/>
                                        <p:tgtEl>
                                          <p:spTgt spid="1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2000"/>
                                        <p:tgtEl>
                                          <p:spTgt spid="147"/>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62"/>
                                        </p:tgtEl>
                                        <p:attrNameLst>
                                          <p:attrName>style.visibility</p:attrName>
                                        </p:attrNameLst>
                                      </p:cBhvr>
                                      <p:to>
                                        <p:strVal val="visible"/>
                                      </p:to>
                                    </p:set>
                                    <p:animEffect transition="in" filter="wheel(1)">
                                      <p:cBhvr>
                                        <p:cTn id="23" dur="1500"/>
                                        <p:tgtEl>
                                          <p:spTgt spid="162"/>
                                        </p:tgtEl>
                                      </p:cBhvr>
                                    </p:animEffect>
                                  </p:childTnLst>
                                </p:cTn>
                              </p:par>
                              <p:par>
                                <p:cTn id="24" presetID="21" presetClass="entr" presetSubtype="1" fill="hold" nodeType="withEffect">
                                  <p:stCondLst>
                                    <p:cond delay="500"/>
                                  </p:stCondLst>
                                  <p:childTnLst>
                                    <p:set>
                                      <p:cBhvr>
                                        <p:cTn id="25" dur="1" fill="hold">
                                          <p:stCondLst>
                                            <p:cond delay="0"/>
                                          </p:stCondLst>
                                        </p:cTn>
                                        <p:tgtEl>
                                          <p:spTgt spid="169"/>
                                        </p:tgtEl>
                                        <p:attrNameLst>
                                          <p:attrName>style.visibility</p:attrName>
                                        </p:attrNameLst>
                                      </p:cBhvr>
                                      <p:to>
                                        <p:strVal val="visible"/>
                                      </p:to>
                                    </p:set>
                                    <p:animEffect transition="in" filter="wheel(1)">
                                      <p:cBhvr>
                                        <p:cTn id="26" dur="1500"/>
                                        <p:tgtEl>
                                          <p:spTgt spid="169"/>
                                        </p:tgtEl>
                                      </p:cBhvr>
                                    </p:animEffect>
                                  </p:childTnLst>
                                </p:cTn>
                              </p:par>
                              <p:par>
                                <p:cTn id="27" presetID="21" presetClass="entr" presetSubtype="1" fill="hold" nodeType="withEffect">
                                  <p:stCondLst>
                                    <p:cond delay="1000"/>
                                  </p:stCondLst>
                                  <p:childTnLst>
                                    <p:set>
                                      <p:cBhvr>
                                        <p:cTn id="28" dur="1" fill="hold">
                                          <p:stCondLst>
                                            <p:cond delay="0"/>
                                          </p:stCondLst>
                                        </p:cTn>
                                        <p:tgtEl>
                                          <p:spTgt spid="175"/>
                                        </p:tgtEl>
                                        <p:attrNameLst>
                                          <p:attrName>style.visibility</p:attrName>
                                        </p:attrNameLst>
                                      </p:cBhvr>
                                      <p:to>
                                        <p:strVal val="visible"/>
                                      </p:to>
                                    </p:set>
                                    <p:animEffect transition="in" filter="wheel(1)">
                                      <p:cBhvr>
                                        <p:cTn id="29" dur="1500"/>
                                        <p:tgtEl>
                                          <p:spTgt spid="175"/>
                                        </p:tgtEl>
                                      </p:cBhvr>
                                    </p:animEffect>
                                  </p:childTnLst>
                                </p:cTn>
                              </p:par>
                              <p:par>
                                <p:cTn id="30" presetID="21" presetClass="entr" presetSubtype="1" fill="hold" nodeType="withEffect">
                                  <p:stCondLst>
                                    <p:cond delay="1500"/>
                                  </p:stCondLst>
                                  <p:childTnLst>
                                    <p:set>
                                      <p:cBhvr>
                                        <p:cTn id="31" dur="1" fill="hold">
                                          <p:stCondLst>
                                            <p:cond delay="0"/>
                                          </p:stCondLst>
                                        </p:cTn>
                                        <p:tgtEl>
                                          <p:spTgt spid="184"/>
                                        </p:tgtEl>
                                        <p:attrNameLst>
                                          <p:attrName>style.visibility</p:attrName>
                                        </p:attrNameLst>
                                      </p:cBhvr>
                                      <p:to>
                                        <p:strVal val="visible"/>
                                      </p:to>
                                    </p:set>
                                    <p:animEffect transition="in" filter="wheel(1)">
                                      <p:cBhvr>
                                        <p:cTn id="32" dur="1500"/>
                                        <p:tgtEl>
                                          <p:spTgt spid="184"/>
                                        </p:tgtEl>
                                      </p:cBhvr>
                                    </p:animEffect>
                                  </p:childTnLst>
                                </p:cTn>
                              </p:par>
                              <p:par>
                                <p:cTn id="33" presetID="21" presetClass="entr" presetSubtype="1" fill="hold" nodeType="withEffect">
                                  <p:stCondLst>
                                    <p:cond delay="2000"/>
                                  </p:stCondLst>
                                  <p:childTnLst>
                                    <p:set>
                                      <p:cBhvr>
                                        <p:cTn id="34" dur="1" fill="hold">
                                          <p:stCondLst>
                                            <p:cond delay="0"/>
                                          </p:stCondLst>
                                        </p:cTn>
                                        <p:tgtEl>
                                          <p:spTgt spid="203"/>
                                        </p:tgtEl>
                                        <p:attrNameLst>
                                          <p:attrName>style.visibility</p:attrName>
                                        </p:attrNameLst>
                                      </p:cBhvr>
                                      <p:to>
                                        <p:strVal val="visible"/>
                                      </p:to>
                                    </p:set>
                                    <p:animEffect transition="in" filter="wheel(1)">
                                      <p:cBhvr>
                                        <p:cTn id="35" dur="1500"/>
                                        <p:tgtEl>
                                          <p:spTgt spid="203"/>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08"/>
                                        </p:tgtEl>
                                        <p:attrNameLst>
                                          <p:attrName>style.visibility</p:attrName>
                                        </p:attrNameLst>
                                      </p:cBhvr>
                                      <p:to>
                                        <p:strVal val="visible"/>
                                      </p:to>
                                    </p:set>
                                    <p:animEffect transition="in" filter="randombar(horizontal)">
                                      <p:cBhvr>
                                        <p:cTn id="39" dur="250"/>
                                        <p:tgtEl>
                                          <p:spTgt spid="208"/>
                                        </p:tgtEl>
                                      </p:cBhvr>
                                    </p:animEffect>
                                  </p:childTnLst>
                                </p:cTn>
                              </p:par>
                            </p:childTnLst>
                          </p:cTn>
                        </p:par>
                        <p:par>
                          <p:cTn id="40" fill="hold">
                            <p:stCondLst>
                              <p:cond delay="4000"/>
                            </p:stCondLst>
                            <p:childTnLst>
                              <p:par>
                                <p:cTn id="41" presetID="14" presetClass="entr" presetSubtype="10" fill="hold" grpId="0" nodeType="afterEffect">
                                  <p:stCondLst>
                                    <p:cond delay="0"/>
                                  </p:stCondLst>
                                  <p:childTnLst>
                                    <p:set>
                                      <p:cBhvr>
                                        <p:cTn id="42" dur="1" fill="hold">
                                          <p:stCondLst>
                                            <p:cond delay="0"/>
                                          </p:stCondLst>
                                        </p:cTn>
                                        <p:tgtEl>
                                          <p:spTgt spid="209"/>
                                        </p:tgtEl>
                                        <p:attrNameLst>
                                          <p:attrName>style.visibility</p:attrName>
                                        </p:attrNameLst>
                                      </p:cBhvr>
                                      <p:to>
                                        <p:strVal val="visible"/>
                                      </p:to>
                                    </p:set>
                                    <p:animEffect transition="in" filter="randombar(horizontal)">
                                      <p:cBhvr>
                                        <p:cTn id="43" dur="250"/>
                                        <p:tgtEl>
                                          <p:spTgt spid="209"/>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210"/>
                                        </p:tgtEl>
                                        <p:attrNameLst>
                                          <p:attrName>style.visibility</p:attrName>
                                        </p:attrNameLst>
                                      </p:cBhvr>
                                      <p:to>
                                        <p:strVal val="visible"/>
                                      </p:to>
                                    </p:set>
                                    <p:animEffect transition="in" filter="randombar(horizontal)">
                                      <p:cBhvr>
                                        <p:cTn id="47" dur="250"/>
                                        <p:tgtEl>
                                          <p:spTgt spid="210"/>
                                        </p:tgtEl>
                                      </p:cBhvr>
                                    </p:animEffect>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211"/>
                                        </p:tgtEl>
                                        <p:attrNameLst>
                                          <p:attrName>style.visibility</p:attrName>
                                        </p:attrNameLst>
                                      </p:cBhvr>
                                      <p:to>
                                        <p:strVal val="visible"/>
                                      </p:to>
                                    </p:set>
                                    <p:animEffect transition="in" filter="randombar(horizontal)">
                                      <p:cBhvr>
                                        <p:cTn id="51" dur="250"/>
                                        <p:tgtEl>
                                          <p:spTgt spid="211"/>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212"/>
                                        </p:tgtEl>
                                        <p:attrNameLst>
                                          <p:attrName>style.visibility</p:attrName>
                                        </p:attrNameLst>
                                      </p:cBhvr>
                                      <p:to>
                                        <p:strVal val="visible"/>
                                      </p:to>
                                    </p:set>
                                    <p:animEffect transition="in" filter="randombar(horizontal)">
                                      <p:cBhvr>
                                        <p:cTn id="55" dur="250"/>
                                        <p:tgtEl>
                                          <p:spTgt spid="212"/>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160"/>
                                        </p:tgtEl>
                                        <p:attrNameLst>
                                          <p:attrName>style.visibility</p:attrName>
                                        </p:attrNameLst>
                                      </p:cBhvr>
                                      <p:to>
                                        <p:strVal val="visible"/>
                                      </p:to>
                                    </p:set>
                                    <p:animEffect transition="in" filter="wipe(down)">
                                      <p:cBhvr>
                                        <p:cTn id="59" dur="1000"/>
                                        <p:tgtEl>
                                          <p:spTgt spid="16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down)">
                                      <p:cBhvr>
                                        <p:cTn id="62" dur="1000"/>
                                        <p:tgtEl>
                                          <p:spTgt spid="15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54"/>
                                        </p:tgtEl>
                                        <p:attrNameLst>
                                          <p:attrName>style.visibility</p:attrName>
                                        </p:attrNameLst>
                                      </p:cBhvr>
                                      <p:to>
                                        <p:strVal val="visible"/>
                                      </p:to>
                                    </p:set>
                                    <p:animEffect transition="in" filter="wipe(down)">
                                      <p:cBhvr>
                                        <p:cTn id="65" dur="1000"/>
                                        <p:tgtEl>
                                          <p:spTgt spid="15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51"/>
                                        </p:tgtEl>
                                        <p:attrNameLst>
                                          <p:attrName>style.visibility</p:attrName>
                                        </p:attrNameLst>
                                      </p:cBhvr>
                                      <p:to>
                                        <p:strVal val="visible"/>
                                      </p:to>
                                    </p:set>
                                    <p:animEffect transition="in" filter="wipe(down)">
                                      <p:cBhvr>
                                        <p:cTn id="68" dur="1000"/>
                                        <p:tgtEl>
                                          <p:spTgt spid="15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8"/>
                                        </p:tgtEl>
                                        <p:attrNameLst>
                                          <p:attrName>style.visibility</p:attrName>
                                        </p:attrNameLst>
                                      </p:cBhvr>
                                      <p:to>
                                        <p:strVal val="visible"/>
                                      </p:to>
                                    </p:set>
                                    <p:animEffect transition="in" filter="wipe(down)">
                                      <p:cBhvr>
                                        <p:cTn id="71" dur="1000"/>
                                        <p:tgtEl>
                                          <p:spTgt spid="148"/>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149"/>
                                        </p:tgtEl>
                                        <p:attrNameLst>
                                          <p:attrName>style.visibility</p:attrName>
                                        </p:attrNameLst>
                                      </p:cBhvr>
                                      <p:to>
                                        <p:strVal val="visible"/>
                                      </p:to>
                                    </p:set>
                                    <p:animEffect transition="in" filter="fade">
                                      <p:cBhvr>
                                        <p:cTn id="75" dur="1000"/>
                                        <p:tgtEl>
                                          <p:spTgt spid="149"/>
                                        </p:tgtEl>
                                      </p:cBhvr>
                                    </p:animEffect>
                                    <p:anim calcmode="lin" valueType="num">
                                      <p:cBhvr>
                                        <p:cTn id="76" dur="1000" fill="hold"/>
                                        <p:tgtEl>
                                          <p:spTgt spid="149"/>
                                        </p:tgtEl>
                                        <p:attrNameLst>
                                          <p:attrName>ppt_x</p:attrName>
                                        </p:attrNameLst>
                                      </p:cBhvr>
                                      <p:tavLst>
                                        <p:tav tm="0">
                                          <p:val>
                                            <p:strVal val="#ppt_x"/>
                                          </p:val>
                                        </p:tav>
                                        <p:tav tm="100000">
                                          <p:val>
                                            <p:strVal val="#ppt_x"/>
                                          </p:val>
                                        </p:tav>
                                      </p:tavLst>
                                    </p:anim>
                                    <p:anim calcmode="lin" valueType="num">
                                      <p:cBhvr>
                                        <p:cTn id="77" dur="1000" fill="hold"/>
                                        <p:tgtEl>
                                          <p:spTgt spid="14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52"/>
                                        </p:tgtEl>
                                        <p:attrNameLst>
                                          <p:attrName>style.visibility</p:attrName>
                                        </p:attrNameLst>
                                      </p:cBhvr>
                                      <p:to>
                                        <p:strVal val="visible"/>
                                      </p:to>
                                    </p:set>
                                    <p:animEffect transition="in" filter="fade">
                                      <p:cBhvr>
                                        <p:cTn id="80" dur="1000"/>
                                        <p:tgtEl>
                                          <p:spTgt spid="152"/>
                                        </p:tgtEl>
                                      </p:cBhvr>
                                    </p:animEffect>
                                    <p:anim calcmode="lin" valueType="num">
                                      <p:cBhvr>
                                        <p:cTn id="81" dur="1000" fill="hold"/>
                                        <p:tgtEl>
                                          <p:spTgt spid="152"/>
                                        </p:tgtEl>
                                        <p:attrNameLst>
                                          <p:attrName>ppt_x</p:attrName>
                                        </p:attrNameLst>
                                      </p:cBhvr>
                                      <p:tavLst>
                                        <p:tav tm="0">
                                          <p:val>
                                            <p:strVal val="#ppt_x"/>
                                          </p:val>
                                        </p:tav>
                                        <p:tav tm="100000">
                                          <p:val>
                                            <p:strVal val="#ppt_x"/>
                                          </p:val>
                                        </p:tav>
                                      </p:tavLst>
                                    </p:anim>
                                    <p:anim calcmode="lin" valueType="num">
                                      <p:cBhvr>
                                        <p:cTn id="82" dur="1000" fill="hold"/>
                                        <p:tgtEl>
                                          <p:spTgt spid="15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55"/>
                                        </p:tgtEl>
                                        <p:attrNameLst>
                                          <p:attrName>style.visibility</p:attrName>
                                        </p:attrNameLst>
                                      </p:cBhvr>
                                      <p:to>
                                        <p:strVal val="visible"/>
                                      </p:to>
                                    </p:set>
                                    <p:animEffect transition="in" filter="fade">
                                      <p:cBhvr>
                                        <p:cTn id="85" dur="1000"/>
                                        <p:tgtEl>
                                          <p:spTgt spid="155"/>
                                        </p:tgtEl>
                                      </p:cBhvr>
                                    </p:animEffect>
                                    <p:anim calcmode="lin" valueType="num">
                                      <p:cBhvr>
                                        <p:cTn id="86" dur="1000" fill="hold"/>
                                        <p:tgtEl>
                                          <p:spTgt spid="155"/>
                                        </p:tgtEl>
                                        <p:attrNameLst>
                                          <p:attrName>ppt_x</p:attrName>
                                        </p:attrNameLst>
                                      </p:cBhvr>
                                      <p:tavLst>
                                        <p:tav tm="0">
                                          <p:val>
                                            <p:strVal val="#ppt_x"/>
                                          </p:val>
                                        </p:tav>
                                        <p:tav tm="100000">
                                          <p:val>
                                            <p:strVal val="#ppt_x"/>
                                          </p:val>
                                        </p:tav>
                                      </p:tavLst>
                                    </p:anim>
                                    <p:anim calcmode="lin" valueType="num">
                                      <p:cBhvr>
                                        <p:cTn id="87" dur="1000" fill="hold"/>
                                        <p:tgtEl>
                                          <p:spTgt spid="15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58"/>
                                        </p:tgtEl>
                                        <p:attrNameLst>
                                          <p:attrName>style.visibility</p:attrName>
                                        </p:attrNameLst>
                                      </p:cBhvr>
                                      <p:to>
                                        <p:strVal val="visible"/>
                                      </p:to>
                                    </p:set>
                                    <p:animEffect transition="in" filter="fade">
                                      <p:cBhvr>
                                        <p:cTn id="90" dur="1000"/>
                                        <p:tgtEl>
                                          <p:spTgt spid="158"/>
                                        </p:tgtEl>
                                      </p:cBhvr>
                                    </p:animEffect>
                                    <p:anim calcmode="lin" valueType="num">
                                      <p:cBhvr>
                                        <p:cTn id="91" dur="1000" fill="hold"/>
                                        <p:tgtEl>
                                          <p:spTgt spid="158"/>
                                        </p:tgtEl>
                                        <p:attrNameLst>
                                          <p:attrName>ppt_x</p:attrName>
                                        </p:attrNameLst>
                                      </p:cBhvr>
                                      <p:tavLst>
                                        <p:tav tm="0">
                                          <p:val>
                                            <p:strVal val="#ppt_x"/>
                                          </p:val>
                                        </p:tav>
                                        <p:tav tm="100000">
                                          <p:val>
                                            <p:strVal val="#ppt_x"/>
                                          </p:val>
                                        </p:tav>
                                      </p:tavLst>
                                    </p:anim>
                                    <p:anim calcmode="lin" valueType="num">
                                      <p:cBhvr>
                                        <p:cTn id="92" dur="1000" fill="hold"/>
                                        <p:tgtEl>
                                          <p:spTgt spid="15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61"/>
                                        </p:tgtEl>
                                        <p:attrNameLst>
                                          <p:attrName>style.visibility</p:attrName>
                                        </p:attrNameLst>
                                      </p:cBhvr>
                                      <p:to>
                                        <p:strVal val="visible"/>
                                      </p:to>
                                    </p:set>
                                    <p:animEffect transition="in" filter="fade">
                                      <p:cBhvr>
                                        <p:cTn id="95" dur="1000"/>
                                        <p:tgtEl>
                                          <p:spTgt spid="161"/>
                                        </p:tgtEl>
                                      </p:cBhvr>
                                    </p:animEffect>
                                    <p:anim calcmode="lin" valueType="num">
                                      <p:cBhvr>
                                        <p:cTn id="96" dur="1000" fill="hold"/>
                                        <p:tgtEl>
                                          <p:spTgt spid="161"/>
                                        </p:tgtEl>
                                        <p:attrNameLst>
                                          <p:attrName>ppt_x</p:attrName>
                                        </p:attrNameLst>
                                      </p:cBhvr>
                                      <p:tavLst>
                                        <p:tav tm="0">
                                          <p:val>
                                            <p:strVal val="#ppt_x"/>
                                          </p:val>
                                        </p:tav>
                                        <p:tav tm="100000">
                                          <p:val>
                                            <p:strVal val="#ppt_x"/>
                                          </p:val>
                                        </p:tav>
                                      </p:tavLst>
                                    </p:anim>
                                    <p:anim calcmode="lin" valueType="num">
                                      <p:cBhvr>
                                        <p:cTn id="97" dur="1000" fill="hold"/>
                                        <p:tgtEl>
                                          <p:spTgt spid="161"/>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16" presetClass="entr" presetSubtype="37" fill="hold" nodeType="afterEffect">
                                  <p:stCondLst>
                                    <p:cond delay="0"/>
                                  </p:stCondLst>
                                  <p:childTnLst>
                                    <p:set>
                                      <p:cBhvr>
                                        <p:cTn id="100" dur="1" fill="hold">
                                          <p:stCondLst>
                                            <p:cond delay="0"/>
                                          </p:stCondLst>
                                        </p:cTn>
                                        <p:tgtEl>
                                          <p:spTgt spid="207"/>
                                        </p:tgtEl>
                                        <p:attrNameLst>
                                          <p:attrName>style.visibility</p:attrName>
                                        </p:attrNameLst>
                                      </p:cBhvr>
                                      <p:to>
                                        <p:strVal val="visible"/>
                                      </p:to>
                                    </p:set>
                                    <p:animEffect transition="in" filter="barn(outVertical)">
                                      <p:cBhvr>
                                        <p:cTn id="101" dur="500"/>
                                        <p:tgtEl>
                                          <p:spTgt spid="207"/>
                                        </p:tgtEl>
                                      </p:cBhvr>
                                    </p:animEffect>
                                  </p:childTnLst>
                                </p:cTn>
                              </p:par>
                            </p:childTnLst>
                          </p:cTn>
                        </p:par>
                        <p:par>
                          <p:cTn id="102" fill="hold">
                            <p:stCondLst>
                              <p:cond delay="8500"/>
                            </p:stCondLst>
                            <p:childTnLst>
                              <p:par>
                                <p:cTn id="103" presetID="42" presetClass="entr" presetSubtype="0" fill="hold" grpId="0" nodeType="afterEffect" nodePh="1">
                                  <p:stCondLst>
                                    <p:cond delay="0"/>
                                  </p:stCondLst>
                                  <p:endCondLst>
                                    <p:cond evt="begin" delay="0">
                                      <p:tn val="103"/>
                                    </p:cond>
                                  </p:endCondLst>
                                  <p:childTnLst>
                                    <p:set>
                                      <p:cBhvr>
                                        <p:cTn id="104" dur="1" fill="hold">
                                          <p:stCondLst>
                                            <p:cond delay="0"/>
                                          </p:stCondLst>
                                        </p:cTn>
                                        <p:tgtEl>
                                          <p:spTgt spid="213"/>
                                        </p:tgtEl>
                                        <p:attrNameLst>
                                          <p:attrName>style.visibility</p:attrName>
                                        </p:attrNameLst>
                                      </p:cBhvr>
                                      <p:to>
                                        <p:strVal val="visible"/>
                                      </p:to>
                                    </p:set>
                                    <p:animEffect transition="in" filter="fade">
                                      <p:cBhvr>
                                        <p:cTn id="105" dur="1000"/>
                                        <p:tgtEl>
                                          <p:spTgt spid="213"/>
                                        </p:tgtEl>
                                      </p:cBhvr>
                                    </p:animEffect>
                                    <p:anim calcmode="lin" valueType="num">
                                      <p:cBhvr>
                                        <p:cTn id="106" dur="1000" fill="hold"/>
                                        <p:tgtEl>
                                          <p:spTgt spid="213"/>
                                        </p:tgtEl>
                                        <p:attrNameLst>
                                          <p:attrName>ppt_x</p:attrName>
                                        </p:attrNameLst>
                                      </p:cBhvr>
                                      <p:tavLst>
                                        <p:tav tm="0">
                                          <p:val>
                                            <p:strVal val="#ppt_x"/>
                                          </p:val>
                                        </p:tav>
                                        <p:tav tm="100000">
                                          <p:val>
                                            <p:strVal val="#ppt_x"/>
                                          </p:val>
                                        </p:tav>
                                      </p:tavLst>
                                    </p:anim>
                                    <p:anim calcmode="lin" valueType="num">
                                      <p:cBhvr>
                                        <p:cTn id="107" dur="1000" fill="hold"/>
                                        <p:tgtEl>
                                          <p:spTgt spid="2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animBg="1"/>
      <p:bldP spid="151" grpId="0" animBg="1"/>
      <p:bldP spid="152" grpId="0"/>
      <p:bldP spid="153" grpId="0" animBg="1"/>
      <p:bldP spid="154" grpId="0" animBg="1"/>
      <p:bldP spid="155" grpId="0"/>
      <p:bldP spid="156" grpId="0" animBg="1"/>
      <p:bldP spid="157" grpId="0" animBg="1"/>
      <p:bldP spid="158" grpId="0"/>
      <p:bldP spid="159" grpId="0" animBg="1"/>
      <p:bldP spid="160" grpId="0" animBg="1"/>
      <p:bldP spid="161" grpId="0"/>
      <p:bldP spid="208" grpId="0"/>
      <p:bldP spid="209" grpId="0"/>
      <p:bldP spid="210" grpId="0"/>
      <p:bldP spid="211" grpId="0"/>
      <p:bldP spid="212" grpId="0"/>
      <p:bldP spid="2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64605" y="1518134"/>
            <a:ext cx="6239068" cy="60000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912779" y="1387362"/>
            <a:ext cx="916048" cy="916048"/>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96720" y="2352595"/>
            <a:ext cx="902476" cy="90247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00B0F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B0F0"/>
                  </a:solidFill>
                  <a:latin typeface="微软雅黑" panose="020B0503020204020204" pitchFamily="34" charset="-122"/>
                  <a:ea typeface="微软雅黑" panose="020B0503020204020204" pitchFamily="34" charset="-122"/>
                </a:rPr>
                <a:t>2</a:t>
              </a:r>
              <a:endParaRPr lang="zh-CN" altLang="en-US" sz="3200" dirty="0">
                <a:solidFill>
                  <a:srgbClr val="00B0F0"/>
                </a:solidFill>
                <a:latin typeface="微软雅黑" panose="020B0503020204020204" pitchFamily="34" charset="-122"/>
                <a:ea typeface="微软雅黑" panose="020B0503020204020204" pitchFamily="34" charset="-122"/>
              </a:endParaRPr>
            </a:p>
          </p:txBody>
        </p:sp>
      </p:grpSp>
      <p:sp>
        <p:nvSpPr>
          <p:cNvPr id="13" name="椭圆 12"/>
          <p:cNvSpPr/>
          <p:nvPr/>
        </p:nvSpPr>
        <p:spPr>
          <a:xfrm>
            <a:off x="1680663" y="3312452"/>
            <a:ext cx="916048" cy="916048"/>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064605" y="4272308"/>
            <a:ext cx="902476" cy="9024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00B0F0"/>
                </a:solidFill>
                <a:latin typeface="微软雅黑" panose="020B0503020204020204" pitchFamily="34" charset="-122"/>
                <a:ea typeface="微软雅黑" panose="020B0503020204020204" pitchFamily="34" charset="-122"/>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B0F0"/>
                  </a:solidFill>
                  <a:latin typeface="微软雅黑" panose="020B0503020204020204" pitchFamily="34" charset="-122"/>
                  <a:ea typeface="微软雅黑" panose="020B0503020204020204" pitchFamily="34" charset="-122"/>
                </a:rPr>
                <a:t>4</a:t>
              </a:r>
              <a:endParaRPr lang="zh-CN" altLang="en-US" sz="3200" dirty="0">
                <a:solidFill>
                  <a:srgbClr val="00B0F0"/>
                </a:solidFill>
                <a:latin typeface="微软雅黑" panose="020B0503020204020204" pitchFamily="34" charset="-122"/>
                <a:ea typeface="微软雅黑" panose="020B0503020204020204" pitchFamily="34" charset="-122"/>
              </a:endParaRPr>
            </a:p>
          </p:txBody>
        </p:sp>
      </p:grpSp>
      <p:sp>
        <p:nvSpPr>
          <p:cNvPr id="17" name="椭圆 16"/>
          <p:cNvSpPr/>
          <p:nvPr/>
        </p:nvSpPr>
        <p:spPr>
          <a:xfrm>
            <a:off x="2448549" y="5246560"/>
            <a:ext cx="916048" cy="91604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5</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352560" y="2470480"/>
            <a:ext cx="5951111" cy="60000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736503" y="3437664"/>
            <a:ext cx="5456662" cy="60000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216431" y="4368290"/>
            <a:ext cx="5087240" cy="60000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600374" y="5424133"/>
            <a:ext cx="4799285" cy="60000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Freeform 18"/>
          <p:cNvSpPr>
            <a:spLocks noEditPoints="1"/>
          </p:cNvSpPr>
          <p:nvPr/>
        </p:nvSpPr>
        <p:spPr bwMode="auto">
          <a:xfrm rot="5400000">
            <a:off x="8297232" y="5379281"/>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16" tIns="45708" rIns="91416" bIns="45708" numCol="1" anchor="t" anchorCtr="0" compatLnSpc="1"/>
          <a:lstStyle/>
          <a:p>
            <a:endParaRPr lang="zh-CN" altLang="en-US" sz="1800">
              <a:solidFill>
                <a:schemeClr val="accent1"/>
              </a:solidFill>
            </a:endParaRPr>
          </a:p>
        </p:txBody>
      </p:sp>
      <p:sp>
        <p:nvSpPr>
          <p:cNvPr id="23" name="Freeform 19"/>
          <p:cNvSpPr>
            <a:spLocks noEditPoints="1"/>
          </p:cNvSpPr>
          <p:nvPr/>
        </p:nvSpPr>
        <p:spPr bwMode="auto">
          <a:xfrm rot="5400000">
            <a:off x="8297232" y="3539236"/>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2"/>
          </a:solidFill>
          <a:ln>
            <a:noFill/>
          </a:ln>
        </p:spPr>
        <p:txBody>
          <a:bodyPr vert="horz" wrap="square" lIns="91416" tIns="45708" rIns="91416" bIns="45708" numCol="1" anchor="t" anchorCtr="0" compatLnSpc="1"/>
          <a:lstStyle/>
          <a:p>
            <a:endParaRPr lang="zh-CN" altLang="en-US" sz="1800">
              <a:solidFill>
                <a:schemeClr val="accent1"/>
              </a:solidFill>
            </a:endParaRPr>
          </a:p>
        </p:txBody>
      </p:sp>
      <p:sp>
        <p:nvSpPr>
          <p:cNvPr id="24" name="Freeform 20"/>
          <p:cNvSpPr>
            <a:spLocks noEditPoints="1"/>
          </p:cNvSpPr>
          <p:nvPr/>
        </p:nvSpPr>
        <p:spPr bwMode="auto">
          <a:xfrm rot="5400000">
            <a:off x="8297230" y="1669188"/>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B0F0"/>
          </a:solidFill>
          <a:ln>
            <a:noFill/>
          </a:ln>
        </p:spPr>
        <p:txBody>
          <a:bodyPr vert="horz" wrap="square" lIns="91416" tIns="45708" rIns="91416" bIns="45708" numCol="1" anchor="t" anchorCtr="0" compatLnSpc="1"/>
          <a:lstStyle/>
          <a:p>
            <a:endParaRPr lang="zh-CN" altLang="en-US" sz="1800">
              <a:solidFill>
                <a:schemeClr val="accent1"/>
              </a:solidFill>
            </a:endParaRPr>
          </a:p>
        </p:txBody>
      </p:sp>
      <p:grpSp>
        <p:nvGrpSpPr>
          <p:cNvPr id="25" name="组合 24"/>
          <p:cNvGrpSpPr/>
          <p:nvPr/>
        </p:nvGrpSpPr>
        <p:grpSpPr>
          <a:xfrm>
            <a:off x="9167543" y="3400060"/>
            <a:ext cx="2294251" cy="731606"/>
            <a:chOff x="4304043" y="1286668"/>
            <a:chExt cx="3837944" cy="2757793"/>
          </a:xfrm>
          <a:solidFill>
            <a:schemeClr val="accent2"/>
          </a:solidFill>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注意事项</a:t>
              </a:r>
            </a:p>
          </p:txBody>
        </p:sp>
      </p:grpSp>
      <p:grpSp>
        <p:nvGrpSpPr>
          <p:cNvPr id="28" name="组合 27"/>
          <p:cNvGrpSpPr/>
          <p:nvPr/>
        </p:nvGrpSpPr>
        <p:grpSpPr>
          <a:xfrm>
            <a:off x="9105149" y="1488724"/>
            <a:ext cx="2294251" cy="731606"/>
            <a:chOff x="4304043" y="1286668"/>
            <a:chExt cx="3837944" cy="2757793"/>
          </a:xfrm>
          <a:solidFill>
            <a:srgbClr val="00B0F0"/>
          </a:solidFill>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解决麻烦</a:t>
              </a:r>
            </a:p>
          </p:txBody>
        </p:sp>
      </p:grpSp>
      <p:grpSp>
        <p:nvGrpSpPr>
          <p:cNvPr id="31" name="组合 30"/>
          <p:cNvGrpSpPr/>
          <p:nvPr/>
        </p:nvGrpSpPr>
        <p:grpSpPr>
          <a:xfrm>
            <a:off x="9196168" y="5240105"/>
            <a:ext cx="2294251" cy="731606"/>
            <a:chOff x="4304043" y="1286668"/>
            <a:chExt cx="3837944" cy="2757793"/>
          </a:xfrm>
          <a:solidFill>
            <a:schemeClr val="accent1"/>
          </a:solidFill>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预防犯错</a:t>
              </a:r>
            </a:p>
          </p:txBody>
        </p:sp>
      </p:gr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000">
                                          <p:cBhvr additive="base">
                                            <p:cTn id="12" dur="5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66000">
                                          <p:cBhvr additive="base">
                                            <p:cTn id="17" dur="500" fill="hold"/>
                                            <p:tgtEl>
                                              <p:spTgt spid="13"/>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66000">
                                          <p:cBhvr additive="base">
                                            <p:cTn id="22" dur="5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66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ppt_x</p:attrName>
                                            </p:attrNameLst>
                                          </p:cBhvr>
                                          <p:tavLst>
                                            <p:tav tm="0">
                                              <p:val>
                                                <p:strVal val="#ppt_x-#ppt_w*1.125000"/>
                                              </p:val>
                                            </p:tav>
                                            <p:tav tm="100000">
                                              <p:val>
                                                <p:strVal val="#ppt_x"/>
                                              </p:val>
                                            </p:tav>
                                          </p:tavLst>
                                        </p:anim>
                                        <p:animEffect transition="in" filter="wipe(right)">
                                          <p:cBhvr>
                                            <p:cTn id="41" dur="500"/>
                                            <p:tgtEl>
                                              <p:spTgt spid="19"/>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p:tgtEl>
                                              <p:spTgt spid="24"/>
                                            </p:tgtEl>
                                            <p:attrNameLst>
                                              <p:attrName>ppt_x</p:attrName>
                                            </p:attrNameLst>
                                          </p:cBhvr>
                                          <p:tavLst>
                                            <p:tav tm="0">
                                              <p:val>
                                                <p:strVal val="#ppt_x-#ppt_w*1.125000"/>
                                              </p:val>
                                            </p:tav>
                                            <p:tav tm="100000">
                                              <p:val>
                                                <p:strVal val="#ppt_x"/>
                                              </p:val>
                                            </p:tav>
                                          </p:tavLst>
                                        </p:anim>
                                        <p:animEffect transition="in" filter="wipe(right)">
                                          <p:cBhvr>
                                            <p:cTn id="54" dur="500"/>
                                            <p:tgtEl>
                                              <p:spTgt spid="24"/>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p:tgtEl>
                                              <p:spTgt spid="23"/>
                                            </p:tgtEl>
                                            <p:attrNameLst>
                                              <p:attrName>ppt_x</p:attrName>
                                            </p:attrNameLst>
                                          </p:cBhvr>
                                          <p:tavLst>
                                            <p:tav tm="0">
                                              <p:val>
                                                <p:strVal val="#ppt_x-#ppt_w*1.125000"/>
                                              </p:val>
                                            </p:tav>
                                            <p:tav tm="100000">
                                              <p:val>
                                                <p:strVal val="#ppt_x"/>
                                              </p:val>
                                            </p:tav>
                                          </p:tavLst>
                                        </p:anim>
                                        <p:animEffect transition="in" filter="wipe(right)">
                                          <p:cBhvr>
                                            <p:cTn id="58" dur="500"/>
                                            <p:tgtEl>
                                              <p:spTgt spid="2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p:tgtEl>
                                              <p:spTgt spid="22"/>
                                            </p:tgtEl>
                                            <p:attrNameLst>
                                              <p:attrName>ppt_x</p:attrName>
                                            </p:attrNameLst>
                                          </p:cBhvr>
                                          <p:tavLst>
                                            <p:tav tm="0">
                                              <p:val>
                                                <p:strVal val="#ppt_x-#ppt_w*1.125000"/>
                                              </p:val>
                                            </p:tav>
                                            <p:tav tm="100000">
                                              <p:val>
                                                <p:strVal val="#ppt_x"/>
                                              </p:val>
                                            </p:tav>
                                          </p:tavLst>
                                        </p:anim>
                                        <p:animEffect transition="in" filter="wipe(right)">
                                          <p:cBhvr>
                                            <p:cTn id="62" dur="500"/>
                                            <p:tgtEl>
                                              <p:spTgt spid="22"/>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anim calcmode="lin" valueType="num">
                                          <p:cBhvr>
                                            <p:cTn id="67" dur="500" fill="hold"/>
                                            <p:tgtEl>
                                              <p:spTgt spid="28"/>
                                            </p:tgtEl>
                                            <p:attrNameLst>
                                              <p:attrName>ppt_x</p:attrName>
                                            </p:attrNameLst>
                                          </p:cBhvr>
                                          <p:tavLst>
                                            <p:tav tm="0">
                                              <p:val>
                                                <p:strVal val="#ppt_x"/>
                                              </p:val>
                                            </p:tav>
                                            <p:tav tm="100000">
                                              <p:val>
                                                <p:strVal val="#ppt_x"/>
                                              </p:val>
                                            </p:tav>
                                          </p:tavLst>
                                        </p:anim>
                                        <p:anim calcmode="lin" valueType="num">
                                          <p:cBhvr>
                                            <p:cTn id="68" dur="500" fill="hold"/>
                                            <p:tgtEl>
                                              <p:spTgt spid="2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anim calcmode="lin" valueType="num">
                                          <p:cBhvr>
                                            <p:cTn id="77" dur="500" fill="hold"/>
                                            <p:tgtEl>
                                              <p:spTgt spid="31"/>
                                            </p:tgtEl>
                                            <p:attrNameLst>
                                              <p:attrName>ppt_x</p:attrName>
                                            </p:attrNameLst>
                                          </p:cBhvr>
                                          <p:tavLst>
                                            <p:tav tm="0">
                                              <p:val>
                                                <p:strVal val="#ppt_x"/>
                                              </p:val>
                                            </p:tav>
                                            <p:tav tm="100000">
                                              <p:val>
                                                <p:strVal val="#ppt_x"/>
                                              </p:val>
                                            </p:tav>
                                          </p:tavLst>
                                        </p:anim>
                                        <p:anim calcmode="lin" valueType="num">
                                          <p:cBhvr>
                                            <p:cTn id="7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P spid="17" grpId="0" animBg="1"/>
          <p:bldP spid="18" grpId="0"/>
          <p:bldP spid="19" grpId="0"/>
          <p:bldP spid="20" grpId="0"/>
          <p:bldP spid="21" grpId="0"/>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ppt_x</p:attrName>
                                            </p:attrNameLst>
                                          </p:cBhvr>
                                          <p:tavLst>
                                            <p:tav tm="0">
                                              <p:val>
                                                <p:strVal val="#ppt_x-#ppt_w*1.125000"/>
                                              </p:val>
                                            </p:tav>
                                            <p:tav tm="100000">
                                              <p:val>
                                                <p:strVal val="#ppt_x"/>
                                              </p:val>
                                            </p:tav>
                                          </p:tavLst>
                                        </p:anim>
                                        <p:animEffect transition="in" filter="wipe(right)">
                                          <p:cBhvr>
                                            <p:cTn id="41" dur="500"/>
                                            <p:tgtEl>
                                              <p:spTgt spid="19"/>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p:tgtEl>
                                              <p:spTgt spid="24"/>
                                            </p:tgtEl>
                                            <p:attrNameLst>
                                              <p:attrName>ppt_x</p:attrName>
                                            </p:attrNameLst>
                                          </p:cBhvr>
                                          <p:tavLst>
                                            <p:tav tm="0">
                                              <p:val>
                                                <p:strVal val="#ppt_x-#ppt_w*1.125000"/>
                                              </p:val>
                                            </p:tav>
                                            <p:tav tm="100000">
                                              <p:val>
                                                <p:strVal val="#ppt_x"/>
                                              </p:val>
                                            </p:tav>
                                          </p:tavLst>
                                        </p:anim>
                                        <p:animEffect transition="in" filter="wipe(right)">
                                          <p:cBhvr>
                                            <p:cTn id="54" dur="500"/>
                                            <p:tgtEl>
                                              <p:spTgt spid="24"/>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p:tgtEl>
                                              <p:spTgt spid="23"/>
                                            </p:tgtEl>
                                            <p:attrNameLst>
                                              <p:attrName>ppt_x</p:attrName>
                                            </p:attrNameLst>
                                          </p:cBhvr>
                                          <p:tavLst>
                                            <p:tav tm="0">
                                              <p:val>
                                                <p:strVal val="#ppt_x-#ppt_w*1.125000"/>
                                              </p:val>
                                            </p:tav>
                                            <p:tav tm="100000">
                                              <p:val>
                                                <p:strVal val="#ppt_x"/>
                                              </p:val>
                                            </p:tav>
                                          </p:tavLst>
                                        </p:anim>
                                        <p:animEffect transition="in" filter="wipe(right)">
                                          <p:cBhvr>
                                            <p:cTn id="58" dur="500"/>
                                            <p:tgtEl>
                                              <p:spTgt spid="2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p:tgtEl>
                                              <p:spTgt spid="22"/>
                                            </p:tgtEl>
                                            <p:attrNameLst>
                                              <p:attrName>ppt_x</p:attrName>
                                            </p:attrNameLst>
                                          </p:cBhvr>
                                          <p:tavLst>
                                            <p:tav tm="0">
                                              <p:val>
                                                <p:strVal val="#ppt_x-#ppt_w*1.125000"/>
                                              </p:val>
                                            </p:tav>
                                            <p:tav tm="100000">
                                              <p:val>
                                                <p:strVal val="#ppt_x"/>
                                              </p:val>
                                            </p:tav>
                                          </p:tavLst>
                                        </p:anim>
                                        <p:animEffect transition="in" filter="wipe(right)">
                                          <p:cBhvr>
                                            <p:cTn id="62" dur="500"/>
                                            <p:tgtEl>
                                              <p:spTgt spid="22"/>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anim calcmode="lin" valueType="num">
                                          <p:cBhvr>
                                            <p:cTn id="67" dur="500" fill="hold"/>
                                            <p:tgtEl>
                                              <p:spTgt spid="28"/>
                                            </p:tgtEl>
                                            <p:attrNameLst>
                                              <p:attrName>ppt_x</p:attrName>
                                            </p:attrNameLst>
                                          </p:cBhvr>
                                          <p:tavLst>
                                            <p:tav tm="0">
                                              <p:val>
                                                <p:strVal val="#ppt_x"/>
                                              </p:val>
                                            </p:tav>
                                            <p:tav tm="100000">
                                              <p:val>
                                                <p:strVal val="#ppt_x"/>
                                              </p:val>
                                            </p:tav>
                                          </p:tavLst>
                                        </p:anim>
                                        <p:anim calcmode="lin" valueType="num">
                                          <p:cBhvr>
                                            <p:cTn id="68" dur="500" fill="hold"/>
                                            <p:tgtEl>
                                              <p:spTgt spid="2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anim calcmode="lin" valueType="num">
                                          <p:cBhvr>
                                            <p:cTn id="77" dur="500" fill="hold"/>
                                            <p:tgtEl>
                                              <p:spTgt spid="31"/>
                                            </p:tgtEl>
                                            <p:attrNameLst>
                                              <p:attrName>ppt_x</p:attrName>
                                            </p:attrNameLst>
                                          </p:cBhvr>
                                          <p:tavLst>
                                            <p:tav tm="0">
                                              <p:val>
                                                <p:strVal val="#ppt_x"/>
                                              </p:val>
                                            </p:tav>
                                            <p:tav tm="100000">
                                              <p:val>
                                                <p:strVal val="#ppt_x"/>
                                              </p:val>
                                            </p:tav>
                                          </p:tavLst>
                                        </p:anim>
                                        <p:anim calcmode="lin" valueType="num">
                                          <p:cBhvr>
                                            <p:cTn id="7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P spid="17" grpId="0" animBg="1"/>
          <p:bldP spid="18" grpId="0"/>
          <p:bldP spid="19" grpId="0"/>
          <p:bldP spid="20" grpId="0"/>
          <p:bldP spid="21" grpId="0"/>
          <p:bldP spid="22" grpId="0" animBg="1"/>
          <p:bldP spid="23" grpId="0" animBg="1"/>
          <p:bldP spid="2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表 14"/>
          <p:cNvGraphicFramePr/>
          <p:nvPr/>
        </p:nvGraphicFramePr>
        <p:xfrm>
          <a:off x="795340" y="1730375"/>
          <a:ext cx="3603625" cy="22330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nvGraphicFramePr>
        <p:xfrm>
          <a:off x="3127905" y="1730375"/>
          <a:ext cx="3603625" cy="223308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16"/>
          <p:cNvGraphicFramePr/>
          <p:nvPr/>
        </p:nvGraphicFramePr>
        <p:xfrm>
          <a:off x="5460473" y="1730375"/>
          <a:ext cx="3603625" cy="223308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图表 17"/>
          <p:cNvGraphicFramePr/>
          <p:nvPr/>
        </p:nvGraphicFramePr>
        <p:xfrm>
          <a:off x="7793040" y="1730375"/>
          <a:ext cx="3603625" cy="2233084"/>
        </p:xfrm>
        <a:graphic>
          <a:graphicData uri="http://schemas.openxmlformats.org/drawingml/2006/chart">
            <c:chart xmlns:c="http://schemas.openxmlformats.org/drawingml/2006/chart" xmlns:r="http://schemas.openxmlformats.org/officeDocument/2006/relationships" r:id="rId6"/>
          </a:graphicData>
        </a:graphic>
      </p:graphicFrame>
      <p:grpSp>
        <p:nvGrpSpPr>
          <p:cNvPr id="19" name="组合 18"/>
          <p:cNvGrpSpPr/>
          <p:nvPr/>
        </p:nvGrpSpPr>
        <p:grpSpPr>
          <a:xfrm>
            <a:off x="2500948" y="4369788"/>
            <a:ext cx="7190104" cy="312659"/>
            <a:chOff x="2094548" y="5341734"/>
            <a:chExt cx="7190104" cy="312660"/>
          </a:xfrm>
        </p:grpSpPr>
        <p:grpSp>
          <p:nvGrpSpPr>
            <p:cNvPr id="20" name="组合 19"/>
            <p:cNvGrpSpPr/>
            <p:nvPr/>
          </p:nvGrpSpPr>
          <p:grpSpPr>
            <a:xfrm>
              <a:off x="7631748" y="5341734"/>
              <a:ext cx="1652904" cy="302783"/>
              <a:chOff x="2080894" y="4843441"/>
              <a:chExt cx="1652904" cy="302783"/>
            </a:xfrm>
          </p:grpSpPr>
          <p:sp>
            <p:nvSpPr>
              <p:cNvPr id="30" name="圆角矩形 2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1" name="文本框 30"/>
              <p:cNvSpPr txBox="1"/>
              <p:nvPr/>
            </p:nvSpPr>
            <p:spPr>
              <a:xfrm>
                <a:off x="2346327" y="4843441"/>
                <a:ext cx="1387471" cy="300211"/>
              </a:xfrm>
              <a:prstGeom prst="rect">
                <a:avLst/>
              </a:prstGeom>
              <a:noFill/>
            </p:spPr>
            <p:txBody>
              <a:bodyPr wrap="square" rtlCol="0">
                <a:spAutoFit/>
              </a:bodyPr>
              <a:lstStyle/>
              <a:p>
                <a:r>
                  <a:rPr lang="zh-CN" altLang="en-US" sz="1350" dirty="0">
                    <a:solidFill>
                      <a:prstClr val="black">
                        <a:lumMod val="50000"/>
                        <a:lumOff val="50000"/>
                      </a:prstClr>
                    </a:solidFill>
                    <a:cs typeface="+mn-ea"/>
                    <a:sym typeface="+mn-lt"/>
                  </a:rPr>
                  <a:t>第四季度</a:t>
                </a:r>
              </a:p>
            </p:txBody>
          </p:sp>
        </p:grpSp>
        <p:grpSp>
          <p:nvGrpSpPr>
            <p:cNvPr id="21" name="组合 20"/>
            <p:cNvGrpSpPr/>
            <p:nvPr/>
          </p:nvGrpSpPr>
          <p:grpSpPr>
            <a:xfrm>
              <a:off x="5786015" y="5341734"/>
              <a:ext cx="1652904" cy="302783"/>
              <a:chOff x="2080894" y="4843441"/>
              <a:chExt cx="1652904" cy="302783"/>
            </a:xfrm>
          </p:grpSpPr>
          <p:sp>
            <p:nvSpPr>
              <p:cNvPr id="28" name="圆角矩形 27"/>
              <p:cNvSpPr/>
              <p:nvPr/>
            </p:nvSpPr>
            <p:spPr>
              <a:xfrm>
                <a:off x="2080894" y="4880791"/>
                <a:ext cx="265433" cy="265433"/>
              </a:xfrm>
              <a:prstGeom prst="roundRect">
                <a:avLst/>
              </a:prstGeom>
              <a:solidFill>
                <a:srgbClr val="00B0F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 name="文本框 28"/>
              <p:cNvSpPr txBox="1"/>
              <p:nvPr/>
            </p:nvSpPr>
            <p:spPr>
              <a:xfrm>
                <a:off x="2346327" y="4843441"/>
                <a:ext cx="1387471" cy="300211"/>
              </a:xfrm>
              <a:prstGeom prst="rect">
                <a:avLst/>
              </a:prstGeom>
              <a:noFill/>
            </p:spPr>
            <p:txBody>
              <a:bodyPr wrap="square" rtlCol="0">
                <a:spAutoFit/>
              </a:bodyPr>
              <a:lstStyle/>
              <a:p>
                <a:r>
                  <a:rPr lang="zh-CN" altLang="en-US" sz="1350" dirty="0">
                    <a:solidFill>
                      <a:prstClr val="black">
                        <a:lumMod val="50000"/>
                        <a:lumOff val="50000"/>
                      </a:prstClr>
                    </a:solidFill>
                    <a:cs typeface="+mn-ea"/>
                    <a:sym typeface="+mn-lt"/>
                  </a:rPr>
                  <a:t>第三季度</a:t>
                </a:r>
              </a:p>
            </p:txBody>
          </p:sp>
        </p:grpSp>
        <p:grpSp>
          <p:nvGrpSpPr>
            <p:cNvPr id="22" name="组合 21"/>
            <p:cNvGrpSpPr/>
            <p:nvPr/>
          </p:nvGrpSpPr>
          <p:grpSpPr>
            <a:xfrm>
              <a:off x="3940281" y="5346326"/>
              <a:ext cx="1652904" cy="300211"/>
              <a:chOff x="2080894" y="4848033"/>
              <a:chExt cx="1652904" cy="300211"/>
            </a:xfrm>
          </p:grpSpPr>
          <p:sp>
            <p:nvSpPr>
              <p:cNvPr id="26" name="圆角矩形 25"/>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7" name="文本框 26"/>
              <p:cNvSpPr txBox="1"/>
              <p:nvPr/>
            </p:nvSpPr>
            <p:spPr>
              <a:xfrm>
                <a:off x="2346327" y="4848033"/>
                <a:ext cx="1387471" cy="300211"/>
              </a:xfrm>
              <a:prstGeom prst="rect">
                <a:avLst/>
              </a:prstGeom>
              <a:noFill/>
            </p:spPr>
            <p:txBody>
              <a:bodyPr wrap="square" rtlCol="0">
                <a:spAutoFit/>
              </a:bodyPr>
              <a:lstStyle/>
              <a:p>
                <a:r>
                  <a:rPr lang="zh-CN" altLang="en-US" sz="1350" dirty="0">
                    <a:solidFill>
                      <a:prstClr val="black">
                        <a:lumMod val="50000"/>
                        <a:lumOff val="50000"/>
                      </a:prstClr>
                    </a:solidFill>
                    <a:cs typeface="+mn-ea"/>
                    <a:sym typeface="+mn-lt"/>
                  </a:rPr>
                  <a:t>第二季度</a:t>
                </a:r>
              </a:p>
            </p:txBody>
          </p:sp>
        </p:grpSp>
        <p:grpSp>
          <p:nvGrpSpPr>
            <p:cNvPr id="23" name="组合 22"/>
            <p:cNvGrpSpPr/>
            <p:nvPr/>
          </p:nvGrpSpPr>
          <p:grpSpPr>
            <a:xfrm>
              <a:off x="2094548" y="5354183"/>
              <a:ext cx="1652904" cy="300211"/>
              <a:chOff x="2080894" y="4855890"/>
              <a:chExt cx="1652904" cy="300211"/>
            </a:xfrm>
          </p:grpSpPr>
          <p:sp>
            <p:nvSpPr>
              <p:cNvPr id="24" name="圆角矩形 23"/>
              <p:cNvSpPr/>
              <p:nvPr/>
            </p:nvSpPr>
            <p:spPr>
              <a:xfrm>
                <a:off x="2080894" y="4880791"/>
                <a:ext cx="265433" cy="265433"/>
              </a:xfrm>
              <a:prstGeom prst="roundRect">
                <a:avLst/>
              </a:prstGeom>
              <a:solidFill>
                <a:srgbClr val="00B0F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5" name="文本框 24"/>
              <p:cNvSpPr txBox="1"/>
              <p:nvPr/>
            </p:nvSpPr>
            <p:spPr>
              <a:xfrm>
                <a:off x="2346327" y="4855890"/>
                <a:ext cx="1387471" cy="300211"/>
              </a:xfrm>
              <a:prstGeom prst="rect">
                <a:avLst/>
              </a:prstGeom>
              <a:noFill/>
            </p:spPr>
            <p:txBody>
              <a:bodyPr wrap="square" rtlCol="0">
                <a:spAutoFit/>
              </a:bodyPr>
              <a:lstStyle/>
              <a:p>
                <a:r>
                  <a:rPr lang="zh-CN" altLang="en-US" sz="1350" dirty="0">
                    <a:solidFill>
                      <a:prstClr val="black">
                        <a:lumMod val="50000"/>
                        <a:lumOff val="50000"/>
                      </a:prstClr>
                    </a:solidFill>
                    <a:cs typeface="+mn-ea"/>
                    <a:sym typeface="+mn-lt"/>
                  </a:rPr>
                  <a:t>第一季度</a:t>
                </a:r>
              </a:p>
            </p:txBody>
          </p:sp>
        </p:grpSp>
      </p:grpSp>
      <p:cxnSp>
        <p:nvCxnSpPr>
          <p:cNvPr id="32" name="直接连接符 31"/>
          <p:cNvCxnSpPr/>
          <p:nvPr/>
        </p:nvCxnSpPr>
        <p:spPr>
          <a:xfrm>
            <a:off x="1710191"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874404" y="5531125"/>
            <a:ext cx="8443195" cy="83099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zh-CN" altLang="en-US" sz="1600" dirty="0">
              <a:cs typeface="+mn-ea"/>
              <a:sym typeface="+mn-lt"/>
            </a:endParaRP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70000" fill="hold" nodeType="withEffect" p14:presetBounceEnd="4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0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3" dur="500"/>
                                            <p:tgtEl>
                                              <p:spTgt spid="15">
                                                <p:graphicEl>
                                                  <a:chart seriesIdx="-3" categoryIdx="-3" bldStep="gridLegend"/>
                                                </p:graphicEl>
                                              </p:spTgt>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17" dur="500"/>
                                            <p:tgtEl>
                                              <p:spTgt spid="15">
                                                <p:graphicEl>
                                                  <a:chart seriesIdx="-4" categoryIdx="0" bldStep="category"/>
                                                </p:graphicEl>
                                              </p:spTgt>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21" dur="500"/>
                                            <p:tgtEl>
                                              <p:spTgt spid="15">
                                                <p:graphicEl>
                                                  <a:chart seriesIdx="-4" categoryIdx="1" bldStep="category"/>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26" dur="500"/>
                                            <p:tgtEl>
                                              <p:spTgt spid="15">
                                                <p:graphicEl>
                                                  <a:chart seriesIdx="-4" categoryIdx="2" bldStep="category"/>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31" dur="500"/>
                                            <p:tgtEl>
                                              <p:spTgt spid="15">
                                                <p:graphicEl>
                                                  <a:chart seriesIdx="-4" categoryIdx="3" bldStep="category"/>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36" dur="500"/>
                                            <p:tgtEl>
                                              <p:spTgt spid="16">
                                                <p:graphicEl>
                                                  <a:chart seriesIdx="-3" categoryIdx="-3" bldStep="gridLegend"/>
                                                </p:graphicEl>
                                              </p:spTgt>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40" dur="500"/>
                                            <p:tgtEl>
                                              <p:spTgt spid="16">
                                                <p:graphicEl>
                                                  <a:chart seriesIdx="-4" categoryIdx="0" bldStep="category"/>
                                                </p:graphicEl>
                                              </p:spTgt>
                                            </p:tgtEl>
                                          </p:cBhvr>
                                        </p:animEffect>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44" dur="500"/>
                                            <p:tgtEl>
                                              <p:spTgt spid="16">
                                                <p:graphicEl>
                                                  <a:chart seriesIdx="-4" categoryIdx="1" bldStep="category"/>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49" dur="500"/>
                                            <p:tgtEl>
                                              <p:spTgt spid="16">
                                                <p:graphicEl>
                                                  <a:chart seriesIdx="-4" categoryIdx="2" bldStep="category"/>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54" dur="500"/>
                                            <p:tgtEl>
                                              <p:spTgt spid="16">
                                                <p:graphicEl>
                                                  <a:chart seriesIdx="-4" categoryIdx="3" bldStep="category"/>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down)">
                                          <p:cBhvr>
                                            <p:cTn id="59" dur="500"/>
                                            <p:tgtEl>
                                              <p:spTgt spid="17">
                                                <p:graphicEl>
                                                  <a:chart seriesIdx="-3" categoryIdx="-3" bldStep="gridLegend"/>
                                                </p:graphicEl>
                                              </p:spTgt>
                                            </p:tgtEl>
                                          </p:cBhvr>
                                        </p:animEffect>
                                      </p:childTnLst>
                                    </p:cTn>
                                  </p:par>
                                </p:childTnLst>
                              </p:cTn>
                            </p:par>
                            <p:par>
                              <p:cTn id="60" fill="hold">
                                <p:stCondLst>
                                  <p:cond delay="500"/>
                                </p:stCondLst>
                                <p:childTnLst>
                                  <p:par>
                                    <p:cTn id="61" presetID="22" presetClass="entr" presetSubtype="4" fill="hold" grpId="0" nodeType="afterEffect">
                                      <p:stCondLst>
                                        <p:cond delay="0"/>
                                      </p:stCondLst>
                                      <p:childTnLst>
                                        <p:set>
                                          <p:cBhvr>
                                            <p:cTn id="62" dur="1" fill="hold">
                                              <p:stCondLst>
                                                <p:cond delay="0"/>
                                              </p:stCondLst>
                                            </p:cTn>
                                            <p:tgtEl>
                                              <p:spTgt spid="17">
                                                <p:graphicEl>
                                                  <a:chart seriesIdx="-4" categoryIdx="0" bldStep="category"/>
                                                </p:graphicEl>
                                              </p:spTgt>
                                            </p:tgtEl>
                                            <p:attrNameLst>
                                              <p:attrName>style.visibility</p:attrName>
                                            </p:attrNameLst>
                                          </p:cBhvr>
                                          <p:to>
                                            <p:strVal val="visible"/>
                                          </p:to>
                                        </p:set>
                                        <p:animEffect transition="in" filter="wipe(down)">
                                          <p:cBhvr>
                                            <p:cTn id="63" dur="500"/>
                                            <p:tgtEl>
                                              <p:spTgt spid="17">
                                                <p:graphicEl>
                                                  <a:chart seriesIdx="-4" categoryIdx="0" bldStep="category"/>
                                                </p:graphicEl>
                                              </p:spTgt>
                                            </p:tgtEl>
                                          </p:cBhvr>
                                        </p:animEffect>
                                      </p:childTnLst>
                                    </p:cTn>
                                  </p:par>
                                </p:childTnLst>
                              </p:cTn>
                            </p:par>
                            <p:par>
                              <p:cTn id="64" fill="hold">
                                <p:stCondLst>
                                  <p:cond delay="1000"/>
                                </p:stCondLst>
                                <p:childTnLst>
                                  <p:par>
                                    <p:cTn id="65" presetID="22" presetClass="entr" presetSubtype="4" fill="hold" grpId="0" nodeType="afterEffect">
                                      <p:stCondLst>
                                        <p:cond delay="0"/>
                                      </p:stCondLst>
                                      <p:childTnLst>
                                        <p:set>
                                          <p:cBhvr>
                                            <p:cTn id="66" dur="1" fill="hold">
                                              <p:stCondLst>
                                                <p:cond delay="0"/>
                                              </p:stCondLst>
                                            </p:cTn>
                                            <p:tgtEl>
                                              <p:spTgt spid="17">
                                                <p:graphicEl>
                                                  <a:chart seriesIdx="-4" categoryIdx="1" bldStep="category"/>
                                                </p:graphicEl>
                                              </p:spTgt>
                                            </p:tgtEl>
                                            <p:attrNameLst>
                                              <p:attrName>style.visibility</p:attrName>
                                            </p:attrNameLst>
                                          </p:cBhvr>
                                          <p:to>
                                            <p:strVal val="visible"/>
                                          </p:to>
                                        </p:set>
                                        <p:animEffect transition="in" filter="wipe(down)">
                                          <p:cBhvr>
                                            <p:cTn id="67" dur="500"/>
                                            <p:tgtEl>
                                              <p:spTgt spid="17">
                                                <p:graphicEl>
                                                  <a:chart seriesIdx="-4" categoryIdx="1" bldStep="category"/>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7">
                                                <p:graphicEl>
                                                  <a:chart seriesIdx="-4" categoryIdx="2" bldStep="category"/>
                                                </p:graphicEl>
                                              </p:spTgt>
                                            </p:tgtEl>
                                            <p:attrNameLst>
                                              <p:attrName>style.visibility</p:attrName>
                                            </p:attrNameLst>
                                          </p:cBhvr>
                                          <p:to>
                                            <p:strVal val="visible"/>
                                          </p:to>
                                        </p:set>
                                        <p:animEffect transition="in" filter="wipe(down)">
                                          <p:cBhvr>
                                            <p:cTn id="72" dur="500"/>
                                            <p:tgtEl>
                                              <p:spTgt spid="17">
                                                <p:graphicEl>
                                                  <a:chart seriesIdx="-4" categoryIdx="2" bldStep="category"/>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7">
                                                <p:graphicEl>
                                                  <a:chart seriesIdx="-4" categoryIdx="3" bldStep="category"/>
                                                </p:graphicEl>
                                              </p:spTgt>
                                            </p:tgtEl>
                                            <p:attrNameLst>
                                              <p:attrName>style.visibility</p:attrName>
                                            </p:attrNameLst>
                                          </p:cBhvr>
                                          <p:to>
                                            <p:strVal val="visible"/>
                                          </p:to>
                                        </p:set>
                                        <p:animEffect transition="in" filter="wipe(down)">
                                          <p:cBhvr>
                                            <p:cTn id="77" dur="500"/>
                                            <p:tgtEl>
                                              <p:spTgt spid="17">
                                                <p:graphicEl>
                                                  <a:chart seriesIdx="-4" categoryIdx="3" bldStep="category"/>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82" dur="500"/>
                                            <p:tgtEl>
                                              <p:spTgt spid="18">
                                                <p:graphicEl>
                                                  <a:chart seriesIdx="-3" categoryIdx="-3" bldStep="gridLegend"/>
                                                </p:graphicEl>
                                              </p:spTgt>
                                            </p:tgtEl>
                                          </p:cBhvr>
                                        </p:animEffect>
                                      </p:childTnLst>
                                    </p:cTn>
                                  </p:par>
                                </p:childTnLst>
                              </p:cTn>
                            </p:par>
                            <p:par>
                              <p:cTn id="83" fill="hold">
                                <p:stCondLst>
                                  <p:cond delay="500"/>
                                </p:stCondLst>
                                <p:childTnLst>
                                  <p:par>
                                    <p:cTn id="84" presetID="22" presetClass="entr" presetSubtype="4" fill="hold" grpId="0" nodeType="afterEffect">
                                      <p:stCondLst>
                                        <p:cond delay="0"/>
                                      </p:stCondLst>
                                      <p:childTnLst>
                                        <p:set>
                                          <p:cBhvr>
                                            <p:cTn id="85" dur="1" fill="hold">
                                              <p:stCondLst>
                                                <p:cond delay="0"/>
                                              </p:stCondLst>
                                            </p:cTn>
                                            <p:tgtEl>
                                              <p:spTgt spid="18">
                                                <p:graphicEl>
                                                  <a:chart seriesIdx="-4" categoryIdx="0" bldStep="category"/>
                                                </p:graphicEl>
                                              </p:spTgt>
                                            </p:tgtEl>
                                            <p:attrNameLst>
                                              <p:attrName>style.visibility</p:attrName>
                                            </p:attrNameLst>
                                          </p:cBhvr>
                                          <p:to>
                                            <p:strVal val="visible"/>
                                          </p:to>
                                        </p:set>
                                        <p:animEffect transition="in" filter="wipe(down)">
                                          <p:cBhvr>
                                            <p:cTn id="86" dur="500"/>
                                            <p:tgtEl>
                                              <p:spTgt spid="18">
                                                <p:graphicEl>
                                                  <a:chart seriesIdx="-4" categoryIdx="0" bldStep="category"/>
                                                </p:graphicEl>
                                              </p:spTgt>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18">
                                                <p:graphicEl>
                                                  <a:chart seriesIdx="-4" categoryIdx="1" bldStep="category"/>
                                                </p:graphicEl>
                                              </p:spTgt>
                                            </p:tgtEl>
                                            <p:attrNameLst>
                                              <p:attrName>style.visibility</p:attrName>
                                            </p:attrNameLst>
                                          </p:cBhvr>
                                          <p:to>
                                            <p:strVal val="visible"/>
                                          </p:to>
                                        </p:set>
                                        <p:animEffect transition="in" filter="wipe(down)">
                                          <p:cBhvr>
                                            <p:cTn id="90" dur="500"/>
                                            <p:tgtEl>
                                              <p:spTgt spid="18">
                                                <p:graphicEl>
                                                  <a:chart seriesIdx="-4" categoryIdx="1" bldStep="category"/>
                                                </p:graphic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18">
                                                <p:graphicEl>
                                                  <a:chart seriesIdx="-4" categoryIdx="2" bldStep="category"/>
                                                </p:graphicEl>
                                              </p:spTgt>
                                            </p:tgtEl>
                                            <p:attrNameLst>
                                              <p:attrName>style.visibility</p:attrName>
                                            </p:attrNameLst>
                                          </p:cBhvr>
                                          <p:to>
                                            <p:strVal val="visible"/>
                                          </p:to>
                                        </p:set>
                                        <p:animEffect transition="in" filter="wipe(down)">
                                          <p:cBhvr>
                                            <p:cTn id="95" dur="500"/>
                                            <p:tgtEl>
                                              <p:spTgt spid="18">
                                                <p:graphicEl>
                                                  <a:chart seriesIdx="-4" categoryIdx="2" bldStep="category"/>
                                                </p:graphic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18">
                                                <p:graphicEl>
                                                  <a:chart seriesIdx="-4" categoryIdx="3" bldStep="category"/>
                                                </p:graphicEl>
                                              </p:spTgt>
                                            </p:tgtEl>
                                            <p:attrNameLst>
                                              <p:attrName>style.visibility</p:attrName>
                                            </p:attrNameLst>
                                          </p:cBhvr>
                                          <p:to>
                                            <p:strVal val="visible"/>
                                          </p:to>
                                        </p:set>
                                        <p:animEffect transition="in" filter="wipe(down)">
                                          <p:cBhvr>
                                            <p:cTn id="100" dur="500"/>
                                            <p:tgtEl>
                                              <p:spTgt spid="18">
                                                <p:graphicEl>
                                                  <a:chart seriesIdx="-4" categoryIdx="3" bldStep="category"/>
                                                </p:graphicEl>
                                              </p:spTgt>
                                            </p:tgtEl>
                                          </p:cBhvr>
                                        </p:animEffect>
                                      </p:childTnLst>
                                    </p:cTn>
                                  </p:par>
                                </p:childTnLst>
                              </p:cTn>
                            </p:par>
                            <p:par>
                              <p:cTn id="101" fill="hold">
                                <p:stCondLst>
                                  <p:cond delay="500"/>
                                </p:stCondLst>
                                <p:childTnLst>
                                  <p:par>
                                    <p:cTn id="102" presetID="22" presetClass="entr" presetSubtype="8" fill="hold"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par>
                              <p:cTn id="105" fill="hold">
                                <p:stCondLst>
                                  <p:cond delay="1000"/>
                                </p:stCondLst>
                                <p:childTnLst>
                                  <p:par>
                                    <p:cTn id="106" presetID="16" presetClass="entr" presetSubtype="37"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barn(outVertical)">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
            </p:bldSub>
          </p:bldGraphic>
          <p:bldGraphic spid="16" grpId="0">
            <p:bldSub>
              <a:bldChart bld="category"/>
            </p:bldSub>
          </p:bldGraphic>
          <p:bldGraphic spid="17" grpId="0">
            <p:bldSub>
              <a:bldChart bld="category"/>
            </p:bldSub>
          </p:bldGraphic>
          <p:bldGraphic spid="18" grpId="0">
            <p:bldSub>
              <a:bldChart bld="category"/>
            </p:bldSub>
          </p:bldGraphic>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7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3" dur="500"/>
                                            <p:tgtEl>
                                              <p:spTgt spid="15">
                                                <p:graphicEl>
                                                  <a:chart seriesIdx="-3" categoryIdx="-3" bldStep="gridLegend"/>
                                                </p:graphicEl>
                                              </p:spTgt>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17" dur="500"/>
                                            <p:tgtEl>
                                              <p:spTgt spid="15">
                                                <p:graphicEl>
                                                  <a:chart seriesIdx="-4" categoryIdx="0" bldStep="category"/>
                                                </p:graphicEl>
                                              </p:spTgt>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21" dur="500"/>
                                            <p:tgtEl>
                                              <p:spTgt spid="15">
                                                <p:graphicEl>
                                                  <a:chart seriesIdx="-4" categoryIdx="1" bldStep="category"/>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26" dur="500"/>
                                            <p:tgtEl>
                                              <p:spTgt spid="15">
                                                <p:graphicEl>
                                                  <a:chart seriesIdx="-4" categoryIdx="2" bldStep="category"/>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31" dur="500"/>
                                            <p:tgtEl>
                                              <p:spTgt spid="15">
                                                <p:graphicEl>
                                                  <a:chart seriesIdx="-4" categoryIdx="3" bldStep="category"/>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36" dur="500"/>
                                            <p:tgtEl>
                                              <p:spTgt spid="16">
                                                <p:graphicEl>
                                                  <a:chart seriesIdx="-3" categoryIdx="-3" bldStep="gridLegend"/>
                                                </p:graphicEl>
                                              </p:spTgt>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40" dur="500"/>
                                            <p:tgtEl>
                                              <p:spTgt spid="16">
                                                <p:graphicEl>
                                                  <a:chart seriesIdx="-4" categoryIdx="0" bldStep="category"/>
                                                </p:graphicEl>
                                              </p:spTgt>
                                            </p:tgtEl>
                                          </p:cBhvr>
                                        </p:animEffect>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44" dur="500"/>
                                            <p:tgtEl>
                                              <p:spTgt spid="16">
                                                <p:graphicEl>
                                                  <a:chart seriesIdx="-4" categoryIdx="1" bldStep="category"/>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49" dur="500"/>
                                            <p:tgtEl>
                                              <p:spTgt spid="16">
                                                <p:graphicEl>
                                                  <a:chart seriesIdx="-4" categoryIdx="2" bldStep="category"/>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54" dur="500"/>
                                            <p:tgtEl>
                                              <p:spTgt spid="16">
                                                <p:graphicEl>
                                                  <a:chart seriesIdx="-4" categoryIdx="3" bldStep="category"/>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down)">
                                          <p:cBhvr>
                                            <p:cTn id="59" dur="500"/>
                                            <p:tgtEl>
                                              <p:spTgt spid="17">
                                                <p:graphicEl>
                                                  <a:chart seriesIdx="-3" categoryIdx="-3" bldStep="gridLegend"/>
                                                </p:graphicEl>
                                              </p:spTgt>
                                            </p:tgtEl>
                                          </p:cBhvr>
                                        </p:animEffect>
                                      </p:childTnLst>
                                    </p:cTn>
                                  </p:par>
                                </p:childTnLst>
                              </p:cTn>
                            </p:par>
                            <p:par>
                              <p:cTn id="60" fill="hold">
                                <p:stCondLst>
                                  <p:cond delay="500"/>
                                </p:stCondLst>
                                <p:childTnLst>
                                  <p:par>
                                    <p:cTn id="61" presetID="22" presetClass="entr" presetSubtype="4" fill="hold" grpId="0" nodeType="afterEffect">
                                      <p:stCondLst>
                                        <p:cond delay="0"/>
                                      </p:stCondLst>
                                      <p:childTnLst>
                                        <p:set>
                                          <p:cBhvr>
                                            <p:cTn id="62" dur="1" fill="hold">
                                              <p:stCondLst>
                                                <p:cond delay="0"/>
                                              </p:stCondLst>
                                            </p:cTn>
                                            <p:tgtEl>
                                              <p:spTgt spid="17">
                                                <p:graphicEl>
                                                  <a:chart seriesIdx="-4" categoryIdx="0" bldStep="category"/>
                                                </p:graphicEl>
                                              </p:spTgt>
                                            </p:tgtEl>
                                            <p:attrNameLst>
                                              <p:attrName>style.visibility</p:attrName>
                                            </p:attrNameLst>
                                          </p:cBhvr>
                                          <p:to>
                                            <p:strVal val="visible"/>
                                          </p:to>
                                        </p:set>
                                        <p:animEffect transition="in" filter="wipe(down)">
                                          <p:cBhvr>
                                            <p:cTn id="63" dur="500"/>
                                            <p:tgtEl>
                                              <p:spTgt spid="17">
                                                <p:graphicEl>
                                                  <a:chart seriesIdx="-4" categoryIdx="0" bldStep="category"/>
                                                </p:graphicEl>
                                              </p:spTgt>
                                            </p:tgtEl>
                                          </p:cBhvr>
                                        </p:animEffect>
                                      </p:childTnLst>
                                    </p:cTn>
                                  </p:par>
                                </p:childTnLst>
                              </p:cTn>
                            </p:par>
                            <p:par>
                              <p:cTn id="64" fill="hold">
                                <p:stCondLst>
                                  <p:cond delay="1000"/>
                                </p:stCondLst>
                                <p:childTnLst>
                                  <p:par>
                                    <p:cTn id="65" presetID="22" presetClass="entr" presetSubtype="4" fill="hold" grpId="0" nodeType="afterEffect">
                                      <p:stCondLst>
                                        <p:cond delay="0"/>
                                      </p:stCondLst>
                                      <p:childTnLst>
                                        <p:set>
                                          <p:cBhvr>
                                            <p:cTn id="66" dur="1" fill="hold">
                                              <p:stCondLst>
                                                <p:cond delay="0"/>
                                              </p:stCondLst>
                                            </p:cTn>
                                            <p:tgtEl>
                                              <p:spTgt spid="17">
                                                <p:graphicEl>
                                                  <a:chart seriesIdx="-4" categoryIdx="1" bldStep="category"/>
                                                </p:graphicEl>
                                              </p:spTgt>
                                            </p:tgtEl>
                                            <p:attrNameLst>
                                              <p:attrName>style.visibility</p:attrName>
                                            </p:attrNameLst>
                                          </p:cBhvr>
                                          <p:to>
                                            <p:strVal val="visible"/>
                                          </p:to>
                                        </p:set>
                                        <p:animEffect transition="in" filter="wipe(down)">
                                          <p:cBhvr>
                                            <p:cTn id="67" dur="500"/>
                                            <p:tgtEl>
                                              <p:spTgt spid="17">
                                                <p:graphicEl>
                                                  <a:chart seriesIdx="-4" categoryIdx="1" bldStep="category"/>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7">
                                                <p:graphicEl>
                                                  <a:chart seriesIdx="-4" categoryIdx="2" bldStep="category"/>
                                                </p:graphicEl>
                                              </p:spTgt>
                                            </p:tgtEl>
                                            <p:attrNameLst>
                                              <p:attrName>style.visibility</p:attrName>
                                            </p:attrNameLst>
                                          </p:cBhvr>
                                          <p:to>
                                            <p:strVal val="visible"/>
                                          </p:to>
                                        </p:set>
                                        <p:animEffect transition="in" filter="wipe(down)">
                                          <p:cBhvr>
                                            <p:cTn id="72" dur="500"/>
                                            <p:tgtEl>
                                              <p:spTgt spid="17">
                                                <p:graphicEl>
                                                  <a:chart seriesIdx="-4" categoryIdx="2" bldStep="category"/>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7">
                                                <p:graphicEl>
                                                  <a:chart seriesIdx="-4" categoryIdx="3" bldStep="category"/>
                                                </p:graphicEl>
                                              </p:spTgt>
                                            </p:tgtEl>
                                            <p:attrNameLst>
                                              <p:attrName>style.visibility</p:attrName>
                                            </p:attrNameLst>
                                          </p:cBhvr>
                                          <p:to>
                                            <p:strVal val="visible"/>
                                          </p:to>
                                        </p:set>
                                        <p:animEffect transition="in" filter="wipe(down)">
                                          <p:cBhvr>
                                            <p:cTn id="77" dur="500"/>
                                            <p:tgtEl>
                                              <p:spTgt spid="17">
                                                <p:graphicEl>
                                                  <a:chart seriesIdx="-4" categoryIdx="3" bldStep="category"/>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82" dur="500"/>
                                            <p:tgtEl>
                                              <p:spTgt spid="18">
                                                <p:graphicEl>
                                                  <a:chart seriesIdx="-3" categoryIdx="-3" bldStep="gridLegend"/>
                                                </p:graphicEl>
                                              </p:spTgt>
                                            </p:tgtEl>
                                          </p:cBhvr>
                                        </p:animEffect>
                                      </p:childTnLst>
                                    </p:cTn>
                                  </p:par>
                                </p:childTnLst>
                              </p:cTn>
                            </p:par>
                            <p:par>
                              <p:cTn id="83" fill="hold">
                                <p:stCondLst>
                                  <p:cond delay="500"/>
                                </p:stCondLst>
                                <p:childTnLst>
                                  <p:par>
                                    <p:cTn id="84" presetID="22" presetClass="entr" presetSubtype="4" fill="hold" grpId="0" nodeType="afterEffect">
                                      <p:stCondLst>
                                        <p:cond delay="0"/>
                                      </p:stCondLst>
                                      <p:childTnLst>
                                        <p:set>
                                          <p:cBhvr>
                                            <p:cTn id="85" dur="1" fill="hold">
                                              <p:stCondLst>
                                                <p:cond delay="0"/>
                                              </p:stCondLst>
                                            </p:cTn>
                                            <p:tgtEl>
                                              <p:spTgt spid="18">
                                                <p:graphicEl>
                                                  <a:chart seriesIdx="-4" categoryIdx="0" bldStep="category"/>
                                                </p:graphicEl>
                                              </p:spTgt>
                                            </p:tgtEl>
                                            <p:attrNameLst>
                                              <p:attrName>style.visibility</p:attrName>
                                            </p:attrNameLst>
                                          </p:cBhvr>
                                          <p:to>
                                            <p:strVal val="visible"/>
                                          </p:to>
                                        </p:set>
                                        <p:animEffect transition="in" filter="wipe(down)">
                                          <p:cBhvr>
                                            <p:cTn id="86" dur="500"/>
                                            <p:tgtEl>
                                              <p:spTgt spid="18">
                                                <p:graphicEl>
                                                  <a:chart seriesIdx="-4" categoryIdx="0" bldStep="category"/>
                                                </p:graphicEl>
                                              </p:spTgt>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18">
                                                <p:graphicEl>
                                                  <a:chart seriesIdx="-4" categoryIdx="1" bldStep="category"/>
                                                </p:graphicEl>
                                              </p:spTgt>
                                            </p:tgtEl>
                                            <p:attrNameLst>
                                              <p:attrName>style.visibility</p:attrName>
                                            </p:attrNameLst>
                                          </p:cBhvr>
                                          <p:to>
                                            <p:strVal val="visible"/>
                                          </p:to>
                                        </p:set>
                                        <p:animEffect transition="in" filter="wipe(down)">
                                          <p:cBhvr>
                                            <p:cTn id="90" dur="500"/>
                                            <p:tgtEl>
                                              <p:spTgt spid="18">
                                                <p:graphicEl>
                                                  <a:chart seriesIdx="-4" categoryIdx="1" bldStep="category"/>
                                                </p:graphic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18">
                                                <p:graphicEl>
                                                  <a:chart seriesIdx="-4" categoryIdx="2" bldStep="category"/>
                                                </p:graphicEl>
                                              </p:spTgt>
                                            </p:tgtEl>
                                            <p:attrNameLst>
                                              <p:attrName>style.visibility</p:attrName>
                                            </p:attrNameLst>
                                          </p:cBhvr>
                                          <p:to>
                                            <p:strVal val="visible"/>
                                          </p:to>
                                        </p:set>
                                        <p:animEffect transition="in" filter="wipe(down)">
                                          <p:cBhvr>
                                            <p:cTn id="95" dur="500"/>
                                            <p:tgtEl>
                                              <p:spTgt spid="18">
                                                <p:graphicEl>
                                                  <a:chart seriesIdx="-4" categoryIdx="2" bldStep="category"/>
                                                </p:graphic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18">
                                                <p:graphicEl>
                                                  <a:chart seriesIdx="-4" categoryIdx="3" bldStep="category"/>
                                                </p:graphicEl>
                                              </p:spTgt>
                                            </p:tgtEl>
                                            <p:attrNameLst>
                                              <p:attrName>style.visibility</p:attrName>
                                            </p:attrNameLst>
                                          </p:cBhvr>
                                          <p:to>
                                            <p:strVal val="visible"/>
                                          </p:to>
                                        </p:set>
                                        <p:animEffect transition="in" filter="wipe(down)">
                                          <p:cBhvr>
                                            <p:cTn id="100" dur="500"/>
                                            <p:tgtEl>
                                              <p:spTgt spid="18">
                                                <p:graphicEl>
                                                  <a:chart seriesIdx="-4" categoryIdx="3" bldStep="category"/>
                                                </p:graphicEl>
                                              </p:spTgt>
                                            </p:tgtEl>
                                          </p:cBhvr>
                                        </p:animEffect>
                                      </p:childTnLst>
                                    </p:cTn>
                                  </p:par>
                                </p:childTnLst>
                              </p:cTn>
                            </p:par>
                            <p:par>
                              <p:cTn id="101" fill="hold">
                                <p:stCondLst>
                                  <p:cond delay="500"/>
                                </p:stCondLst>
                                <p:childTnLst>
                                  <p:par>
                                    <p:cTn id="102" presetID="22" presetClass="entr" presetSubtype="8" fill="hold"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par>
                              <p:cTn id="105" fill="hold">
                                <p:stCondLst>
                                  <p:cond delay="1000"/>
                                </p:stCondLst>
                                <p:childTnLst>
                                  <p:par>
                                    <p:cTn id="106" presetID="16" presetClass="entr" presetSubtype="37"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barn(outVertical)">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
            </p:bldSub>
          </p:bldGraphic>
          <p:bldGraphic spid="16" grpId="0">
            <p:bldSub>
              <a:bldChart bld="category"/>
            </p:bldSub>
          </p:bldGraphic>
          <p:bldGraphic spid="17" grpId="0">
            <p:bldSub>
              <a:bldChart bld="category"/>
            </p:bldSub>
          </p:bldGraphic>
          <p:bldGraphic spid="18" grpId="0">
            <p:bldSub>
              <a:bldChart bld="category"/>
            </p:bldSub>
          </p:bldGraphic>
          <p:bldP spid="3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202545" y="2652570"/>
            <a:ext cx="404812" cy="855663"/>
            <a:chOff x="7097769" y="2557319"/>
            <a:chExt cx="404812" cy="855663"/>
          </a:xfrm>
        </p:grpSpPr>
        <p:sp>
          <p:nvSpPr>
            <p:cNvPr id="16" name="MH_Other_3"/>
            <p:cNvSpPr/>
            <p:nvPr>
              <p:custDataLst>
                <p:tags r:id="rId24"/>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B0F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17" name="MH_Other_4"/>
            <p:cNvCxnSpPr/>
            <p:nvPr>
              <p:custDataLst>
                <p:tags r:id="rId25"/>
              </p:custDataLst>
            </p:nvPr>
          </p:nvCxnSpPr>
          <p:spPr>
            <a:xfrm>
              <a:off x="7286681" y="2982769"/>
              <a:ext cx="215900" cy="0"/>
            </a:xfrm>
            <a:prstGeom prst="line">
              <a:avLst/>
            </a:prstGeom>
            <a:ln w="25400">
              <a:solidFill>
                <a:srgbClr val="00B0F0"/>
              </a:solidFill>
              <a:tailEnd type="oval" w="sm" len="sm"/>
            </a:ln>
          </p:spPr>
          <p:style>
            <a:lnRef idx="1">
              <a:schemeClr val="accent1"/>
            </a:lnRef>
            <a:fillRef idx="0">
              <a:schemeClr val="accent1"/>
            </a:fillRef>
            <a:effectRef idx="0">
              <a:schemeClr val="accent1"/>
            </a:effectRef>
            <a:fontRef idx="minor">
              <a:schemeClr val="tx1"/>
            </a:fontRef>
          </p:style>
        </p:cxnSp>
        <p:sp>
          <p:nvSpPr>
            <p:cNvPr id="18" name="MH_Other_5"/>
            <p:cNvSpPr/>
            <p:nvPr>
              <p:custDataLst>
                <p:tags r:id="rId26"/>
              </p:custDataLst>
            </p:nvPr>
          </p:nvSpPr>
          <p:spPr>
            <a:xfrm>
              <a:off x="7227944" y="2924032"/>
              <a:ext cx="117475" cy="1174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19" name="组合 18"/>
          <p:cNvGrpSpPr/>
          <p:nvPr/>
        </p:nvGrpSpPr>
        <p:grpSpPr>
          <a:xfrm>
            <a:off x="4503795" y="1604213"/>
            <a:ext cx="404812" cy="855663"/>
            <a:chOff x="4399020" y="1508961"/>
            <a:chExt cx="404812" cy="855663"/>
          </a:xfrm>
        </p:grpSpPr>
        <p:sp>
          <p:nvSpPr>
            <p:cNvPr id="20" name="MH_Other_9"/>
            <p:cNvSpPr/>
            <p:nvPr>
              <p:custDataLst>
                <p:tags r:id="rId21"/>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21" name="MH_Other_10"/>
            <p:cNvCxnSpPr/>
            <p:nvPr>
              <p:custDataLst>
                <p:tags r:id="rId22"/>
              </p:custDataLst>
            </p:nvPr>
          </p:nvCxnSpPr>
          <p:spPr>
            <a:xfrm flipH="1">
              <a:off x="4399020" y="1934411"/>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1"/>
            <p:cNvSpPr/>
            <p:nvPr>
              <p:custDataLst>
                <p:tags r:id="rId23"/>
              </p:custDataLst>
            </p:nvPr>
          </p:nvSpPr>
          <p:spPr>
            <a:xfrm flipH="1">
              <a:off x="4556182" y="1875674"/>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23" name="组合 22"/>
          <p:cNvGrpSpPr/>
          <p:nvPr/>
        </p:nvGrpSpPr>
        <p:grpSpPr>
          <a:xfrm>
            <a:off x="4964171" y="1531188"/>
            <a:ext cx="1001712" cy="1001713"/>
            <a:chOff x="4964170" y="1531186"/>
            <a:chExt cx="1001712" cy="1001713"/>
          </a:xfrm>
        </p:grpSpPr>
        <p:sp>
          <p:nvSpPr>
            <p:cNvPr id="24" name="MH_Other_7"/>
            <p:cNvSpPr/>
            <p:nvPr>
              <p:custDataLst>
                <p:tags r:id="rId18"/>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 name="MH_Other_8"/>
            <p:cNvSpPr/>
            <p:nvPr>
              <p:custDataLst>
                <p:tags r:id="rId19"/>
              </p:custDataLst>
            </p:nvPr>
          </p:nvSpPr>
          <p:spPr>
            <a:xfrm flipH="1">
              <a:off x="5076825" y="1643832"/>
              <a:ext cx="776280" cy="776280"/>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6" name="MH_Other_12"/>
            <p:cNvSpPr/>
            <p:nvPr>
              <p:custDataLst>
                <p:tags r:id="rId20"/>
              </p:custDataLst>
            </p:nvPr>
          </p:nvSpPr>
          <p:spPr bwMode="auto">
            <a:xfrm>
              <a:off x="5278495" y="187091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cs typeface="+mn-ea"/>
                <a:sym typeface="+mn-lt"/>
              </a:endParaRPr>
            </a:p>
          </p:txBody>
        </p:sp>
      </p:grpSp>
      <p:grpSp>
        <p:nvGrpSpPr>
          <p:cNvPr id="27" name="组合 26"/>
          <p:cNvGrpSpPr/>
          <p:nvPr/>
        </p:nvGrpSpPr>
        <p:grpSpPr>
          <a:xfrm>
            <a:off x="4591813" y="3804487"/>
            <a:ext cx="404812" cy="854075"/>
            <a:chOff x="4487037" y="3709236"/>
            <a:chExt cx="404812" cy="854075"/>
          </a:xfrm>
        </p:grpSpPr>
        <p:sp>
          <p:nvSpPr>
            <p:cNvPr id="28" name="MH_Other_15"/>
            <p:cNvSpPr/>
            <p:nvPr>
              <p:custDataLst>
                <p:tags r:id="rId15"/>
              </p:custDataLst>
            </p:nvPr>
          </p:nvSpPr>
          <p:spPr>
            <a:xfrm flipH="1">
              <a:off x="4699762" y="3709236"/>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29" name="MH_Other_16"/>
            <p:cNvCxnSpPr/>
            <p:nvPr>
              <p:custDataLst>
                <p:tags r:id="rId16"/>
              </p:custDataLst>
            </p:nvPr>
          </p:nvCxnSpPr>
          <p:spPr>
            <a:xfrm flipH="1">
              <a:off x="4487037" y="4133099"/>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30" name="MH_Other_17"/>
            <p:cNvSpPr/>
            <p:nvPr>
              <p:custDataLst>
                <p:tags r:id="rId17"/>
              </p:custDataLst>
            </p:nvPr>
          </p:nvSpPr>
          <p:spPr>
            <a:xfrm flipH="1">
              <a:off x="4644199" y="4074361"/>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31" name="组合 30"/>
          <p:cNvGrpSpPr/>
          <p:nvPr/>
        </p:nvGrpSpPr>
        <p:grpSpPr>
          <a:xfrm>
            <a:off x="7708958" y="4557798"/>
            <a:ext cx="404812" cy="855663"/>
            <a:chOff x="7604182" y="4462547"/>
            <a:chExt cx="404812" cy="855663"/>
          </a:xfrm>
        </p:grpSpPr>
        <p:sp>
          <p:nvSpPr>
            <p:cNvPr id="32" name="MH_Other_3"/>
            <p:cNvSpPr/>
            <p:nvPr>
              <p:custDataLst>
                <p:tags r:id="rId12"/>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B0F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33" name="MH_Other_4"/>
            <p:cNvCxnSpPr/>
            <p:nvPr>
              <p:custDataLst>
                <p:tags r:id="rId13"/>
              </p:custDataLst>
            </p:nvPr>
          </p:nvCxnSpPr>
          <p:spPr>
            <a:xfrm>
              <a:off x="7793094" y="4887997"/>
              <a:ext cx="215900" cy="0"/>
            </a:xfrm>
            <a:prstGeom prst="line">
              <a:avLst/>
            </a:prstGeom>
            <a:ln w="25400">
              <a:solidFill>
                <a:srgbClr val="00B0F0"/>
              </a:solidFill>
              <a:tailEnd type="oval" w="sm" len="sm"/>
            </a:ln>
          </p:spPr>
          <p:style>
            <a:lnRef idx="1">
              <a:schemeClr val="accent1"/>
            </a:lnRef>
            <a:fillRef idx="0">
              <a:schemeClr val="accent1"/>
            </a:fillRef>
            <a:effectRef idx="0">
              <a:schemeClr val="accent1"/>
            </a:effectRef>
            <a:fontRef idx="minor">
              <a:schemeClr val="tx1"/>
            </a:fontRef>
          </p:style>
        </p:cxnSp>
        <p:sp>
          <p:nvSpPr>
            <p:cNvPr id="34" name="MH_Other_5"/>
            <p:cNvSpPr/>
            <p:nvPr>
              <p:custDataLst>
                <p:tags r:id="rId14"/>
              </p:custDataLst>
            </p:nvPr>
          </p:nvSpPr>
          <p:spPr>
            <a:xfrm>
              <a:off x="7734357" y="4829260"/>
              <a:ext cx="117475" cy="1174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35" name="组合 34"/>
          <p:cNvGrpSpPr/>
          <p:nvPr/>
        </p:nvGrpSpPr>
        <p:grpSpPr>
          <a:xfrm>
            <a:off x="1239895" y="1807412"/>
            <a:ext cx="3205163" cy="1329347"/>
            <a:chOff x="1135120" y="1712161"/>
            <a:chExt cx="3205162" cy="1329347"/>
          </a:xfrm>
        </p:grpSpPr>
        <p:sp>
          <p:nvSpPr>
            <p:cNvPr id="36" name="MH_SubTitle_1"/>
            <p:cNvSpPr>
              <a:spLocks noChangeArrowheads="1"/>
            </p:cNvSpPr>
            <p:nvPr>
              <p:custDataLst>
                <p:tags r:id="rId11"/>
              </p:custDataLst>
            </p:nvPr>
          </p:nvSpPr>
          <p:spPr bwMode="auto">
            <a:xfrm flipH="1">
              <a:off x="1144645" y="1712161"/>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2000" dirty="0">
                  <a:solidFill>
                    <a:srgbClr val="0070C0"/>
                  </a:solidFill>
                  <a:cs typeface="+mn-ea"/>
                  <a:sym typeface="+mn-lt"/>
                </a:rPr>
                <a:t>单击此处添加标题</a:t>
              </a:r>
              <a:endParaRPr lang="en-US" altLang="zh-CN" sz="2000" dirty="0">
                <a:solidFill>
                  <a:srgbClr val="0070C0"/>
                </a:solidFill>
                <a:cs typeface="+mn-ea"/>
                <a:sym typeface="+mn-lt"/>
              </a:endParaRPr>
            </a:p>
          </p:txBody>
        </p:sp>
        <p:sp>
          <p:nvSpPr>
            <p:cNvPr id="37" name="Rectangle 5"/>
            <p:cNvSpPr/>
            <p:nvPr/>
          </p:nvSpPr>
          <p:spPr bwMode="auto">
            <a:xfrm>
              <a:off x="1135120" y="2132850"/>
              <a:ext cx="3113030" cy="90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cs typeface="+mn-ea"/>
                  <a:sym typeface="+mn-lt"/>
                </a:rPr>
                <a:t>200</a:t>
              </a:r>
              <a:r>
                <a:rPr lang="zh-CN" altLang="en-US" sz="1200" dirty="0">
                  <a:solidFill>
                    <a:schemeClr val="tx1">
                      <a:lumMod val="50000"/>
                      <a:lumOff val="50000"/>
                    </a:schemeClr>
                  </a:solidFill>
                  <a:cs typeface="+mn-ea"/>
                  <a:sym typeface="+mn-lt"/>
                </a:rPr>
                <a:t>字以内。</a:t>
              </a:r>
              <a:endParaRPr lang="en-US" altLang="zh-CN" sz="1200" dirty="0">
                <a:solidFill>
                  <a:schemeClr val="tx1">
                    <a:lumMod val="50000"/>
                    <a:lumOff val="50000"/>
                  </a:schemeClr>
                </a:solidFill>
                <a:cs typeface="+mn-ea"/>
                <a:sym typeface="+mn-lt"/>
              </a:endParaRPr>
            </a:p>
          </p:txBody>
        </p:sp>
      </p:grpSp>
      <p:grpSp>
        <p:nvGrpSpPr>
          <p:cNvPr id="38" name="组合 37"/>
          <p:cNvGrpSpPr/>
          <p:nvPr/>
        </p:nvGrpSpPr>
        <p:grpSpPr>
          <a:xfrm>
            <a:off x="1332029" y="4006101"/>
            <a:ext cx="3201047" cy="1543801"/>
            <a:chOff x="1227252" y="3910849"/>
            <a:chExt cx="3201047" cy="1543801"/>
          </a:xfrm>
        </p:grpSpPr>
        <p:sp>
          <p:nvSpPr>
            <p:cNvPr id="39" name="MH_SubTitle_3"/>
            <p:cNvSpPr>
              <a:spLocks noChangeArrowheads="1"/>
            </p:cNvSpPr>
            <p:nvPr>
              <p:custDataLst>
                <p:tags r:id="rId10"/>
              </p:custDataLst>
            </p:nvPr>
          </p:nvSpPr>
          <p:spPr bwMode="auto">
            <a:xfrm flipH="1">
              <a:off x="1232662" y="3910849"/>
              <a:ext cx="31956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r>
                <a:rPr lang="zh-CN" altLang="en-US" sz="2000" dirty="0">
                  <a:solidFill>
                    <a:srgbClr val="0070C0"/>
                  </a:solidFill>
                  <a:cs typeface="+mn-ea"/>
                  <a:sym typeface="+mn-lt"/>
                </a:rPr>
                <a:t>单击此处添加标题</a:t>
              </a:r>
              <a:endParaRPr lang="en-US" altLang="zh-CN" sz="2000" dirty="0">
                <a:solidFill>
                  <a:srgbClr val="0070C0"/>
                </a:solidFill>
                <a:cs typeface="+mn-ea"/>
                <a:sym typeface="+mn-lt"/>
              </a:endParaRPr>
            </a:p>
          </p:txBody>
        </p:sp>
        <p:sp>
          <p:nvSpPr>
            <p:cNvPr id="40" name="Rectangle 5"/>
            <p:cNvSpPr/>
            <p:nvPr/>
          </p:nvSpPr>
          <p:spPr bwMode="auto">
            <a:xfrm>
              <a:off x="1227252" y="4348999"/>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cs typeface="+mn-ea"/>
                  <a:sym typeface="+mn-lt"/>
                </a:rPr>
                <a:t>200</a:t>
              </a:r>
              <a:r>
                <a:rPr lang="zh-CN" altLang="en-US" sz="1200" dirty="0">
                  <a:solidFill>
                    <a:schemeClr val="tx1">
                      <a:lumMod val="50000"/>
                      <a:lumOff val="50000"/>
                    </a:schemeClr>
                  </a:solidFill>
                  <a:cs typeface="+mn-ea"/>
                  <a:sym typeface="+mn-lt"/>
                </a:rPr>
                <a:t>字以内。</a:t>
              </a:r>
              <a:endParaRPr lang="en-US" altLang="zh-CN" sz="1200" dirty="0">
                <a:solidFill>
                  <a:schemeClr val="tx1">
                    <a:lumMod val="50000"/>
                    <a:lumOff val="50000"/>
                  </a:schemeClr>
                </a:solidFill>
                <a:cs typeface="+mn-ea"/>
                <a:sym typeface="+mn-lt"/>
              </a:endParaRPr>
            </a:p>
          </p:txBody>
        </p:sp>
      </p:grpSp>
      <p:grpSp>
        <p:nvGrpSpPr>
          <p:cNvPr id="41" name="组合 40"/>
          <p:cNvGrpSpPr/>
          <p:nvPr/>
        </p:nvGrpSpPr>
        <p:grpSpPr>
          <a:xfrm>
            <a:off x="7653396" y="2866882"/>
            <a:ext cx="3197225" cy="1527927"/>
            <a:chOff x="7548619" y="2771632"/>
            <a:chExt cx="3197225" cy="1527926"/>
          </a:xfrm>
        </p:grpSpPr>
        <p:sp>
          <p:nvSpPr>
            <p:cNvPr id="42" name="MH_SubTitle_2"/>
            <p:cNvSpPr>
              <a:spLocks noChangeArrowheads="1"/>
            </p:cNvSpPr>
            <p:nvPr>
              <p:custDataLst>
                <p:tags r:id="rId9"/>
              </p:custDataLst>
            </p:nvPr>
          </p:nvSpPr>
          <p:spPr bwMode="auto">
            <a:xfrm>
              <a:off x="7548619" y="2771632"/>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solidFill>
                    <a:srgbClr val="00B0F0"/>
                  </a:solidFill>
                  <a:cs typeface="+mn-ea"/>
                  <a:sym typeface="+mn-lt"/>
                </a:rPr>
                <a:t>单击此处添加标题</a:t>
              </a:r>
              <a:endParaRPr lang="en-US" altLang="zh-CN" sz="2000" dirty="0">
                <a:solidFill>
                  <a:srgbClr val="00B0F0"/>
                </a:solidFill>
                <a:cs typeface="+mn-ea"/>
                <a:sym typeface="+mn-lt"/>
              </a:endParaRPr>
            </a:p>
          </p:txBody>
        </p:sp>
        <p:sp>
          <p:nvSpPr>
            <p:cNvPr id="43" name="Rectangle 5"/>
            <p:cNvSpPr/>
            <p:nvPr/>
          </p:nvSpPr>
          <p:spPr bwMode="auto">
            <a:xfrm>
              <a:off x="7632814" y="3193907"/>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cs typeface="+mn-ea"/>
                  <a:sym typeface="+mn-lt"/>
                </a:rPr>
                <a:t>200</a:t>
              </a:r>
              <a:r>
                <a:rPr lang="zh-CN" altLang="en-US" sz="1200" dirty="0">
                  <a:solidFill>
                    <a:schemeClr val="tx1">
                      <a:lumMod val="50000"/>
                      <a:lumOff val="50000"/>
                    </a:schemeClr>
                  </a:solidFill>
                  <a:cs typeface="+mn-ea"/>
                  <a:sym typeface="+mn-lt"/>
                </a:rPr>
                <a:t>字以内。</a:t>
              </a:r>
              <a:endParaRPr lang="en-US" altLang="zh-CN" sz="1200" dirty="0">
                <a:solidFill>
                  <a:schemeClr val="tx1">
                    <a:lumMod val="50000"/>
                    <a:lumOff val="50000"/>
                  </a:schemeClr>
                </a:solidFill>
                <a:cs typeface="+mn-ea"/>
                <a:sym typeface="+mn-lt"/>
              </a:endParaRPr>
            </a:p>
          </p:txBody>
        </p:sp>
      </p:grpSp>
      <p:grpSp>
        <p:nvGrpSpPr>
          <p:cNvPr id="44" name="组合 43"/>
          <p:cNvGrpSpPr/>
          <p:nvPr/>
        </p:nvGrpSpPr>
        <p:grpSpPr>
          <a:xfrm>
            <a:off x="8159809" y="4772110"/>
            <a:ext cx="3197225" cy="1527927"/>
            <a:chOff x="8055032" y="4676860"/>
            <a:chExt cx="3197225" cy="1527926"/>
          </a:xfrm>
        </p:grpSpPr>
        <p:sp>
          <p:nvSpPr>
            <p:cNvPr id="45" name="MH_SubTitle_2"/>
            <p:cNvSpPr>
              <a:spLocks noChangeArrowheads="1"/>
            </p:cNvSpPr>
            <p:nvPr>
              <p:custDataLst>
                <p:tags r:id="rId8"/>
              </p:custDataLst>
            </p:nvPr>
          </p:nvSpPr>
          <p:spPr bwMode="auto">
            <a:xfrm>
              <a:off x="8055032" y="4676860"/>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solidFill>
                    <a:srgbClr val="00B0F0"/>
                  </a:solidFill>
                  <a:cs typeface="+mn-ea"/>
                  <a:sym typeface="+mn-lt"/>
                </a:rPr>
                <a:t>单击此处添加标题</a:t>
              </a:r>
              <a:endParaRPr lang="en-US" altLang="zh-CN" sz="2000" dirty="0">
                <a:solidFill>
                  <a:srgbClr val="00B0F0"/>
                </a:solidFill>
                <a:cs typeface="+mn-ea"/>
                <a:sym typeface="+mn-lt"/>
              </a:endParaRPr>
            </a:p>
          </p:txBody>
        </p:sp>
        <p:sp>
          <p:nvSpPr>
            <p:cNvPr id="46" name="Rectangle 5"/>
            <p:cNvSpPr/>
            <p:nvPr/>
          </p:nvSpPr>
          <p:spPr bwMode="auto">
            <a:xfrm>
              <a:off x="8097129" y="5099135"/>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cs typeface="+mn-ea"/>
                  <a:sym typeface="+mn-lt"/>
                </a:rPr>
                <a:t>200</a:t>
              </a:r>
              <a:r>
                <a:rPr lang="zh-CN" altLang="en-US" sz="1200" dirty="0">
                  <a:solidFill>
                    <a:schemeClr val="tx1">
                      <a:lumMod val="50000"/>
                      <a:lumOff val="50000"/>
                    </a:schemeClr>
                  </a:solidFill>
                  <a:cs typeface="+mn-ea"/>
                  <a:sym typeface="+mn-lt"/>
                </a:rPr>
                <a:t>字以内。</a:t>
              </a:r>
              <a:endParaRPr lang="en-US" altLang="zh-CN" sz="1200" dirty="0">
                <a:solidFill>
                  <a:schemeClr val="tx1">
                    <a:lumMod val="50000"/>
                    <a:lumOff val="50000"/>
                  </a:schemeClr>
                </a:solidFill>
                <a:cs typeface="+mn-ea"/>
                <a:sym typeface="+mn-lt"/>
              </a:endParaRPr>
            </a:p>
          </p:txBody>
        </p:sp>
      </p:grpSp>
      <p:grpSp>
        <p:nvGrpSpPr>
          <p:cNvPr id="47" name="组合 46"/>
          <p:cNvGrpSpPr/>
          <p:nvPr/>
        </p:nvGrpSpPr>
        <p:grpSpPr>
          <a:xfrm>
            <a:off x="6650095" y="4483186"/>
            <a:ext cx="1003300" cy="1003300"/>
            <a:chOff x="6650094" y="4483185"/>
            <a:chExt cx="1003300" cy="1003300"/>
          </a:xfrm>
        </p:grpSpPr>
        <p:sp>
          <p:nvSpPr>
            <p:cNvPr id="48" name="MH_Other_1"/>
            <p:cNvSpPr/>
            <p:nvPr>
              <p:custDataLst>
                <p:tags r:id="rId6"/>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9" name="MH_Other_2"/>
            <p:cNvSpPr/>
            <p:nvPr>
              <p:custDataLst>
                <p:tags r:id="rId7"/>
              </p:custDataLst>
            </p:nvPr>
          </p:nvSpPr>
          <p:spPr>
            <a:xfrm>
              <a:off x="6771443" y="4604565"/>
              <a:ext cx="761812" cy="761814"/>
            </a:xfrm>
            <a:prstGeom prst="ellipse">
              <a:avLst/>
            </a:prstGeom>
            <a:solidFill>
              <a:srgbClr val="00B0F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0" name="KSO_Shape"/>
            <p:cNvSpPr/>
            <p:nvPr/>
          </p:nvSpPr>
          <p:spPr bwMode="auto">
            <a:xfrm>
              <a:off x="6949135" y="4820686"/>
              <a:ext cx="455476" cy="32870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grpSp>
        <p:nvGrpSpPr>
          <p:cNvPr id="51" name="组合 50"/>
          <p:cNvGrpSpPr/>
          <p:nvPr/>
        </p:nvGrpSpPr>
        <p:grpSpPr>
          <a:xfrm>
            <a:off x="5052187" y="3729875"/>
            <a:ext cx="1001712" cy="1003300"/>
            <a:chOff x="5052187" y="3729874"/>
            <a:chExt cx="1001712" cy="1003300"/>
          </a:xfrm>
        </p:grpSpPr>
        <p:sp>
          <p:nvSpPr>
            <p:cNvPr id="52" name="MH_Other_13"/>
            <p:cNvSpPr/>
            <p:nvPr>
              <p:custDataLst>
                <p:tags r:id="rId3"/>
              </p:custDataLst>
            </p:nvPr>
          </p:nvSpPr>
          <p:spPr>
            <a:xfrm flipH="1">
              <a:off x="5052187" y="3729874"/>
              <a:ext cx="1001712"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3" name="MH_Other_14"/>
            <p:cNvSpPr/>
            <p:nvPr>
              <p:custDataLst>
                <p:tags r:id="rId4"/>
              </p:custDataLst>
            </p:nvPr>
          </p:nvSpPr>
          <p:spPr>
            <a:xfrm flipH="1">
              <a:off x="5172075" y="3850244"/>
              <a:ext cx="761814" cy="761814"/>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4" name="MH_Other_6"/>
            <p:cNvSpPr/>
            <p:nvPr>
              <p:custDataLst>
                <p:tags r:id="rId5"/>
              </p:custDataLst>
            </p:nvPr>
          </p:nvSpPr>
          <p:spPr>
            <a:xfrm>
              <a:off x="5329605" y="4112233"/>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9" rIns="51435" bIns="25719" anchor="ctr">
              <a:scene3d>
                <a:camera prst="orthographicFront"/>
                <a:lightRig rig="threePt" dir="t"/>
              </a:scene3d>
              <a:sp3d>
                <a:contourClr>
                  <a:srgbClr val="FFFFFF"/>
                </a:contourClr>
              </a:sp3d>
            </a:bodyPr>
            <a:lstStyle/>
            <a:p>
              <a:pPr algn="ctr">
                <a:defRPr/>
              </a:pPr>
              <a:endParaRPr lang="zh-CN" altLang="en-US" sz="1350">
                <a:solidFill>
                  <a:srgbClr val="FFFFFF"/>
                </a:solidFill>
                <a:cs typeface="+mn-ea"/>
                <a:sym typeface="+mn-lt"/>
              </a:endParaRPr>
            </a:p>
          </p:txBody>
        </p:sp>
      </p:grpSp>
      <p:grpSp>
        <p:nvGrpSpPr>
          <p:cNvPr id="55" name="组合 54"/>
          <p:cNvGrpSpPr/>
          <p:nvPr/>
        </p:nvGrpSpPr>
        <p:grpSpPr>
          <a:xfrm>
            <a:off x="6143682" y="2577958"/>
            <a:ext cx="1003300" cy="1003300"/>
            <a:chOff x="6143681" y="2577957"/>
            <a:chExt cx="1003300" cy="1003300"/>
          </a:xfrm>
        </p:grpSpPr>
        <p:sp>
          <p:nvSpPr>
            <p:cNvPr id="56" name="MH_Other_1"/>
            <p:cNvSpPr/>
            <p:nvPr>
              <p:custDataLst>
                <p:tags r:id="rId1"/>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7" name="MH_Other_2"/>
            <p:cNvSpPr/>
            <p:nvPr>
              <p:custDataLst>
                <p:tags r:id="rId2"/>
              </p:custDataLst>
            </p:nvPr>
          </p:nvSpPr>
          <p:spPr>
            <a:xfrm>
              <a:off x="6257925" y="2692232"/>
              <a:ext cx="776022" cy="776024"/>
            </a:xfrm>
            <a:prstGeom prst="ellipse">
              <a:avLst/>
            </a:prstGeom>
            <a:solidFill>
              <a:srgbClr val="00B0F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8" name="KSO_Shape"/>
            <p:cNvSpPr/>
            <p:nvPr/>
          </p:nvSpPr>
          <p:spPr bwMode="auto">
            <a:xfrm>
              <a:off x="6495207" y="2860388"/>
              <a:ext cx="319192" cy="435262"/>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6*min(max(#ppt_w*#ppt_h,.3),1)-7.4)/-.7*#ppt_w"/>
                                          </p:val>
                                        </p:tav>
                                        <p:tav tm="100000">
                                          <p:val>
                                            <p:strVal val="#ppt_w"/>
                                          </p:val>
                                        </p:tav>
                                      </p:tavLst>
                                    </p:anim>
                                    <p:anim calcmode="lin" valueType="num">
                                      <p:cBhvr>
                                        <p:cTn id="8" dur="500" fill="hold"/>
                                        <p:tgtEl>
                                          <p:spTgt spid="23"/>
                                        </p:tgtEl>
                                        <p:attrNameLst>
                                          <p:attrName>ppt_h</p:attrName>
                                        </p:attrNameLst>
                                      </p:cBhvr>
                                      <p:tavLst>
                                        <p:tav tm="0">
                                          <p:val>
                                            <p:strVal val="(6*min(max(#ppt_w*#ppt_h,.3),1)-7.4)/-.7*#ppt_h"/>
                                          </p:val>
                                        </p:tav>
                                        <p:tav tm="100000">
                                          <p:val>
                                            <p:strVal val="#ppt_h"/>
                                          </p:val>
                                        </p:tav>
                                      </p:tavLst>
                                    </p:anim>
                                    <p:anim calcmode="lin" valueType="num">
                                      <p:cBhvr>
                                        <p:cTn id="9" dur="500" fill="hold"/>
                                        <p:tgtEl>
                                          <p:spTgt spid="23"/>
                                        </p:tgtEl>
                                        <p:attrNameLst>
                                          <p:attrName>ppt_x</p:attrName>
                                        </p:attrNameLst>
                                      </p:cBhvr>
                                      <p:tavLst>
                                        <p:tav tm="0">
                                          <p:val>
                                            <p:fltVal val="0.5"/>
                                          </p:val>
                                        </p:tav>
                                        <p:tav tm="100000">
                                          <p:val>
                                            <p:strVal val="#ppt_x"/>
                                          </p:val>
                                        </p:tav>
                                      </p:tavLst>
                                    </p:anim>
                                    <p:anim calcmode="lin" valueType="num">
                                      <p:cBhvr>
                                        <p:cTn id="10" dur="500" fill="hold"/>
                                        <p:tgtEl>
                                          <p:spTgt spid="23"/>
                                        </p:tgtEl>
                                        <p:attrNameLst>
                                          <p:attrName>ppt_y</p:attrName>
                                        </p:attrNameLst>
                                      </p:cBhvr>
                                      <p:tavLst>
                                        <p:tav tm="0">
                                          <p:val>
                                            <p:strVal val="1+(6*min(max(#ppt_w*#ppt_h,.3),1)-7.4)/-.7*#ppt_h/2"/>
                                          </p:val>
                                        </p:tav>
                                        <p:tav tm="100000">
                                          <p:val>
                                            <p:strVal val="#ppt_y"/>
                                          </p:val>
                                        </p:tav>
                                      </p:tavLst>
                                    </p:anim>
                                  </p:childTnLst>
                                </p:cTn>
                              </p:par>
                              <p:par>
                                <p:cTn id="11" presetID="22" presetClass="entr" presetSubtype="2"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2" fill="hold" nodeType="withEffect">
                                  <p:stCondLst>
                                    <p:cond delay="100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par>
                                <p:cTn id="17" presetID="23" presetClass="entr" presetSubtype="36" fill="hold" nodeType="withEffect">
                                  <p:stCondLst>
                                    <p:cond delay="4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5"/>
                                        </p:tgtEl>
                                        <p:attrNameLst>
                                          <p:attrName>ppt_x</p:attrName>
                                        </p:attrNameLst>
                                      </p:cBhvr>
                                      <p:tavLst>
                                        <p:tav tm="0">
                                          <p:val>
                                            <p:fltVal val="0.5"/>
                                          </p:val>
                                        </p:tav>
                                        <p:tav tm="100000">
                                          <p:val>
                                            <p:strVal val="#ppt_x"/>
                                          </p:val>
                                        </p:tav>
                                      </p:tavLst>
                                    </p:anim>
                                    <p:anim calcmode="lin" valueType="num">
                                      <p:cBhvr>
                                        <p:cTn id="22" dur="500" fill="hold"/>
                                        <p:tgtEl>
                                          <p:spTgt spid="55"/>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nodeType="withEffect">
                                  <p:stCondLst>
                                    <p:cond delay="120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23" presetClass="entr" presetSubtype="36" fill="hold" nodeType="withEffect">
                                  <p:stCondLst>
                                    <p:cond delay="50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strVal val="(6*min(max(#ppt_w*#ppt_h,.3),1)-7.4)/-.7*#ppt_w"/>
                                          </p:val>
                                        </p:tav>
                                        <p:tav tm="100000">
                                          <p:val>
                                            <p:strVal val="#ppt_w"/>
                                          </p:val>
                                        </p:tav>
                                      </p:tavLst>
                                    </p:anim>
                                    <p:anim calcmode="lin" valueType="num">
                                      <p:cBhvr>
                                        <p:cTn id="32" dur="500" fill="hold"/>
                                        <p:tgtEl>
                                          <p:spTgt spid="51"/>
                                        </p:tgtEl>
                                        <p:attrNameLst>
                                          <p:attrName>ppt_h</p:attrName>
                                        </p:attrNameLst>
                                      </p:cBhvr>
                                      <p:tavLst>
                                        <p:tav tm="0">
                                          <p:val>
                                            <p:strVal val="(6*min(max(#ppt_w*#ppt_h,.3),1)-7.4)/-.7*#ppt_h"/>
                                          </p:val>
                                        </p:tav>
                                        <p:tav tm="100000">
                                          <p:val>
                                            <p:strVal val="#ppt_h"/>
                                          </p:val>
                                        </p:tav>
                                      </p:tavLst>
                                    </p:anim>
                                    <p:anim calcmode="lin" valueType="num">
                                      <p:cBhvr>
                                        <p:cTn id="33" dur="500" fill="hold"/>
                                        <p:tgtEl>
                                          <p:spTgt spid="51"/>
                                        </p:tgtEl>
                                        <p:attrNameLst>
                                          <p:attrName>ppt_x</p:attrName>
                                        </p:attrNameLst>
                                      </p:cBhvr>
                                      <p:tavLst>
                                        <p:tav tm="0">
                                          <p:val>
                                            <p:fltVal val="0.5"/>
                                          </p:val>
                                        </p:tav>
                                        <p:tav tm="100000">
                                          <p:val>
                                            <p:strVal val="#ppt_x"/>
                                          </p:val>
                                        </p:tav>
                                      </p:tavLst>
                                    </p:anim>
                                    <p:anim calcmode="lin" valueType="num">
                                      <p:cBhvr>
                                        <p:cTn id="34" dur="500" fill="hold"/>
                                        <p:tgtEl>
                                          <p:spTgt spid="51"/>
                                        </p:tgtEl>
                                        <p:attrNameLst>
                                          <p:attrName>ppt_y</p:attrName>
                                        </p:attrNameLst>
                                      </p:cBhvr>
                                      <p:tavLst>
                                        <p:tav tm="0">
                                          <p:val>
                                            <p:strVal val="1+(6*min(max(#ppt_w*#ppt_h,.3),1)-7.4)/-.7*#ppt_h/2"/>
                                          </p:val>
                                        </p:tav>
                                        <p:tav tm="100000">
                                          <p:val>
                                            <p:strVal val="#ppt_y"/>
                                          </p:val>
                                        </p:tav>
                                      </p:tavLst>
                                    </p:anim>
                                  </p:childTnLst>
                                </p:cTn>
                              </p:par>
                              <p:par>
                                <p:cTn id="35" presetID="22" presetClass="entr" presetSubtype="2" fill="hold"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wipe(right)">
                                      <p:cBhvr>
                                        <p:cTn id="37" dur="500"/>
                                        <p:tgtEl>
                                          <p:spTgt spid="27"/>
                                        </p:tgtEl>
                                      </p:cBhvr>
                                    </p:animEffect>
                                  </p:childTnLst>
                                </p:cTn>
                              </p:par>
                              <p:par>
                                <p:cTn id="38" presetID="22" presetClass="entr" presetSubtype="2" fill="hold" nodeType="withEffect">
                                  <p:stCondLst>
                                    <p:cond delay="1300"/>
                                  </p:stCondLst>
                                  <p:childTnLst>
                                    <p:set>
                                      <p:cBhvr>
                                        <p:cTn id="39" dur="1" fill="hold">
                                          <p:stCondLst>
                                            <p:cond delay="0"/>
                                          </p:stCondLst>
                                        </p:cTn>
                                        <p:tgtEl>
                                          <p:spTgt spid="38"/>
                                        </p:tgtEl>
                                        <p:attrNameLst>
                                          <p:attrName>style.visibility</p:attrName>
                                        </p:attrNameLst>
                                      </p:cBhvr>
                                      <p:to>
                                        <p:strVal val="visible"/>
                                      </p:to>
                                    </p:set>
                                    <p:animEffect transition="in" filter="wipe(right)">
                                      <p:cBhvr>
                                        <p:cTn id="40" dur="500"/>
                                        <p:tgtEl>
                                          <p:spTgt spid="38"/>
                                        </p:tgtEl>
                                      </p:cBhvr>
                                    </p:animEffect>
                                  </p:childTnLst>
                                </p:cTn>
                              </p:par>
                              <p:par>
                                <p:cTn id="41" presetID="23" presetClass="entr" presetSubtype="36" fill="hold" nodeType="withEffect">
                                  <p:stCondLst>
                                    <p:cond delay="70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strVal val="(6*min(max(#ppt_w*#ppt_h,.3),1)-7.4)/-.7*#ppt_w"/>
                                          </p:val>
                                        </p:tav>
                                        <p:tav tm="100000">
                                          <p:val>
                                            <p:strVal val="#ppt_w"/>
                                          </p:val>
                                        </p:tav>
                                      </p:tavLst>
                                    </p:anim>
                                    <p:anim calcmode="lin" valueType="num">
                                      <p:cBhvr>
                                        <p:cTn id="44" dur="500" fill="hold"/>
                                        <p:tgtEl>
                                          <p:spTgt spid="47"/>
                                        </p:tgtEl>
                                        <p:attrNameLst>
                                          <p:attrName>ppt_h</p:attrName>
                                        </p:attrNameLst>
                                      </p:cBhvr>
                                      <p:tavLst>
                                        <p:tav tm="0">
                                          <p:val>
                                            <p:strVal val="(6*min(max(#ppt_w*#ppt_h,.3),1)-7.4)/-.7*#ppt_h"/>
                                          </p:val>
                                        </p:tav>
                                        <p:tav tm="100000">
                                          <p:val>
                                            <p:strVal val="#ppt_h"/>
                                          </p:val>
                                        </p:tav>
                                      </p:tavLst>
                                    </p:anim>
                                    <p:anim calcmode="lin" valueType="num">
                                      <p:cBhvr>
                                        <p:cTn id="45" dur="500" fill="hold"/>
                                        <p:tgtEl>
                                          <p:spTgt spid="47"/>
                                        </p:tgtEl>
                                        <p:attrNameLst>
                                          <p:attrName>ppt_x</p:attrName>
                                        </p:attrNameLst>
                                      </p:cBhvr>
                                      <p:tavLst>
                                        <p:tav tm="0">
                                          <p:val>
                                            <p:fltVal val="0.5"/>
                                          </p:val>
                                        </p:tav>
                                        <p:tav tm="100000">
                                          <p:val>
                                            <p:strVal val="#ppt_x"/>
                                          </p:val>
                                        </p:tav>
                                      </p:tavLst>
                                    </p:anim>
                                    <p:anim calcmode="lin" valueType="num">
                                      <p:cBhvr>
                                        <p:cTn id="46" dur="500" fill="hold"/>
                                        <p:tgtEl>
                                          <p:spTgt spid="47"/>
                                        </p:tgtEl>
                                        <p:attrNameLst>
                                          <p:attrName>ppt_y</p:attrName>
                                        </p:attrNameLst>
                                      </p:cBhvr>
                                      <p:tavLst>
                                        <p:tav tm="0">
                                          <p:val>
                                            <p:strVal val="1+(6*min(max(#ppt_w*#ppt_h,.3),1)-7.4)/-.7*#ppt_h/2"/>
                                          </p:val>
                                        </p:tav>
                                        <p:tav tm="100000">
                                          <p:val>
                                            <p:strVal val="#ppt_y"/>
                                          </p:val>
                                        </p:tav>
                                      </p:tavLst>
                                    </p:anim>
                                  </p:childTnLst>
                                </p:cTn>
                              </p:par>
                              <p:par>
                                <p:cTn id="47" presetID="22" presetClass="entr" presetSubtype="8" fill="hold" nodeType="withEffect">
                                  <p:stCondLst>
                                    <p:cond delay="1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nodeType="withEffect">
                                  <p:stCondLst>
                                    <p:cond delay="160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 name="直接连接符 20"/>
          <p:cNvCxnSpPr>
            <a:cxnSpLocks noChangeShapeType="1"/>
          </p:cNvCxnSpPr>
          <p:nvPr/>
        </p:nvCxnSpPr>
        <p:spPr bwMode="auto">
          <a:xfrm flipV="1">
            <a:off x="4833569" y="2922768"/>
            <a:ext cx="851407" cy="943491"/>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6458139" y="2922768"/>
            <a:ext cx="851408" cy="943491"/>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6688800" y="2821210"/>
            <a:ext cx="3038906" cy="1198753"/>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2667755" y="2821210"/>
            <a:ext cx="2850514" cy="1117148"/>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4140116" y="3496037"/>
            <a:ext cx="1295663" cy="1295663"/>
            <a:chOff x="4966840" y="32547"/>
            <a:chExt cx="1506022" cy="1739302"/>
          </a:xfrm>
        </p:grpSpPr>
        <p:sp>
          <p:nvSpPr>
            <p:cNvPr id="100" name="Freeform 27"/>
            <p:cNvSpPr/>
            <p:nvPr/>
          </p:nvSpPr>
          <p:spPr bwMode="auto">
            <a:xfrm>
              <a:off x="4966840" y="32547"/>
              <a:ext cx="1506022" cy="1739302"/>
            </a:xfrm>
            <a:prstGeom prst="ellipse">
              <a:avLst/>
            </a:prstGeom>
            <a:gradFill flip="none" rotWithShape="1">
              <a:gsLst>
                <a:gs pos="20000">
                  <a:srgbClr val="BFBFBF"/>
                </a:gs>
                <a:gs pos="80000">
                  <a:srgbClr val="FFFFFF"/>
                </a:gs>
                <a:gs pos="100000">
                  <a:schemeClr val="bg1">
                    <a:alpha val="40000"/>
                    <a:tint val="0"/>
                  </a:schemeClr>
                </a:gs>
              </a:gsLst>
              <a:lin ang="2700000" scaled="1"/>
              <a:tileRect/>
            </a:gradFill>
            <a:ln w="28575">
              <a:gradFill>
                <a:gsLst>
                  <a:gs pos="75000">
                    <a:srgbClr val="F0F0F0"/>
                  </a:gs>
                  <a:gs pos="50000">
                    <a:srgbClr val="C8C8C8"/>
                  </a:gs>
                  <a:gs pos="25000">
                    <a:srgbClr val="F0F0F0"/>
                  </a:gs>
                  <a:gs pos="0">
                    <a:schemeClr val="bg1"/>
                  </a:gs>
                  <a:gs pos="100000">
                    <a:schemeClr val="bg1"/>
                  </a:gs>
                </a:gsLst>
                <a:lin ang="2700000" scaled="0"/>
              </a:gradFill>
            </a:ln>
            <a:effectLst>
              <a:outerShdw blurRad="88900" dist="75434" dir="270001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1" name="Freeform 27"/>
            <p:cNvSpPr/>
            <p:nvPr/>
          </p:nvSpPr>
          <p:spPr bwMode="auto">
            <a:xfrm>
              <a:off x="5120790" y="210344"/>
              <a:ext cx="1198122" cy="1383709"/>
            </a:xfrm>
            <a:prstGeom prst="ellipse">
              <a:avLst/>
            </a:prstGeom>
            <a:solidFill>
              <a:srgbClr val="0070C0"/>
            </a:solidFill>
            <a:ln w="28575" cap="flat">
              <a:noFill/>
              <a:prstDash val="solid"/>
              <a:miter lim="800000"/>
            </a:ln>
            <a:effec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06" name="TextBox 105"/>
          <p:cNvSpPr txBox="1"/>
          <p:nvPr/>
        </p:nvSpPr>
        <p:spPr>
          <a:xfrm>
            <a:off x="3777220" y="5090622"/>
            <a:ext cx="1680096" cy="383937"/>
          </a:xfrm>
          <a:prstGeom prst="rect">
            <a:avLst/>
          </a:prstGeom>
          <a:noFill/>
        </p:spPr>
        <p:txBody>
          <a:bodyPr wrap="square" lIns="91375" tIns="45687" rIns="91375" bIns="45687"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07" name="TextBox 106"/>
          <p:cNvSpPr txBox="1"/>
          <p:nvPr/>
        </p:nvSpPr>
        <p:spPr>
          <a:xfrm>
            <a:off x="9180380" y="5102694"/>
            <a:ext cx="1970981" cy="383937"/>
          </a:xfrm>
          <a:prstGeom prst="rect">
            <a:avLst/>
          </a:prstGeom>
          <a:noFill/>
        </p:spPr>
        <p:txBody>
          <a:bodyPr wrap="square" lIns="91375" tIns="45687" rIns="91375" bIns="45687"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08" name="TextBox 107"/>
          <p:cNvSpPr txBox="1"/>
          <p:nvPr/>
        </p:nvSpPr>
        <p:spPr>
          <a:xfrm>
            <a:off x="1317786" y="5090623"/>
            <a:ext cx="1680096" cy="383937"/>
          </a:xfrm>
          <a:prstGeom prst="rect">
            <a:avLst/>
          </a:prstGeom>
          <a:noFill/>
        </p:spPr>
        <p:txBody>
          <a:bodyPr wrap="square" lIns="91375" tIns="45687" rIns="91375" bIns="45687"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09" name="TextBox 108"/>
          <p:cNvSpPr txBox="1"/>
          <p:nvPr/>
        </p:nvSpPr>
        <p:spPr>
          <a:xfrm>
            <a:off x="6368655" y="5099039"/>
            <a:ext cx="1680096" cy="383937"/>
          </a:xfrm>
          <a:prstGeom prst="rect">
            <a:avLst/>
          </a:prstGeom>
          <a:noFill/>
        </p:spPr>
        <p:txBody>
          <a:bodyPr wrap="square" lIns="91375" tIns="45687" rIns="91375" bIns="45687"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10" name="TextBox 109"/>
          <p:cNvSpPr txBox="1"/>
          <p:nvPr/>
        </p:nvSpPr>
        <p:spPr>
          <a:xfrm>
            <a:off x="3355510" y="5482976"/>
            <a:ext cx="2147039" cy="932278"/>
          </a:xfrm>
          <a:prstGeom prst="rect">
            <a:avLst/>
          </a:prstGeom>
          <a:noFill/>
        </p:spPr>
        <p:txBody>
          <a:bodyPr wrap="square" lIns="91375" tIns="45687" rIns="91375" bIns="45687"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panose="020B0503020204020204" pitchFamily="34" charset="-122"/>
                <a:ea typeface="微软雅黑" panose="020B0503020204020204" pitchFamily="34" charset="-122"/>
              </a:defRPr>
            </a:lvl1p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1" name="TextBox 110"/>
          <p:cNvSpPr txBox="1"/>
          <p:nvPr/>
        </p:nvSpPr>
        <p:spPr>
          <a:xfrm>
            <a:off x="8741843" y="5514453"/>
            <a:ext cx="2169894" cy="932278"/>
          </a:xfrm>
          <a:prstGeom prst="rect">
            <a:avLst/>
          </a:prstGeom>
          <a:noFill/>
        </p:spPr>
        <p:txBody>
          <a:bodyPr wrap="square" lIns="91375" tIns="45687" rIns="91375" bIns="45687"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2" name="TextBox 111"/>
          <p:cNvSpPr txBox="1"/>
          <p:nvPr/>
        </p:nvSpPr>
        <p:spPr>
          <a:xfrm>
            <a:off x="977902" y="5482976"/>
            <a:ext cx="2153865" cy="932278"/>
          </a:xfrm>
          <a:prstGeom prst="rect">
            <a:avLst/>
          </a:prstGeom>
          <a:noFill/>
        </p:spPr>
        <p:txBody>
          <a:bodyPr wrap="square" lIns="91375" tIns="45687" rIns="91375" bIns="45687"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3" name="TextBox 112"/>
          <p:cNvSpPr txBox="1"/>
          <p:nvPr/>
        </p:nvSpPr>
        <p:spPr>
          <a:xfrm>
            <a:off x="5934454" y="5520029"/>
            <a:ext cx="2182854" cy="932278"/>
          </a:xfrm>
          <a:prstGeom prst="rect">
            <a:avLst/>
          </a:prstGeom>
          <a:noFill/>
        </p:spPr>
        <p:txBody>
          <a:bodyPr wrap="square" lIns="91375" tIns="45687" rIns="91375" bIns="45687"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14" name="组合 113"/>
          <p:cNvGrpSpPr/>
          <p:nvPr/>
        </p:nvGrpSpPr>
        <p:grpSpPr>
          <a:xfrm>
            <a:off x="5113554" y="1189419"/>
            <a:ext cx="2339391" cy="2339391"/>
            <a:chOff x="3752572" y="829317"/>
            <a:chExt cx="1506022" cy="1739302"/>
          </a:xfrm>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prstGeom prst="ellipse">
                <a:avLst/>
              </a:prstGeom>
              <a:gradFill flip="none" rotWithShape="1">
                <a:gsLst>
                  <a:gs pos="20000">
                    <a:srgbClr val="BFBFBF"/>
                  </a:gs>
                  <a:gs pos="80000">
                    <a:srgbClr val="FFFFFF"/>
                  </a:gs>
                  <a:gs pos="100000">
                    <a:schemeClr val="bg1">
                      <a:alpha val="40000"/>
                      <a:tint val="0"/>
                    </a:schemeClr>
                  </a:gs>
                </a:gsLst>
                <a:lin ang="2700000" scaled="1"/>
                <a:tileRect/>
              </a:gradFill>
              <a:ln w="28575">
                <a:gradFill>
                  <a:gsLst>
                    <a:gs pos="75000">
                      <a:srgbClr val="F0F0F0"/>
                    </a:gs>
                    <a:gs pos="50000">
                      <a:srgbClr val="C8C8C8"/>
                    </a:gs>
                    <a:gs pos="25000">
                      <a:srgbClr val="F0F0F0"/>
                    </a:gs>
                    <a:gs pos="0">
                      <a:schemeClr val="bg1"/>
                    </a:gs>
                    <a:gs pos="100000">
                      <a:schemeClr val="bg1"/>
                    </a:gs>
                  </a:gsLst>
                  <a:lin ang="2700000" scaled="0"/>
                </a:gradFill>
              </a:ln>
              <a:effectLst>
                <a:outerShdw blurRad="88900" dist="75434" dir="270001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8" name="Freeform 27"/>
              <p:cNvSpPr/>
              <p:nvPr/>
            </p:nvSpPr>
            <p:spPr bwMode="auto">
              <a:xfrm>
                <a:off x="5120790" y="210344"/>
                <a:ext cx="1198122" cy="1383709"/>
              </a:xfrm>
              <a:prstGeom prst="ellipse">
                <a:avLst/>
              </a:prstGeom>
              <a:solidFill>
                <a:srgbClr val="00B0F0"/>
              </a:solidFill>
              <a:ln w="28575" cap="flat">
                <a:solidFill>
                  <a:schemeClr val="bg1"/>
                </a:solidFill>
                <a:prstDash val="solid"/>
                <a:miter lim="800000"/>
              </a:ln>
              <a:effec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16" name="TextBox 115"/>
            <p:cNvSpPr txBox="1"/>
            <p:nvPr/>
          </p:nvSpPr>
          <p:spPr>
            <a:xfrm>
              <a:off x="4038813" y="1078431"/>
              <a:ext cx="925698" cy="1125918"/>
            </a:xfrm>
            <a:prstGeom prst="ellipse">
              <a:avLst/>
            </a:prstGeom>
            <a:noFill/>
          </p:spPr>
          <p:txBody>
            <a:bodyPr wrap="square" rtlCol="0">
              <a:spAutoFit/>
            </a:bodyPr>
            <a:lstStyle/>
            <a:p>
              <a:pPr algn="ctr">
                <a:defRPr/>
              </a:pPr>
              <a:r>
                <a:rPr lang="zh-CN" altLang="en-US" sz="3200"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grpSp>
      <p:sp>
        <p:nvSpPr>
          <p:cNvPr id="119" name="Freeform 12"/>
          <p:cNvSpPr/>
          <p:nvPr/>
        </p:nvSpPr>
        <p:spPr bwMode="auto">
          <a:xfrm>
            <a:off x="4401171" y="3710612"/>
            <a:ext cx="773556" cy="73553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850" tIns="60925" rIns="121850" bIns="6092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20" name="组合 119"/>
          <p:cNvGrpSpPr/>
          <p:nvPr/>
        </p:nvGrpSpPr>
        <p:grpSpPr>
          <a:xfrm>
            <a:off x="9504450" y="3496037"/>
            <a:ext cx="1295663" cy="1295663"/>
            <a:chOff x="4966840" y="32547"/>
            <a:chExt cx="1506022" cy="1739302"/>
          </a:xfrm>
        </p:grpSpPr>
        <p:sp>
          <p:nvSpPr>
            <p:cNvPr id="121" name="Freeform 27"/>
            <p:cNvSpPr/>
            <p:nvPr/>
          </p:nvSpPr>
          <p:spPr bwMode="auto">
            <a:xfrm>
              <a:off x="4966840" y="32547"/>
              <a:ext cx="1506022" cy="1739302"/>
            </a:xfrm>
            <a:prstGeom prst="ellipse">
              <a:avLst/>
            </a:prstGeom>
            <a:gradFill flip="none" rotWithShape="1">
              <a:gsLst>
                <a:gs pos="20000">
                  <a:srgbClr val="BFBFBF"/>
                </a:gs>
                <a:gs pos="80000">
                  <a:srgbClr val="FFFFFF"/>
                </a:gs>
                <a:gs pos="100000">
                  <a:schemeClr val="bg1">
                    <a:alpha val="40000"/>
                    <a:tint val="0"/>
                  </a:schemeClr>
                </a:gs>
              </a:gsLst>
              <a:lin ang="2700000" scaled="1"/>
              <a:tileRect/>
            </a:gradFill>
            <a:ln w="28575">
              <a:gradFill>
                <a:gsLst>
                  <a:gs pos="75000">
                    <a:srgbClr val="F0F0F0"/>
                  </a:gs>
                  <a:gs pos="50000">
                    <a:srgbClr val="C8C8C8"/>
                  </a:gs>
                  <a:gs pos="25000">
                    <a:srgbClr val="F0F0F0"/>
                  </a:gs>
                  <a:gs pos="0">
                    <a:schemeClr val="bg1"/>
                  </a:gs>
                  <a:gs pos="100000">
                    <a:schemeClr val="bg1"/>
                  </a:gs>
                </a:gsLst>
                <a:lin ang="2700000" scaled="0"/>
              </a:gradFill>
            </a:ln>
            <a:effectLst>
              <a:outerShdw blurRad="88900" dist="75434" dir="270001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2" name="Freeform 27"/>
            <p:cNvSpPr/>
            <p:nvPr/>
          </p:nvSpPr>
          <p:spPr bwMode="auto">
            <a:xfrm>
              <a:off x="5120790" y="232471"/>
              <a:ext cx="1198122" cy="1383709"/>
            </a:xfrm>
            <a:prstGeom prst="ellipse">
              <a:avLst/>
            </a:prstGeom>
            <a:solidFill>
              <a:srgbClr val="0070C0"/>
            </a:solidFill>
            <a:ln w="28575" cap="flat">
              <a:noFill/>
              <a:prstDash val="solid"/>
              <a:miter lim="800000"/>
            </a:ln>
            <a:effec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23" name="Freeform 18"/>
          <p:cNvSpPr>
            <a:spLocks noEditPoints="1"/>
          </p:cNvSpPr>
          <p:nvPr/>
        </p:nvSpPr>
        <p:spPr bwMode="auto">
          <a:xfrm>
            <a:off x="9846377" y="3815121"/>
            <a:ext cx="719724" cy="631026"/>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121850" tIns="60925" rIns="121850" bIns="6092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24" name="组合 123"/>
          <p:cNvGrpSpPr/>
          <p:nvPr/>
        </p:nvGrpSpPr>
        <p:grpSpPr>
          <a:xfrm>
            <a:off x="1542724" y="3521082"/>
            <a:ext cx="1295663" cy="1295663"/>
            <a:chOff x="229394" y="1453367"/>
            <a:chExt cx="969072" cy="1119178"/>
          </a:xfrm>
        </p:grpSpPr>
        <p:sp>
          <p:nvSpPr>
            <p:cNvPr id="125" name="Freeform 27"/>
            <p:cNvSpPr/>
            <p:nvPr/>
          </p:nvSpPr>
          <p:spPr bwMode="auto">
            <a:xfrm>
              <a:off x="229394" y="1453367"/>
              <a:ext cx="969072" cy="1119178"/>
            </a:xfrm>
            <a:prstGeom prst="ellipse">
              <a:avLst/>
            </a:prstGeom>
            <a:gradFill flip="none" rotWithShape="1">
              <a:gsLst>
                <a:gs pos="20000">
                  <a:srgbClr val="BFBFBF"/>
                </a:gs>
                <a:gs pos="80000">
                  <a:srgbClr val="FFFFFF"/>
                </a:gs>
                <a:gs pos="100000">
                  <a:schemeClr val="bg1">
                    <a:alpha val="40000"/>
                    <a:tint val="0"/>
                  </a:schemeClr>
                </a:gs>
              </a:gsLst>
              <a:lin ang="2700000" scaled="1"/>
              <a:tileRect/>
            </a:gradFill>
            <a:ln w="28575">
              <a:gradFill>
                <a:gsLst>
                  <a:gs pos="75000">
                    <a:srgbClr val="F0F0F0"/>
                  </a:gs>
                  <a:gs pos="50000">
                    <a:srgbClr val="C8C8C8"/>
                  </a:gs>
                  <a:gs pos="25000">
                    <a:srgbClr val="F0F0F0"/>
                  </a:gs>
                  <a:gs pos="0">
                    <a:schemeClr val="bg1"/>
                  </a:gs>
                  <a:gs pos="100000">
                    <a:schemeClr val="bg1"/>
                  </a:gs>
                </a:gsLst>
                <a:lin ang="2700000" scaled="0"/>
              </a:gradFill>
            </a:ln>
            <a:effectLst>
              <a:outerShdw blurRad="88900" dist="75434" dir="270001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6" name="Freeform 27"/>
            <p:cNvSpPr/>
            <p:nvPr/>
          </p:nvSpPr>
          <p:spPr bwMode="auto">
            <a:xfrm>
              <a:off x="337774" y="1563847"/>
              <a:ext cx="770949" cy="890367"/>
            </a:xfrm>
            <a:prstGeom prst="ellipse">
              <a:avLst/>
            </a:prstGeom>
            <a:solidFill>
              <a:srgbClr val="00B0F0"/>
            </a:solidFill>
            <a:ln w="28575" cap="flat">
              <a:noFill/>
              <a:prstDash val="solid"/>
              <a:miter lim="800000"/>
            </a:ln>
            <a:effec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27" name="组合 126"/>
          <p:cNvGrpSpPr/>
          <p:nvPr/>
        </p:nvGrpSpPr>
        <p:grpSpPr>
          <a:xfrm>
            <a:off x="1946977" y="3904180"/>
            <a:ext cx="525015" cy="452393"/>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32" name="组合 131"/>
          <p:cNvGrpSpPr/>
          <p:nvPr/>
        </p:nvGrpSpPr>
        <p:grpSpPr>
          <a:xfrm>
            <a:off x="6646687" y="3555872"/>
            <a:ext cx="1295663" cy="1295663"/>
            <a:chOff x="229394" y="1453366"/>
            <a:chExt cx="969072" cy="1119178"/>
          </a:xfrm>
        </p:grpSpPr>
        <p:sp>
          <p:nvSpPr>
            <p:cNvPr id="133" name="Freeform 27"/>
            <p:cNvSpPr/>
            <p:nvPr/>
          </p:nvSpPr>
          <p:spPr bwMode="auto">
            <a:xfrm>
              <a:off x="229394" y="1453366"/>
              <a:ext cx="969072" cy="1119178"/>
            </a:xfrm>
            <a:prstGeom prst="ellipse">
              <a:avLst/>
            </a:prstGeom>
            <a:gradFill flip="none" rotWithShape="1">
              <a:gsLst>
                <a:gs pos="20000">
                  <a:srgbClr val="BFBFBF"/>
                </a:gs>
                <a:gs pos="80000">
                  <a:srgbClr val="FFFFFF"/>
                </a:gs>
                <a:gs pos="100000">
                  <a:schemeClr val="bg1">
                    <a:alpha val="40000"/>
                    <a:tint val="0"/>
                  </a:schemeClr>
                </a:gs>
              </a:gsLst>
              <a:lin ang="2700000" scaled="1"/>
              <a:tileRect/>
            </a:gradFill>
            <a:ln w="28575">
              <a:gradFill>
                <a:gsLst>
                  <a:gs pos="75000">
                    <a:srgbClr val="F0F0F0"/>
                  </a:gs>
                  <a:gs pos="50000">
                    <a:srgbClr val="C8C8C8"/>
                  </a:gs>
                  <a:gs pos="25000">
                    <a:srgbClr val="F0F0F0"/>
                  </a:gs>
                  <a:gs pos="0">
                    <a:schemeClr val="bg1"/>
                  </a:gs>
                  <a:gs pos="100000">
                    <a:schemeClr val="bg1"/>
                  </a:gs>
                </a:gsLst>
                <a:lin ang="2700000" scaled="0"/>
              </a:gradFill>
            </a:ln>
            <a:effectLst>
              <a:outerShdw blurRad="88900" dist="75434" dir="270001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4" name="Freeform 27"/>
            <p:cNvSpPr/>
            <p:nvPr/>
          </p:nvSpPr>
          <p:spPr bwMode="auto">
            <a:xfrm>
              <a:off x="337774" y="1563847"/>
              <a:ext cx="770949" cy="890367"/>
            </a:xfrm>
            <a:prstGeom prst="ellipse">
              <a:avLst/>
            </a:prstGeom>
            <a:solidFill>
              <a:srgbClr val="00B0F0"/>
            </a:solidFill>
            <a:ln w="28575" cap="flat">
              <a:noFill/>
              <a:prstDash val="solid"/>
              <a:miter lim="800000"/>
            </a:ln>
            <a:effec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35" name="组合 134"/>
          <p:cNvGrpSpPr/>
          <p:nvPr/>
        </p:nvGrpSpPr>
        <p:grpSpPr>
          <a:xfrm>
            <a:off x="7046453" y="3917850"/>
            <a:ext cx="558326" cy="460329"/>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animBg="1"/>
      <p:bldP spid="1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4657" y="1893890"/>
            <a:ext cx="1150751" cy="1151166"/>
            <a:chOff x="2136775" y="1708150"/>
            <a:chExt cx="1176338" cy="1176338"/>
          </a:xfrm>
        </p:grpSpPr>
        <p:sp>
          <p:nvSpPr>
            <p:cNvPr id="3" name="Freeform 8"/>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grpSp>
        <p:nvGrpSpPr>
          <p:cNvPr id="5" name="组合 4"/>
          <p:cNvGrpSpPr/>
          <p:nvPr/>
        </p:nvGrpSpPr>
        <p:grpSpPr>
          <a:xfrm>
            <a:off x="9214016" y="1893890"/>
            <a:ext cx="1150751" cy="1151166"/>
            <a:chOff x="5030788" y="1708150"/>
            <a:chExt cx="1176338" cy="1176338"/>
          </a:xfrm>
        </p:grpSpPr>
        <p:sp>
          <p:nvSpPr>
            <p:cNvPr id="6" name="Freeform 6"/>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grpSp>
        <p:nvGrpSpPr>
          <p:cNvPr id="8" name="组合 7"/>
          <p:cNvGrpSpPr/>
          <p:nvPr/>
        </p:nvGrpSpPr>
        <p:grpSpPr>
          <a:xfrm>
            <a:off x="5920543" y="1893890"/>
            <a:ext cx="1150751" cy="1151166"/>
            <a:chOff x="3568700" y="1708150"/>
            <a:chExt cx="1176338" cy="1176338"/>
          </a:xfrm>
        </p:grpSpPr>
        <p:sp>
          <p:nvSpPr>
            <p:cNvPr id="9" name="Freeform 7"/>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sp>
        <p:nvSpPr>
          <p:cNvPr id="11" name="TextBox 10"/>
          <p:cNvSpPr txBox="1"/>
          <p:nvPr/>
        </p:nvSpPr>
        <p:spPr>
          <a:xfrm>
            <a:off x="1621513" y="4004914"/>
            <a:ext cx="2705943" cy="861710"/>
          </a:xfrm>
          <a:prstGeom prst="rect">
            <a:avLst/>
          </a:prstGeom>
          <a:noFill/>
        </p:spPr>
        <p:txBody>
          <a:bodyPr wrap="square" lIns="121857" tIns="60928" rIns="121857" bIns="60928" rtlCol="0">
            <a:spAutoFit/>
          </a:bodyPr>
          <a:lstStyle/>
          <a:p>
            <a:pPr algn="just">
              <a:lnSpc>
                <a:spcPct val="150000"/>
              </a:lnSpc>
            </a:pPr>
            <a:endParaRPr lang="en-US" altLang="zh-CN" sz="1600" dirty="0" smtClean="0">
              <a:solidFill>
                <a:schemeClr val="tx1">
                  <a:lumMod val="50000"/>
                  <a:lumOff val="50000"/>
                </a:schemeClr>
              </a:solidFill>
              <a:latin typeface="+mj-ea"/>
              <a:ea typeface="+mj-ea"/>
            </a:endParaRPr>
          </a:p>
          <a:p>
            <a:pPr algn="just">
              <a:lnSpc>
                <a:spcPct val="150000"/>
              </a:lnSpc>
            </a:pPr>
            <a:endParaRPr lang="zh-CN" altLang="en-US" sz="1600" dirty="0">
              <a:solidFill>
                <a:schemeClr val="tx1">
                  <a:lumMod val="50000"/>
                  <a:lumOff val="50000"/>
                </a:schemeClr>
              </a:solidFill>
              <a:latin typeface="+mj-ea"/>
              <a:ea typeface="+mj-ea"/>
            </a:endParaRPr>
          </a:p>
        </p:txBody>
      </p:sp>
      <p:sp>
        <p:nvSpPr>
          <p:cNvPr id="12" name="TextBox 11"/>
          <p:cNvSpPr txBox="1"/>
          <p:nvPr/>
        </p:nvSpPr>
        <p:spPr>
          <a:xfrm>
            <a:off x="1615710"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4917400" y="4004914"/>
            <a:ext cx="2705943" cy="1969225"/>
          </a:xfrm>
          <a:prstGeom prst="rect">
            <a:avLst/>
          </a:prstGeom>
          <a:noFill/>
        </p:spPr>
        <p:txBody>
          <a:bodyPr wrap="square" lIns="121857" tIns="60928" rIns="121857" bIns="60928" rtlCol="0">
            <a:spAutoFit/>
          </a:bodyPr>
          <a:lstStyle/>
          <a:p>
            <a:pPr algn="just">
              <a:lnSpc>
                <a:spcPct val="150000"/>
              </a:lnSpc>
            </a:pPr>
            <a:r>
              <a:rPr lang="zh-CN" altLang="en-US" sz="1600" dirty="0">
                <a:solidFill>
                  <a:schemeClr val="tx1">
                    <a:lumMod val="50000"/>
                    <a:lumOff val="50000"/>
                  </a:schemeClr>
                </a:solidFill>
                <a:latin typeface="+mj-ea"/>
                <a:ea typeface="+mj-ea"/>
              </a:rPr>
              <a:t>点击输入简要文字内容，文字内容需概括精炼，不用多余的文字修饰，言简意赅的说明分项内容。</a:t>
            </a:r>
            <a:endParaRPr lang="en-US" altLang="zh-CN" sz="1600" dirty="0">
              <a:solidFill>
                <a:schemeClr val="tx1">
                  <a:lumMod val="50000"/>
                  <a:lumOff val="50000"/>
                </a:schemeClr>
              </a:solidFill>
              <a:latin typeface="+mj-ea"/>
              <a:ea typeface="+mj-ea"/>
            </a:endParaRPr>
          </a:p>
          <a:p>
            <a:pPr algn="just">
              <a:lnSpc>
                <a:spcPct val="150000"/>
              </a:lnSpc>
            </a:pPr>
            <a:endParaRPr lang="zh-CN" altLang="en-US" sz="1600" dirty="0">
              <a:solidFill>
                <a:schemeClr val="tx1">
                  <a:lumMod val="50000"/>
                  <a:lumOff val="50000"/>
                </a:schemeClr>
              </a:solidFill>
              <a:latin typeface="+mj-ea"/>
              <a:ea typeface="+mj-ea"/>
            </a:endParaRPr>
          </a:p>
        </p:txBody>
      </p:sp>
      <p:sp>
        <p:nvSpPr>
          <p:cNvPr id="14" name="TextBox 13"/>
          <p:cNvSpPr txBox="1"/>
          <p:nvPr/>
        </p:nvSpPr>
        <p:spPr>
          <a:xfrm>
            <a:off x="4911597"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210872" y="4004914"/>
            <a:ext cx="2705943" cy="1599989"/>
          </a:xfrm>
          <a:prstGeom prst="rect">
            <a:avLst/>
          </a:prstGeom>
          <a:noFill/>
        </p:spPr>
        <p:txBody>
          <a:bodyPr wrap="square" lIns="121857" tIns="60928" rIns="121857" bIns="60928" rtlCol="0">
            <a:spAutoFit/>
          </a:bodyPr>
          <a:lstStyle/>
          <a:p>
            <a:pPr algn="just">
              <a:lnSpc>
                <a:spcPct val="150000"/>
              </a:lnSpc>
            </a:pPr>
            <a:r>
              <a:rPr lang="zh-CN" altLang="en-US" sz="1600" dirty="0">
                <a:solidFill>
                  <a:schemeClr val="tx1">
                    <a:lumMod val="50000"/>
                    <a:lumOff val="50000"/>
                  </a:schemeClr>
                </a:solidFill>
                <a:latin typeface="+mj-ea"/>
                <a:ea typeface="+mj-ea"/>
              </a:rPr>
              <a:t>点击输入简要文字内容，文字内容需概括精炼，不用多余的文字修饰，言简意赅的说明分项内容。</a:t>
            </a:r>
          </a:p>
        </p:txBody>
      </p:sp>
      <p:sp>
        <p:nvSpPr>
          <p:cNvPr id="16" name="TextBox 15"/>
          <p:cNvSpPr txBox="1"/>
          <p:nvPr/>
        </p:nvSpPr>
        <p:spPr>
          <a:xfrm>
            <a:off x="8205070"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添加标题文本</a:t>
            </a:r>
          </a:p>
        </p:txBody>
      </p:sp>
      <p:sp>
        <p:nvSpPr>
          <p:cNvPr id="19" name="文本占位符 18"/>
          <p:cNvSpPr>
            <a:spLocks noGrp="1"/>
          </p:cNvSpPr>
          <p:nvPr>
            <p:ph type="body" sz="quarter" idx="10"/>
          </p:nvPr>
        </p:nvSpPr>
        <p:spPr/>
        <p:txBody>
          <a:bodyPr>
            <a:normAutofit lnSpcReduction="10000"/>
          </a:bodyPr>
          <a:lstStyle/>
          <a:p>
            <a:r>
              <a:rPr lang="zh-CN" altLang="en-US" dirty="0"/>
              <a:t>点击输入标题内容</a:t>
            </a:r>
          </a:p>
        </p:txBody>
      </p:sp>
      <p:sp>
        <p:nvSpPr>
          <p:cNvPr id="18" name="TextBox 12"/>
          <p:cNvSpPr txBox="1"/>
          <p:nvPr/>
        </p:nvSpPr>
        <p:spPr>
          <a:xfrm>
            <a:off x="1846284" y="4004914"/>
            <a:ext cx="2705943" cy="1969225"/>
          </a:xfrm>
          <a:prstGeom prst="rect">
            <a:avLst/>
          </a:prstGeom>
          <a:noFill/>
        </p:spPr>
        <p:txBody>
          <a:bodyPr wrap="square" lIns="121857" tIns="60928" rIns="121857" bIns="60928" rtlCol="0">
            <a:spAutoFit/>
          </a:bodyPr>
          <a:lstStyle/>
          <a:p>
            <a:pPr algn="just">
              <a:lnSpc>
                <a:spcPct val="150000"/>
              </a:lnSpc>
            </a:pPr>
            <a:r>
              <a:rPr lang="zh-CN" altLang="en-US" sz="1600" dirty="0">
                <a:solidFill>
                  <a:schemeClr val="tx1">
                    <a:lumMod val="50000"/>
                    <a:lumOff val="50000"/>
                  </a:schemeClr>
                </a:solidFill>
                <a:latin typeface="+mj-ea"/>
                <a:ea typeface="+mj-ea"/>
              </a:rPr>
              <a:t>点击输入简要文字内容，文字内容需概括精炼，不用多余的文字修饰，言简意赅的说明分项内容。</a:t>
            </a:r>
            <a:endParaRPr lang="en-US" altLang="zh-CN" sz="1600" dirty="0">
              <a:solidFill>
                <a:schemeClr val="tx1">
                  <a:lumMod val="50000"/>
                  <a:lumOff val="50000"/>
                </a:schemeClr>
              </a:solidFill>
              <a:latin typeface="+mj-ea"/>
              <a:ea typeface="+mj-ea"/>
            </a:endParaRPr>
          </a:p>
          <a:p>
            <a:pPr algn="just">
              <a:lnSpc>
                <a:spcPct val="150000"/>
              </a:lnSpc>
            </a:pPr>
            <a:endParaRPr lang="zh-CN" altLang="en-US" sz="1600" dirty="0">
              <a:solidFill>
                <a:schemeClr val="tx1">
                  <a:lumMod val="50000"/>
                  <a:lumOff val="50000"/>
                </a:schemeClr>
              </a:solidFill>
              <a:latin typeface="+mj-ea"/>
              <a:ea typeface="+mj-ea"/>
            </a:endParaRPr>
          </a:p>
        </p:txBody>
      </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2"/>
                                        </p:tgtEl>
                                        <p:attrNameLst>
                                          <p:attrName>ppt_x</p:attrName>
                                          <p:attrName>ppt_y</p:attrName>
                                        </p:attrNameLst>
                                      </p:cBhvr>
                                    </p:animMotion>
                                    <p:animEffect transition="in" filter="fade">
                                      <p:cBhvr>
                                        <p:cTn id="20" dur="1000"/>
                                        <p:tgtEl>
                                          <p:spTgt spid="12"/>
                                        </p:tgtEl>
                                      </p:cBhvr>
                                    </p:animEffect>
                                  </p:childTnLst>
                                </p:cTn>
                              </p:par>
                            </p:childTnLst>
                          </p:cTn>
                        </p:par>
                        <p:par>
                          <p:cTn id="21" fill="hold">
                            <p:stCondLst>
                              <p:cond delay="2500"/>
                            </p:stCondLst>
                            <p:childTnLst>
                              <p:par>
                                <p:cTn id="22" presetID="2" presetClass="entr" presetSubtype="4" fill="hold" grpId="0" nodeType="afterEffect" nodePh="1">
                                  <p:stCondLst>
                                    <p:cond delay="0"/>
                                  </p:stCondLst>
                                  <p:endCondLst>
                                    <p:cond evt="begin" delay="0">
                                      <p:tn val="22"/>
                                    </p:cond>
                                  </p:end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Scale>
                                      <p:cBhvr>
                                        <p:cTn id="4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4"/>
                                        </p:tgtEl>
                                        <p:attrNameLst>
                                          <p:attrName>ppt_x</p:attrName>
                                          <p:attrName>ppt_y</p:attrName>
                                        </p:attrNameLst>
                                      </p:cBhvr>
                                    </p:animMotion>
                                    <p:animEffect transition="in" filter="fade">
                                      <p:cBhvr>
                                        <p:cTn id="42" dur="1000"/>
                                        <p:tgtEl>
                                          <p:spTgt spid="14"/>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4" dur="1000" fill="hold"/>
                                        <p:tgtEl>
                                          <p:spTgt spid="5"/>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Scale>
                                      <p:cBhvr>
                                        <p:cTn id="6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6"/>
                                        </p:tgtEl>
                                        <p:attrNameLst>
                                          <p:attrName>ppt_x</p:attrName>
                                          <p:attrName>ppt_y</p:attrName>
                                        </p:attrNameLst>
                                      </p:cBhvr>
                                    </p:animMotion>
                                    <p:animEffect transition="in" filter="fade">
                                      <p:cBhvr>
                                        <p:cTn id="64" dur="1000"/>
                                        <p:tgtEl>
                                          <p:spTgt spid="16"/>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1+#ppt_h/2"/>
                                          </p:val>
                                        </p:tav>
                                        <p:tav tm="100000">
                                          <p:val>
                                            <p:strVal val="#ppt_y"/>
                                          </p:val>
                                        </p:tav>
                                      </p:tavLst>
                                    </p:anim>
                                  </p:childTnLst>
                                </p:cTn>
                              </p:par>
                            </p:childTnLst>
                          </p:cTn>
                        </p:par>
                        <p:par>
                          <p:cTn id="70" fill="hold">
                            <p:stCondLst>
                              <p:cond delay="9000"/>
                            </p:stCondLst>
                            <p:childTnLst>
                              <p:par>
                                <p:cTn id="71" presetID="2" presetClass="entr" presetSubtype="4"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4353786" y="3442929"/>
            <a:ext cx="2806839" cy="3427291"/>
            <a:chOff x="4408748" y="2851198"/>
            <a:chExt cx="2806473" cy="3428085"/>
          </a:xfrm>
          <a:solidFill>
            <a:srgbClr val="A6A6A6"/>
          </a:solidFill>
        </p:grpSpPr>
        <p:sp>
          <p:nvSpPr>
            <p:cNvPr id="115" name="矩形 114"/>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6" name="矩形 115"/>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7" name="矩形 116"/>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8" name="矩形 117"/>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9" name="矩形 118"/>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20" name="椭圆 119"/>
          <p:cNvSpPr/>
          <p:nvPr/>
        </p:nvSpPr>
        <p:spPr>
          <a:xfrm>
            <a:off x="1741500" y="6487888"/>
            <a:ext cx="8097304" cy="878217"/>
          </a:xfrm>
          <a:prstGeom prst="ellipse">
            <a:avLst/>
          </a:prstGeom>
          <a:gradFill flip="none" rotWithShape="1">
            <a:gsLst>
              <a:gs pos="17000">
                <a:schemeClr val="tx1">
                  <a:alpha val="29000"/>
                </a:schemeClr>
              </a:gs>
              <a:gs pos="81000">
                <a:schemeClr val="tx1">
                  <a:lumMod val="50000"/>
                  <a:lumOff val="50000"/>
                  <a:alpha val="0"/>
                </a:schemeClr>
              </a:gs>
            </a:gsLst>
            <a:path path="shap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21" name="组合 120"/>
          <p:cNvGrpSpPr/>
          <p:nvPr/>
        </p:nvGrpSpPr>
        <p:grpSpPr>
          <a:xfrm>
            <a:off x="4711178" y="1391765"/>
            <a:ext cx="2248319" cy="2247507"/>
            <a:chOff x="4710563" y="795050"/>
            <a:chExt cx="2248026" cy="2248026"/>
          </a:xfrm>
        </p:grpSpPr>
        <p:grpSp>
          <p:nvGrpSpPr>
            <p:cNvPr id="122" name="组合 121"/>
            <p:cNvGrpSpPr/>
            <p:nvPr/>
          </p:nvGrpSpPr>
          <p:grpSpPr>
            <a:xfrm>
              <a:off x="4710563" y="795050"/>
              <a:ext cx="2248026" cy="2248026"/>
              <a:chOff x="1200760" y="3842074"/>
              <a:chExt cx="1784148" cy="1784148"/>
            </a:xfrm>
          </p:grpSpPr>
          <p:sp>
            <p:nvSpPr>
              <p:cNvPr id="124" name="椭圆 123"/>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5" name="椭圆 124"/>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23"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6" name="组合 125"/>
          <p:cNvGrpSpPr/>
          <p:nvPr/>
        </p:nvGrpSpPr>
        <p:grpSpPr>
          <a:xfrm>
            <a:off x="6738712" y="2955861"/>
            <a:ext cx="1943965" cy="1943263"/>
            <a:chOff x="6737835" y="2359506"/>
            <a:chExt cx="1943712" cy="1943712"/>
          </a:xfrm>
        </p:grpSpPr>
        <p:grpSp>
          <p:nvGrpSpPr>
            <p:cNvPr id="127" name="组合 126"/>
            <p:cNvGrpSpPr/>
            <p:nvPr/>
          </p:nvGrpSpPr>
          <p:grpSpPr>
            <a:xfrm>
              <a:off x="6737835" y="2359506"/>
              <a:ext cx="1943712" cy="1943712"/>
              <a:chOff x="1200760" y="3842075"/>
              <a:chExt cx="1784148" cy="1784148"/>
            </a:xfrm>
          </p:grpSpPr>
          <p:sp>
            <p:nvSpPr>
              <p:cNvPr id="129" name="椭圆 12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0" name="椭圆 129"/>
              <p:cNvSpPr/>
              <p:nvPr/>
            </p:nvSpPr>
            <p:spPr>
              <a:xfrm>
                <a:off x="1475770" y="4117085"/>
                <a:ext cx="1234127" cy="1234127"/>
              </a:xfrm>
              <a:prstGeom prst="ellipse">
                <a:avLst/>
              </a:prstGeom>
              <a:solidFill>
                <a:srgbClr val="00B0F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28"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31" name="组合 130"/>
          <p:cNvGrpSpPr/>
          <p:nvPr/>
        </p:nvGrpSpPr>
        <p:grpSpPr>
          <a:xfrm>
            <a:off x="3114618" y="4371267"/>
            <a:ext cx="1735327" cy="1734699"/>
            <a:chOff x="3114213" y="3775241"/>
            <a:chExt cx="1735100" cy="1735100"/>
          </a:xfrm>
        </p:grpSpPr>
        <p:grpSp>
          <p:nvGrpSpPr>
            <p:cNvPr id="132" name="组合 131"/>
            <p:cNvGrpSpPr/>
            <p:nvPr/>
          </p:nvGrpSpPr>
          <p:grpSpPr>
            <a:xfrm>
              <a:off x="3114213" y="3775241"/>
              <a:ext cx="1735100" cy="1735100"/>
              <a:chOff x="1200760" y="3842075"/>
              <a:chExt cx="1784148" cy="1784148"/>
            </a:xfrm>
          </p:grpSpPr>
          <p:sp>
            <p:nvSpPr>
              <p:cNvPr id="134" name="椭圆 13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5" name="椭圆 134"/>
              <p:cNvSpPr/>
              <p:nvPr/>
            </p:nvSpPr>
            <p:spPr>
              <a:xfrm>
                <a:off x="1475770" y="4117085"/>
                <a:ext cx="1234127" cy="1234127"/>
              </a:xfrm>
              <a:prstGeom prst="ellipse">
                <a:avLst/>
              </a:prstGeom>
              <a:solidFill>
                <a:srgbClr val="00B0F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33"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36" name="组合 135"/>
          <p:cNvGrpSpPr/>
          <p:nvPr/>
        </p:nvGrpSpPr>
        <p:grpSpPr>
          <a:xfrm>
            <a:off x="3262982" y="2701683"/>
            <a:ext cx="1527263" cy="1526711"/>
            <a:chOff x="3262555" y="2105270"/>
            <a:chExt cx="1527064" cy="1527064"/>
          </a:xfrm>
        </p:grpSpPr>
        <p:grpSp>
          <p:nvGrpSpPr>
            <p:cNvPr id="137" name="组合 136"/>
            <p:cNvGrpSpPr/>
            <p:nvPr/>
          </p:nvGrpSpPr>
          <p:grpSpPr>
            <a:xfrm>
              <a:off x="3262555" y="2105270"/>
              <a:ext cx="1527064" cy="1527064"/>
              <a:chOff x="1200760" y="3842075"/>
              <a:chExt cx="1784148" cy="1784148"/>
            </a:xfrm>
          </p:grpSpPr>
          <p:sp>
            <p:nvSpPr>
              <p:cNvPr id="139" name="椭圆 13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0" name="椭圆 139"/>
              <p:cNvSpPr/>
              <p:nvPr/>
            </p:nvSpPr>
            <p:spPr>
              <a:xfrm>
                <a:off x="1475770" y="4117085"/>
                <a:ext cx="1234127" cy="1234127"/>
              </a:xfrm>
              <a:prstGeom prst="ellipse">
                <a:avLst/>
              </a:prstGeom>
              <a:solidFill>
                <a:srgbClr val="00B0F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38"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41" name="组合 140"/>
          <p:cNvGrpSpPr/>
          <p:nvPr/>
        </p:nvGrpSpPr>
        <p:grpSpPr>
          <a:xfrm>
            <a:off x="6433482" y="4963504"/>
            <a:ext cx="1223447" cy="1223005"/>
            <a:chOff x="6432642" y="4367614"/>
            <a:chExt cx="1223288" cy="1223288"/>
          </a:xfrm>
        </p:grpSpPr>
        <p:grpSp>
          <p:nvGrpSpPr>
            <p:cNvPr id="142" name="组合 141"/>
            <p:cNvGrpSpPr/>
            <p:nvPr/>
          </p:nvGrpSpPr>
          <p:grpSpPr>
            <a:xfrm>
              <a:off x="6432642" y="4367614"/>
              <a:ext cx="1223288" cy="1223288"/>
              <a:chOff x="1200760" y="3842075"/>
              <a:chExt cx="1784148" cy="1784148"/>
            </a:xfrm>
          </p:grpSpPr>
          <p:sp>
            <p:nvSpPr>
              <p:cNvPr id="146" name="椭圆 14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7" name="椭圆 146"/>
              <p:cNvSpPr/>
              <p:nvPr/>
            </p:nvSpPr>
            <p:spPr>
              <a:xfrm>
                <a:off x="1475770" y="4117085"/>
                <a:ext cx="1234127" cy="1234127"/>
              </a:xfrm>
              <a:prstGeom prst="ellipse">
                <a:avLst/>
              </a:prstGeom>
              <a:solidFill>
                <a:srgbClr val="00B0F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43"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14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48" name="组合 147"/>
          <p:cNvGrpSpPr/>
          <p:nvPr/>
        </p:nvGrpSpPr>
        <p:grpSpPr>
          <a:xfrm>
            <a:off x="4790694" y="6127296"/>
            <a:ext cx="752524" cy="740553"/>
            <a:chOff x="646691" y="2628229"/>
            <a:chExt cx="2672598" cy="2631032"/>
          </a:xfrm>
          <a:solidFill>
            <a:srgbClr val="00B0F0"/>
          </a:solidFill>
        </p:grpSpPr>
        <p:grpSp>
          <p:nvGrpSpPr>
            <p:cNvPr id="149" name="组合 148"/>
            <p:cNvGrpSpPr/>
            <p:nvPr/>
          </p:nvGrpSpPr>
          <p:grpSpPr>
            <a:xfrm>
              <a:off x="1066991" y="3331434"/>
              <a:ext cx="1712544" cy="1927827"/>
              <a:chOff x="3442680" y="2338959"/>
              <a:chExt cx="3567427" cy="4015885"/>
            </a:xfrm>
            <a:grpFill/>
            <a:effectLst/>
          </p:grpSpPr>
          <p:sp>
            <p:nvSpPr>
              <p:cNvPr id="155" name="矩形 154"/>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6" name="矩形 155"/>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矩形 156"/>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矩形 157"/>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9" name="矩形 158"/>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50" name="椭圆 149"/>
            <p:cNvSpPr/>
            <p:nvPr/>
          </p:nvSpPr>
          <p:spPr>
            <a:xfrm>
              <a:off x="1413019" y="2628229"/>
              <a:ext cx="1079165" cy="107916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椭圆 150"/>
            <p:cNvSpPr/>
            <p:nvPr/>
          </p:nvSpPr>
          <p:spPr>
            <a:xfrm>
              <a:off x="646691" y="4058872"/>
              <a:ext cx="832935" cy="83293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椭圆 151"/>
            <p:cNvSpPr/>
            <p:nvPr/>
          </p:nvSpPr>
          <p:spPr>
            <a:xfrm>
              <a:off x="2239703" y="4343238"/>
              <a:ext cx="587239" cy="587239"/>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椭圆 152"/>
            <p:cNvSpPr/>
            <p:nvPr/>
          </p:nvSpPr>
          <p:spPr>
            <a:xfrm>
              <a:off x="717904" y="3257202"/>
              <a:ext cx="733068" cy="733068"/>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椭圆 153"/>
            <p:cNvSpPr/>
            <p:nvPr/>
          </p:nvSpPr>
          <p:spPr>
            <a:xfrm>
              <a:off x="2386211" y="3379248"/>
              <a:ext cx="933078" cy="933080"/>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0" name="组合 159"/>
          <p:cNvGrpSpPr/>
          <p:nvPr/>
        </p:nvGrpSpPr>
        <p:grpSpPr>
          <a:xfrm>
            <a:off x="6137206" y="6318343"/>
            <a:ext cx="565383" cy="556387"/>
            <a:chOff x="646691" y="2628229"/>
            <a:chExt cx="2672598" cy="2631032"/>
          </a:xfrm>
          <a:solidFill>
            <a:srgbClr val="0070C0"/>
          </a:solidFill>
        </p:grpSpPr>
        <p:grpSp>
          <p:nvGrpSpPr>
            <p:cNvPr id="161" name="组合 160"/>
            <p:cNvGrpSpPr/>
            <p:nvPr/>
          </p:nvGrpSpPr>
          <p:grpSpPr>
            <a:xfrm>
              <a:off x="1066991" y="3331434"/>
              <a:ext cx="1712544" cy="1927827"/>
              <a:chOff x="3442680" y="2338959"/>
              <a:chExt cx="3567427" cy="4015885"/>
            </a:xfrm>
            <a:grpFill/>
            <a:effectLst/>
          </p:grpSpPr>
          <p:sp>
            <p:nvSpPr>
              <p:cNvPr id="167" name="矩形 166"/>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8" name="矩形 167"/>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9" name="矩形 168"/>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0" name="矩形 169"/>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矩形 170"/>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62" name="椭圆 161"/>
            <p:cNvSpPr/>
            <p:nvPr/>
          </p:nvSpPr>
          <p:spPr>
            <a:xfrm>
              <a:off x="1413019" y="2628229"/>
              <a:ext cx="1079165" cy="107916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3" name="椭圆 162"/>
            <p:cNvSpPr/>
            <p:nvPr/>
          </p:nvSpPr>
          <p:spPr>
            <a:xfrm>
              <a:off x="646691" y="4058872"/>
              <a:ext cx="832935" cy="83293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4" name="椭圆 163"/>
            <p:cNvSpPr/>
            <p:nvPr/>
          </p:nvSpPr>
          <p:spPr>
            <a:xfrm>
              <a:off x="2239703" y="4343238"/>
              <a:ext cx="587239" cy="587239"/>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5" name="椭圆 164"/>
            <p:cNvSpPr/>
            <p:nvPr/>
          </p:nvSpPr>
          <p:spPr>
            <a:xfrm>
              <a:off x="717904" y="3257202"/>
              <a:ext cx="733068" cy="733068"/>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6" name="椭圆 165"/>
            <p:cNvSpPr/>
            <p:nvPr/>
          </p:nvSpPr>
          <p:spPr>
            <a:xfrm>
              <a:off x="2386211" y="3379248"/>
              <a:ext cx="933078" cy="933080"/>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72" name="文本框 161"/>
          <p:cNvSpPr txBox="1"/>
          <p:nvPr/>
        </p:nvSpPr>
        <p:spPr>
          <a:xfrm>
            <a:off x="7249994" y="1776092"/>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3" name="文本框 163"/>
          <p:cNvSpPr txBox="1"/>
          <p:nvPr/>
        </p:nvSpPr>
        <p:spPr>
          <a:xfrm>
            <a:off x="8944520" y="3488836"/>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4" name="文本框 166"/>
          <p:cNvSpPr txBox="1"/>
          <p:nvPr/>
        </p:nvSpPr>
        <p:spPr>
          <a:xfrm>
            <a:off x="7915977" y="5128344"/>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5" name="文本框 168"/>
          <p:cNvSpPr txBox="1"/>
          <p:nvPr/>
        </p:nvSpPr>
        <p:spPr>
          <a:xfrm>
            <a:off x="1203857" y="2955636"/>
            <a:ext cx="1870737" cy="400110"/>
          </a:xfrm>
          <a:prstGeom prst="rect">
            <a:avLst/>
          </a:prstGeom>
          <a:noFill/>
        </p:spPr>
        <p:txBody>
          <a:bodyPr wrap="square" rtlCol="0">
            <a:spAutoFit/>
          </a:bodyPr>
          <a:lstStyle/>
          <a:p>
            <a:r>
              <a:rPr lang="zh-CN" altLang="en-US" sz="2000" dirty="0">
                <a:solidFill>
                  <a:srgbClr val="00B0F0"/>
                </a:solidFill>
                <a:cs typeface="+mn-ea"/>
                <a:sym typeface="+mn-lt"/>
              </a:rPr>
              <a:t>在此添加标题</a:t>
            </a:r>
          </a:p>
        </p:txBody>
      </p:sp>
      <p:sp>
        <p:nvSpPr>
          <p:cNvPr id="176" name="文本框 170"/>
          <p:cNvSpPr txBox="1"/>
          <p:nvPr/>
        </p:nvSpPr>
        <p:spPr>
          <a:xfrm>
            <a:off x="1127648" y="4803605"/>
            <a:ext cx="1870737" cy="400110"/>
          </a:xfrm>
          <a:prstGeom prst="rect">
            <a:avLst/>
          </a:prstGeom>
          <a:noFill/>
        </p:spPr>
        <p:txBody>
          <a:bodyPr wrap="square" rtlCol="0">
            <a:spAutoFit/>
          </a:bodyPr>
          <a:lstStyle/>
          <a:p>
            <a:r>
              <a:rPr lang="zh-CN" altLang="en-US" sz="2000" dirty="0">
                <a:solidFill>
                  <a:srgbClr val="00B0F0"/>
                </a:solidFill>
                <a:cs typeface="+mn-ea"/>
                <a:sym typeface="+mn-lt"/>
              </a:rPr>
              <a:t>在此添加标题</a:t>
            </a:r>
          </a:p>
        </p:txBody>
      </p:sp>
      <p:sp>
        <p:nvSpPr>
          <p:cNvPr id="177" name="文本框 113"/>
          <p:cNvSpPr txBox="1"/>
          <p:nvPr/>
        </p:nvSpPr>
        <p:spPr>
          <a:xfrm>
            <a:off x="1222165" y="3324002"/>
            <a:ext cx="1727547" cy="78483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sp>
        <p:nvSpPr>
          <p:cNvPr id="178" name="文本框 113"/>
          <p:cNvSpPr txBox="1"/>
          <p:nvPr/>
        </p:nvSpPr>
        <p:spPr>
          <a:xfrm>
            <a:off x="1184060" y="5192397"/>
            <a:ext cx="1727547" cy="78483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sp>
        <p:nvSpPr>
          <p:cNvPr id="179" name="文本框 113"/>
          <p:cNvSpPr txBox="1"/>
          <p:nvPr/>
        </p:nvSpPr>
        <p:spPr>
          <a:xfrm>
            <a:off x="8977565" y="3842161"/>
            <a:ext cx="1727547" cy="78483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sp>
        <p:nvSpPr>
          <p:cNvPr id="180" name="文本框 113"/>
          <p:cNvSpPr txBox="1"/>
          <p:nvPr/>
        </p:nvSpPr>
        <p:spPr>
          <a:xfrm>
            <a:off x="7969321" y="5544974"/>
            <a:ext cx="1727547" cy="78483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sp>
        <p:nvSpPr>
          <p:cNvPr id="181" name="文本框 113"/>
          <p:cNvSpPr txBox="1"/>
          <p:nvPr/>
        </p:nvSpPr>
        <p:spPr>
          <a:xfrm>
            <a:off x="7248277" y="2082134"/>
            <a:ext cx="1727547" cy="78483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48"/>
                                        </p:tgtEl>
                                        <p:attrNameLst>
                                          <p:attrName>style.visibility</p:attrName>
                                        </p:attrNameLst>
                                      </p:cBhvr>
                                      <p:to>
                                        <p:strVal val="visible"/>
                                      </p:to>
                                    </p:set>
                                    <p:animEffect transition="in" filter="wipe(down)">
                                      <p:cBhvr>
                                        <p:cTn id="13" dur="500"/>
                                        <p:tgtEl>
                                          <p:spTgt spid="148"/>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60"/>
                                        </p:tgtEl>
                                        <p:attrNameLst>
                                          <p:attrName>style.visibility</p:attrName>
                                        </p:attrNameLst>
                                      </p:cBhvr>
                                      <p:to>
                                        <p:strVal val="visible"/>
                                      </p:to>
                                    </p:set>
                                    <p:animEffect transition="in" filter="wipe(down)">
                                      <p:cBhvr>
                                        <p:cTn id="17" dur="500"/>
                                        <p:tgtEl>
                                          <p:spTgt spid="160"/>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down)">
                                      <p:cBhvr>
                                        <p:cTn id="21" dur="500"/>
                                        <p:tgtEl>
                                          <p:spTgt spid="114"/>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 calcmode="lin" valueType="num">
                                      <p:cBhvr>
                                        <p:cTn id="25" dur="100" fill="hold"/>
                                        <p:tgtEl>
                                          <p:spTgt spid="121"/>
                                        </p:tgtEl>
                                        <p:attrNameLst>
                                          <p:attrName>ppt_w</p:attrName>
                                        </p:attrNameLst>
                                      </p:cBhvr>
                                      <p:tavLst>
                                        <p:tav tm="0">
                                          <p:val>
                                            <p:fltVal val="0"/>
                                          </p:val>
                                        </p:tav>
                                        <p:tav tm="100000">
                                          <p:val>
                                            <p:strVal val="#ppt_w"/>
                                          </p:val>
                                        </p:tav>
                                      </p:tavLst>
                                    </p:anim>
                                    <p:anim calcmode="lin" valueType="num">
                                      <p:cBhvr>
                                        <p:cTn id="26" dur="100" fill="hold"/>
                                        <p:tgtEl>
                                          <p:spTgt spid="121"/>
                                        </p:tgtEl>
                                        <p:attrNameLst>
                                          <p:attrName>ppt_h</p:attrName>
                                        </p:attrNameLst>
                                      </p:cBhvr>
                                      <p:tavLst>
                                        <p:tav tm="0">
                                          <p:val>
                                            <p:fltVal val="0"/>
                                          </p:val>
                                        </p:tav>
                                        <p:tav tm="100000">
                                          <p:val>
                                            <p:strVal val="#ppt_h"/>
                                          </p:val>
                                        </p:tav>
                                      </p:tavLst>
                                    </p:anim>
                                    <p:animEffect transition="in" filter="fade">
                                      <p:cBhvr>
                                        <p:cTn id="27" dur="100"/>
                                        <p:tgtEl>
                                          <p:spTgt spid="121"/>
                                        </p:tgtEl>
                                      </p:cBhvr>
                                    </p:animEffect>
                                  </p:childTnLst>
                                </p:cTn>
                              </p:par>
                              <p:par>
                                <p:cTn id="28" presetID="6" presetClass="emph" presetSubtype="0" fill="hold" nodeType="withEffect">
                                  <p:stCondLst>
                                    <p:cond delay="100"/>
                                  </p:stCondLst>
                                  <p:childTnLst>
                                    <p:animScale>
                                      <p:cBhvr>
                                        <p:cTn id="29" dur="100" fill="hold"/>
                                        <p:tgtEl>
                                          <p:spTgt spid="121"/>
                                        </p:tgtEl>
                                      </p:cBhvr>
                                      <p:by x="110000" y="110000"/>
                                    </p:animScale>
                                  </p:childTnLst>
                                </p:cTn>
                              </p:par>
                              <p:par>
                                <p:cTn id="30" presetID="6" presetClass="emph" presetSubtype="0" fill="hold" nodeType="withEffect">
                                  <p:stCondLst>
                                    <p:cond delay="200"/>
                                  </p:stCondLst>
                                  <p:childTnLst>
                                    <p:animScale>
                                      <p:cBhvr>
                                        <p:cTn id="31" dur="200" fill="hold"/>
                                        <p:tgtEl>
                                          <p:spTgt spid="121"/>
                                        </p:tgtEl>
                                      </p:cBhvr>
                                      <p:by x="90000" y="90000"/>
                                    </p:animScale>
                                  </p:childTnLst>
                                </p:cTn>
                              </p:par>
                              <p:par>
                                <p:cTn id="32" presetID="6" presetClass="emph" presetSubtype="0" fill="hold" nodeType="withEffect">
                                  <p:stCondLst>
                                    <p:cond delay="400"/>
                                  </p:stCondLst>
                                  <p:childTnLst>
                                    <p:animScale>
                                      <p:cBhvr>
                                        <p:cTn id="33" dur="100" fill="hold"/>
                                        <p:tgtEl>
                                          <p:spTgt spid="121"/>
                                        </p:tgtEl>
                                      </p:cBhvr>
                                      <p:by x="105000" y="105000"/>
                                    </p:animScale>
                                  </p:childTnLst>
                                </p:cTn>
                              </p:par>
                              <p:par>
                                <p:cTn id="34" presetID="6" presetClass="emph" presetSubtype="0" fill="hold" nodeType="withEffect">
                                  <p:stCondLst>
                                    <p:cond delay="500"/>
                                  </p:stCondLst>
                                  <p:childTnLst>
                                    <p:animScale>
                                      <p:cBhvr>
                                        <p:cTn id="35" dur="200" fill="hold"/>
                                        <p:tgtEl>
                                          <p:spTgt spid="121"/>
                                        </p:tgtEl>
                                      </p:cBhvr>
                                      <p:by x="95000" y="95000"/>
                                    </p:animScale>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100" fill="hold"/>
                                        <p:tgtEl>
                                          <p:spTgt spid="136"/>
                                        </p:tgtEl>
                                        <p:attrNameLst>
                                          <p:attrName>ppt_w</p:attrName>
                                        </p:attrNameLst>
                                      </p:cBhvr>
                                      <p:tavLst>
                                        <p:tav tm="0">
                                          <p:val>
                                            <p:fltVal val="0"/>
                                          </p:val>
                                        </p:tav>
                                        <p:tav tm="100000">
                                          <p:val>
                                            <p:strVal val="#ppt_w"/>
                                          </p:val>
                                        </p:tav>
                                      </p:tavLst>
                                    </p:anim>
                                    <p:anim calcmode="lin" valueType="num">
                                      <p:cBhvr>
                                        <p:cTn id="40" dur="100" fill="hold"/>
                                        <p:tgtEl>
                                          <p:spTgt spid="136"/>
                                        </p:tgtEl>
                                        <p:attrNameLst>
                                          <p:attrName>ppt_h</p:attrName>
                                        </p:attrNameLst>
                                      </p:cBhvr>
                                      <p:tavLst>
                                        <p:tav tm="0">
                                          <p:val>
                                            <p:fltVal val="0"/>
                                          </p:val>
                                        </p:tav>
                                        <p:tav tm="100000">
                                          <p:val>
                                            <p:strVal val="#ppt_h"/>
                                          </p:val>
                                        </p:tav>
                                      </p:tavLst>
                                    </p:anim>
                                    <p:animEffect transition="in" filter="fade">
                                      <p:cBhvr>
                                        <p:cTn id="41" dur="100"/>
                                        <p:tgtEl>
                                          <p:spTgt spid="136"/>
                                        </p:tgtEl>
                                      </p:cBhvr>
                                    </p:animEffect>
                                  </p:childTnLst>
                                </p:cTn>
                              </p:par>
                              <p:par>
                                <p:cTn id="42" presetID="6" presetClass="emph" presetSubtype="0" fill="hold" nodeType="withEffect">
                                  <p:stCondLst>
                                    <p:cond delay="100"/>
                                  </p:stCondLst>
                                  <p:childTnLst>
                                    <p:animScale>
                                      <p:cBhvr>
                                        <p:cTn id="43" dur="100" fill="hold"/>
                                        <p:tgtEl>
                                          <p:spTgt spid="136"/>
                                        </p:tgtEl>
                                      </p:cBhvr>
                                      <p:by x="110000" y="110000"/>
                                    </p:animScale>
                                  </p:childTnLst>
                                </p:cTn>
                              </p:par>
                              <p:par>
                                <p:cTn id="44" presetID="6" presetClass="emph" presetSubtype="0" fill="hold" nodeType="withEffect">
                                  <p:stCondLst>
                                    <p:cond delay="200"/>
                                  </p:stCondLst>
                                  <p:childTnLst>
                                    <p:animScale>
                                      <p:cBhvr>
                                        <p:cTn id="45" dur="200" fill="hold"/>
                                        <p:tgtEl>
                                          <p:spTgt spid="136"/>
                                        </p:tgtEl>
                                      </p:cBhvr>
                                      <p:by x="90000" y="90000"/>
                                    </p:animScale>
                                  </p:childTnLst>
                                </p:cTn>
                              </p:par>
                              <p:par>
                                <p:cTn id="46" presetID="6" presetClass="emph" presetSubtype="0" fill="hold" nodeType="withEffect">
                                  <p:stCondLst>
                                    <p:cond delay="400"/>
                                  </p:stCondLst>
                                  <p:childTnLst>
                                    <p:animScale>
                                      <p:cBhvr>
                                        <p:cTn id="47" dur="100" fill="hold"/>
                                        <p:tgtEl>
                                          <p:spTgt spid="136"/>
                                        </p:tgtEl>
                                      </p:cBhvr>
                                      <p:by x="105000" y="105000"/>
                                    </p:animScale>
                                  </p:childTnLst>
                                </p:cTn>
                              </p:par>
                              <p:par>
                                <p:cTn id="48" presetID="6" presetClass="emph" presetSubtype="0" fill="hold" nodeType="withEffect">
                                  <p:stCondLst>
                                    <p:cond delay="500"/>
                                  </p:stCondLst>
                                  <p:childTnLst>
                                    <p:animScale>
                                      <p:cBhvr>
                                        <p:cTn id="49" dur="200" fill="hold"/>
                                        <p:tgtEl>
                                          <p:spTgt spid="136"/>
                                        </p:tgtEl>
                                      </p:cBhvr>
                                      <p:by x="95000" y="95000"/>
                                    </p:animScale>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26"/>
                                        </p:tgtEl>
                                        <p:attrNameLst>
                                          <p:attrName>style.visibility</p:attrName>
                                        </p:attrNameLst>
                                      </p:cBhvr>
                                      <p:to>
                                        <p:strVal val="visible"/>
                                      </p:to>
                                    </p:set>
                                    <p:anim calcmode="lin" valueType="num">
                                      <p:cBhvr>
                                        <p:cTn id="53" dur="100" fill="hold"/>
                                        <p:tgtEl>
                                          <p:spTgt spid="126"/>
                                        </p:tgtEl>
                                        <p:attrNameLst>
                                          <p:attrName>ppt_w</p:attrName>
                                        </p:attrNameLst>
                                      </p:cBhvr>
                                      <p:tavLst>
                                        <p:tav tm="0">
                                          <p:val>
                                            <p:fltVal val="0"/>
                                          </p:val>
                                        </p:tav>
                                        <p:tav tm="100000">
                                          <p:val>
                                            <p:strVal val="#ppt_w"/>
                                          </p:val>
                                        </p:tav>
                                      </p:tavLst>
                                    </p:anim>
                                    <p:anim calcmode="lin" valueType="num">
                                      <p:cBhvr>
                                        <p:cTn id="54" dur="100" fill="hold"/>
                                        <p:tgtEl>
                                          <p:spTgt spid="126"/>
                                        </p:tgtEl>
                                        <p:attrNameLst>
                                          <p:attrName>ppt_h</p:attrName>
                                        </p:attrNameLst>
                                      </p:cBhvr>
                                      <p:tavLst>
                                        <p:tav tm="0">
                                          <p:val>
                                            <p:fltVal val="0"/>
                                          </p:val>
                                        </p:tav>
                                        <p:tav tm="100000">
                                          <p:val>
                                            <p:strVal val="#ppt_h"/>
                                          </p:val>
                                        </p:tav>
                                      </p:tavLst>
                                    </p:anim>
                                    <p:animEffect transition="in" filter="fade">
                                      <p:cBhvr>
                                        <p:cTn id="55" dur="100"/>
                                        <p:tgtEl>
                                          <p:spTgt spid="126"/>
                                        </p:tgtEl>
                                      </p:cBhvr>
                                    </p:animEffect>
                                  </p:childTnLst>
                                </p:cTn>
                              </p:par>
                              <p:par>
                                <p:cTn id="56" presetID="6" presetClass="emph" presetSubtype="0" fill="hold" nodeType="withEffect">
                                  <p:stCondLst>
                                    <p:cond delay="100"/>
                                  </p:stCondLst>
                                  <p:childTnLst>
                                    <p:animScale>
                                      <p:cBhvr>
                                        <p:cTn id="57" dur="100" fill="hold"/>
                                        <p:tgtEl>
                                          <p:spTgt spid="126"/>
                                        </p:tgtEl>
                                      </p:cBhvr>
                                      <p:by x="110000" y="110000"/>
                                    </p:animScale>
                                  </p:childTnLst>
                                </p:cTn>
                              </p:par>
                              <p:par>
                                <p:cTn id="58" presetID="6" presetClass="emph" presetSubtype="0" fill="hold" nodeType="withEffect">
                                  <p:stCondLst>
                                    <p:cond delay="200"/>
                                  </p:stCondLst>
                                  <p:childTnLst>
                                    <p:animScale>
                                      <p:cBhvr>
                                        <p:cTn id="59" dur="200" fill="hold"/>
                                        <p:tgtEl>
                                          <p:spTgt spid="126"/>
                                        </p:tgtEl>
                                      </p:cBhvr>
                                      <p:by x="90000" y="90000"/>
                                    </p:animScale>
                                  </p:childTnLst>
                                </p:cTn>
                              </p:par>
                              <p:par>
                                <p:cTn id="60" presetID="6" presetClass="emph" presetSubtype="0" fill="hold" nodeType="withEffect">
                                  <p:stCondLst>
                                    <p:cond delay="400"/>
                                  </p:stCondLst>
                                  <p:childTnLst>
                                    <p:animScale>
                                      <p:cBhvr>
                                        <p:cTn id="61" dur="100" fill="hold"/>
                                        <p:tgtEl>
                                          <p:spTgt spid="126"/>
                                        </p:tgtEl>
                                      </p:cBhvr>
                                      <p:by x="105000" y="105000"/>
                                    </p:animScale>
                                  </p:childTnLst>
                                </p:cTn>
                              </p:par>
                              <p:par>
                                <p:cTn id="62" presetID="6" presetClass="emph" presetSubtype="0" fill="hold" nodeType="withEffect">
                                  <p:stCondLst>
                                    <p:cond delay="500"/>
                                  </p:stCondLst>
                                  <p:childTnLst>
                                    <p:animScale>
                                      <p:cBhvr>
                                        <p:cTn id="63" dur="200" fill="hold"/>
                                        <p:tgtEl>
                                          <p:spTgt spid="126"/>
                                        </p:tgtEl>
                                      </p:cBhvr>
                                      <p:by x="95000" y="95000"/>
                                    </p:animScale>
                                  </p:childTnLst>
                                </p:cTn>
                              </p:par>
                            </p:childTnLst>
                          </p:cTn>
                        </p:par>
                        <p:par>
                          <p:cTn id="64" fill="hold">
                            <p:stCondLst>
                              <p:cond delay="4000"/>
                            </p:stCondLst>
                            <p:childTnLst>
                              <p:par>
                                <p:cTn id="65" presetID="53" presetClass="entr" presetSubtype="16" fill="hold" nodeType="afterEffect">
                                  <p:stCondLst>
                                    <p:cond delay="0"/>
                                  </p:stCondLst>
                                  <p:childTnLst>
                                    <p:set>
                                      <p:cBhvr>
                                        <p:cTn id="66" dur="1" fill="hold">
                                          <p:stCondLst>
                                            <p:cond delay="0"/>
                                          </p:stCondLst>
                                        </p:cTn>
                                        <p:tgtEl>
                                          <p:spTgt spid="131"/>
                                        </p:tgtEl>
                                        <p:attrNameLst>
                                          <p:attrName>style.visibility</p:attrName>
                                        </p:attrNameLst>
                                      </p:cBhvr>
                                      <p:to>
                                        <p:strVal val="visible"/>
                                      </p:to>
                                    </p:set>
                                    <p:anim calcmode="lin" valueType="num">
                                      <p:cBhvr>
                                        <p:cTn id="67" dur="100" fill="hold"/>
                                        <p:tgtEl>
                                          <p:spTgt spid="131"/>
                                        </p:tgtEl>
                                        <p:attrNameLst>
                                          <p:attrName>ppt_w</p:attrName>
                                        </p:attrNameLst>
                                      </p:cBhvr>
                                      <p:tavLst>
                                        <p:tav tm="0">
                                          <p:val>
                                            <p:fltVal val="0"/>
                                          </p:val>
                                        </p:tav>
                                        <p:tav tm="100000">
                                          <p:val>
                                            <p:strVal val="#ppt_w"/>
                                          </p:val>
                                        </p:tav>
                                      </p:tavLst>
                                    </p:anim>
                                    <p:anim calcmode="lin" valueType="num">
                                      <p:cBhvr>
                                        <p:cTn id="68" dur="100" fill="hold"/>
                                        <p:tgtEl>
                                          <p:spTgt spid="131"/>
                                        </p:tgtEl>
                                        <p:attrNameLst>
                                          <p:attrName>ppt_h</p:attrName>
                                        </p:attrNameLst>
                                      </p:cBhvr>
                                      <p:tavLst>
                                        <p:tav tm="0">
                                          <p:val>
                                            <p:fltVal val="0"/>
                                          </p:val>
                                        </p:tav>
                                        <p:tav tm="100000">
                                          <p:val>
                                            <p:strVal val="#ppt_h"/>
                                          </p:val>
                                        </p:tav>
                                      </p:tavLst>
                                    </p:anim>
                                    <p:animEffect transition="in" filter="fade">
                                      <p:cBhvr>
                                        <p:cTn id="69" dur="100"/>
                                        <p:tgtEl>
                                          <p:spTgt spid="131"/>
                                        </p:tgtEl>
                                      </p:cBhvr>
                                    </p:animEffect>
                                  </p:childTnLst>
                                </p:cTn>
                              </p:par>
                              <p:par>
                                <p:cTn id="70" presetID="6" presetClass="emph" presetSubtype="0" fill="hold" nodeType="withEffect">
                                  <p:stCondLst>
                                    <p:cond delay="100"/>
                                  </p:stCondLst>
                                  <p:childTnLst>
                                    <p:animScale>
                                      <p:cBhvr>
                                        <p:cTn id="71" dur="100" fill="hold"/>
                                        <p:tgtEl>
                                          <p:spTgt spid="131"/>
                                        </p:tgtEl>
                                      </p:cBhvr>
                                      <p:by x="110000" y="110000"/>
                                    </p:animScale>
                                  </p:childTnLst>
                                </p:cTn>
                              </p:par>
                              <p:par>
                                <p:cTn id="72" presetID="6" presetClass="emph" presetSubtype="0" fill="hold" nodeType="withEffect">
                                  <p:stCondLst>
                                    <p:cond delay="200"/>
                                  </p:stCondLst>
                                  <p:childTnLst>
                                    <p:animScale>
                                      <p:cBhvr>
                                        <p:cTn id="73" dur="200" fill="hold"/>
                                        <p:tgtEl>
                                          <p:spTgt spid="131"/>
                                        </p:tgtEl>
                                      </p:cBhvr>
                                      <p:by x="90000" y="90000"/>
                                    </p:animScale>
                                  </p:childTnLst>
                                </p:cTn>
                              </p:par>
                              <p:par>
                                <p:cTn id="74" presetID="6" presetClass="emph" presetSubtype="0" fill="hold" nodeType="withEffect">
                                  <p:stCondLst>
                                    <p:cond delay="400"/>
                                  </p:stCondLst>
                                  <p:childTnLst>
                                    <p:animScale>
                                      <p:cBhvr>
                                        <p:cTn id="75" dur="100" fill="hold"/>
                                        <p:tgtEl>
                                          <p:spTgt spid="131"/>
                                        </p:tgtEl>
                                      </p:cBhvr>
                                      <p:by x="105000" y="105000"/>
                                    </p:animScale>
                                  </p:childTnLst>
                                </p:cTn>
                              </p:par>
                              <p:par>
                                <p:cTn id="76" presetID="6" presetClass="emph" presetSubtype="0" fill="hold" nodeType="withEffect">
                                  <p:stCondLst>
                                    <p:cond delay="500"/>
                                  </p:stCondLst>
                                  <p:childTnLst>
                                    <p:animScale>
                                      <p:cBhvr>
                                        <p:cTn id="77" dur="200" fill="hold"/>
                                        <p:tgtEl>
                                          <p:spTgt spid="131"/>
                                        </p:tgtEl>
                                      </p:cBhvr>
                                      <p:by x="95000" y="95000"/>
                                    </p:animScale>
                                  </p:childTnLst>
                                </p:cTn>
                              </p:par>
                            </p:childTnLst>
                          </p:cTn>
                        </p:par>
                        <p:par>
                          <p:cTn id="78" fill="hold">
                            <p:stCondLst>
                              <p:cond delay="45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100" fill="hold"/>
                                        <p:tgtEl>
                                          <p:spTgt spid="141"/>
                                        </p:tgtEl>
                                        <p:attrNameLst>
                                          <p:attrName>ppt_w</p:attrName>
                                        </p:attrNameLst>
                                      </p:cBhvr>
                                      <p:tavLst>
                                        <p:tav tm="0">
                                          <p:val>
                                            <p:fltVal val="0"/>
                                          </p:val>
                                        </p:tav>
                                        <p:tav tm="100000">
                                          <p:val>
                                            <p:strVal val="#ppt_w"/>
                                          </p:val>
                                        </p:tav>
                                      </p:tavLst>
                                    </p:anim>
                                    <p:anim calcmode="lin" valueType="num">
                                      <p:cBhvr>
                                        <p:cTn id="82" dur="100" fill="hold"/>
                                        <p:tgtEl>
                                          <p:spTgt spid="141"/>
                                        </p:tgtEl>
                                        <p:attrNameLst>
                                          <p:attrName>ppt_h</p:attrName>
                                        </p:attrNameLst>
                                      </p:cBhvr>
                                      <p:tavLst>
                                        <p:tav tm="0">
                                          <p:val>
                                            <p:fltVal val="0"/>
                                          </p:val>
                                        </p:tav>
                                        <p:tav tm="100000">
                                          <p:val>
                                            <p:strVal val="#ppt_h"/>
                                          </p:val>
                                        </p:tav>
                                      </p:tavLst>
                                    </p:anim>
                                    <p:animEffect transition="in" filter="fade">
                                      <p:cBhvr>
                                        <p:cTn id="83" dur="100"/>
                                        <p:tgtEl>
                                          <p:spTgt spid="141"/>
                                        </p:tgtEl>
                                      </p:cBhvr>
                                    </p:animEffect>
                                  </p:childTnLst>
                                </p:cTn>
                              </p:par>
                              <p:par>
                                <p:cTn id="84" presetID="6" presetClass="emph" presetSubtype="0" fill="hold" nodeType="withEffect">
                                  <p:stCondLst>
                                    <p:cond delay="100"/>
                                  </p:stCondLst>
                                  <p:childTnLst>
                                    <p:animScale>
                                      <p:cBhvr>
                                        <p:cTn id="85" dur="100" fill="hold"/>
                                        <p:tgtEl>
                                          <p:spTgt spid="141"/>
                                        </p:tgtEl>
                                      </p:cBhvr>
                                      <p:by x="110000" y="110000"/>
                                    </p:animScale>
                                  </p:childTnLst>
                                </p:cTn>
                              </p:par>
                              <p:par>
                                <p:cTn id="86" presetID="6" presetClass="emph" presetSubtype="0" fill="hold" nodeType="withEffect">
                                  <p:stCondLst>
                                    <p:cond delay="200"/>
                                  </p:stCondLst>
                                  <p:childTnLst>
                                    <p:animScale>
                                      <p:cBhvr>
                                        <p:cTn id="87" dur="200" fill="hold"/>
                                        <p:tgtEl>
                                          <p:spTgt spid="141"/>
                                        </p:tgtEl>
                                      </p:cBhvr>
                                      <p:by x="90000" y="90000"/>
                                    </p:animScale>
                                  </p:childTnLst>
                                </p:cTn>
                              </p:par>
                              <p:par>
                                <p:cTn id="88" presetID="6" presetClass="emph" presetSubtype="0" fill="hold" nodeType="withEffect">
                                  <p:stCondLst>
                                    <p:cond delay="400"/>
                                  </p:stCondLst>
                                  <p:childTnLst>
                                    <p:animScale>
                                      <p:cBhvr>
                                        <p:cTn id="89" dur="100" fill="hold"/>
                                        <p:tgtEl>
                                          <p:spTgt spid="141"/>
                                        </p:tgtEl>
                                      </p:cBhvr>
                                      <p:by x="105000" y="105000"/>
                                    </p:animScale>
                                  </p:childTnLst>
                                </p:cTn>
                              </p:par>
                              <p:par>
                                <p:cTn id="90" presetID="6" presetClass="emph" presetSubtype="0" fill="hold" nodeType="withEffect">
                                  <p:stCondLst>
                                    <p:cond delay="500"/>
                                  </p:stCondLst>
                                  <p:childTnLst>
                                    <p:animScale>
                                      <p:cBhvr>
                                        <p:cTn id="91" dur="200" fill="hold"/>
                                        <p:tgtEl>
                                          <p:spTgt spid="141"/>
                                        </p:tgtEl>
                                      </p:cBhvr>
                                      <p:by x="95000" y="95000"/>
                                    </p:animScale>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175"/>
                                        </p:tgtEl>
                                        <p:attrNameLst>
                                          <p:attrName>style.visibility</p:attrName>
                                        </p:attrNameLst>
                                      </p:cBhvr>
                                      <p:to>
                                        <p:strVal val="visible"/>
                                      </p:to>
                                    </p:set>
                                    <p:animEffect transition="in" filter="wipe(right)">
                                      <p:cBhvr>
                                        <p:cTn id="95" dur="500"/>
                                        <p:tgtEl>
                                          <p:spTgt spid="17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76"/>
                                        </p:tgtEl>
                                        <p:attrNameLst>
                                          <p:attrName>style.visibility</p:attrName>
                                        </p:attrNameLst>
                                      </p:cBhvr>
                                      <p:to>
                                        <p:strVal val="visible"/>
                                      </p:to>
                                    </p:set>
                                    <p:animEffect transition="in" filter="wipe(right)">
                                      <p:cBhvr>
                                        <p:cTn id="98" dur="500"/>
                                        <p:tgtEl>
                                          <p:spTgt spid="176"/>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77"/>
                                        </p:tgtEl>
                                        <p:attrNameLst>
                                          <p:attrName>style.visibility</p:attrName>
                                        </p:attrNameLst>
                                      </p:cBhvr>
                                      <p:to>
                                        <p:strVal val="visible"/>
                                      </p:to>
                                    </p:set>
                                    <p:animEffect transition="in" filter="wipe(right)">
                                      <p:cBhvr>
                                        <p:cTn id="101" dur="500"/>
                                        <p:tgtEl>
                                          <p:spTgt spid="177"/>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78"/>
                                        </p:tgtEl>
                                        <p:attrNameLst>
                                          <p:attrName>style.visibility</p:attrName>
                                        </p:attrNameLst>
                                      </p:cBhvr>
                                      <p:to>
                                        <p:strVal val="visible"/>
                                      </p:to>
                                    </p:set>
                                    <p:animEffect transition="in" filter="wipe(right)">
                                      <p:cBhvr>
                                        <p:cTn id="104" dur="500"/>
                                        <p:tgtEl>
                                          <p:spTgt spid="17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72"/>
                                        </p:tgtEl>
                                        <p:attrNameLst>
                                          <p:attrName>style.visibility</p:attrName>
                                        </p:attrNameLst>
                                      </p:cBhvr>
                                      <p:to>
                                        <p:strVal val="visible"/>
                                      </p:to>
                                    </p:set>
                                    <p:animEffect transition="in" filter="wipe(left)">
                                      <p:cBhvr>
                                        <p:cTn id="107" dur="500"/>
                                        <p:tgtEl>
                                          <p:spTgt spid="172"/>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81"/>
                                        </p:tgtEl>
                                        <p:attrNameLst>
                                          <p:attrName>style.visibility</p:attrName>
                                        </p:attrNameLst>
                                      </p:cBhvr>
                                      <p:to>
                                        <p:strVal val="visible"/>
                                      </p:to>
                                    </p:set>
                                    <p:animEffect transition="in" filter="wipe(left)">
                                      <p:cBhvr>
                                        <p:cTn id="110" dur="500"/>
                                        <p:tgtEl>
                                          <p:spTgt spid="18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73"/>
                                        </p:tgtEl>
                                        <p:attrNameLst>
                                          <p:attrName>style.visibility</p:attrName>
                                        </p:attrNameLst>
                                      </p:cBhvr>
                                      <p:to>
                                        <p:strVal val="visible"/>
                                      </p:to>
                                    </p:set>
                                    <p:animEffect transition="in" filter="wipe(left)">
                                      <p:cBhvr>
                                        <p:cTn id="113" dur="500"/>
                                        <p:tgtEl>
                                          <p:spTgt spid="173"/>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79"/>
                                        </p:tgtEl>
                                        <p:attrNameLst>
                                          <p:attrName>style.visibility</p:attrName>
                                        </p:attrNameLst>
                                      </p:cBhvr>
                                      <p:to>
                                        <p:strVal val="visible"/>
                                      </p:to>
                                    </p:set>
                                    <p:animEffect transition="in" filter="wipe(left)">
                                      <p:cBhvr>
                                        <p:cTn id="116" dur="500"/>
                                        <p:tgtEl>
                                          <p:spTgt spid="179"/>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174"/>
                                        </p:tgtEl>
                                        <p:attrNameLst>
                                          <p:attrName>style.visibility</p:attrName>
                                        </p:attrNameLst>
                                      </p:cBhvr>
                                      <p:to>
                                        <p:strVal val="visible"/>
                                      </p:to>
                                    </p:set>
                                    <p:animEffect transition="in" filter="wipe(left)">
                                      <p:cBhvr>
                                        <p:cTn id="119" dur="500"/>
                                        <p:tgtEl>
                                          <p:spTgt spid="174"/>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80"/>
                                        </p:tgtEl>
                                        <p:attrNameLst>
                                          <p:attrName>style.visibility</p:attrName>
                                        </p:attrNameLst>
                                      </p:cBhvr>
                                      <p:to>
                                        <p:strVal val="visible"/>
                                      </p:to>
                                    </p:set>
                                    <p:animEffect transition="in" filter="wipe(left)">
                                      <p:cBhvr>
                                        <p:cTn id="122"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72" grpId="0"/>
      <p:bldP spid="173" grpId="0"/>
      <p:bldP spid="174" grpId="0"/>
      <p:bldP spid="175" grpId="0"/>
      <p:bldP spid="176" grpId="0"/>
      <p:bldP spid="177" grpId="0"/>
      <p:bldP spid="178" grpId="0"/>
      <p:bldP spid="179" grpId="0"/>
      <p:bldP spid="180" grpId="0"/>
      <p:bldP spid="1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706874" y="452122"/>
            <a:ext cx="4778249" cy="659500"/>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cs typeface="+mn-ea"/>
                <a:sym typeface="+mn-lt"/>
              </a:rPr>
              <a:t>目录页丨</a:t>
            </a:r>
            <a:r>
              <a:rPr lang="en-US" altLang="zh-CN" sz="2400" b="1" dirty="0">
                <a:solidFill>
                  <a:srgbClr val="0070C0"/>
                </a:solidFill>
                <a:cs typeface="+mn-ea"/>
                <a:sym typeface="+mn-lt"/>
              </a:rPr>
              <a:t>Contents</a:t>
            </a:r>
            <a:endParaRPr lang="zh-CN" altLang="en-US" sz="2400" b="1" dirty="0">
              <a:solidFill>
                <a:srgbClr val="0070C0"/>
              </a:solidFill>
              <a:cs typeface="+mn-ea"/>
              <a:sym typeface="+mn-lt"/>
            </a:endParaRPr>
          </a:p>
        </p:txBody>
      </p:sp>
      <p:grpSp>
        <p:nvGrpSpPr>
          <p:cNvPr id="5" name="组合 4"/>
          <p:cNvGrpSpPr/>
          <p:nvPr/>
        </p:nvGrpSpPr>
        <p:grpSpPr>
          <a:xfrm>
            <a:off x="3848100" y="1709101"/>
            <a:ext cx="3922406" cy="726415"/>
            <a:chOff x="3848100" y="1709102"/>
            <a:chExt cx="3922405" cy="726414"/>
          </a:xfrm>
        </p:grpSpPr>
        <p:sp>
          <p:nvSpPr>
            <p:cNvPr id="6" name="Freeform 19"/>
            <p:cNvSpPr/>
            <p:nvPr/>
          </p:nvSpPr>
          <p:spPr bwMode="auto">
            <a:xfrm>
              <a:off x="3848100" y="1709102"/>
              <a:ext cx="3922405" cy="726414"/>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sz="1350">
                <a:solidFill>
                  <a:srgbClr val="0070C0"/>
                </a:solidFill>
                <a:cs typeface="+mn-ea"/>
                <a:sym typeface="+mn-lt"/>
              </a:endParaRPr>
            </a:p>
          </p:txBody>
        </p:sp>
        <p:sp>
          <p:nvSpPr>
            <p:cNvPr id="7" name="矩形 6"/>
            <p:cNvSpPr/>
            <p:nvPr/>
          </p:nvSpPr>
          <p:spPr>
            <a:xfrm>
              <a:off x="4726969" y="1857039"/>
              <a:ext cx="2339101" cy="461664"/>
            </a:xfrm>
            <a:prstGeom prst="rect">
              <a:avLst/>
            </a:prstGeom>
          </p:spPr>
          <p:txBody>
            <a:bodyPr wrap="none">
              <a:spAutoFit/>
            </a:bodyPr>
            <a:lstStyle/>
            <a:p>
              <a:r>
                <a:rPr lang="zh-CN" altLang="en-US" sz="2400" dirty="0">
                  <a:solidFill>
                    <a:srgbClr val="0070C0"/>
                  </a:solidFill>
                  <a:cs typeface="+mn-ea"/>
                  <a:sym typeface="+mn-lt"/>
                </a:rPr>
                <a:t>单击添加主标题</a:t>
              </a:r>
            </a:p>
          </p:txBody>
        </p:sp>
      </p:grpSp>
      <p:grpSp>
        <p:nvGrpSpPr>
          <p:cNvPr id="8" name="组合 7"/>
          <p:cNvGrpSpPr/>
          <p:nvPr/>
        </p:nvGrpSpPr>
        <p:grpSpPr>
          <a:xfrm>
            <a:off x="4400207" y="2786668"/>
            <a:ext cx="3918293" cy="726415"/>
            <a:chOff x="4400206" y="2786664"/>
            <a:chExt cx="3918293" cy="726414"/>
          </a:xfrm>
        </p:grpSpPr>
        <p:sp>
          <p:nvSpPr>
            <p:cNvPr id="9" name="Freeform 19"/>
            <p:cNvSpPr/>
            <p:nvPr/>
          </p:nvSpPr>
          <p:spPr bwMode="auto">
            <a:xfrm flipH="1">
              <a:off x="4400206" y="2786664"/>
              <a:ext cx="3918293" cy="726414"/>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sz="1350">
                <a:solidFill>
                  <a:srgbClr val="00B0F0"/>
                </a:solidFill>
                <a:cs typeface="+mn-ea"/>
                <a:sym typeface="+mn-lt"/>
              </a:endParaRPr>
            </a:p>
          </p:txBody>
        </p:sp>
        <p:sp>
          <p:nvSpPr>
            <p:cNvPr id="10" name="矩形 9"/>
            <p:cNvSpPr/>
            <p:nvPr/>
          </p:nvSpPr>
          <p:spPr>
            <a:xfrm>
              <a:off x="4899803" y="2943871"/>
              <a:ext cx="2339102" cy="461664"/>
            </a:xfrm>
            <a:prstGeom prst="rect">
              <a:avLst/>
            </a:prstGeom>
          </p:spPr>
          <p:txBody>
            <a:bodyPr wrap="none">
              <a:spAutoFit/>
            </a:bodyPr>
            <a:lstStyle/>
            <a:p>
              <a:r>
                <a:rPr lang="zh-CN" altLang="en-US" sz="2400" dirty="0">
                  <a:solidFill>
                    <a:srgbClr val="00B0F0"/>
                  </a:solidFill>
                  <a:cs typeface="+mn-ea"/>
                  <a:sym typeface="+mn-lt"/>
                </a:rPr>
                <a:t>单击添加主标题</a:t>
              </a:r>
            </a:p>
          </p:txBody>
        </p:sp>
      </p:grpSp>
      <p:grpSp>
        <p:nvGrpSpPr>
          <p:cNvPr id="11" name="组合 10"/>
          <p:cNvGrpSpPr/>
          <p:nvPr/>
        </p:nvGrpSpPr>
        <p:grpSpPr>
          <a:xfrm>
            <a:off x="3848100" y="3864225"/>
            <a:ext cx="3922406" cy="726415"/>
            <a:chOff x="3848100" y="3864226"/>
            <a:chExt cx="3922405" cy="726414"/>
          </a:xfrm>
        </p:grpSpPr>
        <p:sp>
          <p:nvSpPr>
            <p:cNvPr id="12" name="Freeform 19"/>
            <p:cNvSpPr/>
            <p:nvPr/>
          </p:nvSpPr>
          <p:spPr bwMode="auto">
            <a:xfrm>
              <a:off x="3848100" y="3864226"/>
              <a:ext cx="3922405" cy="726414"/>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sz="1350">
                <a:solidFill>
                  <a:srgbClr val="0070C0"/>
                </a:solidFill>
                <a:cs typeface="+mn-ea"/>
                <a:sym typeface="+mn-lt"/>
              </a:endParaRPr>
            </a:p>
          </p:txBody>
        </p:sp>
        <p:sp>
          <p:nvSpPr>
            <p:cNvPr id="13" name="矩形 12"/>
            <p:cNvSpPr/>
            <p:nvPr/>
          </p:nvSpPr>
          <p:spPr>
            <a:xfrm>
              <a:off x="4726969" y="3994491"/>
              <a:ext cx="2339101" cy="461664"/>
            </a:xfrm>
            <a:prstGeom prst="rect">
              <a:avLst/>
            </a:prstGeom>
          </p:spPr>
          <p:txBody>
            <a:bodyPr wrap="none">
              <a:spAutoFit/>
            </a:bodyPr>
            <a:lstStyle/>
            <a:p>
              <a:r>
                <a:rPr lang="zh-CN" altLang="en-US" sz="2400" dirty="0">
                  <a:solidFill>
                    <a:srgbClr val="0070C0"/>
                  </a:solidFill>
                  <a:cs typeface="+mn-ea"/>
                  <a:sym typeface="+mn-lt"/>
                </a:rPr>
                <a:t>单击添加主标题</a:t>
              </a:r>
            </a:p>
          </p:txBody>
        </p:sp>
      </p:grpSp>
      <p:grpSp>
        <p:nvGrpSpPr>
          <p:cNvPr id="14" name="组合 13"/>
          <p:cNvGrpSpPr/>
          <p:nvPr/>
        </p:nvGrpSpPr>
        <p:grpSpPr>
          <a:xfrm>
            <a:off x="4400207" y="4941787"/>
            <a:ext cx="3918293" cy="726415"/>
            <a:chOff x="4400206" y="4941787"/>
            <a:chExt cx="3918293" cy="726414"/>
          </a:xfrm>
        </p:grpSpPr>
        <p:sp>
          <p:nvSpPr>
            <p:cNvPr id="15" name="Freeform 19"/>
            <p:cNvSpPr/>
            <p:nvPr/>
          </p:nvSpPr>
          <p:spPr bwMode="auto">
            <a:xfrm flipH="1">
              <a:off x="4400206" y="4941787"/>
              <a:ext cx="3918293" cy="726414"/>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lstStyle/>
            <a:p>
              <a:endParaRPr lang="zh-CN" altLang="en-US" sz="1350">
                <a:solidFill>
                  <a:srgbClr val="00B0F0"/>
                </a:solidFill>
                <a:cs typeface="+mn-ea"/>
                <a:sym typeface="+mn-lt"/>
              </a:endParaRPr>
            </a:p>
          </p:txBody>
        </p:sp>
        <p:sp>
          <p:nvSpPr>
            <p:cNvPr id="16" name="矩形 15"/>
            <p:cNvSpPr/>
            <p:nvPr/>
          </p:nvSpPr>
          <p:spPr>
            <a:xfrm>
              <a:off x="4960805" y="5103380"/>
              <a:ext cx="2339102" cy="461664"/>
            </a:xfrm>
            <a:prstGeom prst="rect">
              <a:avLst/>
            </a:prstGeom>
          </p:spPr>
          <p:txBody>
            <a:bodyPr wrap="none">
              <a:spAutoFit/>
            </a:bodyPr>
            <a:lstStyle/>
            <a:p>
              <a:r>
                <a:rPr lang="zh-CN" altLang="en-US" sz="2400" dirty="0">
                  <a:solidFill>
                    <a:srgbClr val="00B0F0"/>
                  </a:solidFill>
                  <a:cs typeface="+mn-ea"/>
                  <a:sym typeface="+mn-lt"/>
                </a:rPr>
                <a:t>单击添加主标题</a:t>
              </a:r>
            </a:p>
          </p:txBody>
        </p:sp>
      </p:grpSp>
      <p:grpSp>
        <p:nvGrpSpPr>
          <p:cNvPr id="17" name="组合 16"/>
          <p:cNvGrpSpPr/>
          <p:nvPr/>
        </p:nvGrpSpPr>
        <p:grpSpPr>
          <a:xfrm>
            <a:off x="2165343" y="1608790"/>
            <a:ext cx="2234864" cy="985476"/>
            <a:chOff x="2165343" y="1608789"/>
            <a:chExt cx="2234864" cy="985476"/>
          </a:xfrm>
        </p:grpSpPr>
        <p:sp>
          <p:nvSpPr>
            <p:cNvPr id="18" name="圆角矩形 17"/>
            <p:cNvSpPr/>
            <p:nvPr/>
          </p:nvSpPr>
          <p:spPr>
            <a:xfrm>
              <a:off x="2165343" y="1608789"/>
              <a:ext cx="2234864" cy="985476"/>
            </a:xfrm>
            <a:prstGeom prst="roundRect">
              <a:avLst>
                <a:gd name="adj" fmla="val 50000"/>
              </a:avLst>
            </a:prstGeom>
            <a:gradFill>
              <a:gsLst>
                <a:gs pos="100000">
                  <a:srgbClr val="0070C0"/>
                </a:gs>
                <a:gs pos="0">
                  <a:srgbClr val="002060"/>
                </a:gs>
              </a:gsLst>
              <a:lin ang="5400000" scaled="1"/>
            </a:gradFill>
            <a:ln w="28575" cap="flat">
              <a:gradFill>
                <a:gsLst>
                  <a:gs pos="0">
                    <a:srgbClr val="0070C0"/>
                  </a:gs>
                  <a:gs pos="100000">
                    <a:srgbClr val="002060"/>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 name="Freeform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 name="椭圆 19"/>
            <p:cNvSpPr/>
            <p:nvPr/>
          </p:nvSpPr>
          <p:spPr>
            <a:xfrm>
              <a:off x="2368263" y="1797613"/>
              <a:ext cx="589017" cy="589018"/>
            </a:xfrm>
            <a:prstGeom prst="ellipse">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1" name="文本框 20"/>
            <p:cNvSpPr txBox="1"/>
            <p:nvPr/>
          </p:nvSpPr>
          <p:spPr>
            <a:xfrm>
              <a:off x="2443802" y="1839917"/>
              <a:ext cx="513282" cy="523220"/>
            </a:xfrm>
            <a:prstGeom prst="rect">
              <a:avLst/>
            </a:prstGeom>
            <a:noFill/>
          </p:spPr>
          <p:txBody>
            <a:bodyPr wrap="none" rtlCol="0">
              <a:spAutoFit/>
            </a:bodyPr>
            <a:lstStyle/>
            <a:p>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22" name="KSO_Shape"/>
            <p:cNvSpPr/>
            <p:nvPr/>
          </p:nvSpPr>
          <p:spPr bwMode="auto">
            <a:xfrm>
              <a:off x="3516663" y="1840142"/>
              <a:ext cx="267848" cy="535695"/>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grpSp>
        <p:nvGrpSpPr>
          <p:cNvPr id="23" name="组合 22"/>
          <p:cNvGrpSpPr/>
          <p:nvPr/>
        </p:nvGrpSpPr>
        <p:grpSpPr>
          <a:xfrm>
            <a:off x="7770505" y="4841475"/>
            <a:ext cx="2234864" cy="985476"/>
            <a:chOff x="7770505" y="4841474"/>
            <a:chExt cx="2234864" cy="985476"/>
          </a:xfrm>
        </p:grpSpPr>
        <p:sp>
          <p:nvSpPr>
            <p:cNvPr id="24" name="圆角矩形 23"/>
            <p:cNvSpPr/>
            <p:nvPr/>
          </p:nvSpPr>
          <p:spPr>
            <a:xfrm flipH="1">
              <a:off x="7770505" y="4841474"/>
              <a:ext cx="2234864" cy="985476"/>
            </a:xfrm>
            <a:prstGeom prst="roundRect">
              <a:avLst>
                <a:gd name="adj" fmla="val 50000"/>
              </a:avLst>
            </a:prstGeom>
            <a:gradFill>
              <a:gsLst>
                <a:gs pos="0">
                  <a:srgbClr val="0070C0"/>
                </a:gs>
                <a:gs pos="100000">
                  <a:srgbClr val="00B0F0"/>
                </a:gs>
              </a:gsLst>
              <a:lin ang="5400000" scaled="1"/>
            </a:gradFill>
            <a:ln w="28575" cap="flat">
              <a:gradFill>
                <a:gsLst>
                  <a:gs pos="100000">
                    <a:srgbClr val="0070C0"/>
                  </a:gs>
                  <a:gs pos="0">
                    <a:srgbClr val="00B0F0"/>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25" name="组合 24"/>
            <p:cNvGrpSpPr/>
            <p:nvPr/>
          </p:nvGrpSpPr>
          <p:grpSpPr>
            <a:xfrm flipH="1">
              <a:off x="8889893" y="4941787"/>
              <a:ext cx="1008373" cy="766040"/>
              <a:chOff x="8489270" y="3429000"/>
              <a:chExt cx="1968500" cy="1495425"/>
            </a:xfrm>
          </p:grpSpPr>
          <p:sp>
            <p:nvSpPr>
              <p:cNvPr id="28" name="Freeform 5"/>
              <p:cNvSpPr/>
              <p:nvPr/>
            </p:nvSpPr>
            <p:spPr bwMode="auto">
              <a:xfrm>
                <a:off x="8489270" y="3429000"/>
                <a:ext cx="1968500" cy="1495425"/>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9" name="椭圆 28"/>
              <p:cNvSpPr/>
              <p:nvPr/>
            </p:nvSpPr>
            <p:spPr>
              <a:xfrm>
                <a:off x="8676319" y="3601786"/>
                <a:ext cx="1149852" cy="1149852"/>
              </a:xfrm>
              <a:prstGeom prst="ellipse">
                <a:avLst/>
              </a:prstGeom>
              <a:solidFill>
                <a:srgbClr val="00B0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26" name="文本框 25"/>
            <p:cNvSpPr txBox="1"/>
            <p:nvPr/>
          </p:nvSpPr>
          <p:spPr>
            <a:xfrm flipH="1">
              <a:off x="9288972" y="5072602"/>
              <a:ext cx="556563" cy="523220"/>
            </a:xfrm>
            <a:prstGeom prst="rect">
              <a:avLst/>
            </a:prstGeom>
            <a:noFill/>
          </p:spPr>
          <p:txBody>
            <a:bodyPr wrap="none" rtlCol="0">
              <a:spAutoFit/>
            </a:bodyPr>
            <a:lstStyle/>
            <a:p>
              <a:r>
                <a:rPr lang="en-US" altLang="zh-CN" sz="2800" b="1" dirty="0">
                  <a:solidFill>
                    <a:schemeClr val="bg1"/>
                  </a:solidFill>
                  <a:cs typeface="+mn-ea"/>
                  <a:sym typeface="+mn-lt"/>
                </a:rPr>
                <a:t>04</a:t>
              </a:r>
              <a:endParaRPr lang="zh-CN" altLang="en-US" sz="2800" b="1" dirty="0">
                <a:solidFill>
                  <a:schemeClr val="bg1"/>
                </a:solidFill>
                <a:cs typeface="+mn-ea"/>
                <a:sym typeface="+mn-lt"/>
              </a:endParaRPr>
            </a:p>
          </p:txBody>
        </p:sp>
        <p:sp>
          <p:nvSpPr>
            <p:cNvPr id="27" name="KSO_Shape"/>
            <p:cNvSpPr/>
            <p:nvPr/>
          </p:nvSpPr>
          <p:spPr bwMode="auto">
            <a:xfrm>
              <a:off x="8194170" y="5085542"/>
              <a:ext cx="478528" cy="478528"/>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grpSp>
        <p:nvGrpSpPr>
          <p:cNvPr id="30" name="组合 29"/>
          <p:cNvGrpSpPr/>
          <p:nvPr/>
        </p:nvGrpSpPr>
        <p:grpSpPr>
          <a:xfrm>
            <a:off x="2165343" y="3763914"/>
            <a:ext cx="2234864" cy="985476"/>
            <a:chOff x="2165343" y="3763913"/>
            <a:chExt cx="2234864" cy="985476"/>
          </a:xfrm>
        </p:grpSpPr>
        <p:sp>
          <p:nvSpPr>
            <p:cNvPr id="31" name="圆角矩形 30"/>
            <p:cNvSpPr/>
            <p:nvPr/>
          </p:nvSpPr>
          <p:spPr>
            <a:xfrm>
              <a:off x="2165343" y="3763913"/>
              <a:ext cx="2234864" cy="985476"/>
            </a:xfrm>
            <a:prstGeom prst="roundRect">
              <a:avLst>
                <a:gd name="adj" fmla="val 50000"/>
              </a:avLst>
            </a:prstGeom>
            <a:gradFill>
              <a:gsLst>
                <a:gs pos="0">
                  <a:srgbClr val="002060"/>
                </a:gs>
                <a:gs pos="100000">
                  <a:srgbClr val="0070C0"/>
                </a:gs>
              </a:gsLst>
              <a:lin ang="5400000" scaled="1"/>
            </a:gradFill>
            <a:ln w="28575" cap="flat">
              <a:gradFill>
                <a:gsLst>
                  <a:gs pos="100000">
                    <a:srgbClr val="002060"/>
                  </a:gs>
                  <a:gs pos="0">
                    <a:srgbClr val="0070C0"/>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2" name="组合 31"/>
            <p:cNvGrpSpPr/>
            <p:nvPr/>
          </p:nvGrpSpPr>
          <p:grpSpPr>
            <a:xfrm>
              <a:off x="2272446" y="3864226"/>
              <a:ext cx="1008373" cy="766040"/>
              <a:chOff x="8489270" y="3429000"/>
              <a:chExt cx="1968500" cy="1495425"/>
            </a:xfrm>
          </p:grpSpPr>
          <p:sp>
            <p:nvSpPr>
              <p:cNvPr id="35" name="Freeform 5"/>
              <p:cNvSpPr/>
              <p:nvPr/>
            </p:nvSpPr>
            <p:spPr bwMode="auto">
              <a:xfrm>
                <a:off x="8489270" y="3429000"/>
                <a:ext cx="1968500" cy="1495425"/>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6" name="椭圆 35"/>
              <p:cNvSpPr/>
              <p:nvPr/>
            </p:nvSpPr>
            <p:spPr>
              <a:xfrm>
                <a:off x="8676319" y="3601786"/>
                <a:ext cx="1149852" cy="1149852"/>
              </a:xfrm>
              <a:prstGeom prst="ellipse">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33" name="文本框 32"/>
            <p:cNvSpPr txBox="1"/>
            <p:nvPr/>
          </p:nvSpPr>
          <p:spPr>
            <a:xfrm>
              <a:off x="2443802" y="3995041"/>
              <a:ext cx="567784" cy="523220"/>
            </a:xfrm>
            <a:prstGeom prst="rect">
              <a:avLst/>
            </a:prstGeom>
            <a:noFill/>
          </p:spPr>
          <p:txBody>
            <a:bodyPr wrap="none" rtlCol="0">
              <a:spAutoFit/>
            </a:bodyPr>
            <a:lstStyle/>
            <a:p>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34" name="KSO_Shape"/>
            <p:cNvSpPr>
              <a:spLocks noChangeArrowheads="1"/>
            </p:cNvSpPr>
            <p:nvPr/>
          </p:nvSpPr>
          <p:spPr bwMode="auto">
            <a:xfrm>
              <a:off x="3443618" y="4105214"/>
              <a:ext cx="451840" cy="376534"/>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dirty="0">
                <a:solidFill>
                  <a:srgbClr val="FFFFFF"/>
                </a:solidFill>
                <a:latin typeface="+mn-lt"/>
                <a:ea typeface="+mn-ea"/>
                <a:cs typeface="+mn-ea"/>
                <a:sym typeface="+mn-lt"/>
              </a:endParaRPr>
            </a:p>
          </p:txBody>
        </p:sp>
      </p:grpSp>
      <p:grpSp>
        <p:nvGrpSpPr>
          <p:cNvPr id="37" name="组合 36"/>
          <p:cNvGrpSpPr/>
          <p:nvPr/>
        </p:nvGrpSpPr>
        <p:grpSpPr>
          <a:xfrm>
            <a:off x="7770505" y="2686351"/>
            <a:ext cx="2234864" cy="985476"/>
            <a:chOff x="7770505" y="2686351"/>
            <a:chExt cx="2234864" cy="985476"/>
          </a:xfrm>
        </p:grpSpPr>
        <p:sp>
          <p:nvSpPr>
            <p:cNvPr id="38" name="圆角矩形 37"/>
            <p:cNvSpPr/>
            <p:nvPr/>
          </p:nvSpPr>
          <p:spPr>
            <a:xfrm flipH="1">
              <a:off x="7770505" y="2686351"/>
              <a:ext cx="2234864" cy="985476"/>
            </a:xfrm>
            <a:prstGeom prst="roundRect">
              <a:avLst>
                <a:gd name="adj" fmla="val 50000"/>
              </a:avLst>
            </a:prstGeom>
            <a:gradFill>
              <a:gsLst>
                <a:gs pos="0">
                  <a:srgbClr val="0070C0"/>
                </a:gs>
                <a:gs pos="100000">
                  <a:srgbClr val="00B0F0"/>
                </a:gs>
              </a:gsLst>
              <a:lin ang="5400000" scaled="1"/>
            </a:gradFill>
            <a:ln w="28575" cap="flat">
              <a:gradFill>
                <a:gsLst>
                  <a:gs pos="0">
                    <a:srgbClr val="00B0F0"/>
                  </a:gs>
                  <a:gs pos="100000">
                    <a:srgbClr val="0070C0"/>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9" name="组合 38"/>
            <p:cNvGrpSpPr/>
            <p:nvPr/>
          </p:nvGrpSpPr>
          <p:grpSpPr>
            <a:xfrm flipH="1">
              <a:off x="8889893" y="2786664"/>
              <a:ext cx="1008373" cy="766040"/>
              <a:chOff x="8489270" y="3429000"/>
              <a:chExt cx="1968500" cy="1495425"/>
            </a:xfrm>
          </p:grpSpPr>
          <p:sp>
            <p:nvSpPr>
              <p:cNvPr id="44" name="Freeform 5"/>
              <p:cNvSpPr/>
              <p:nvPr/>
            </p:nvSpPr>
            <p:spPr bwMode="auto">
              <a:xfrm>
                <a:off x="8489270" y="3429000"/>
                <a:ext cx="1968500" cy="1495425"/>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5" name="椭圆 44"/>
              <p:cNvSpPr/>
              <p:nvPr/>
            </p:nvSpPr>
            <p:spPr>
              <a:xfrm>
                <a:off x="8676319" y="3601786"/>
                <a:ext cx="1149852" cy="1149852"/>
              </a:xfrm>
              <a:prstGeom prst="ellipse">
                <a:avLst/>
              </a:prstGeom>
              <a:solidFill>
                <a:srgbClr val="00B0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40" name="文本框 39"/>
            <p:cNvSpPr txBox="1"/>
            <p:nvPr/>
          </p:nvSpPr>
          <p:spPr>
            <a:xfrm flipH="1">
              <a:off x="9288972" y="2917479"/>
              <a:ext cx="558166" cy="523220"/>
            </a:xfrm>
            <a:prstGeom prst="rect">
              <a:avLst/>
            </a:prstGeom>
            <a:noFill/>
          </p:spPr>
          <p:txBody>
            <a:bodyPr wrap="none" rtlCol="0">
              <a:spAutoFit/>
            </a:bodyPr>
            <a:lstStyle/>
            <a:p>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grpSp>
          <p:nvGrpSpPr>
            <p:cNvPr id="41" name="组合 40"/>
            <p:cNvGrpSpPr/>
            <p:nvPr/>
          </p:nvGrpSpPr>
          <p:grpSpPr>
            <a:xfrm>
              <a:off x="8116745" y="2906737"/>
              <a:ext cx="517612" cy="525894"/>
              <a:chOff x="3619500" y="2434166"/>
              <a:chExt cx="590102" cy="599547"/>
            </a:xfrm>
            <a:solidFill>
              <a:schemeClr val="bg1"/>
            </a:solidFill>
          </p:grpSpPr>
          <p:sp>
            <p:nvSpPr>
              <p:cNvPr id="42" name="KSO_Shape"/>
              <p:cNvSpPr/>
              <p:nvPr/>
            </p:nvSpPr>
            <p:spPr>
              <a:xfrm>
                <a:off x="3619500" y="2476500"/>
                <a:ext cx="557213" cy="55721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cs typeface="+mn-ea"/>
                  <a:sym typeface="+mn-lt"/>
                </a:endParaRPr>
              </a:p>
            </p:txBody>
          </p:sp>
          <p:sp>
            <p:nvSpPr>
              <p:cNvPr id="43" name="KSO_Shape"/>
              <p:cNvSpPr/>
              <p:nvPr/>
            </p:nvSpPr>
            <p:spPr>
              <a:xfrm rot="17344659">
                <a:off x="3652389" y="2434166"/>
                <a:ext cx="557213" cy="557213"/>
              </a:xfrm>
              <a:prstGeom prst="pie">
                <a:avLst>
                  <a:gd name="adj1" fmla="val 20720386"/>
                  <a:gd name="adj2" fmla="val 40651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cs typeface="+mn-ea"/>
                  <a:sym typeface="+mn-lt"/>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9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40000">
                                          <p:cBhvr additive="base">
                                            <p:cTn id="11" dur="10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19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2400"/>
                                </p:stCondLst>
                                <p:childTnLst>
                                  <p:par>
                                    <p:cTn id="19" presetID="2" presetClass="entr" presetSubtype="2" accel="40000" fill="hold" nodeType="afterEffect" p14:presetBounceEnd="4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40000">
                                          <p:cBhvr additive="base">
                                            <p:cTn id="21" dur="10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22" dur="1000" fill="hold"/>
                                            <p:tgtEl>
                                              <p:spTgt spid="37"/>
                                            </p:tgtEl>
                                            <p:attrNameLst>
                                              <p:attrName>ppt_y</p:attrName>
                                            </p:attrNameLst>
                                          </p:cBhvr>
                                          <p:tavLst>
                                            <p:tav tm="0">
                                              <p:val>
                                                <p:strVal val="#ppt_y"/>
                                              </p:val>
                                            </p:tav>
                                            <p:tav tm="100000">
                                              <p:val>
                                                <p:strVal val="#ppt_y"/>
                                              </p:val>
                                            </p:tav>
                                          </p:tavLst>
                                        </p:anim>
                                      </p:childTnLst>
                                    </p:cTn>
                                  </p:par>
                                </p:childTnLst>
                              </p:cTn>
                            </p:par>
                            <p:par>
                              <p:cTn id="23" fill="hold">
                                <p:stCondLst>
                                  <p:cond delay="3400"/>
                                </p:stCondLst>
                                <p:childTnLst>
                                  <p:par>
                                    <p:cTn id="24" presetID="1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ppt_x</p:attrName>
                                            </p:attrNameLst>
                                          </p:cBhvr>
                                          <p:tavLst>
                                            <p:tav tm="0">
                                              <p:val>
                                                <p:strVal val="#ppt_x+#ppt_w*1.125000"/>
                                              </p:val>
                                            </p:tav>
                                            <p:tav tm="100000">
                                              <p:val>
                                                <p:strVal val="#ppt_x"/>
                                              </p:val>
                                            </p:tav>
                                          </p:tavLst>
                                        </p:anim>
                                        <p:animEffect transition="in" filter="wipe(left)">
                                          <p:cBhvr>
                                            <p:cTn id="27" dur="500"/>
                                            <p:tgtEl>
                                              <p:spTgt spid="8"/>
                                            </p:tgtEl>
                                          </p:cBhvr>
                                        </p:animEffect>
                                      </p:childTnLst>
                                    </p:cTn>
                                  </p:par>
                                </p:childTnLst>
                              </p:cTn>
                            </p:par>
                            <p:par>
                              <p:cTn id="28" fill="hold">
                                <p:stCondLst>
                                  <p:cond delay="3900"/>
                                </p:stCondLst>
                                <p:childTnLst>
                                  <p:par>
                                    <p:cTn id="29" presetID="2" presetClass="entr" presetSubtype="8" accel="40000" fill="hold" nodeType="afterEffect" p14:presetBounceEnd="40000">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14:bounceEnd="40000">
                                          <p:cBhvr additive="base">
                                            <p:cTn id="31" dur="10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32" dur="10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4900"/>
                                </p:stCondLst>
                                <p:childTnLst>
                                  <p:par>
                                    <p:cTn id="34" presetID="1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5400"/>
                                </p:stCondLst>
                                <p:childTnLst>
                                  <p:par>
                                    <p:cTn id="39" presetID="2" presetClass="entr" presetSubtype="2" accel="40000" fill="hold" nodeType="afterEffect" p14:presetBounceEnd="4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40000">
                                          <p:cBhvr additive="base">
                                            <p:cTn id="41" dur="10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42" dur="10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6400"/>
                                </p:stCondLst>
                                <p:childTnLst>
                                  <p:par>
                                    <p:cTn id="44" presetID="1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900"/>
                                </p:stCondLst>
                                <p:childTnLst>
                                  <p:par>
                                    <p:cTn id="9" presetID="2" presetClass="entr" presetSubtype="8" accel="4000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19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2400"/>
                                </p:stCondLst>
                                <p:childTnLst>
                                  <p:par>
                                    <p:cTn id="19" presetID="2" presetClass="entr" presetSubtype="2" accel="4000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childTnLst>
                              </p:cTn>
                            </p:par>
                            <p:par>
                              <p:cTn id="23" fill="hold">
                                <p:stCondLst>
                                  <p:cond delay="3400"/>
                                </p:stCondLst>
                                <p:childTnLst>
                                  <p:par>
                                    <p:cTn id="24" presetID="1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ppt_x</p:attrName>
                                            </p:attrNameLst>
                                          </p:cBhvr>
                                          <p:tavLst>
                                            <p:tav tm="0">
                                              <p:val>
                                                <p:strVal val="#ppt_x+#ppt_w*1.125000"/>
                                              </p:val>
                                            </p:tav>
                                            <p:tav tm="100000">
                                              <p:val>
                                                <p:strVal val="#ppt_x"/>
                                              </p:val>
                                            </p:tav>
                                          </p:tavLst>
                                        </p:anim>
                                        <p:animEffect transition="in" filter="wipe(left)">
                                          <p:cBhvr>
                                            <p:cTn id="27" dur="500"/>
                                            <p:tgtEl>
                                              <p:spTgt spid="8"/>
                                            </p:tgtEl>
                                          </p:cBhvr>
                                        </p:animEffect>
                                      </p:childTnLst>
                                    </p:cTn>
                                  </p:par>
                                </p:childTnLst>
                              </p:cTn>
                            </p:par>
                            <p:par>
                              <p:cTn id="28" fill="hold">
                                <p:stCondLst>
                                  <p:cond delay="3900"/>
                                </p:stCondLst>
                                <p:childTnLst>
                                  <p:par>
                                    <p:cTn id="29" presetID="2" presetClass="entr" presetSubtype="8" accel="4000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000" fill="hold"/>
                                            <p:tgtEl>
                                              <p:spTgt spid="30"/>
                                            </p:tgtEl>
                                            <p:attrNameLst>
                                              <p:attrName>ppt_x</p:attrName>
                                            </p:attrNameLst>
                                          </p:cBhvr>
                                          <p:tavLst>
                                            <p:tav tm="0">
                                              <p:val>
                                                <p:strVal val="0-#ppt_w/2"/>
                                              </p:val>
                                            </p:tav>
                                            <p:tav tm="100000">
                                              <p:val>
                                                <p:strVal val="#ppt_x"/>
                                              </p:val>
                                            </p:tav>
                                          </p:tavLst>
                                        </p:anim>
                                        <p:anim calcmode="lin" valueType="num">
                                          <p:cBhvr additive="base">
                                            <p:cTn id="32" dur="10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4900"/>
                                </p:stCondLst>
                                <p:childTnLst>
                                  <p:par>
                                    <p:cTn id="34" presetID="1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5400"/>
                                </p:stCondLst>
                                <p:childTnLst>
                                  <p:par>
                                    <p:cTn id="39" presetID="2" presetClass="entr" presetSubtype="2" accel="4000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1+#ppt_w/2"/>
                                              </p:val>
                                            </p:tav>
                                            <p:tav tm="100000">
                                              <p:val>
                                                <p:strVal val="#ppt_x"/>
                                              </p:val>
                                            </p:tav>
                                          </p:tavLst>
                                        </p:anim>
                                        <p:anim calcmode="lin" valueType="num">
                                          <p:cBhvr additive="base">
                                            <p:cTn id="42" dur="10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6400"/>
                                </p:stCondLst>
                                <p:childTnLst>
                                  <p:par>
                                    <p:cTn id="44" presetID="1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63549" y="2006333"/>
            <a:ext cx="2763947" cy="3446339"/>
            <a:chOff x="3295850" y="1908877"/>
            <a:chExt cx="3738030" cy="4660916"/>
          </a:xfrm>
        </p:grpSpPr>
        <p:sp>
          <p:nvSpPr>
            <p:cNvPr id="5" name="圆角矩形 4"/>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7" name="圆角矩形 6"/>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B0F0"/>
                </a:gs>
              </a:gsLst>
              <a:lin ang="2700000" scaled="1"/>
              <a:tileRect/>
            </a:gradFill>
            <a:ln w="25400">
              <a:gradFill flip="none" rotWithShape="1">
                <a:gsLst>
                  <a:gs pos="100000">
                    <a:srgbClr val="00B0F0"/>
                  </a:gs>
                  <a:gs pos="0">
                    <a:srgbClr val="0070C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9" name="圆角矩形 8"/>
          <p:cNvSpPr/>
          <p:nvPr/>
        </p:nvSpPr>
        <p:spPr>
          <a:xfrm>
            <a:off x="4535183" y="2625703"/>
            <a:ext cx="5193268" cy="1001440"/>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0" name="组合 9"/>
          <p:cNvGrpSpPr/>
          <p:nvPr/>
        </p:nvGrpSpPr>
        <p:grpSpPr>
          <a:xfrm>
            <a:off x="4628901" y="3044179"/>
            <a:ext cx="158011" cy="158012"/>
            <a:chOff x="4486616" y="3001075"/>
            <a:chExt cx="274695" cy="274699"/>
          </a:xfrm>
        </p:grpSpPr>
        <p:sp>
          <p:nvSpPr>
            <p:cNvPr id="11" name="椭圆 1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 name="椭圆 1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3" name="组合 12"/>
          <p:cNvGrpSpPr/>
          <p:nvPr/>
        </p:nvGrpSpPr>
        <p:grpSpPr>
          <a:xfrm>
            <a:off x="4229561" y="3044179"/>
            <a:ext cx="158011" cy="158012"/>
            <a:chOff x="4486616" y="3001075"/>
            <a:chExt cx="274695" cy="274699"/>
          </a:xfrm>
        </p:grpSpPr>
        <p:sp>
          <p:nvSpPr>
            <p:cNvPr id="14" name="椭圆 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 name="椭圆 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 name="组合 15"/>
          <p:cNvGrpSpPr/>
          <p:nvPr/>
        </p:nvGrpSpPr>
        <p:grpSpPr>
          <a:xfrm>
            <a:off x="4318304" y="3089062"/>
            <a:ext cx="384317" cy="61431"/>
            <a:chOff x="4318304" y="3089060"/>
            <a:chExt cx="384317" cy="61430"/>
          </a:xfrm>
        </p:grpSpPr>
        <p:sp>
          <p:nvSpPr>
            <p:cNvPr id="17" name="圆角矩形 16"/>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 name="圆角矩形 17"/>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9" name="文本框 18"/>
          <p:cNvSpPr txBox="1"/>
          <p:nvPr/>
        </p:nvSpPr>
        <p:spPr>
          <a:xfrm>
            <a:off x="5618100" y="2792253"/>
            <a:ext cx="3506545" cy="646331"/>
          </a:xfrm>
          <a:prstGeom prst="rect">
            <a:avLst/>
          </a:prstGeom>
          <a:noFill/>
        </p:spPr>
        <p:txBody>
          <a:bodyPr wrap="square" rtlCol="0">
            <a:spAutoFit/>
          </a:bodyPr>
          <a:lstStyle/>
          <a:p>
            <a:pPr algn="ctr"/>
            <a:r>
              <a:rPr lang="zh-CN" altLang="en-US" sz="3600" dirty="0">
                <a:solidFill>
                  <a:schemeClr val="bg1"/>
                </a:solidFill>
                <a:cs typeface="+mn-ea"/>
                <a:sym typeface="+mn-lt"/>
              </a:rPr>
              <a:t>单击</a:t>
            </a:r>
            <a:r>
              <a:rPr lang="zh-CN" altLang="en-US" sz="3600" dirty="0" smtClean="0">
                <a:solidFill>
                  <a:schemeClr val="bg1"/>
                </a:solidFill>
                <a:cs typeface="+mn-ea"/>
                <a:sym typeface="+mn-lt"/>
              </a:rPr>
              <a:t>添加</a:t>
            </a:r>
            <a:r>
              <a:rPr lang="zh-CN" altLang="en-US" sz="3600" dirty="0">
                <a:solidFill>
                  <a:schemeClr val="bg1"/>
                </a:solidFill>
                <a:cs typeface="+mn-ea"/>
                <a:sym typeface="+mn-lt"/>
              </a:rPr>
              <a:t>标题</a:t>
            </a:r>
          </a:p>
        </p:txBody>
      </p:sp>
      <p:grpSp>
        <p:nvGrpSpPr>
          <p:cNvPr id="20" name="组合 19"/>
          <p:cNvGrpSpPr/>
          <p:nvPr/>
        </p:nvGrpSpPr>
        <p:grpSpPr>
          <a:xfrm>
            <a:off x="3057211" y="2763793"/>
            <a:ext cx="786564" cy="737835"/>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9" name="组合 28"/>
          <p:cNvGrpSpPr/>
          <p:nvPr/>
        </p:nvGrpSpPr>
        <p:grpSpPr>
          <a:xfrm>
            <a:off x="5030934" y="2884112"/>
            <a:ext cx="601529" cy="562743"/>
            <a:chOff x="5030931" y="2884106"/>
            <a:chExt cx="601529" cy="562742"/>
          </a:xfrm>
        </p:grpSpPr>
        <p:sp>
          <p:nvSpPr>
            <p:cNvPr id="30" name="椭圆 2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5030931" y="2902999"/>
              <a:ext cx="601529" cy="523219"/>
            </a:xfrm>
            <a:prstGeom prst="rect">
              <a:avLst/>
            </a:prstGeom>
            <a:noFill/>
          </p:spPr>
          <p:txBody>
            <a:bodyPr wrap="square" rtlCol="0">
              <a:spAutoFit/>
            </a:bodyPr>
            <a:lstStyle/>
            <a:p>
              <a:pPr algn="ctr"/>
              <a:r>
                <a:rPr lang="en-US" altLang="zh-CN" sz="2800" dirty="0" smtClean="0">
                  <a:solidFill>
                    <a:srgbClr val="00B0F0"/>
                  </a:solidFill>
                  <a:cs typeface="+mn-ea"/>
                  <a:sym typeface="+mn-lt"/>
                </a:rPr>
                <a:t>03</a:t>
              </a:r>
              <a:endParaRPr lang="zh-CN" altLang="en-US" sz="2800" dirty="0">
                <a:solidFill>
                  <a:srgbClr val="00B0F0"/>
                </a:solidFill>
                <a:cs typeface="+mn-ea"/>
                <a:sym typeface="+mn-lt"/>
              </a:endParaRPr>
            </a:p>
          </p:txBody>
        </p:sp>
      </p:grpSp>
      <p:sp>
        <p:nvSpPr>
          <p:cNvPr id="32" name="矩形 31"/>
          <p:cNvSpPr/>
          <p:nvPr/>
        </p:nvSpPr>
        <p:spPr>
          <a:xfrm>
            <a:off x="5160304" y="3815099"/>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3" name="矩形 32"/>
          <p:cNvSpPr/>
          <p:nvPr/>
        </p:nvSpPr>
        <p:spPr>
          <a:xfrm>
            <a:off x="7332004" y="3793692"/>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4" name="矩形 33"/>
          <p:cNvSpPr/>
          <p:nvPr/>
        </p:nvSpPr>
        <p:spPr>
          <a:xfrm>
            <a:off x="5160304" y="4233200"/>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5" name="矩形 34"/>
          <p:cNvSpPr/>
          <p:nvPr/>
        </p:nvSpPr>
        <p:spPr>
          <a:xfrm>
            <a:off x="7332004" y="4211793"/>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14:presetBounceEnd="5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50000">
                                          <p:cBhvr additive="base">
                                            <p:cTn id="3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6961" y="2322783"/>
            <a:ext cx="5694199" cy="429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1"/>
          <p:cNvSpPr>
            <a:spLocks noChangeArrowheads="1"/>
          </p:cNvSpPr>
          <p:nvPr/>
        </p:nvSpPr>
        <p:spPr bwMode="auto">
          <a:xfrm>
            <a:off x="2476675" y="1330971"/>
            <a:ext cx="2140834" cy="741118"/>
          </a:xfrm>
          <a:prstGeom prst="rect">
            <a:avLst/>
          </a:prstGeom>
          <a:solidFill>
            <a:srgbClr val="00B0F0"/>
          </a:solidFill>
          <a:ln w="25400"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3" name="文本框 7"/>
          <p:cNvSpPr txBox="1">
            <a:spLocks noChangeArrowheads="1"/>
          </p:cNvSpPr>
          <p:nvPr/>
        </p:nvSpPr>
        <p:spPr bwMode="auto">
          <a:xfrm>
            <a:off x="2629416" y="1479104"/>
            <a:ext cx="1950976" cy="442442"/>
          </a:xfrm>
          <a:prstGeom prst="rect">
            <a:avLst/>
          </a:prstGeom>
          <a:noFill/>
          <a:ln w="9525">
            <a:noFill/>
            <a:miter lim="800000"/>
          </a:ln>
        </p:spPr>
        <p:txBody>
          <a:bodyPr wrap="square">
            <a:spAutoFit/>
          </a:bodyPr>
          <a:lstStyle/>
          <a:p>
            <a:pPr>
              <a:defRPr/>
            </a:pPr>
            <a:r>
              <a:rPr lang="zh-CN" altLang="en-US" sz="227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68" name="燕尾形 9"/>
          <p:cNvSpPr>
            <a:spLocks noChangeArrowheads="1"/>
          </p:cNvSpPr>
          <p:nvPr/>
        </p:nvSpPr>
        <p:spPr bwMode="auto">
          <a:xfrm>
            <a:off x="1560990" y="1351601"/>
            <a:ext cx="474505" cy="714140"/>
          </a:xfrm>
          <a:prstGeom prst="chevron">
            <a:avLst>
              <a:gd name="adj" fmla="val 50000"/>
            </a:avLst>
          </a:prstGeom>
          <a:solidFill>
            <a:srgbClr val="00B0F0"/>
          </a:solidFill>
          <a:ln w="3175"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燕尾形 9"/>
          <p:cNvSpPr>
            <a:spLocks noChangeArrowheads="1"/>
          </p:cNvSpPr>
          <p:nvPr/>
        </p:nvSpPr>
        <p:spPr bwMode="auto">
          <a:xfrm>
            <a:off x="1954559" y="1351601"/>
            <a:ext cx="474505" cy="714140"/>
          </a:xfrm>
          <a:prstGeom prst="chevron">
            <a:avLst>
              <a:gd name="adj" fmla="val 50000"/>
            </a:avLst>
          </a:prstGeom>
          <a:solidFill>
            <a:srgbClr val="0070C0"/>
          </a:solidFill>
          <a:ln w="3175"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7" name="燕尾形 9"/>
          <p:cNvSpPr>
            <a:spLocks noChangeArrowheads="1"/>
          </p:cNvSpPr>
          <p:nvPr/>
        </p:nvSpPr>
        <p:spPr bwMode="auto">
          <a:xfrm rot="10800000">
            <a:off x="4690510" y="1351601"/>
            <a:ext cx="474505" cy="714140"/>
          </a:xfrm>
          <a:prstGeom prst="chevron">
            <a:avLst>
              <a:gd name="adj" fmla="val 50000"/>
            </a:avLst>
          </a:prstGeom>
          <a:solidFill>
            <a:srgbClr val="0070C0"/>
          </a:solidFill>
          <a:ln w="3175" algn="ctr">
            <a:noFill/>
            <a:miter lim="800000"/>
          </a:ln>
          <a:effectLst/>
        </p:spPr>
        <p:txBody>
          <a:bodyPr rot="10800000"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燕尾形 9"/>
          <p:cNvSpPr>
            <a:spLocks noChangeArrowheads="1"/>
          </p:cNvSpPr>
          <p:nvPr/>
        </p:nvSpPr>
        <p:spPr bwMode="auto">
          <a:xfrm rot="10800000">
            <a:off x="5050754" y="1351601"/>
            <a:ext cx="474506" cy="714140"/>
          </a:xfrm>
          <a:prstGeom prst="chevron">
            <a:avLst>
              <a:gd name="adj" fmla="val 50000"/>
            </a:avLst>
          </a:prstGeom>
          <a:solidFill>
            <a:srgbClr val="00B0F0"/>
          </a:solidFill>
          <a:ln w="3175" algn="ctr">
            <a:noFill/>
            <a:miter lim="800000"/>
          </a:ln>
          <a:effectLst/>
        </p:spPr>
        <p:txBody>
          <a:bodyPr rot="10800000"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96" name="组合 95"/>
          <p:cNvGrpSpPr/>
          <p:nvPr/>
        </p:nvGrpSpPr>
        <p:grpSpPr>
          <a:xfrm>
            <a:off x="7041985" y="5270984"/>
            <a:ext cx="1019079" cy="1019310"/>
            <a:chOff x="3832873" y="2297208"/>
            <a:chExt cx="1516550" cy="1516550"/>
          </a:xfrm>
        </p:grpSpPr>
        <p:grpSp>
          <p:nvGrpSpPr>
            <p:cNvPr id="97" name="组合 9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0" name="椭圆 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98" name="椭圆 97"/>
            <p:cNvSpPr/>
            <p:nvPr/>
          </p:nvSpPr>
          <p:spPr>
            <a:xfrm>
              <a:off x="3983164" y="2466913"/>
              <a:ext cx="1185736" cy="1185736"/>
            </a:xfrm>
            <a:prstGeom prst="ellipse">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01" name="组合 100"/>
          <p:cNvGrpSpPr/>
          <p:nvPr/>
        </p:nvGrpSpPr>
        <p:grpSpPr>
          <a:xfrm>
            <a:off x="7041985" y="3979593"/>
            <a:ext cx="1019079" cy="1019310"/>
            <a:chOff x="3832873" y="2297208"/>
            <a:chExt cx="1516550" cy="1516550"/>
          </a:xfrm>
        </p:grpSpPr>
        <p:grpSp>
          <p:nvGrpSpPr>
            <p:cNvPr id="102" name="组合 10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03" name="椭圆 102"/>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06" name="组合 105"/>
          <p:cNvGrpSpPr/>
          <p:nvPr/>
        </p:nvGrpSpPr>
        <p:grpSpPr>
          <a:xfrm>
            <a:off x="7041985" y="2622875"/>
            <a:ext cx="1019079" cy="1019310"/>
            <a:chOff x="3832873" y="2297208"/>
            <a:chExt cx="1516550" cy="1516550"/>
          </a:xfrm>
        </p:grpSpPr>
        <p:grpSp>
          <p:nvGrpSpPr>
            <p:cNvPr id="107" name="组合 10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0" name="椭圆 10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08" name="椭圆 107"/>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11" name="组合 110"/>
          <p:cNvGrpSpPr/>
          <p:nvPr/>
        </p:nvGrpSpPr>
        <p:grpSpPr>
          <a:xfrm>
            <a:off x="7041985" y="1269472"/>
            <a:ext cx="1019079" cy="1019310"/>
            <a:chOff x="3832873" y="2297208"/>
            <a:chExt cx="1516550" cy="1516550"/>
          </a:xfrm>
        </p:grpSpPr>
        <p:grpSp>
          <p:nvGrpSpPr>
            <p:cNvPr id="112"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5"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13" name="椭圆 112"/>
            <p:cNvSpPr/>
            <p:nvPr/>
          </p:nvSpPr>
          <p:spPr>
            <a:xfrm>
              <a:off x="3983164" y="2466913"/>
              <a:ext cx="1185736" cy="1185736"/>
            </a:xfrm>
            <a:prstGeom prst="ellipse">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16" name="Group 34"/>
          <p:cNvGrpSpPr/>
          <p:nvPr/>
        </p:nvGrpSpPr>
        <p:grpSpPr>
          <a:xfrm>
            <a:off x="7351990" y="1616721"/>
            <a:ext cx="399072" cy="324809"/>
            <a:chOff x="1550139" y="1314466"/>
            <a:chExt cx="509139" cy="414300"/>
          </a:xfrm>
          <a:solidFill>
            <a:schemeClr val="bg1"/>
          </a:solidFill>
        </p:grpSpPr>
        <p:sp>
          <p:nvSpPr>
            <p:cNvPr id="11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20" name="Freeform 20"/>
          <p:cNvSpPr>
            <a:spLocks noEditPoints="1"/>
          </p:cNvSpPr>
          <p:nvPr/>
        </p:nvSpPr>
        <p:spPr bwMode="auto">
          <a:xfrm>
            <a:off x="7352722" y="2985387"/>
            <a:ext cx="397607" cy="27025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50" tIns="60925" rIns="121850" bIns="6092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21" name="Group 20"/>
          <p:cNvGrpSpPr/>
          <p:nvPr/>
        </p:nvGrpSpPr>
        <p:grpSpPr>
          <a:xfrm>
            <a:off x="7345382" y="4324896"/>
            <a:ext cx="412290" cy="285633"/>
            <a:chOff x="7416800" y="1122363"/>
            <a:chExt cx="366713" cy="254000"/>
          </a:xfrm>
          <a:solidFill>
            <a:schemeClr val="bg1"/>
          </a:solidFill>
        </p:grpSpPr>
        <p:sp>
          <p:nvSpPr>
            <p:cNvPr id="12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24" name="组合 123"/>
          <p:cNvGrpSpPr/>
          <p:nvPr/>
        </p:nvGrpSpPr>
        <p:grpSpPr>
          <a:xfrm>
            <a:off x="7331260" y="5593861"/>
            <a:ext cx="422023" cy="403509"/>
            <a:chOff x="3294063" y="754063"/>
            <a:chExt cx="5600701" cy="5353051"/>
          </a:xfrm>
          <a:solidFill>
            <a:schemeClr val="bg1"/>
          </a:solidFill>
        </p:grpSpPr>
        <p:sp>
          <p:nvSpPr>
            <p:cNvPr id="125"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6"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8"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9"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0"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1"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2"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3"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4"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5"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54" name="TextBox 153"/>
          <p:cNvSpPr txBox="1"/>
          <p:nvPr/>
        </p:nvSpPr>
        <p:spPr>
          <a:xfrm>
            <a:off x="8121321" y="1319674"/>
            <a:ext cx="1970860" cy="383937"/>
          </a:xfrm>
          <a:prstGeom prst="rect">
            <a:avLst/>
          </a:prstGeom>
          <a:noFill/>
        </p:spPr>
        <p:txBody>
          <a:bodyPr wrap="square" lIns="91375" tIns="45687" rIns="91375" bIns="45687" rtlCol="0">
            <a:spAutoFit/>
          </a:bodyPr>
          <a:lstStyle/>
          <a:p>
            <a:pPr>
              <a:defRPr/>
            </a:pPr>
            <a:r>
              <a:rPr lang="zh-CN" altLang="en-US" sz="18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5" name="TextBox 154"/>
          <p:cNvSpPr txBox="1"/>
          <p:nvPr/>
        </p:nvSpPr>
        <p:spPr>
          <a:xfrm>
            <a:off x="8111562" y="1668092"/>
            <a:ext cx="2694394" cy="689775"/>
          </a:xfrm>
          <a:prstGeom prst="rect">
            <a:avLst/>
          </a:prstGeom>
          <a:noFill/>
        </p:spPr>
        <p:txBody>
          <a:bodyPr wrap="square" lIns="91375" tIns="45687" rIns="91375" bIns="45687"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6" name="TextBox 155"/>
          <p:cNvSpPr txBox="1"/>
          <p:nvPr/>
        </p:nvSpPr>
        <p:spPr>
          <a:xfrm>
            <a:off x="8121321" y="2737834"/>
            <a:ext cx="1970860" cy="383937"/>
          </a:xfrm>
          <a:prstGeom prst="rect">
            <a:avLst/>
          </a:prstGeom>
          <a:noFill/>
        </p:spPr>
        <p:txBody>
          <a:bodyPr wrap="square" lIns="91375" tIns="45687" rIns="91375" bIns="45687" rtlCol="0">
            <a:spAutoFit/>
          </a:bodyPr>
          <a:lstStyle/>
          <a:p>
            <a:pPr>
              <a:defRPr/>
            </a:pPr>
            <a:r>
              <a:rPr lang="zh-CN" altLang="en-US" sz="18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7" name="TextBox 156"/>
          <p:cNvSpPr txBox="1"/>
          <p:nvPr/>
        </p:nvSpPr>
        <p:spPr>
          <a:xfrm>
            <a:off x="8111562" y="3086253"/>
            <a:ext cx="2694394" cy="689775"/>
          </a:xfrm>
          <a:prstGeom prst="rect">
            <a:avLst/>
          </a:prstGeom>
          <a:noFill/>
        </p:spPr>
        <p:txBody>
          <a:bodyPr wrap="square" lIns="91375" tIns="45687" rIns="91375" bIns="45687"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8" name="TextBox 157"/>
          <p:cNvSpPr txBox="1"/>
          <p:nvPr/>
        </p:nvSpPr>
        <p:spPr>
          <a:xfrm>
            <a:off x="8121321" y="4041323"/>
            <a:ext cx="1970860" cy="383937"/>
          </a:xfrm>
          <a:prstGeom prst="rect">
            <a:avLst/>
          </a:prstGeom>
          <a:noFill/>
        </p:spPr>
        <p:txBody>
          <a:bodyPr wrap="square" lIns="91375" tIns="45687" rIns="91375" bIns="45687" rtlCol="0">
            <a:spAutoFit/>
          </a:bodyPr>
          <a:lstStyle/>
          <a:p>
            <a:pPr>
              <a:defRPr/>
            </a:pPr>
            <a:r>
              <a:rPr lang="zh-CN" altLang="en-US" sz="18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9" name="TextBox 158"/>
          <p:cNvSpPr txBox="1"/>
          <p:nvPr/>
        </p:nvSpPr>
        <p:spPr>
          <a:xfrm>
            <a:off x="8111562" y="4389742"/>
            <a:ext cx="2694394" cy="689775"/>
          </a:xfrm>
          <a:prstGeom prst="rect">
            <a:avLst/>
          </a:prstGeom>
          <a:noFill/>
        </p:spPr>
        <p:txBody>
          <a:bodyPr wrap="square" lIns="91375" tIns="45687" rIns="91375" bIns="45687"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60" name="TextBox 159"/>
          <p:cNvSpPr txBox="1"/>
          <p:nvPr/>
        </p:nvSpPr>
        <p:spPr>
          <a:xfrm>
            <a:off x="8121321" y="5365824"/>
            <a:ext cx="1970860" cy="383937"/>
          </a:xfrm>
          <a:prstGeom prst="rect">
            <a:avLst/>
          </a:prstGeom>
          <a:noFill/>
        </p:spPr>
        <p:txBody>
          <a:bodyPr wrap="square" lIns="91375" tIns="45687" rIns="91375" bIns="45687" rtlCol="0">
            <a:spAutoFit/>
          </a:bodyPr>
          <a:lstStyle/>
          <a:p>
            <a:pPr>
              <a:defRPr/>
            </a:pPr>
            <a:r>
              <a:rPr lang="zh-CN" altLang="en-US" sz="18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61" name="TextBox 160"/>
          <p:cNvSpPr txBox="1"/>
          <p:nvPr/>
        </p:nvSpPr>
        <p:spPr>
          <a:xfrm>
            <a:off x="8111562" y="5714244"/>
            <a:ext cx="2694394" cy="689775"/>
          </a:xfrm>
          <a:prstGeom prst="rect">
            <a:avLst/>
          </a:prstGeom>
          <a:noFill/>
        </p:spPr>
        <p:txBody>
          <a:bodyPr wrap="square" lIns="91375" tIns="45687" rIns="91375" bIns="45687"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pic>
        <p:nvPicPr>
          <p:cNvPr id="1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91710" y="2546512"/>
            <a:ext cx="5304292" cy="293935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slide(fromRight)">
                                      <p:cBhvr>
                                        <p:cTn id="11" dur="500"/>
                                        <p:tgtEl>
                                          <p:spTgt spid="77"/>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slide(fromRight)">
                                      <p:cBhvr>
                                        <p:cTn id="14" dur="500"/>
                                        <p:tgtEl>
                                          <p:spTgt spid="84"/>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slide(fromLeft)">
                                      <p:cBhvr>
                                        <p:cTn id="17" dur="500"/>
                                        <p:tgtEl>
                                          <p:spTgt spid="68"/>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slide(fromLeft)">
                                      <p:cBhvr>
                                        <p:cTn id="20" dur="500"/>
                                        <p:tgtEl>
                                          <p:spTgt spid="76"/>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6" presetClass="entr" presetSubtype="16" fill="hold" nodeType="afterEffect">
                                  <p:stCondLst>
                                    <p:cond delay="0"/>
                                  </p:stCondLst>
                                  <p:childTnLst>
                                    <p:set>
                                      <p:cBhvr>
                                        <p:cTn id="33" dur="1" fill="hold">
                                          <p:stCondLst>
                                            <p:cond delay="0"/>
                                          </p:stCondLst>
                                        </p:cTn>
                                        <p:tgtEl>
                                          <p:spTgt spid="162"/>
                                        </p:tgtEl>
                                        <p:attrNameLst>
                                          <p:attrName>style.visibility</p:attrName>
                                        </p:attrNameLst>
                                      </p:cBhvr>
                                      <p:to>
                                        <p:strVal val="visible"/>
                                      </p:to>
                                    </p:set>
                                    <p:animEffect transition="in" filter="circle(in)">
                                      <p:cBhvr>
                                        <p:cTn id="34" dur="2000"/>
                                        <p:tgtEl>
                                          <p:spTgt spid="162"/>
                                        </p:tgtEl>
                                      </p:cBhvr>
                                    </p:animEffect>
                                  </p:childTnLst>
                                </p:cTn>
                              </p:par>
                              <p:par>
                                <p:cTn id="35" presetID="23" presetClass="entr" presetSubtype="36" fill="hold" nodeType="withEffect">
                                  <p:stCondLst>
                                    <p:cond delay="4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strVal val="(6*min(max(#ppt_w*#ppt_h,.3),1)-7.4)/-.7*#ppt_w"/>
                                          </p:val>
                                        </p:tav>
                                        <p:tav tm="100000">
                                          <p:val>
                                            <p:strVal val="#ppt_w"/>
                                          </p:val>
                                        </p:tav>
                                      </p:tavLst>
                                    </p:anim>
                                    <p:anim calcmode="lin" valueType="num">
                                      <p:cBhvr>
                                        <p:cTn id="38" dur="500" fill="hold"/>
                                        <p:tgtEl>
                                          <p:spTgt spid="101"/>
                                        </p:tgtEl>
                                        <p:attrNameLst>
                                          <p:attrName>ppt_h</p:attrName>
                                        </p:attrNameLst>
                                      </p:cBhvr>
                                      <p:tavLst>
                                        <p:tav tm="0">
                                          <p:val>
                                            <p:strVal val="(6*min(max(#ppt_w*#ppt_h,.3),1)-7.4)/-.7*#ppt_h"/>
                                          </p:val>
                                        </p:tav>
                                        <p:tav tm="100000">
                                          <p:val>
                                            <p:strVal val="#ppt_h"/>
                                          </p:val>
                                        </p:tav>
                                      </p:tavLst>
                                    </p:anim>
                                    <p:anim calcmode="lin" valueType="num">
                                      <p:cBhvr>
                                        <p:cTn id="39" dur="500" fill="hold"/>
                                        <p:tgtEl>
                                          <p:spTgt spid="101"/>
                                        </p:tgtEl>
                                        <p:attrNameLst>
                                          <p:attrName>ppt_x</p:attrName>
                                        </p:attrNameLst>
                                      </p:cBhvr>
                                      <p:tavLst>
                                        <p:tav tm="0">
                                          <p:val>
                                            <p:fltVal val="0.5"/>
                                          </p:val>
                                        </p:tav>
                                        <p:tav tm="100000">
                                          <p:val>
                                            <p:strVal val="#ppt_x"/>
                                          </p:val>
                                        </p:tav>
                                      </p:tavLst>
                                    </p:anim>
                                    <p:anim calcmode="lin" valueType="num">
                                      <p:cBhvr>
                                        <p:cTn id="40" dur="500" fill="hold"/>
                                        <p:tgtEl>
                                          <p:spTgt spid="101"/>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600"/>
                                  </p:stCondLst>
                                  <p:childTnLst>
                                    <p:set>
                                      <p:cBhvr>
                                        <p:cTn id="42" dur="1" fill="hold">
                                          <p:stCondLst>
                                            <p:cond delay="0"/>
                                          </p:stCondLst>
                                        </p:cTn>
                                        <p:tgtEl>
                                          <p:spTgt spid="106"/>
                                        </p:tgtEl>
                                        <p:attrNameLst>
                                          <p:attrName>style.visibility</p:attrName>
                                        </p:attrNameLst>
                                      </p:cBhvr>
                                      <p:to>
                                        <p:strVal val="visible"/>
                                      </p:to>
                                    </p:set>
                                    <p:anim calcmode="lin" valueType="num">
                                      <p:cBhvr>
                                        <p:cTn id="43" dur="500" fill="hold"/>
                                        <p:tgtEl>
                                          <p:spTgt spid="106"/>
                                        </p:tgtEl>
                                        <p:attrNameLst>
                                          <p:attrName>ppt_w</p:attrName>
                                        </p:attrNameLst>
                                      </p:cBhvr>
                                      <p:tavLst>
                                        <p:tav tm="0">
                                          <p:val>
                                            <p:strVal val="(6*min(max(#ppt_w*#ppt_h,.3),1)-7.4)/-.7*#ppt_w"/>
                                          </p:val>
                                        </p:tav>
                                        <p:tav tm="100000">
                                          <p:val>
                                            <p:strVal val="#ppt_w"/>
                                          </p:val>
                                        </p:tav>
                                      </p:tavLst>
                                    </p:anim>
                                    <p:anim calcmode="lin" valueType="num">
                                      <p:cBhvr>
                                        <p:cTn id="44" dur="500" fill="hold"/>
                                        <p:tgtEl>
                                          <p:spTgt spid="106"/>
                                        </p:tgtEl>
                                        <p:attrNameLst>
                                          <p:attrName>ppt_h</p:attrName>
                                        </p:attrNameLst>
                                      </p:cBhvr>
                                      <p:tavLst>
                                        <p:tav tm="0">
                                          <p:val>
                                            <p:strVal val="(6*min(max(#ppt_w*#ppt_h,.3),1)-7.4)/-.7*#ppt_h"/>
                                          </p:val>
                                        </p:tav>
                                        <p:tav tm="100000">
                                          <p:val>
                                            <p:strVal val="#ppt_h"/>
                                          </p:val>
                                        </p:tav>
                                      </p:tavLst>
                                    </p:anim>
                                    <p:anim calcmode="lin" valueType="num">
                                      <p:cBhvr>
                                        <p:cTn id="45" dur="500" fill="hold"/>
                                        <p:tgtEl>
                                          <p:spTgt spid="106"/>
                                        </p:tgtEl>
                                        <p:attrNameLst>
                                          <p:attrName>ppt_x</p:attrName>
                                        </p:attrNameLst>
                                      </p:cBhvr>
                                      <p:tavLst>
                                        <p:tav tm="0">
                                          <p:val>
                                            <p:fltVal val="0.5"/>
                                          </p:val>
                                        </p:tav>
                                        <p:tav tm="100000">
                                          <p:val>
                                            <p:strVal val="#ppt_x"/>
                                          </p:val>
                                        </p:tav>
                                      </p:tavLst>
                                    </p:anim>
                                    <p:anim calcmode="lin" valueType="num">
                                      <p:cBhvr>
                                        <p:cTn id="46" dur="500" fill="hold"/>
                                        <p:tgtEl>
                                          <p:spTgt spid="106"/>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900"/>
                                  </p:stCondLst>
                                  <p:childTnLst>
                                    <p:set>
                                      <p:cBhvr>
                                        <p:cTn id="48" dur="1" fill="hold">
                                          <p:stCondLst>
                                            <p:cond delay="0"/>
                                          </p:stCondLst>
                                        </p:cTn>
                                        <p:tgtEl>
                                          <p:spTgt spid="111"/>
                                        </p:tgtEl>
                                        <p:attrNameLst>
                                          <p:attrName>style.visibility</p:attrName>
                                        </p:attrNameLst>
                                      </p:cBhvr>
                                      <p:to>
                                        <p:strVal val="visible"/>
                                      </p:to>
                                    </p:set>
                                    <p:anim calcmode="lin" valueType="num">
                                      <p:cBhvr>
                                        <p:cTn id="49" dur="500" fill="hold"/>
                                        <p:tgtEl>
                                          <p:spTgt spid="111"/>
                                        </p:tgtEl>
                                        <p:attrNameLst>
                                          <p:attrName>ppt_w</p:attrName>
                                        </p:attrNameLst>
                                      </p:cBhvr>
                                      <p:tavLst>
                                        <p:tav tm="0">
                                          <p:val>
                                            <p:strVal val="(6*min(max(#ppt_w*#ppt_h,.3),1)-7.4)/-.7*#ppt_w"/>
                                          </p:val>
                                        </p:tav>
                                        <p:tav tm="100000">
                                          <p:val>
                                            <p:strVal val="#ppt_w"/>
                                          </p:val>
                                        </p:tav>
                                      </p:tavLst>
                                    </p:anim>
                                    <p:anim calcmode="lin" valueType="num">
                                      <p:cBhvr>
                                        <p:cTn id="50" dur="500" fill="hold"/>
                                        <p:tgtEl>
                                          <p:spTgt spid="111"/>
                                        </p:tgtEl>
                                        <p:attrNameLst>
                                          <p:attrName>ppt_h</p:attrName>
                                        </p:attrNameLst>
                                      </p:cBhvr>
                                      <p:tavLst>
                                        <p:tav tm="0">
                                          <p:val>
                                            <p:strVal val="(6*min(max(#ppt_w*#ppt_h,.3),1)-7.4)/-.7*#ppt_h"/>
                                          </p:val>
                                        </p:tav>
                                        <p:tav tm="100000">
                                          <p:val>
                                            <p:strVal val="#ppt_h"/>
                                          </p:val>
                                        </p:tav>
                                      </p:tavLst>
                                    </p:anim>
                                    <p:anim calcmode="lin" valueType="num">
                                      <p:cBhvr>
                                        <p:cTn id="51" dur="500" fill="hold"/>
                                        <p:tgtEl>
                                          <p:spTgt spid="111"/>
                                        </p:tgtEl>
                                        <p:attrNameLst>
                                          <p:attrName>ppt_x</p:attrName>
                                        </p:attrNameLst>
                                      </p:cBhvr>
                                      <p:tavLst>
                                        <p:tav tm="0">
                                          <p:val>
                                            <p:fltVal val="0.5"/>
                                          </p:val>
                                        </p:tav>
                                        <p:tav tm="100000">
                                          <p:val>
                                            <p:strVal val="#ppt_x"/>
                                          </p:val>
                                        </p:tav>
                                      </p:tavLst>
                                    </p:anim>
                                    <p:anim calcmode="lin" valueType="num">
                                      <p:cBhvr>
                                        <p:cTn id="52" dur="500" fill="hold"/>
                                        <p:tgtEl>
                                          <p:spTgt spid="111"/>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1100"/>
                                  </p:stCondLst>
                                  <p:childTnLst>
                                    <p:set>
                                      <p:cBhvr>
                                        <p:cTn id="54" dur="1" fill="hold">
                                          <p:stCondLst>
                                            <p:cond delay="0"/>
                                          </p:stCondLst>
                                        </p:cTn>
                                        <p:tgtEl>
                                          <p:spTgt spid="96"/>
                                        </p:tgtEl>
                                        <p:attrNameLst>
                                          <p:attrName>style.visibility</p:attrName>
                                        </p:attrNameLst>
                                      </p:cBhvr>
                                      <p:to>
                                        <p:strVal val="visible"/>
                                      </p:to>
                                    </p:set>
                                    <p:anim calcmode="lin" valueType="num">
                                      <p:cBhvr>
                                        <p:cTn id="55" dur="500" fill="hold"/>
                                        <p:tgtEl>
                                          <p:spTgt spid="96"/>
                                        </p:tgtEl>
                                        <p:attrNameLst>
                                          <p:attrName>ppt_w</p:attrName>
                                        </p:attrNameLst>
                                      </p:cBhvr>
                                      <p:tavLst>
                                        <p:tav tm="0">
                                          <p:val>
                                            <p:strVal val="(6*min(max(#ppt_w*#ppt_h,.3),1)-7.4)/-.7*#ppt_w"/>
                                          </p:val>
                                        </p:tav>
                                        <p:tav tm="100000">
                                          <p:val>
                                            <p:strVal val="#ppt_w"/>
                                          </p:val>
                                        </p:tav>
                                      </p:tavLst>
                                    </p:anim>
                                    <p:anim calcmode="lin" valueType="num">
                                      <p:cBhvr>
                                        <p:cTn id="56" dur="500" fill="hold"/>
                                        <p:tgtEl>
                                          <p:spTgt spid="96"/>
                                        </p:tgtEl>
                                        <p:attrNameLst>
                                          <p:attrName>ppt_h</p:attrName>
                                        </p:attrNameLst>
                                      </p:cBhvr>
                                      <p:tavLst>
                                        <p:tav tm="0">
                                          <p:val>
                                            <p:strVal val="(6*min(max(#ppt_w*#ppt_h,.3),1)-7.4)/-.7*#ppt_h"/>
                                          </p:val>
                                        </p:tav>
                                        <p:tav tm="100000">
                                          <p:val>
                                            <p:strVal val="#ppt_h"/>
                                          </p:val>
                                        </p:tav>
                                      </p:tavLst>
                                    </p:anim>
                                    <p:anim calcmode="lin" valueType="num">
                                      <p:cBhvr>
                                        <p:cTn id="57" dur="500" fill="hold"/>
                                        <p:tgtEl>
                                          <p:spTgt spid="96"/>
                                        </p:tgtEl>
                                        <p:attrNameLst>
                                          <p:attrName>ppt_x</p:attrName>
                                        </p:attrNameLst>
                                      </p:cBhvr>
                                      <p:tavLst>
                                        <p:tav tm="0">
                                          <p:val>
                                            <p:fltVal val="0.5"/>
                                          </p:val>
                                        </p:tav>
                                        <p:tav tm="100000">
                                          <p:val>
                                            <p:strVal val="#ppt_x"/>
                                          </p:val>
                                        </p:tav>
                                      </p:tavLst>
                                    </p:anim>
                                    <p:anim calcmode="lin" valueType="num">
                                      <p:cBhvr>
                                        <p:cTn id="58"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 calcmode="lin" valueType="num">
                                      <p:cBhvr>
                                        <p:cTn id="64" dur="500" fill="hold"/>
                                        <p:tgtEl>
                                          <p:spTgt spid="116"/>
                                        </p:tgtEl>
                                        <p:attrNameLst>
                                          <p:attrName>style.rotation</p:attrName>
                                        </p:attrNameLst>
                                      </p:cBhvr>
                                      <p:tavLst>
                                        <p:tav tm="0">
                                          <p:val>
                                            <p:fltVal val="90"/>
                                          </p:val>
                                        </p:tav>
                                        <p:tav tm="100000">
                                          <p:val>
                                            <p:fltVal val="0"/>
                                          </p:val>
                                        </p:tav>
                                      </p:tavLst>
                                    </p:anim>
                                    <p:animEffect transition="in" filter="fade">
                                      <p:cBhvr>
                                        <p:cTn id="65" dur="500"/>
                                        <p:tgtEl>
                                          <p:spTgt spid="116"/>
                                        </p:tgtEl>
                                      </p:cBhvr>
                                    </p:animEffect>
                                  </p:childTnLst>
                                </p:cTn>
                              </p:par>
                            </p:childTnLst>
                          </p:cTn>
                        </p:par>
                        <p:par>
                          <p:cTn id="66" fill="hold">
                            <p:stCondLst>
                              <p:cond delay="4500"/>
                            </p:stCondLst>
                            <p:childTnLst>
                              <p:par>
                                <p:cTn id="67" presetID="31" presetClass="entr" presetSubtype="0"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p:cTn id="69" dur="500" fill="hold"/>
                                        <p:tgtEl>
                                          <p:spTgt spid="120"/>
                                        </p:tgtEl>
                                        <p:attrNameLst>
                                          <p:attrName>ppt_w</p:attrName>
                                        </p:attrNameLst>
                                      </p:cBhvr>
                                      <p:tavLst>
                                        <p:tav tm="0">
                                          <p:val>
                                            <p:fltVal val="0"/>
                                          </p:val>
                                        </p:tav>
                                        <p:tav tm="100000">
                                          <p:val>
                                            <p:strVal val="#ppt_w"/>
                                          </p:val>
                                        </p:tav>
                                      </p:tavLst>
                                    </p:anim>
                                    <p:anim calcmode="lin" valueType="num">
                                      <p:cBhvr>
                                        <p:cTn id="70" dur="500" fill="hold"/>
                                        <p:tgtEl>
                                          <p:spTgt spid="120"/>
                                        </p:tgtEl>
                                        <p:attrNameLst>
                                          <p:attrName>ppt_h</p:attrName>
                                        </p:attrNameLst>
                                      </p:cBhvr>
                                      <p:tavLst>
                                        <p:tav tm="0">
                                          <p:val>
                                            <p:fltVal val="0"/>
                                          </p:val>
                                        </p:tav>
                                        <p:tav tm="100000">
                                          <p:val>
                                            <p:strVal val="#ppt_h"/>
                                          </p:val>
                                        </p:tav>
                                      </p:tavLst>
                                    </p:anim>
                                    <p:anim calcmode="lin" valueType="num">
                                      <p:cBhvr>
                                        <p:cTn id="71" dur="500" fill="hold"/>
                                        <p:tgtEl>
                                          <p:spTgt spid="120"/>
                                        </p:tgtEl>
                                        <p:attrNameLst>
                                          <p:attrName>style.rotation</p:attrName>
                                        </p:attrNameLst>
                                      </p:cBhvr>
                                      <p:tavLst>
                                        <p:tav tm="0">
                                          <p:val>
                                            <p:fltVal val="90"/>
                                          </p:val>
                                        </p:tav>
                                        <p:tav tm="100000">
                                          <p:val>
                                            <p:fltVal val="0"/>
                                          </p:val>
                                        </p:tav>
                                      </p:tavLst>
                                    </p:anim>
                                    <p:animEffect transition="in" filter="fade">
                                      <p:cBhvr>
                                        <p:cTn id="72" dur="500"/>
                                        <p:tgtEl>
                                          <p:spTgt spid="120"/>
                                        </p:tgtEl>
                                      </p:cBhvr>
                                    </p:animEffect>
                                  </p:childTnLst>
                                </p:cTn>
                              </p:par>
                            </p:childTnLst>
                          </p:cTn>
                        </p:par>
                        <p:par>
                          <p:cTn id="73" fill="hold">
                            <p:stCondLst>
                              <p:cond delay="5000"/>
                            </p:stCondLst>
                            <p:childTnLst>
                              <p:par>
                                <p:cTn id="74" presetID="31" presetClass="entr" presetSubtype="0" fill="hold" nodeType="afterEffect">
                                  <p:stCondLst>
                                    <p:cond delay="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500" fill="hold"/>
                                        <p:tgtEl>
                                          <p:spTgt spid="121"/>
                                        </p:tgtEl>
                                        <p:attrNameLst>
                                          <p:attrName>ppt_w</p:attrName>
                                        </p:attrNameLst>
                                      </p:cBhvr>
                                      <p:tavLst>
                                        <p:tav tm="0">
                                          <p:val>
                                            <p:fltVal val="0"/>
                                          </p:val>
                                        </p:tav>
                                        <p:tav tm="100000">
                                          <p:val>
                                            <p:strVal val="#ppt_w"/>
                                          </p:val>
                                        </p:tav>
                                      </p:tavLst>
                                    </p:anim>
                                    <p:anim calcmode="lin" valueType="num">
                                      <p:cBhvr>
                                        <p:cTn id="77" dur="500" fill="hold"/>
                                        <p:tgtEl>
                                          <p:spTgt spid="121"/>
                                        </p:tgtEl>
                                        <p:attrNameLst>
                                          <p:attrName>ppt_h</p:attrName>
                                        </p:attrNameLst>
                                      </p:cBhvr>
                                      <p:tavLst>
                                        <p:tav tm="0">
                                          <p:val>
                                            <p:fltVal val="0"/>
                                          </p:val>
                                        </p:tav>
                                        <p:tav tm="100000">
                                          <p:val>
                                            <p:strVal val="#ppt_h"/>
                                          </p:val>
                                        </p:tav>
                                      </p:tavLst>
                                    </p:anim>
                                    <p:anim calcmode="lin" valueType="num">
                                      <p:cBhvr>
                                        <p:cTn id="78" dur="500" fill="hold"/>
                                        <p:tgtEl>
                                          <p:spTgt spid="121"/>
                                        </p:tgtEl>
                                        <p:attrNameLst>
                                          <p:attrName>style.rotation</p:attrName>
                                        </p:attrNameLst>
                                      </p:cBhvr>
                                      <p:tavLst>
                                        <p:tav tm="0">
                                          <p:val>
                                            <p:fltVal val="90"/>
                                          </p:val>
                                        </p:tav>
                                        <p:tav tm="100000">
                                          <p:val>
                                            <p:fltVal val="0"/>
                                          </p:val>
                                        </p:tav>
                                      </p:tavLst>
                                    </p:anim>
                                    <p:animEffect transition="in" filter="fade">
                                      <p:cBhvr>
                                        <p:cTn id="79" dur="500"/>
                                        <p:tgtEl>
                                          <p:spTgt spid="121"/>
                                        </p:tgtEl>
                                      </p:cBhvr>
                                    </p:animEffect>
                                  </p:childTnLst>
                                </p:cTn>
                              </p:par>
                            </p:childTnLst>
                          </p:cTn>
                        </p:par>
                        <p:par>
                          <p:cTn id="80" fill="hold">
                            <p:stCondLst>
                              <p:cond delay="5500"/>
                            </p:stCondLst>
                            <p:childTnLst>
                              <p:par>
                                <p:cTn id="81" presetID="31" presetClass="entr" presetSubtype="0" fill="hold" nodeType="afterEffect">
                                  <p:stCondLst>
                                    <p:cond delay="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fltVal val="0"/>
                                          </p:val>
                                        </p:tav>
                                        <p:tav tm="100000">
                                          <p:val>
                                            <p:strVal val="#ppt_h"/>
                                          </p:val>
                                        </p:tav>
                                      </p:tavLst>
                                    </p:anim>
                                    <p:anim calcmode="lin" valueType="num">
                                      <p:cBhvr>
                                        <p:cTn id="85" dur="500" fill="hold"/>
                                        <p:tgtEl>
                                          <p:spTgt spid="124"/>
                                        </p:tgtEl>
                                        <p:attrNameLst>
                                          <p:attrName>style.rotation</p:attrName>
                                        </p:attrNameLst>
                                      </p:cBhvr>
                                      <p:tavLst>
                                        <p:tav tm="0">
                                          <p:val>
                                            <p:fltVal val="90"/>
                                          </p:val>
                                        </p:tav>
                                        <p:tav tm="100000">
                                          <p:val>
                                            <p:fltVal val="0"/>
                                          </p:val>
                                        </p:tav>
                                      </p:tavLst>
                                    </p:anim>
                                    <p:animEffect transition="in" filter="fade">
                                      <p:cBhvr>
                                        <p:cTn id="86" dur="500"/>
                                        <p:tgtEl>
                                          <p:spTgt spid="12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54"/>
                                        </p:tgtEl>
                                        <p:attrNameLst>
                                          <p:attrName>style.visibility</p:attrName>
                                        </p:attrNameLst>
                                      </p:cBhvr>
                                      <p:to>
                                        <p:strVal val="visible"/>
                                      </p:to>
                                    </p:set>
                                    <p:animEffect transition="in" filter="wipe(left)">
                                      <p:cBhvr>
                                        <p:cTn id="89" dur="500"/>
                                        <p:tgtEl>
                                          <p:spTgt spid="154"/>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155"/>
                                        </p:tgtEl>
                                        <p:attrNameLst>
                                          <p:attrName>style.visibility</p:attrName>
                                        </p:attrNameLst>
                                      </p:cBhvr>
                                      <p:to>
                                        <p:strVal val="visible"/>
                                      </p:to>
                                    </p:set>
                                    <p:animEffect transition="in" filter="fade">
                                      <p:cBhvr>
                                        <p:cTn id="92" dur="1000"/>
                                        <p:tgtEl>
                                          <p:spTgt spid="155"/>
                                        </p:tgtEl>
                                      </p:cBhvr>
                                    </p:animEffect>
                                    <p:anim calcmode="lin" valueType="num">
                                      <p:cBhvr>
                                        <p:cTn id="93" dur="1000" fill="hold"/>
                                        <p:tgtEl>
                                          <p:spTgt spid="155"/>
                                        </p:tgtEl>
                                        <p:attrNameLst>
                                          <p:attrName>ppt_x</p:attrName>
                                        </p:attrNameLst>
                                      </p:cBhvr>
                                      <p:tavLst>
                                        <p:tav tm="0">
                                          <p:val>
                                            <p:strVal val="#ppt_x"/>
                                          </p:val>
                                        </p:tav>
                                        <p:tav tm="100000">
                                          <p:val>
                                            <p:strVal val="#ppt_x"/>
                                          </p:val>
                                        </p:tav>
                                      </p:tavLst>
                                    </p:anim>
                                    <p:anim calcmode="lin" valueType="num">
                                      <p:cBhvr>
                                        <p:cTn id="94" dur="1000" fill="hold"/>
                                        <p:tgtEl>
                                          <p:spTgt spid="155"/>
                                        </p:tgtEl>
                                        <p:attrNameLst>
                                          <p:attrName>ppt_y</p:attrName>
                                        </p:attrNameLst>
                                      </p:cBhvr>
                                      <p:tavLst>
                                        <p:tav tm="0">
                                          <p:val>
                                            <p:strVal val="#ppt_y+.1"/>
                                          </p:val>
                                        </p:tav>
                                        <p:tav tm="100000">
                                          <p:val>
                                            <p:strVal val="#ppt_y"/>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156"/>
                                        </p:tgtEl>
                                        <p:attrNameLst>
                                          <p:attrName>style.visibility</p:attrName>
                                        </p:attrNameLst>
                                      </p:cBhvr>
                                      <p:to>
                                        <p:strVal val="visible"/>
                                      </p:to>
                                    </p:set>
                                    <p:animEffect transition="in" filter="wipe(left)">
                                      <p:cBhvr>
                                        <p:cTn id="97" dur="500"/>
                                        <p:tgtEl>
                                          <p:spTgt spid="156"/>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157"/>
                                        </p:tgtEl>
                                        <p:attrNameLst>
                                          <p:attrName>style.visibility</p:attrName>
                                        </p:attrNameLst>
                                      </p:cBhvr>
                                      <p:to>
                                        <p:strVal val="visible"/>
                                      </p:to>
                                    </p:set>
                                    <p:animEffect transition="in" filter="fade">
                                      <p:cBhvr>
                                        <p:cTn id="100" dur="1000"/>
                                        <p:tgtEl>
                                          <p:spTgt spid="157"/>
                                        </p:tgtEl>
                                      </p:cBhvr>
                                    </p:animEffect>
                                    <p:anim calcmode="lin" valueType="num">
                                      <p:cBhvr>
                                        <p:cTn id="101" dur="1000" fill="hold"/>
                                        <p:tgtEl>
                                          <p:spTgt spid="157"/>
                                        </p:tgtEl>
                                        <p:attrNameLst>
                                          <p:attrName>ppt_x</p:attrName>
                                        </p:attrNameLst>
                                      </p:cBhvr>
                                      <p:tavLst>
                                        <p:tav tm="0">
                                          <p:val>
                                            <p:strVal val="#ppt_x"/>
                                          </p:val>
                                        </p:tav>
                                        <p:tav tm="100000">
                                          <p:val>
                                            <p:strVal val="#ppt_x"/>
                                          </p:val>
                                        </p:tav>
                                      </p:tavLst>
                                    </p:anim>
                                    <p:anim calcmode="lin" valueType="num">
                                      <p:cBhvr>
                                        <p:cTn id="102" dur="1000" fill="hold"/>
                                        <p:tgtEl>
                                          <p:spTgt spid="157"/>
                                        </p:tgtEl>
                                        <p:attrNameLst>
                                          <p:attrName>ppt_y</p:attrName>
                                        </p:attrNameLst>
                                      </p:cBhvr>
                                      <p:tavLst>
                                        <p:tav tm="0">
                                          <p:val>
                                            <p:strVal val="#ppt_y+.1"/>
                                          </p:val>
                                        </p:tav>
                                        <p:tav tm="100000">
                                          <p:val>
                                            <p:strVal val="#ppt_y"/>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158"/>
                                        </p:tgtEl>
                                        <p:attrNameLst>
                                          <p:attrName>style.visibility</p:attrName>
                                        </p:attrNameLst>
                                      </p:cBhvr>
                                      <p:to>
                                        <p:strVal val="visible"/>
                                      </p:to>
                                    </p:set>
                                    <p:animEffect transition="in" filter="wipe(left)">
                                      <p:cBhvr>
                                        <p:cTn id="105" dur="500"/>
                                        <p:tgtEl>
                                          <p:spTgt spid="158"/>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159"/>
                                        </p:tgtEl>
                                        <p:attrNameLst>
                                          <p:attrName>style.visibility</p:attrName>
                                        </p:attrNameLst>
                                      </p:cBhvr>
                                      <p:to>
                                        <p:strVal val="visible"/>
                                      </p:to>
                                    </p:set>
                                    <p:animEffect transition="in" filter="fade">
                                      <p:cBhvr>
                                        <p:cTn id="108" dur="1000"/>
                                        <p:tgtEl>
                                          <p:spTgt spid="159"/>
                                        </p:tgtEl>
                                      </p:cBhvr>
                                    </p:animEffect>
                                    <p:anim calcmode="lin" valueType="num">
                                      <p:cBhvr>
                                        <p:cTn id="109" dur="1000" fill="hold"/>
                                        <p:tgtEl>
                                          <p:spTgt spid="159"/>
                                        </p:tgtEl>
                                        <p:attrNameLst>
                                          <p:attrName>ppt_x</p:attrName>
                                        </p:attrNameLst>
                                      </p:cBhvr>
                                      <p:tavLst>
                                        <p:tav tm="0">
                                          <p:val>
                                            <p:strVal val="#ppt_x"/>
                                          </p:val>
                                        </p:tav>
                                        <p:tav tm="100000">
                                          <p:val>
                                            <p:strVal val="#ppt_x"/>
                                          </p:val>
                                        </p:tav>
                                      </p:tavLst>
                                    </p:anim>
                                    <p:anim calcmode="lin" valueType="num">
                                      <p:cBhvr>
                                        <p:cTn id="110" dur="1000" fill="hold"/>
                                        <p:tgtEl>
                                          <p:spTgt spid="159"/>
                                        </p:tgtEl>
                                        <p:attrNameLst>
                                          <p:attrName>ppt_y</p:attrName>
                                        </p:attrNameLst>
                                      </p:cBhvr>
                                      <p:tavLst>
                                        <p:tav tm="0">
                                          <p:val>
                                            <p:strVal val="#ppt_y+.1"/>
                                          </p:val>
                                        </p:tav>
                                        <p:tav tm="100000">
                                          <p:val>
                                            <p:strVal val="#ppt_y"/>
                                          </p:val>
                                        </p:tav>
                                      </p:tavLst>
                                    </p:anim>
                                  </p:childTnLst>
                                </p:cTn>
                              </p:par>
                              <p:par>
                                <p:cTn id="111" presetID="22" presetClass="entr" presetSubtype="8" fill="hold" grpId="0" nodeType="withEffect">
                                  <p:stCondLst>
                                    <p:cond delay="0"/>
                                  </p:stCondLst>
                                  <p:childTnLst>
                                    <p:set>
                                      <p:cBhvr>
                                        <p:cTn id="112" dur="1" fill="hold">
                                          <p:stCondLst>
                                            <p:cond delay="0"/>
                                          </p:stCondLst>
                                        </p:cTn>
                                        <p:tgtEl>
                                          <p:spTgt spid="160"/>
                                        </p:tgtEl>
                                        <p:attrNameLst>
                                          <p:attrName>style.visibility</p:attrName>
                                        </p:attrNameLst>
                                      </p:cBhvr>
                                      <p:to>
                                        <p:strVal val="visible"/>
                                      </p:to>
                                    </p:set>
                                    <p:animEffect transition="in" filter="wipe(left)">
                                      <p:cBhvr>
                                        <p:cTn id="113" dur="500"/>
                                        <p:tgtEl>
                                          <p:spTgt spid="160"/>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161"/>
                                        </p:tgtEl>
                                        <p:attrNameLst>
                                          <p:attrName>style.visibility</p:attrName>
                                        </p:attrNameLst>
                                      </p:cBhvr>
                                      <p:to>
                                        <p:strVal val="visible"/>
                                      </p:to>
                                    </p:set>
                                    <p:animEffect transition="in" filter="fade">
                                      <p:cBhvr>
                                        <p:cTn id="116" dur="1000"/>
                                        <p:tgtEl>
                                          <p:spTgt spid="161"/>
                                        </p:tgtEl>
                                      </p:cBhvr>
                                    </p:animEffect>
                                    <p:anim calcmode="lin" valueType="num">
                                      <p:cBhvr>
                                        <p:cTn id="117" dur="1000" fill="hold"/>
                                        <p:tgtEl>
                                          <p:spTgt spid="161"/>
                                        </p:tgtEl>
                                        <p:attrNameLst>
                                          <p:attrName>ppt_x</p:attrName>
                                        </p:attrNameLst>
                                      </p:cBhvr>
                                      <p:tavLst>
                                        <p:tav tm="0">
                                          <p:val>
                                            <p:strVal val="#ppt_x"/>
                                          </p:val>
                                        </p:tav>
                                        <p:tav tm="100000">
                                          <p:val>
                                            <p:strVal val="#ppt_x"/>
                                          </p:val>
                                        </p:tav>
                                      </p:tavLst>
                                    </p:anim>
                                    <p:anim calcmode="lin" valueType="num">
                                      <p:cBhvr>
                                        <p:cTn id="118" dur="10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p:bldP spid="68" grpId="0" animBg="1"/>
      <p:bldP spid="76" grpId="0" animBg="1"/>
      <p:bldP spid="77" grpId="0" animBg="1"/>
      <p:bldP spid="84" grpId="0" animBg="1"/>
      <p:bldP spid="120" grpId="0" animBg="1"/>
      <p:bldP spid="154" grpId="0"/>
      <p:bldP spid="155" grpId="0"/>
      <p:bldP spid="156" grpId="0"/>
      <p:bldP spid="157" grpId="0"/>
      <p:bldP spid="158" grpId="0"/>
      <p:bldP spid="159" grpId="0"/>
      <p:bldP spid="160" grpId="0"/>
      <p:bldP spid="1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p:cNvGrpSpPr/>
          <p:nvPr/>
        </p:nvGrpSpPr>
        <p:grpSpPr>
          <a:xfrm>
            <a:off x="2117506" y="3110425"/>
            <a:ext cx="1800599" cy="1800599"/>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1" name="椭圆 9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92" name="组合 91"/>
          <p:cNvGrpSpPr/>
          <p:nvPr/>
        </p:nvGrpSpPr>
        <p:grpSpPr>
          <a:xfrm>
            <a:off x="2981033" y="1425176"/>
            <a:ext cx="1841688" cy="1841688"/>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4" name="椭圆 9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95" name="组合 94"/>
          <p:cNvGrpSpPr/>
          <p:nvPr/>
        </p:nvGrpSpPr>
        <p:grpSpPr>
          <a:xfrm>
            <a:off x="6311955" y="1807558"/>
            <a:ext cx="1477475" cy="1477475"/>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7" name="椭圆 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98" name="组合 97"/>
          <p:cNvGrpSpPr/>
          <p:nvPr/>
        </p:nvGrpSpPr>
        <p:grpSpPr>
          <a:xfrm>
            <a:off x="3288612" y="4436780"/>
            <a:ext cx="1387925" cy="1387925"/>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1" name="椭圆 1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42" name="组合 141"/>
          <p:cNvGrpSpPr/>
          <p:nvPr/>
        </p:nvGrpSpPr>
        <p:grpSpPr>
          <a:xfrm>
            <a:off x="3911605" y="2397855"/>
            <a:ext cx="2730618" cy="2730618"/>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4" name="椭圆 1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45" name="组合 144"/>
          <p:cNvGrpSpPr/>
          <p:nvPr/>
        </p:nvGrpSpPr>
        <p:grpSpPr>
          <a:xfrm>
            <a:off x="6931969" y="4318389"/>
            <a:ext cx="1558079" cy="1558079"/>
            <a:chOff x="304800" y="673100"/>
            <a:chExt cx="4000500" cy="4000500"/>
          </a:xfrm>
          <a:effectLst>
            <a:outerShdw blurRad="444500" dist="254000" dir="8100000" algn="tr" rotWithShape="0">
              <a:prstClr val="black">
                <a:alpha val="50000"/>
              </a:prstClr>
            </a:outerShdw>
          </a:effectLst>
        </p:grpSpPr>
        <p:sp>
          <p:nvSpPr>
            <p:cNvPr id="146" name="同心圆 1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7" name="椭圆 14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47" name="饼形 46"/>
          <p:cNvSpPr/>
          <p:nvPr/>
        </p:nvSpPr>
        <p:spPr>
          <a:xfrm rot="18900000">
            <a:off x="3547061" y="4683578"/>
            <a:ext cx="922740" cy="922740"/>
          </a:xfrm>
          <a:prstGeom prst="pie">
            <a:avLst>
              <a:gd name="adj1" fmla="val 0"/>
              <a:gd name="adj2" fmla="val 7482032"/>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8" name="椭圆 47"/>
          <p:cNvSpPr>
            <a:spLocks noChangeAspect="1"/>
          </p:cNvSpPr>
          <p:nvPr/>
        </p:nvSpPr>
        <p:spPr>
          <a:xfrm>
            <a:off x="3774509" y="4911026"/>
            <a:ext cx="467846" cy="467846"/>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1" name="椭圆 50"/>
          <p:cNvSpPr>
            <a:spLocks noChangeAspect="1"/>
          </p:cNvSpPr>
          <p:nvPr/>
        </p:nvSpPr>
        <p:spPr>
          <a:xfrm>
            <a:off x="6511295" y="2010236"/>
            <a:ext cx="1079645" cy="1079645"/>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2" name="文本框 3"/>
          <p:cNvSpPr txBox="1"/>
          <p:nvPr/>
        </p:nvSpPr>
        <p:spPr>
          <a:xfrm>
            <a:off x="6599893" y="2165467"/>
            <a:ext cx="702253" cy="769241"/>
          </a:xfrm>
          <a:prstGeom prst="rect">
            <a:avLst/>
          </a:prstGeom>
          <a:noFill/>
        </p:spPr>
        <p:txBody>
          <a:bodyPr wrap="none" rtlCol="0">
            <a:spAutoFit/>
          </a:bodyPr>
          <a:lstStyle/>
          <a:p>
            <a:r>
              <a:rPr lang="en-US" altLang="zh-CN"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01</a:t>
            </a:r>
            <a:endParaRPr lang="zh-CN" altLang="en-US"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53" name="组合 52"/>
          <p:cNvGrpSpPr>
            <a:grpSpLocks noChangeAspect="1"/>
          </p:cNvGrpSpPr>
          <p:nvPr/>
        </p:nvGrpSpPr>
        <p:grpSpPr>
          <a:xfrm>
            <a:off x="7952057" y="1661631"/>
            <a:ext cx="488569" cy="503835"/>
            <a:chOff x="9405938" y="2763838"/>
            <a:chExt cx="1219201" cy="1257301"/>
          </a:xfrm>
          <a:solidFill>
            <a:schemeClr val="accent2"/>
          </a:solidFill>
        </p:grpSpPr>
        <p:sp>
          <p:nvSpPr>
            <p:cNvPr id="54" name="Rectangle 5"/>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5" name="Rectangle 6"/>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6" name="Rectangle 7"/>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7" name="Rectangle 8"/>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8" name="Rectangle 9"/>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9" name="Rectangle 10"/>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0" name="Rectangle 11"/>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Rectangle 12"/>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2" name="Rectangle 13"/>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3" name="Rectangle 14"/>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cxnSp>
        <p:nvCxnSpPr>
          <p:cNvPr id="64" name="直接连接符 63"/>
          <p:cNvCxnSpPr/>
          <p:nvPr/>
        </p:nvCxnSpPr>
        <p:spPr>
          <a:xfrm>
            <a:off x="7952056" y="2321532"/>
            <a:ext cx="182268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5" name="文本框 20"/>
          <p:cNvSpPr txBox="1"/>
          <p:nvPr/>
        </p:nvSpPr>
        <p:spPr>
          <a:xfrm>
            <a:off x="7823711" y="2501288"/>
            <a:ext cx="2175342" cy="1212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7" name="椭圆 66"/>
          <p:cNvSpPr>
            <a:spLocks noChangeAspect="1"/>
          </p:cNvSpPr>
          <p:nvPr/>
        </p:nvSpPr>
        <p:spPr>
          <a:xfrm>
            <a:off x="7142488" y="4540467"/>
            <a:ext cx="1113043" cy="1113043"/>
          </a:xfrm>
          <a:prstGeom prst="ellipse">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8" name="文本框 23"/>
          <p:cNvSpPr txBox="1"/>
          <p:nvPr/>
        </p:nvSpPr>
        <p:spPr>
          <a:xfrm>
            <a:off x="7282547" y="4747359"/>
            <a:ext cx="812831" cy="769241"/>
          </a:xfrm>
          <a:prstGeom prst="rect">
            <a:avLst/>
          </a:prstGeom>
          <a:noFill/>
        </p:spPr>
        <p:txBody>
          <a:bodyPr wrap="none" rtlCol="0">
            <a:spAutoFit/>
          </a:bodyPr>
          <a:lstStyle/>
          <a:p>
            <a:r>
              <a:rPr lang="en-US" altLang="zh-CN"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03</a:t>
            </a:r>
            <a:endParaRPr lang="zh-CN" altLang="en-US"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endParaRPr>
          </a:p>
        </p:txBody>
      </p:sp>
      <p:cxnSp>
        <p:nvCxnSpPr>
          <p:cNvPr id="69" name="直接连接符 68"/>
          <p:cNvCxnSpPr/>
          <p:nvPr/>
        </p:nvCxnSpPr>
        <p:spPr>
          <a:xfrm>
            <a:off x="8622531" y="4959242"/>
            <a:ext cx="182268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0" name="文本框 25"/>
          <p:cNvSpPr txBox="1"/>
          <p:nvPr/>
        </p:nvSpPr>
        <p:spPr>
          <a:xfrm>
            <a:off x="8494185" y="5138998"/>
            <a:ext cx="2175342" cy="1212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1" name="Freeform 148"/>
          <p:cNvSpPr>
            <a:spLocks noChangeAspect="1"/>
          </p:cNvSpPr>
          <p:nvPr/>
        </p:nvSpPr>
        <p:spPr bwMode="auto">
          <a:xfrm>
            <a:off x="8622533" y="4196603"/>
            <a:ext cx="733343" cy="575810"/>
          </a:xfrm>
          <a:custGeom>
            <a:avLst/>
            <a:gdLst>
              <a:gd name="T0" fmla="*/ 7 w 135"/>
              <a:gd name="T1" fmla="*/ 99 h 106"/>
              <a:gd name="T2" fmla="*/ 135 w 135"/>
              <a:gd name="T3" fmla="*/ 99 h 106"/>
              <a:gd name="T4" fmla="*/ 135 w 135"/>
              <a:gd name="T5" fmla="*/ 106 h 106"/>
              <a:gd name="T6" fmla="*/ 7 w 135"/>
              <a:gd name="T7" fmla="*/ 106 h 106"/>
              <a:gd name="T8" fmla="*/ 0 w 135"/>
              <a:gd name="T9" fmla="*/ 106 h 106"/>
              <a:gd name="T10" fmla="*/ 0 w 135"/>
              <a:gd name="T11" fmla="*/ 99 h 106"/>
              <a:gd name="T12" fmla="*/ 0 w 135"/>
              <a:gd name="T13" fmla="*/ 0 h 106"/>
              <a:gd name="T14" fmla="*/ 7 w 135"/>
              <a:gd name="T15" fmla="*/ 0 h 106"/>
              <a:gd name="T16" fmla="*/ 7 w 135"/>
              <a:gd name="T17" fmla="*/ 56 h 106"/>
              <a:gd name="T18" fmla="*/ 22 w 135"/>
              <a:gd name="T19" fmla="*/ 47 h 106"/>
              <a:gd name="T20" fmla="*/ 26 w 135"/>
              <a:gd name="T21" fmla="*/ 42 h 106"/>
              <a:gd name="T22" fmla="*/ 31 w 135"/>
              <a:gd name="T23" fmla="*/ 49 h 106"/>
              <a:gd name="T24" fmla="*/ 33 w 135"/>
              <a:gd name="T25" fmla="*/ 54 h 106"/>
              <a:gd name="T26" fmla="*/ 38 w 135"/>
              <a:gd name="T27" fmla="*/ 49 h 106"/>
              <a:gd name="T28" fmla="*/ 45 w 135"/>
              <a:gd name="T29" fmla="*/ 44 h 106"/>
              <a:gd name="T30" fmla="*/ 50 w 135"/>
              <a:gd name="T31" fmla="*/ 52 h 106"/>
              <a:gd name="T32" fmla="*/ 52 w 135"/>
              <a:gd name="T33" fmla="*/ 56 h 106"/>
              <a:gd name="T34" fmla="*/ 64 w 135"/>
              <a:gd name="T35" fmla="*/ 49 h 106"/>
              <a:gd name="T36" fmla="*/ 69 w 135"/>
              <a:gd name="T37" fmla="*/ 47 h 106"/>
              <a:gd name="T38" fmla="*/ 71 w 135"/>
              <a:gd name="T39" fmla="*/ 49 h 106"/>
              <a:gd name="T40" fmla="*/ 83 w 135"/>
              <a:gd name="T41" fmla="*/ 33 h 106"/>
              <a:gd name="T42" fmla="*/ 88 w 135"/>
              <a:gd name="T43" fmla="*/ 26 h 106"/>
              <a:gd name="T44" fmla="*/ 93 w 135"/>
              <a:gd name="T45" fmla="*/ 30 h 106"/>
              <a:gd name="T46" fmla="*/ 95 w 135"/>
              <a:gd name="T47" fmla="*/ 33 h 106"/>
              <a:gd name="T48" fmla="*/ 102 w 135"/>
              <a:gd name="T49" fmla="*/ 23 h 106"/>
              <a:gd name="T50" fmla="*/ 95 w 135"/>
              <a:gd name="T51" fmla="*/ 16 h 106"/>
              <a:gd name="T52" fmla="*/ 111 w 135"/>
              <a:gd name="T53" fmla="*/ 9 h 106"/>
              <a:gd name="T54" fmla="*/ 128 w 135"/>
              <a:gd name="T55" fmla="*/ 2 h 106"/>
              <a:gd name="T56" fmla="*/ 126 w 135"/>
              <a:gd name="T57" fmla="*/ 21 h 106"/>
              <a:gd name="T58" fmla="*/ 123 w 135"/>
              <a:gd name="T59" fmla="*/ 40 h 106"/>
              <a:gd name="T60" fmla="*/ 114 w 135"/>
              <a:gd name="T61" fmla="*/ 33 h 106"/>
              <a:gd name="T62" fmla="*/ 104 w 135"/>
              <a:gd name="T63" fmla="*/ 47 h 106"/>
              <a:gd name="T64" fmla="*/ 100 w 135"/>
              <a:gd name="T65" fmla="*/ 54 h 106"/>
              <a:gd name="T66" fmla="*/ 93 w 135"/>
              <a:gd name="T67" fmla="*/ 49 h 106"/>
              <a:gd name="T68" fmla="*/ 90 w 135"/>
              <a:gd name="T69" fmla="*/ 47 h 106"/>
              <a:gd name="T70" fmla="*/ 78 w 135"/>
              <a:gd name="T71" fmla="*/ 63 h 106"/>
              <a:gd name="T72" fmla="*/ 76 w 135"/>
              <a:gd name="T73" fmla="*/ 71 h 106"/>
              <a:gd name="T74" fmla="*/ 69 w 135"/>
              <a:gd name="T75" fmla="*/ 66 h 106"/>
              <a:gd name="T76" fmla="*/ 67 w 135"/>
              <a:gd name="T77" fmla="*/ 66 h 106"/>
              <a:gd name="T78" fmla="*/ 52 w 135"/>
              <a:gd name="T79" fmla="*/ 73 h 106"/>
              <a:gd name="T80" fmla="*/ 45 w 135"/>
              <a:gd name="T81" fmla="*/ 75 h 106"/>
              <a:gd name="T82" fmla="*/ 43 w 135"/>
              <a:gd name="T83" fmla="*/ 71 h 106"/>
              <a:gd name="T84" fmla="*/ 40 w 135"/>
              <a:gd name="T85" fmla="*/ 66 h 106"/>
              <a:gd name="T86" fmla="*/ 38 w 135"/>
              <a:gd name="T87" fmla="*/ 71 h 106"/>
              <a:gd name="T88" fmla="*/ 31 w 135"/>
              <a:gd name="T89" fmla="*/ 75 h 106"/>
              <a:gd name="T90" fmla="*/ 26 w 135"/>
              <a:gd name="T91" fmla="*/ 68 h 106"/>
              <a:gd name="T92" fmla="*/ 24 w 135"/>
              <a:gd name="T93" fmla="*/ 63 h 106"/>
              <a:gd name="T94" fmla="*/ 7 w 135"/>
              <a:gd name="T95" fmla="*/ 75 h 106"/>
              <a:gd name="T96" fmla="*/ 7 w 135"/>
              <a:gd name="T9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106">
                <a:moveTo>
                  <a:pt x="7" y="99"/>
                </a:moveTo>
                <a:lnTo>
                  <a:pt x="135" y="99"/>
                </a:lnTo>
                <a:lnTo>
                  <a:pt x="135" y="106"/>
                </a:lnTo>
                <a:lnTo>
                  <a:pt x="7" y="106"/>
                </a:lnTo>
                <a:lnTo>
                  <a:pt x="0" y="106"/>
                </a:lnTo>
                <a:lnTo>
                  <a:pt x="0" y="99"/>
                </a:lnTo>
                <a:lnTo>
                  <a:pt x="0" y="0"/>
                </a:lnTo>
                <a:lnTo>
                  <a:pt x="7" y="0"/>
                </a:lnTo>
                <a:lnTo>
                  <a:pt x="7" y="56"/>
                </a:lnTo>
                <a:lnTo>
                  <a:pt x="22" y="47"/>
                </a:lnTo>
                <a:lnTo>
                  <a:pt x="26" y="42"/>
                </a:lnTo>
                <a:lnTo>
                  <a:pt x="31" y="49"/>
                </a:lnTo>
                <a:lnTo>
                  <a:pt x="33" y="54"/>
                </a:lnTo>
                <a:lnTo>
                  <a:pt x="38" y="49"/>
                </a:lnTo>
                <a:lnTo>
                  <a:pt x="45" y="44"/>
                </a:lnTo>
                <a:lnTo>
                  <a:pt x="50" y="52"/>
                </a:lnTo>
                <a:lnTo>
                  <a:pt x="52" y="56"/>
                </a:lnTo>
                <a:lnTo>
                  <a:pt x="64" y="49"/>
                </a:lnTo>
                <a:lnTo>
                  <a:pt x="69" y="47"/>
                </a:lnTo>
                <a:lnTo>
                  <a:pt x="71" y="49"/>
                </a:lnTo>
                <a:lnTo>
                  <a:pt x="83" y="33"/>
                </a:lnTo>
                <a:lnTo>
                  <a:pt x="88" y="26"/>
                </a:lnTo>
                <a:lnTo>
                  <a:pt x="93" y="30"/>
                </a:lnTo>
                <a:lnTo>
                  <a:pt x="95" y="33"/>
                </a:lnTo>
                <a:lnTo>
                  <a:pt x="102" y="23"/>
                </a:lnTo>
                <a:lnTo>
                  <a:pt x="95" y="16"/>
                </a:lnTo>
                <a:lnTo>
                  <a:pt x="111" y="9"/>
                </a:lnTo>
                <a:lnTo>
                  <a:pt x="128" y="2"/>
                </a:lnTo>
                <a:lnTo>
                  <a:pt x="126" y="21"/>
                </a:lnTo>
                <a:lnTo>
                  <a:pt x="123" y="40"/>
                </a:lnTo>
                <a:lnTo>
                  <a:pt x="114" y="33"/>
                </a:lnTo>
                <a:lnTo>
                  <a:pt x="104" y="47"/>
                </a:lnTo>
                <a:lnTo>
                  <a:pt x="100" y="54"/>
                </a:lnTo>
                <a:lnTo>
                  <a:pt x="93" y="49"/>
                </a:lnTo>
                <a:lnTo>
                  <a:pt x="90" y="47"/>
                </a:lnTo>
                <a:lnTo>
                  <a:pt x="78" y="63"/>
                </a:lnTo>
                <a:lnTo>
                  <a:pt x="76" y="71"/>
                </a:lnTo>
                <a:lnTo>
                  <a:pt x="69" y="66"/>
                </a:lnTo>
                <a:lnTo>
                  <a:pt x="67" y="66"/>
                </a:lnTo>
                <a:lnTo>
                  <a:pt x="52" y="73"/>
                </a:lnTo>
                <a:lnTo>
                  <a:pt x="45" y="75"/>
                </a:lnTo>
                <a:lnTo>
                  <a:pt x="43" y="71"/>
                </a:lnTo>
                <a:lnTo>
                  <a:pt x="40" y="66"/>
                </a:lnTo>
                <a:lnTo>
                  <a:pt x="38" y="71"/>
                </a:lnTo>
                <a:lnTo>
                  <a:pt x="31" y="75"/>
                </a:lnTo>
                <a:lnTo>
                  <a:pt x="26" y="68"/>
                </a:lnTo>
                <a:lnTo>
                  <a:pt x="24" y="63"/>
                </a:lnTo>
                <a:lnTo>
                  <a:pt x="7" y="75"/>
                </a:lnTo>
                <a:lnTo>
                  <a:pt x="7" y="99"/>
                </a:lnTo>
                <a:close/>
              </a:path>
            </a:pathLst>
          </a:custGeom>
          <a:solidFill>
            <a:srgbClr val="00B0F0"/>
          </a:solidFill>
          <a:ln>
            <a:noFill/>
          </a:ln>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3" name="饼形 72"/>
          <p:cNvSpPr/>
          <p:nvPr/>
        </p:nvSpPr>
        <p:spPr>
          <a:xfrm rot="-2700000">
            <a:off x="3200118" y="1684868"/>
            <a:ext cx="1310568" cy="1310568"/>
          </a:xfrm>
          <a:prstGeom prst="pie">
            <a:avLst>
              <a:gd name="adj1" fmla="val 20871577"/>
              <a:gd name="adj2" fmla="val 16200000"/>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4" name="文本框 29"/>
          <p:cNvSpPr txBox="1"/>
          <p:nvPr/>
        </p:nvSpPr>
        <p:spPr>
          <a:xfrm>
            <a:off x="3432583" y="1629395"/>
            <a:ext cx="628534" cy="400006"/>
          </a:xfrm>
          <a:prstGeom prst="rect">
            <a:avLst/>
          </a:prstGeom>
          <a:noFill/>
        </p:spPr>
        <p:txBody>
          <a:bodyPr wrap="none" rtlCol="0">
            <a:spAutoFit/>
          </a:bodyPr>
          <a:lstStyle/>
          <a:p>
            <a:r>
              <a:rPr lang="en-US" altLang="zh-CN" sz="20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20%</a:t>
            </a:r>
            <a:endParaRPr lang="zh-CN" altLang="en-US" sz="20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饼形 75"/>
          <p:cNvSpPr>
            <a:spLocks noChangeAspect="1"/>
          </p:cNvSpPr>
          <p:nvPr/>
        </p:nvSpPr>
        <p:spPr>
          <a:xfrm>
            <a:off x="4306013" y="2811720"/>
            <a:ext cx="1871384" cy="1871384"/>
          </a:xfrm>
          <a:prstGeom prst="pie">
            <a:avLst>
              <a:gd name="adj1" fmla="val 72813"/>
              <a:gd name="adj2" fmla="val 16200000"/>
            </a:avLst>
          </a:prstGeom>
          <a:solidFill>
            <a:srgbClr val="00B0F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7" name="文本框 32"/>
          <p:cNvSpPr txBox="1"/>
          <p:nvPr/>
        </p:nvSpPr>
        <p:spPr>
          <a:xfrm>
            <a:off x="5225799" y="3034637"/>
            <a:ext cx="1003540" cy="707702"/>
          </a:xfrm>
          <a:prstGeom prst="rect">
            <a:avLst/>
          </a:prstGeom>
          <a:noFill/>
        </p:spPr>
        <p:txBody>
          <a:bodyPr wrap="none" rtlCol="0">
            <a:spAutoFit/>
          </a:bodyPr>
          <a:lstStyle/>
          <a:p>
            <a:r>
              <a:rPr lang="en-US" altLang="zh-CN" sz="40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25</a:t>
            </a:r>
            <a:r>
              <a:rPr lang="en-US" altLang="zh-CN" sz="32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a:t>
            </a:r>
            <a:endParaRPr lang="zh-CN" altLang="en-US" sz="32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8" name="椭圆 77"/>
          <p:cNvSpPr/>
          <p:nvPr/>
        </p:nvSpPr>
        <p:spPr>
          <a:xfrm>
            <a:off x="4887805" y="3393512"/>
            <a:ext cx="707802" cy="707802"/>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9" name="文本框 41"/>
          <p:cNvSpPr txBox="1"/>
          <p:nvPr/>
        </p:nvSpPr>
        <p:spPr>
          <a:xfrm>
            <a:off x="4825332" y="4088567"/>
            <a:ext cx="960269" cy="325710"/>
          </a:xfrm>
          <a:prstGeom prst="rect">
            <a:avLst/>
          </a:prstGeom>
          <a:noFill/>
        </p:spPr>
        <p:txBody>
          <a:bodyPr wrap="none" rtlCol="0">
            <a:spAutoFit/>
          </a:bodyPr>
          <a:lstStyle/>
          <a:p>
            <a:pPr algn="r">
              <a:defRPr/>
            </a:pPr>
            <a:r>
              <a:rPr lang="zh-CN" altLang="en-US" sz="151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80" name="椭圆 79"/>
          <p:cNvSpPr>
            <a:spLocks noChangeAspect="1"/>
          </p:cNvSpPr>
          <p:nvPr/>
        </p:nvSpPr>
        <p:spPr>
          <a:xfrm>
            <a:off x="3621479" y="2106229"/>
            <a:ext cx="467846" cy="467846"/>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2" name="文本框 39"/>
          <p:cNvSpPr txBox="1"/>
          <p:nvPr/>
        </p:nvSpPr>
        <p:spPr>
          <a:xfrm>
            <a:off x="3455426" y="4940673"/>
            <a:ext cx="566034" cy="400006"/>
          </a:xfrm>
          <a:prstGeom prst="rect">
            <a:avLst/>
          </a:prstGeom>
          <a:noFill/>
        </p:spPr>
        <p:txBody>
          <a:bodyPr wrap="none" rtlCol="0">
            <a:spAutoFit/>
          </a:bodyPr>
          <a:lstStyle/>
          <a:p>
            <a:r>
              <a:rPr lang="en-US" altLang="zh-CN" sz="20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75</a:t>
            </a:r>
            <a:r>
              <a:rPr lang="en-US" altLang="zh-CN" sz="16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a:t>
            </a:r>
            <a:endParaRPr lang="zh-CN" altLang="en-US" sz="1600" b="1"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3" name="椭圆 82"/>
          <p:cNvSpPr/>
          <p:nvPr/>
        </p:nvSpPr>
        <p:spPr>
          <a:xfrm>
            <a:off x="2437200" y="3438165"/>
            <a:ext cx="1142586" cy="114258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文本框 48"/>
          <p:cNvSpPr txBox="1"/>
          <p:nvPr/>
        </p:nvSpPr>
        <p:spPr>
          <a:xfrm>
            <a:off x="2581190" y="3624864"/>
            <a:ext cx="771164" cy="769241"/>
          </a:xfrm>
          <a:prstGeom prst="rect">
            <a:avLst/>
          </a:prstGeom>
          <a:noFill/>
        </p:spPr>
        <p:txBody>
          <a:bodyPr wrap="none" rtlCol="0">
            <a:spAutoFit/>
          </a:bodyPr>
          <a:lstStyle/>
          <a:p>
            <a:r>
              <a:rPr lang="en-US" altLang="zh-CN"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02</a:t>
            </a:r>
            <a:endParaRPr lang="zh-CN" altLang="en-US" sz="4400" b="1"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5" name="文本框 49"/>
          <p:cNvSpPr txBox="1"/>
          <p:nvPr/>
        </p:nvSpPr>
        <p:spPr>
          <a:xfrm>
            <a:off x="1143562" y="5188070"/>
            <a:ext cx="2175342" cy="1212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4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cxnSp>
        <p:nvCxnSpPr>
          <p:cNvPr id="86" name="直接连接符 85"/>
          <p:cNvCxnSpPr/>
          <p:nvPr/>
        </p:nvCxnSpPr>
        <p:spPr>
          <a:xfrm>
            <a:off x="1383418" y="4959242"/>
            <a:ext cx="182268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7" name="Freeform 13"/>
          <p:cNvSpPr>
            <a:spLocks noChangeAspect="1" noEditPoints="1"/>
          </p:cNvSpPr>
          <p:nvPr/>
        </p:nvSpPr>
        <p:spPr bwMode="auto">
          <a:xfrm>
            <a:off x="1383419" y="4349820"/>
            <a:ext cx="558127" cy="503835"/>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rgbClr val="0070C0"/>
          </a:solidFill>
          <a:ln>
            <a:noFill/>
          </a:ln>
        </p:spPr>
        <p:txBody>
          <a:bodyPr vert="horz" wrap="square" lIns="91410" tIns="45705" rIns="91410" bIns="45705" numCol="1" anchor="t" anchorCtr="0" compatLnSpc="1"/>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animEffect transition="in" filter="fade">
                                      <p:cBhvr>
                                        <p:cTn id="15" dur="500"/>
                                        <p:tgtEl>
                                          <p:spTgt spid="9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2"/>
                                        </p:tgtEl>
                                        <p:attrNameLst>
                                          <p:attrName>style.visibility</p:attrName>
                                        </p:attrNameLst>
                                      </p:cBhvr>
                                      <p:to>
                                        <p:strVal val="visible"/>
                                      </p:to>
                                    </p:set>
                                    <p:anim calcmode="lin" valueType="num">
                                      <p:cBhvr>
                                        <p:cTn id="19" dur="500" fill="hold"/>
                                        <p:tgtEl>
                                          <p:spTgt spid="142"/>
                                        </p:tgtEl>
                                        <p:attrNameLst>
                                          <p:attrName>ppt_w</p:attrName>
                                        </p:attrNameLst>
                                      </p:cBhvr>
                                      <p:tavLst>
                                        <p:tav tm="0">
                                          <p:val>
                                            <p:fltVal val="0"/>
                                          </p:val>
                                        </p:tav>
                                        <p:tav tm="100000">
                                          <p:val>
                                            <p:strVal val="#ppt_w"/>
                                          </p:val>
                                        </p:tav>
                                      </p:tavLst>
                                    </p:anim>
                                    <p:anim calcmode="lin" valueType="num">
                                      <p:cBhvr>
                                        <p:cTn id="20" dur="500" fill="hold"/>
                                        <p:tgtEl>
                                          <p:spTgt spid="142"/>
                                        </p:tgtEl>
                                        <p:attrNameLst>
                                          <p:attrName>ppt_h</p:attrName>
                                        </p:attrNameLst>
                                      </p:cBhvr>
                                      <p:tavLst>
                                        <p:tav tm="0">
                                          <p:val>
                                            <p:fltVal val="0"/>
                                          </p:val>
                                        </p:tav>
                                        <p:tav tm="100000">
                                          <p:val>
                                            <p:strVal val="#ppt_h"/>
                                          </p:val>
                                        </p:tav>
                                      </p:tavLst>
                                    </p:anim>
                                    <p:animEffect transition="in" filter="fade">
                                      <p:cBhvr>
                                        <p:cTn id="21" dur="500"/>
                                        <p:tgtEl>
                                          <p:spTgt spid="142"/>
                                        </p:tgtEl>
                                      </p:cBhvr>
                                    </p:animEffect>
                                  </p:childTnLst>
                                </p:cTn>
                              </p:par>
                            </p:childTnLst>
                          </p:cTn>
                        </p:par>
                        <p:par>
                          <p:cTn id="22" fill="hold">
                            <p:stCondLst>
                              <p:cond delay="1500"/>
                            </p:stCondLst>
                            <p:childTnLst>
                              <p:par>
                                <p:cTn id="23" presetID="6" presetClass="entr" presetSubtype="1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circle(in)">
                                      <p:cBhvr>
                                        <p:cTn id="25" dur="2000"/>
                                        <p:tgtEl>
                                          <p:spTgt spid="7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circle(in)">
                                      <p:cBhvr>
                                        <p:cTn id="28" dur="2000"/>
                                        <p:tgtEl>
                                          <p:spTgt spid="76"/>
                                        </p:tgtEl>
                                      </p:cBhvr>
                                    </p:animEffect>
                                  </p:childTnLst>
                                </p:cTn>
                              </p:par>
                            </p:childTnLst>
                          </p:cTn>
                        </p:par>
                        <p:par>
                          <p:cTn id="29" fill="hold">
                            <p:stCondLst>
                              <p:cond delay="3500"/>
                            </p:stCondLst>
                            <p:childTnLst>
                              <p:par>
                                <p:cTn id="30" presetID="31" presetClass="entr" presetSubtype="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1000" fill="hold"/>
                                        <p:tgtEl>
                                          <p:spTgt spid="77"/>
                                        </p:tgtEl>
                                        <p:attrNameLst>
                                          <p:attrName>ppt_w</p:attrName>
                                        </p:attrNameLst>
                                      </p:cBhvr>
                                      <p:tavLst>
                                        <p:tav tm="0">
                                          <p:val>
                                            <p:fltVal val="0"/>
                                          </p:val>
                                        </p:tav>
                                        <p:tav tm="100000">
                                          <p:val>
                                            <p:strVal val="#ppt_w"/>
                                          </p:val>
                                        </p:tav>
                                      </p:tavLst>
                                    </p:anim>
                                    <p:anim calcmode="lin" valueType="num">
                                      <p:cBhvr>
                                        <p:cTn id="33" dur="1000" fill="hold"/>
                                        <p:tgtEl>
                                          <p:spTgt spid="77"/>
                                        </p:tgtEl>
                                        <p:attrNameLst>
                                          <p:attrName>ppt_h</p:attrName>
                                        </p:attrNameLst>
                                      </p:cBhvr>
                                      <p:tavLst>
                                        <p:tav tm="0">
                                          <p:val>
                                            <p:fltVal val="0"/>
                                          </p:val>
                                        </p:tav>
                                        <p:tav tm="100000">
                                          <p:val>
                                            <p:strVal val="#ppt_h"/>
                                          </p:val>
                                        </p:tav>
                                      </p:tavLst>
                                    </p:anim>
                                    <p:anim calcmode="lin" valueType="num">
                                      <p:cBhvr>
                                        <p:cTn id="34" dur="1000" fill="hold"/>
                                        <p:tgtEl>
                                          <p:spTgt spid="77"/>
                                        </p:tgtEl>
                                        <p:attrNameLst>
                                          <p:attrName>style.rotation</p:attrName>
                                        </p:attrNameLst>
                                      </p:cBhvr>
                                      <p:tavLst>
                                        <p:tav tm="0">
                                          <p:val>
                                            <p:fltVal val="90"/>
                                          </p:val>
                                        </p:tav>
                                        <p:tav tm="100000">
                                          <p:val>
                                            <p:fltVal val="0"/>
                                          </p:val>
                                        </p:tav>
                                      </p:tavLst>
                                    </p:anim>
                                    <p:animEffect transition="in" filter="fade">
                                      <p:cBhvr>
                                        <p:cTn id="35" dur="1000"/>
                                        <p:tgtEl>
                                          <p:spTgt spid="77"/>
                                        </p:tgtEl>
                                      </p:cBhvr>
                                    </p:animEffect>
                                  </p:childTnLst>
                                </p:cTn>
                              </p:par>
                            </p:childTnLst>
                          </p:cTn>
                        </p:par>
                        <p:par>
                          <p:cTn id="36" fill="hold">
                            <p:stCondLst>
                              <p:cond delay="4500"/>
                            </p:stCondLst>
                            <p:childTnLst>
                              <p:par>
                                <p:cTn id="37" presetID="31"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p:cTn id="39" dur="1000" fill="hold"/>
                                        <p:tgtEl>
                                          <p:spTgt spid="79"/>
                                        </p:tgtEl>
                                        <p:attrNameLst>
                                          <p:attrName>ppt_w</p:attrName>
                                        </p:attrNameLst>
                                      </p:cBhvr>
                                      <p:tavLst>
                                        <p:tav tm="0">
                                          <p:val>
                                            <p:fltVal val="0"/>
                                          </p:val>
                                        </p:tav>
                                        <p:tav tm="100000">
                                          <p:val>
                                            <p:strVal val="#ppt_w"/>
                                          </p:val>
                                        </p:tav>
                                      </p:tavLst>
                                    </p:anim>
                                    <p:anim calcmode="lin" valueType="num">
                                      <p:cBhvr>
                                        <p:cTn id="40" dur="1000" fill="hold"/>
                                        <p:tgtEl>
                                          <p:spTgt spid="79"/>
                                        </p:tgtEl>
                                        <p:attrNameLst>
                                          <p:attrName>ppt_h</p:attrName>
                                        </p:attrNameLst>
                                      </p:cBhvr>
                                      <p:tavLst>
                                        <p:tav tm="0">
                                          <p:val>
                                            <p:fltVal val="0"/>
                                          </p:val>
                                        </p:tav>
                                        <p:tav tm="100000">
                                          <p:val>
                                            <p:strVal val="#ppt_h"/>
                                          </p:val>
                                        </p:tav>
                                      </p:tavLst>
                                    </p:anim>
                                    <p:anim calcmode="lin" valueType="num">
                                      <p:cBhvr>
                                        <p:cTn id="41" dur="1000" fill="hold"/>
                                        <p:tgtEl>
                                          <p:spTgt spid="79"/>
                                        </p:tgtEl>
                                        <p:attrNameLst>
                                          <p:attrName>style.rotation</p:attrName>
                                        </p:attrNameLst>
                                      </p:cBhvr>
                                      <p:tavLst>
                                        <p:tav tm="0">
                                          <p:val>
                                            <p:fltVal val="90"/>
                                          </p:val>
                                        </p:tav>
                                        <p:tav tm="100000">
                                          <p:val>
                                            <p:fltVal val="0"/>
                                          </p:val>
                                        </p:tav>
                                      </p:tavLst>
                                    </p:anim>
                                    <p:animEffect transition="in" filter="fade">
                                      <p:cBhvr>
                                        <p:cTn id="42" dur="1000"/>
                                        <p:tgtEl>
                                          <p:spTgt spid="79"/>
                                        </p:tgtEl>
                                      </p:cBhvr>
                                    </p:animEffect>
                                  </p:childTnLst>
                                </p:cTn>
                              </p:par>
                            </p:childTnLst>
                          </p:cTn>
                        </p:par>
                        <p:par>
                          <p:cTn id="43" fill="hold">
                            <p:stCondLst>
                              <p:cond delay="5500"/>
                            </p:stCondLst>
                            <p:childTnLst>
                              <p:par>
                                <p:cTn id="44" presetID="6" presetClass="entr" presetSubtype="16"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circle(in)">
                                      <p:cBhvr>
                                        <p:cTn id="46" dur="2000"/>
                                        <p:tgtEl>
                                          <p:spTgt spid="73"/>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circle(in)">
                                      <p:cBhvr>
                                        <p:cTn id="49" dur="2000"/>
                                        <p:tgtEl>
                                          <p:spTgt spid="80"/>
                                        </p:tgtEl>
                                      </p:cBhvr>
                                    </p:animEffect>
                                  </p:childTnLst>
                                </p:cTn>
                              </p:par>
                            </p:childTnLst>
                          </p:cTn>
                        </p:par>
                        <p:par>
                          <p:cTn id="50" fill="hold">
                            <p:stCondLst>
                              <p:cond delay="7500"/>
                            </p:stCondLst>
                            <p:childTnLst>
                              <p:par>
                                <p:cTn id="51" presetID="31"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p:cTn id="53" dur="1000" fill="hold"/>
                                        <p:tgtEl>
                                          <p:spTgt spid="74"/>
                                        </p:tgtEl>
                                        <p:attrNameLst>
                                          <p:attrName>ppt_w</p:attrName>
                                        </p:attrNameLst>
                                      </p:cBhvr>
                                      <p:tavLst>
                                        <p:tav tm="0">
                                          <p:val>
                                            <p:fltVal val="0"/>
                                          </p:val>
                                        </p:tav>
                                        <p:tav tm="100000">
                                          <p:val>
                                            <p:strVal val="#ppt_w"/>
                                          </p:val>
                                        </p:tav>
                                      </p:tavLst>
                                    </p:anim>
                                    <p:anim calcmode="lin" valueType="num">
                                      <p:cBhvr>
                                        <p:cTn id="54" dur="1000" fill="hold"/>
                                        <p:tgtEl>
                                          <p:spTgt spid="74"/>
                                        </p:tgtEl>
                                        <p:attrNameLst>
                                          <p:attrName>ppt_h</p:attrName>
                                        </p:attrNameLst>
                                      </p:cBhvr>
                                      <p:tavLst>
                                        <p:tav tm="0">
                                          <p:val>
                                            <p:fltVal val="0"/>
                                          </p:val>
                                        </p:tav>
                                        <p:tav tm="100000">
                                          <p:val>
                                            <p:strVal val="#ppt_h"/>
                                          </p:val>
                                        </p:tav>
                                      </p:tavLst>
                                    </p:anim>
                                    <p:anim calcmode="lin" valueType="num">
                                      <p:cBhvr>
                                        <p:cTn id="55" dur="1000" fill="hold"/>
                                        <p:tgtEl>
                                          <p:spTgt spid="74"/>
                                        </p:tgtEl>
                                        <p:attrNameLst>
                                          <p:attrName>style.rotation</p:attrName>
                                        </p:attrNameLst>
                                      </p:cBhvr>
                                      <p:tavLst>
                                        <p:tav tm="0">
                                          <p:val>
                                            <p:fltVal val="90"/>
                                          </p:val>
                                        </p:tav>
                                        <p:tav tm="100000">
                                          <p:val>
                                            <p:fltVal val="0"/>
                                          </p:val>
                                        </p:tav>
                                      </p:tavLst>
                                    </p:anim>
                                    <p:animEffect transition="in" filter="fade">
                                      <p:cBhvr>
                                        <p:cTn id="56" dur="1000"/>
                                        <p:tgtEl>
                                          <p:spTgt spid="74"/>
                                        </p:tgtEl>
                                      </p:cBhvr>
                                    </p:animEffect>
                                  </p:childTnLst>
                                </p:cTn>
                              </p:par>
                            </p:childTnLst>
                          </p:cTn>
                        </p:par>
                        <p:par>
                          <p:cTn id="57" fill="hold">
                            <p:stCondLst>
                              <p:cond delay="8500"/>
                            </p:stCondLst>
                            <p:childTnLst>
                              <p:par>
                                <p:cTn id="58" presetID="6" presetClass="entr" presetSubtype="16"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circle(in)">
                                      <p:cBhvr>
                                        <p:cTn id="60" dur="2000"/>
                                        <p:tgtEl>
                                          <p:spTgt spid="48"/>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circle(in)">
                                      <p:cBhvr>
                                        <p:cTn id="63" dur="2000"/>
                                        <p:tgtEl>
                                          <p:spTgt spid="47"/>
                                        </p:tgtEl>
                                      </p:cBhvr>
                                    </p:animEffect>
                                  </p:childTnLst>
                                </p:cTn>
                              </p:par>
                            </p:childTnLst>
                          </p:cTn>
                        </p:par>
                        <p:par>
                          <p:cTn id="64" fill="hold">
                            <p:stCondLst>
                              <p:cond delay="10500"/>
                            </p:stCondLst>
                            <p:childTnLst>
                              <p:par>
                                <p:cTn id="65" presetID="31" presetClass="entr" presetSubtype="0" fill="hold" grpId="0"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1000" fill="hold"/>
                                        <p:tgtEl>
                                          <p:spTgt spid="82"/>
                                        </p:tgtEl>
                                        <p:attrNameLst>
                                          <p:attrName>ppt_w</p:attrName>
                                        </p:attrNameLst>
                                      </p:cBhvr>
                                      <p:tavLst>
                                        <p:tav tm="0">
                                          <p:val>
                                            <p:fltVal val="0"/>
                                          </p:val>
                                        </p:tav>
                                        <p:tav tm="100000">
                                          <p:val>
                                            <p:strVal val="#ppt_w"/>
                                          </p:val>
                                        </p:tav>
                                      </p:tavLst>
                                    </p:anim>
                                    <p:anim calcmode="lin" valueType="num">
                                      <p:cBhvr>
                                        <p:cTn id="68" dur="1000" fill="hold"/>
                                        <p:tgtEl>
                                          <p:spTgt spid="82"/>
                                        </p:tgtEl>
                                        <p:attrNameLst>
                                          <p:attrName>ppt_h</p:attrName>
                                        </p:attrNameLst>
                                      </p:cBhvr>
                                      <p:tavLst>
                                        <p:tav tm="0">
                                          <p:val>
                                            <p:fltVal val="0"/>
                                          </p:val>
                                        </p:tav>
                                        <p:tav tm="100000">
                                          <p:val>
                                            <p:strVal val="#ppt_h"/>
                                          </p:val>
                                        </p:tav>
                                      </p:tavLst>
                                    </p:anim>
                                    <p:anim calcmode="lin" valueType="num">
                                      <p:cBhvr>
                                        <p:cTn id="69" dur="1000" fill="hold"/>
                                        <p:tgtEl>
                                          <p:spTgt spid="82"/>
                                        </p:tgtEl>
                                        <p:attrNameLst>
                                          <p:attrName>style.rotation</p:attrName>
                                        </p:attrNameLst>
                                      </p:cBhvr>
                                      <p:tavLst>
                                        <p:tav tm="0">
                                          <p:val>
                                            <p:fltVal val="90"/>
                                          </p:val>
                                        </p:tav>
                                        <p:tav tm="100000">
                                          <p:val>
                                            <p:fltVal val="0"/>
                                          </p:val>
                                        </p:tav>
                                      </p:tavLst>
                                    </p:anim>
                                    <p:animEffect transition="in" filter="fade">
                                      <p:cBhvr>
                                        <p:cTn id="70" dur="1000"/>
                                        <p:tgtEl>
                                          <p:spTgt spid="82"/>
                                        </p:tgtEl>
                                      </p:cBhvr>
                                    </p:animEffect>
                                  </p:childTnLst>
                                </p:cTn>
                              </p:par>
                              <p:par>
                                <p:cTn id="71" presetID="53" presetClass="entr" presetSubtype="16" fill="hold" nodeType="withEffect">
                                  <p:stCondLst>
                                    <p:cond delay="0"/>
                                  </p:stCondLst>
                                  <p:childTnLst>
                                    <p:set>
                                      <p:cBhvr>
                                        <p:cTn id="72" dur="1" fill="hold">
                                          <p:stCondLst>
                                            <p:cond delay="0"/>
                                          </p:stCondLst>
                                        </p:cTn>
                                        <p:tgtEl>
                                          <p:spTgt spid="95"/>
                                        </p:tgtEl>
                                        <p:attrNameLst>
                                          <p:attrName>style.visibility</p:attrName>
                                        </p:attrNameLst>
                                      </p:cBhvr>
                                      <p:to>
                                        <p:strVal val="visible"/>
                                      </p:to>
                                    </p:set>
                                    <p:anim calcmode="lin" valueType="num">
                                      <p:cBhvr>
                                        <p:cTn id="73" dur="500" fill="hold"/>
                                        <p:tgtEl>
                                          <p:spTgt spid="95"/>
                                        </p:tgtEl>
                                        <p:attrNameLst>
                                          <p:attrName>ppt_w</p:attrName>
                                        </p:attrNameLst>
                                      </p:cBhvr>
                                      <p:tavLst>
                                        <p:tav tm="0">
                                          <p:val>
                                            <p:fltVal val="0"/>
                                          </p:val>
                                        </p:tav>
                                        <p:tav tm="100000">
                                          <p:val>
                                            <p:strVal val="#ppt_w"/>
                                          </p:val>
                                        </p:tav>
                                      </p:tavLst>
                                    </p:anim>
                                    <p:anim calcmode="lin" valueType="num">
                                      <p:cBhvr>
                                        <p:cTn id="74" dur="500" fill="hold"/>
                                        <p:tgtEl>
                                          <p:spTgt spid="95"/>
                                        </p:tgtEl>
                                        <p:attrNameLst>
                                          <p:attrName>ppt_h</p:attrName>
                                        </p:attrNameLst>
                                      </p:cBhvr>
                                      <p:tavLst>
                                        <p:tav tm="0">
                                          <p:val>
                                            <p:fltVal val="0"/>
                                          </p:val>
                                        </p:tav>
                                        <p:tav tm="100000">
                                          <p:val>
                                            <p:strVal val="#ppt_h"/>
                                          </p:val>
                                        </p:tav>
                                      </p:tavLst>
                                    </p:anim>
                                    <p:animEffect transition="in" filter="fade">
                                      <p:cBhvr>
                                        <p:cTn id="75" dur="500"/>
                                        <p:tgtEl>
                                          <p:spTgt spid="95"/>
                                        </p:tgtEl>
                                      </p:cBhvr>
                                    </p:animEffect>
                                  </p:childTnLst>
                                </p:cTn>
                              </p:par>
                            </p:childTnLst>
                          </p:cTn>
                        </p:par>
                        <p:par>
                          <p:cTn id="76" fill="hold">
                            <p:stCondLst>
                              <p:cond delay="11500"/>
                            </p:stCondLst>
                            <p:childTnLst>
                              <p:par>
                                <p:cTn id="77" presetID="16" presetClass="entr" presetSubtype="21"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barn(inVertical)">
                                      <p:cBhvr>
                                        <p:cTn id="79" dur="500"/>
                                        <p:tgtEl>
                                          <p:spTgt spid="51"/>
                                        </p:tgtEl>
                                      </p:cBhvr>
                                    </p:animEffect>
                                  </p:childTnLst>
                                </p:cTn>
                              </p:par>
                            </p:childTnLst>
                          </p:cTn>
                        </p:par>
                        <p:par>
                          <p:cTn id="80" fill="hold">
                            <p:stCondLst>
                              <p:cond delay="12000"/>
                            </p:stCondLst>
                            <p:childTnLst>
                              <p:par>
                                <p:cTn id="81" presetID="14" presetClass="entr" presetSubtype="1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randombar(horizontal)">
                                      <p:cBhvr>
                                        <p:cTn id="83" dur="500"/>
                                        <p:tgtEl>
                                          <p:spTgt spid="52"/>
                                        </p:tgtEl>
                                      </p:cBhvr>
                                    </p:animEffect>
                                  </p:childTnLst>
                                </p:cTn>
                              </p:par>
                            </p:childTnLst>
                          </p:cTn>
                        </p:par>
                        <p:par>
                          <p:cTn id="84" fill="hold">
                            <p:stCondLst>
                              <p:cond delay="12500"/>
                            </p:stCondLst>
                            <p:childTnLst>
                              <p:par>
                                <p:cTn id="85" presetID="53" presetClass="entr" presetSubtype="16"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p:cTn id="87" dur="500" fill="hold"/>
                                        <p:tgtEl>
                                          <p:spTgt spid="53"/>
                                        </p:tgtEl>
                                        <p:attrNameLst>
                                          <p:attrName>ppt_w</p:attrName>
                                        </p:attrNameLst>
                                      </p:cBhvr>
                                      <p:tavLst>
                                        <p:tav tm="0">
                                          <p:val>
                                            <p:fltVal val="0"/>
                                          </p:val>
                                        </p:tav>
                                        <p:tav tm="100000">
                                          <p:val>
                                            <p:strVal val="#ppt_w"/>
                                          </p:val>
                                        </p:tav>
                                      </p:tavLst>
                                    </p:anim>
                                    <p:anim calcmode="lin" valueType="num">
                                      <p:cBhvr>
                                        <p:cTn id="88" dur="500" fill="hold"/>
                                        <p:tgtEl>
                                          <p:spTgt spid="53"/>
                                        </p:tgtEl>
                                        <p:attrNameLst>
                                          <p:attrName>ppt_h</p:attrName>
                                        </p:attrNameLst>
                                      </p:cBhvr>
                                      <p:tavLst>
                                        <p:tav tm="0">
                                          <p:val>
                                            <p:fltVal val="0"/>
                                          </p:val>
                                        </p:tav>
                                        <p:tav tm="100000">
                                          <p:val>
                                            <p:strVal val="#ppt_h"/>
                                          </p:val>
                                        </p:tav>
                                      </p:tavLst>
                                    </p:anim>
                                    <p:animEffect transition="in" filter="fade">
                                      <p:cBhvr>
                                        <p:cTn id="89" dur="500"/>
                                        <p:tgtEl>
                                          <p:spTgt spid="53"/>
                                        </p:tgtEl>
                                      </p:cBhvr>
                                    </p:animEffect>
                                  </p:childTnLst>
                                </p:cTn>
                              </p:par>
                              <p:par>
                                <p:cTn id="90" presetID="53" presetClass="entr" presetSubtype="16" fill="hold" nodeType="withEffect">
                                  <p:stCondLst>
                                    <p:cond delay="0"/>
                                  </p:st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p:cTn id="97" dur="500" fill="hold"/>
                                        <p:tgtEl>
                                          <p:spTgt spid="65"/>
                                        </p:tgtEl>
                                        <p:attrNameLst>
                                          <p:attrName>ppt_w</p:attrName>
                                        </p:attrNameLst>
                                      </p:cBhvr>
                                      <p:tavLst>
                                        <p:tav tm="0">
                                          <p:val>
                                            <p:fltVal val="0"/>
                                          </p:val>
                                        </p:tav>
                                        <p:tav tm="100000">
                                          <p:val>
                                            <p:strVal val="#ppt_w"/>
                                          </p:val>
                                        </p:tav>
                                      </p:tavLst>
                                    </p:anim>
                                    <p:anim calcmode="lin" valueType="num">
                                      <p:cBhvr>
                                        <p:cTn id="98" dur="500" fill="hold"/>
                                        <p:tgtEl>
                                          <p:spTgt spid="65"/>
                                        </p:tgtEl>
                                        <p:attrNameLst>
                                          <p:attrName>ppt_h</p:attrName>
                                        </p:attrNameLst>
                                      </p:cBhvr>
                                      <p:tavLst>
                                        <p:tav tm="0">
                                          <p:val>
                                            <p:fltVal val="0"/>
                                          </p:val>
                                        </p:tav>
                                        <p:tav tm="100000">
                                          <p:val>
                                            <p:strVal val="#ppt_h"/>
                                          </p:val>
                                        </p:tav>
                                      </p:tavLst>
                                    </p:anim>
                                    <p:animEffect transition="in" filter="fade">
                                      <p:cBhvr>
                                        <p:cTn id="99" dur="500"/>
                                        <p:tgtEl>
                                          <p:spTgt spid="65"/>
                                        </p:tgtEl>
                                      </p:cBhvr>
                                    </p:animEffect>
                                  </p:childTnLst>
                                </p:cTn>
                              </p:par>
                            </p:childTnLst>
                          </p:cTn>
                        </p:par>
                        <p:par>
                          <p:cTn id="100" fill="hold">
                            <p:stCondLst>
                              <p:cond delay="13000"/>
                            </p:stCondLst>
                            <p:childTnLst>
                              <p:par>
                                <p:cTn id="101" presetID="53" presetClass="entr" presetSubtype="16" fill="hold" nodeType="afterEffect">
                                  <p:stCondLst>
                                    <p:cond delay="0"/>
                                  </p:stCondLst>
                                  <p:childTnLst>
                                    <p:set>
                                      <p:cBhvr>
                                        <p:cTn id="102" dur="1" fill="hold">
                                          <p:stCondLst>
                                            <p:cond delay="0"/>
                                          </p:stCondLst>
                                        </p:cTn>
                                        <p:tgtEl>
                                          <p:spTgt spid="88"/>
                                        </p:tgtEl>
                                        <p:attrNameLst>
                                          <p:attrName>style.visibility</p:attrName>
                                        </p:attrNameLst>
                                      </p:cBhvr>
                                      <p:to>
                                        <p:strVal val="visible"/>
                                      </p:to>
                                    </p:set>
                                    <p:anim calcmode="lin" valueType="num">
                                      <p:cBhvr>
                                        <p:cTn id="103" dur="500" fill="hold"/>
                                        <p:tgtEl>
                                          <p:spTgt spid="88"/>
                                        </p:tgtEl>
                                        <p:attrNameLst>
                                          <p:attrName>ppt_w</p:attrName>
                                        </p:attrNameLst>
                                      </p:cBhvr>
                                      <p:tavLst>
                                        <p:tav tm="0">
                                          <p:val>
                                            <p:fltVal val="0"/>
                                          </p:val>
                                        </p:tav>
                                        <p:tav tm="100000">
                                          <p:val>
                                            <p:strVal val="#ppt_w"/>
                                          </p:val>
                                        </p:tav>
                                      </p:tavLst>
                                    </p:anim>
                                    <p:anim calcmode="lin" valueType="num">
                                      <p:cBhvr>
                                        <p:cTn id="104" dur="500" fill="hold"/>
                                        <p:tgtEl>
                                          <p:spTgt spid="88"/>
                                        </p:tgtEl>
                                        <p:attrNameLst>
                                          <p:attrName>ppt_h</p:attrName>
                                        </p:attrNameLst>
                                      </p:cBhvr>
                                      <p:tavLst>
                                        <p:tav tm="0">
                                          <p:val>
                                            <p:fltVal val="0"/>
                                          </p:val>
                                        </p:tav>
                                        <p:tav tm="100000">
                                          <p:val>
                                            <p:strVal val="#ppt_h"/>
                                          </p:val>
                                        </p:tav>
                                      </p:tavLst>
                                    </p:anim>
                                    <p:animEffect transition="in" filter="fade">
                                      <p:cBhvr>
                                        <p:cTn id="105" dur="500"/>
                                        <p:tgtEl>
                                          <p:spTgt spid="88"/>
                                        </p:tgtEl>
                                      </p:cBhvr>
                                    </p:animEffect>
                                  </p:childTnLst>
                                </p:cTn>
                              </p:par>
                            </p:childTnLst>
                          </p:cTn>
                        </p:par>
                        <p:par>
                          <p:cTn id="106" fill="hold">
                            <p:stCondLst>
                              <p:cond delay="13500"/>
                            </p:stCondLst>
                            <p:childTnLst>
                              <p:par>
                                <p:cTn id="107" presetID="16" presetClass="entr" presetSubtype="21"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barn(inVertical)">
                                      <p:cBhvr>
                                        <p:cTn id="109" dur="500"/>
                                        <p:tgtEl>
                                          <p:spTgt spid="83"/>
                                        </p:tgtEl>
                                      </p:cBhvr>
                                    </p:animEffect>
                                  </p:childTnLst>
                                </p:cTn>
                              </p:par>
                            </p:childTnLst>
                          </p:cTn>
                        </p:par>
                        <p:par>
                          <p:cTn id="110" fill="hold">
                            <p:stCondLst>
                              <p:cond delay="14000"/>
                            </p:stCondLst>
                            <p:childTnLst>
                              <p:par>
                                <p:cTn id="111" presetID="14" presetClass="entr" presetSubtype="10" fill="hold" grpId="0" nodeType="afterEffect">
                                  <p:stCondLst>
                                    <p:cond delay="0"/>
                                  </p:stCondLst>
                                  <p:childTnLst>
                                    <p:set>
                                      <p:cBhvr>
                                        <p:cTn id="112" dur="1" fill="hold">
                                          <p:stCondLst>
                                            <p:cond delay="0"/>
                                          </p:stCondLst>
                                        </p:cTn>
                                        <p:tgtEl>
                                          <p:spTgt spid="84"/>
                                        </p:tgtEl>
                                        <p:attrNameLst>
                                          <p:attrName>style.visibility</p:attrName>
                                        </p:attrNameLst>
                                      </p:cBhvr>
                                      <p:to>
                                        <p:strVal val="visible"/>
                                      </p:to>
                                    </p:set>
                                    <p:animEffect transition="in" filter="randombar(horizontal)">
                                      <p:cBhvr>
                                        <p:cTn id="113" dur="500"/>
                                        <p:tgtEl>
                                          <p:spTgt spid="84"/>
                                        </p:tgtEl>
                                      </p:cBhvr>
                                    </p:animEffect>
                                  </p:childTnLst>
                                </p:cTn>
                              </p:par>
                            </p:childTnLst>
                          </p:cTn>
                        </p:par>
                        <p:par>
                          <p:cTn id="114" fill="hold">
                            <p:stCondLst>
                              <p:cond delay="14500"/>
                            </p:stCondLst>
                            <p:childTnLst>
                              <p:par>
                                <p:cTn id="115" presetID="53" presetClass="entr" presetSubtype="16" fill="hold" grpId="0" nodeType="after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ppt_w</p:attrName>
                                        </p:attrNameLst>
                                      </p:cBhvr>
                                      <p:tavLst>
                                        <p:tav tm="0">
                                          <p:val>
                                            <p:fltVal val="0"/>
                                          </p:val>
                                        </p:tav>
                                        <p:tav tm="100000">
                                          <p:val>
                                            <p:strVal val="#ppt_w"/>
                                          </p:val>
                                        </p:tav>
                                      </p:tavLst>
                                    </p:anim>
                                    <p:anim calcmode="lin" valueType="num">
                                      <p:cBhvr>
                                        <p:cTn id="118" dur="500" fill="hold"/>
                                        <p:tgtEl>
                                          <p:spTgt spid="85"/>
                                        </p:tgtEl>
                                        <p:attrNameLst>
                                          <p:attrName>ppt_h</p:attrName>
                                        </p:attrNameLst>
                                      </p:cBhvr>
                                      <p:tavLst>
                                        <p:tav tm="0">
                                          <p:val>
                                            <p:fltVal val="0"/>
                                          </p:val>
                                        </p:tav>
                                        <p:tav tm="100000">
                                          <p:val>
                                            <p:strVal val="#ppt_h"/>
                                          </p:val>
                                        </p:tav>
                                      </p:tavLst>
                                    </p:anim>
                                    <p:animEffect transition="in" filter="fade">
                                      <p:cBhvr>
                                        <p:cTn id="119" dur="500"/>
                                        <p:tgtEl>
                                          <p:spTgt spid="85"/>
                                        </p:tgtEl>
                                      </p:cBhvr>
                                    </p:animEffect>
                                  </p:childTnLst>
                                </p:cTn>
                              </p:par>
                              <p:par>
                                <p:cTn id="120" presetID="53" presetClass="entr" presetSubtype="16" fill="hold" nodeType="withEffect">
                                  <p:stCondLst>
                                    <p:cond delay="0"/>
                                  </p:stCondLst>
                                  <p:childTnLst>
                                    <p:set>
                                      <p:cBhvr>
                                        <p:cTn id="121" dur="1" fill="hold">
                                          <p:stCondLst>
                                            <p:cond delay="0"/>
                                          </p:stCondLst>
                                        </p:cTn>
                                        <p:tgtEl>
                                          <p:spTgt spid="86"/>
                                        </p:tgtEl>
                                        <p:attrNameLst>
                                          <p:attrName>style.visibility</p:attrName>
                                        </p:attrNameLst>
                                      </p:cBhvr>
                                      <p:to>
                                        <p:strVal val="visible"/>
                                      </p:to>
                                    </p:set>
                                    <p:anim calcmode="lin" valueType="num">
                                      <p:cBhvr>
                                        <p:cTn id="122" dur="500" fill="hold"/>
                                        <p:tgtEl>
                                          <p:spTgt spid="86"/>
                                        </p:tgtEl>
                                        <p:attrNameLst>
                                          <p:attrName>ppt_w</p:attrName>
                                        </p:attrNameLst>
                                      </p:cBhvr>
                                      <p:tavLst>
                                        <p:tav tm="0">
                                          <p:val>
                                            <p:fltVal val="0"/>
                                          </p:val>
                                        </p:tav>
                                        <p:tav tm="100000">
                                          <p:val>
                                            <p:strVal val="#ppt_w"/>
                                          </p:val>
                                        </p:tav>
                                      </p:tavLst>
                                    </p:anim>
                                    <p:anim calcmode="lin" valueType="num">
                                      <p:cBhvr>
                                        <p:cTn id="123" dur="500" fill="hold"/>
                                        <p:tgtEl>
                                          <p:spTgt spid="86"/>
                                        </p:tgtEl>
                                        <p:attrNameLst>
                                          <p:attrName>ppt_h</p:attrName>
                                        </p:attrNameLst>
                                      </p:cBhvr>
                                      <p:tavLst>
                                        <p:tav tm="0">
                                          <p:val>
                                            <p:fltVal val="0"/>
                                          </p:val>
                                        </p:tav>
                                        <p:tav tm="100000">
                                          <p:val>
                                            <p:strVal val="#ppt_h"/>
                                          </p:val>
                                        </p:tav>
                                      </p:tavLst>
                                    </p:anim>
                                    <p:animEffect transition="in" filter="fade">
                                      <p:cBhvr>
                                        <p:cTn id="124" dur="500"/>
                                        <p:tgtEl>
                                          <p:spTgt spid="8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p:cTn id="127" dur="500" fill="hold"/>
                                        <p:tgtEl>
                                          <p:spTgt spid="87"/>
                                        </p:tgtEl>
                                        <p:attrNameLst>
                                          <p:attrName>ppt_w</p:attrName>
                                        </p:attrNameLst>
                                      </p:cBhvr>
                                      <p:tavLst>
                                        <p:tav tm="0">
                                          <p:val>
                                            <p:fltVal val="0"/>
                                          </p:val>
                                        </p:tav>
                                        <p:tav tm="100000">
                                          <p:val>
                                            <p:strVal val="#ppt_w"/>
                                          </p:val>
                                        </p:tav>
                                      </p:tavLst>
                                    </p:anim>
                                    <p:anim calcmode="lin" valueType="num">
                                      <p:cBhvr>
                                        <p:cTn id="128" dur="500" fill="hold"/>
                                        <p:tgtEl>
                                          <p:spTgt spid="87"/>
                                        </p:tgtEl>
                                        <p:attrNameLst>
                                          <p:attrName>ppt_h</p:attrName>
                                        </p:attrNameLst>
                                      </p:cBhvr>
                                      <p:tavLst>
                                        <p:tav tm="0">
                                          <p:val>
                                            <p:fltVal val="0"/>
                                          </p:val>
                                        </p:tav>
                                        <p:tav tm="100000">
                                          <p:val>
                                            <p:strVal val="#ppt_h"/>
                                          </p:val>
                                        </p:tav>
                                      </p:tavLst>
                                    </p:anim>
                                    <p:animEffect transition="in" filter="fade">
                                      <p:cBhvr>
                                        <p:cTn id="129" dur="500"/>
                                        <p:tgtEl>
                                          <p:spTgt spid="87"/>
                                        </p:tgtEl>
                                      </p:cBhvr>
                                    </p:animEffect>
                                  </p:childTnLst>
                                </p:cTn>
                              </p:par>
                              <p:par>
                                <p:cTn id="130" presetID="53" presetClass="entr" presetSubtype="16" fill="hold" nodeType="withEffect">
                                  <p:stCondLst>
                                    <p:cond delay="0"/>
                                  </p:stCondLst>
                                  <p:childTnLst>
                                    <p:set>
                                      <p:cBhvr>
                                        <p:cTn id="131" dur="1" fill="hold">
                                          <p:stCondLst>
                                            <p:cond delay="0"/>
                                          </p:stCondLst>
                                        </p:cTn>
                                        <p:tgtEl>
                                          <p:spTgt spid="145"/>
                                        </p:tgtEl>
                                        <p:attrNameLst>
                                          <p:attrName>style.visibility</p:attrName>
                                        </p:attrNameLst>
                                      </p:cBhvr>
                                      <p:to>
                                        <p:strVal val="visible"/>
                                      </p:to>
                                    </p:set>
                                    <p:anim calcmode="lin" valueType="num">
                                      <p:cBhvr>
                                        <p:cTn id="132" dur="500" fill="hold"/>
                                        <p:tgtEl>
                                          <p:spTgt spid="145"/>
                                        </p:tgtEl>
                                        <p:attrNameLst>
                                          <p:attrName>ppt_w</p:attrName>
                                        </p:attrNameLst>
                                      </p:cBhvr>
                                      <p:tavLst>
                                        <p:tav tm="0">
                                          <p:val>
                                            <p:fltVal val="0"/>
                                          </p:val>
                                        </p:tav>
                                        <p:tav tm="100000">
                                          <p:val>
                                            <p:strVal val="#ppt_w"/>
                                          </p:val>
                                        </p:tav>
                                      </p:tavLst>
                                    </p:anim>
                                    <p:anim calcmode="lin" valueType="num">
                                      <p:cBhvr>
                                        <p:cTn id="133" dur="500" fill="hold"/>
                                        <p:tgtEl>
                                          <p:spTgt spid="145"/>
                                        </p:tgtEl>
                                        <p:attrNameLst>
                                          <p:attrName>ppt_h</p:attrName>
                                        </p:attrNameLst>
                                      </p:cBhvr>
                                      <p:tavLst>
                                        <p:tav tm="0">
                                          <p:val>
                                            <p:fltVal val="0"/>
                                          </p:val>
                                        </p:tav>
                                        <p:tav tm="100000">
                                          <p:val>
                                            <p:strVal val="#ppt_h"/>
                                          </p:val>
                                        </p:tav>
                                      </p:tavLst>
                                    </p:anim>
                                    <p:animEffect transition="in" filter="fade">
                                      <p:cBhvr>
                                        <p:cTn id="134" dur="500"/>
                                        <p:tgtEl>
                                          <p:spTgt spid="145"/>
                                        </p:tgtEl>
                                      </p:cBhvr>
                                    </p:animEffect>
                                  </p:childTnLst>
                                </p:cTn>
                              </p:par>
                            </p:childTnLst>
                          </p:cTn>
                        </p:par>
                        <p:par>
                          <p:cTn id="135" fill="hold">
                            <p:stCondLst>
                              <p:cond delay="15000"/>
                            </p:stCondLst>
                            <p:childTnLst>
                              <p:par>
                                <p:cTn id="136" presetID="16" presetClass="entr" presetSubtype="21" fill="hold" grpId="0" nodeType="afterEffect">
                                  <p:stCondLst>
                                    <p:cond delay="0"/>
                                  </p:stCondLst>
                                  <p:childTnLst>
                                    <p:set>
                                      <p:cBhvr>
                                        <p:cTn id="137" dur="1" fill="hold">
                                          <p:stCondLst>
                                            <p:cond delay="0"/>
                                          </p:stCondLst>
                                        </p:cTn>
                                        <p:tgtEl>
                                          <p:spTgt spid="67"/>
                                        </p:tgtEl>
                                        <p:attrNameLst>
                                          <p:attrName>style.visibility</p:attrName>
                                        </p:attrNameLst>
                                      </p:cBhvr>
                                      <p:to>
                                        <p:strVal val="visible"/>
                                      </p:to>
                                    </p:set>
                                    <p:animEffect transition="in" filter="barn(inVertical)">
                                      <p:cBhvr>
                                        <p:cTn id="138" dur="500"/>
                                        <p:tgtEl>
                                          <p:spTgt spid="67"/>
                                        </p:tgtEl>
                                      </p:cBhvr>
                                    </p:animEffect>
                                  </p:childTnLst>
                                </p:cTn>
                              </p:par>
                            </p:childTnLst>
                          </p:cTn>
                        </p:par>
                        <p:par>
                          <p:cTn id="139" fill="hold">
                            <p:stCondLst>
                              <p:cond delay="15500"/>
                            </p:stCondLst>
                            <p:childTnLst>
                              <p:par>
                                <p:cTn id="140" presetID="14" presetClass="entr" presetSubtype="10" fill="hold" grpId="0" nodeType="afterEffect">
                                  <p:stCondLst>
                                    <p:cond delay="0"/>
                                  </p:stCondLst>
                                  <p:childTnLst>
                                    <p:set>
                                      <p:cBhvr>
                                        <p:cTn id="141" dur="1" fill="hold">
                                          <p:stCondLst>
                                            <p:cond delay="0"/>
                                          </p:stCondLst>
                                        </p:cTn>
                                        <p:tgtEl>
                                          <p:spTgt spid="68"/>
                                        </p:tgtEl>
                                        <p:attrNameLst>
                                          <p:attrName>style.visibility</p:attrName>
                                        </p:attrNameLst>
                                      </p:cBhvr>
                                      <p:to>
                                        <p:strVal val="visible"/>
                                      </p:to>
                                    </p:set>
                                    <p:animEffect transition="in" filter="randombar(horizontal)">
                                      <p:cBhvr>
                                        <p:cTn id="142" dur="500"/>
                                        <p:tgtEl>
                                          <p:spTgt spid="68"/>
                                        </p:tgtEl>
                                      </p:cBhvr>
                                    </p:animEffect>
                                  </p:childTnLst>
                                </p:cTn>
                              </p:par>
                            </p:childTnLst>
                          </p:cTn>
                        </p:par>
                        <p:par>
                          <p:cTn id="143" fill="hold">
                            <p:stCondLst>
                              <p:cond delay="16000"/>
                            </p:stCondLst>
                            <p:childTnLst>
                              <p:par>
                                <p:cTn id="144" presetID="53" presetClass="entr" presetSubtype="16" fill="hold" nodeType="afterEffect">
                                  <p:stCondLst>
                                    <p:cond delay="0"/>
                                  </p:stCondLst>
                                  <p:childTnLst>
                                    <p:set>
                                      <p:cBhvr>
                                        <p:cTn id="145" dur="1" fill="hold">
                                          <p:stCondLst>
                                            <p:cond delay="0"/>
                                          </p:stCondLst>
                                        </p:cTn>
                                        <p:tgtEl>
                                          <p:spTgt spid="69"/>
                                        </p:tgtEl>
                                        <p:attrNameLst>
                                          <p:attrName>style.visibility</p:attrName>
                                        </p:attrNameLst>
                                      </p:cBhvr>
                                      <p:to>
                                        <p:strVal val="visible"/>
                                      </p:to>
                                    </p:set>
                                    <p:anim calcmode="lin" valueType="num">
                                      <p:cBhvr>
                                        <p:cTn id="146" dur="500" fill="hold"/>
                                        <p:tgtEl>
                                          <p:spTgt spid="69"/>
                                        </p:tgtEl>
                                        <p:attrNameLst>
                                          <p:attrName>ppt_w</p:attrName>
                                        </p:attrNameLst>
                                      </p:cBhvr>
                                      <p:tavLst>
                                        <p:tav tm="0">
                                          <p:val>
                                            <p:fltVal val="0"/>
                                          </p:val>
                                        </p:tav>
                                        <p:tav tm="100000">
                                          <p:val>
                                            <p:strVal val="#ppt_w"/>
                                          </p:val>
                                        </p:tav>
                                      </p:tavLst>
                                    </p:anim>
                                    <p:anim calcmode="lin" valueType="num">
                                      <p:cBhvr>
                                        <p:cTn id="147" dur="500" fill="hold"/>
                                        <p:tgtEl>
                                          <p:spTgt spid="69"/>
                                        </p:tgtEl>
                                        <p:attrNameLst>
                                          <p:attrName>ppt_h</p:attrName>
                                        </p:attrNameLst>
                                      </p:cBhvr>
                                      <p:tavLst>
                                        <p:tav tm="0">
                                          <p:val>
                                            <p:fltVal val="0"/>
                                          </p:val>
                                        </p:tav>
                                        <p:tav tm="100000">
                                          <p:val>
                                            <p:strVal val="#ppt_h"/>
                                          </p:val>
                                        </p:tav>
                                      </p:tavLst>
                                    </p:anim>
                                    <p:animEffect transition="in" filter="fade">
                                      <p:cBhvr>
                                        <p:cTn id="148" dur="500"/>
                                        <p:tgtEl>
                                          <p:spTgt spid="6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70"/>
                                        </p:tgtEl>
                                        <p:attrNameLst>
                                          <p:attrName>style.visibility</p:attrName>
                                        </p:attrNameLst>
                                      </p:cBhvr>
                                      <p:to>
                                        <p:strVal val="visible"/>
                                      </p:to>
                                    </p:set>
                                    <p:anim calcmode="lin" valueType="num">
                                      <p:cBhvr>
                                        <p:cTn id="151" dur="500" fill="hold"/>
                                        <p:tgtEl>
                                          <p:spTgt spid="70"/>
                                        </p:tgtEl>
                                        <p:attrNameLst>
                                          <p:attrName>ppt_w</p:attrName>
                                        </p:attrNameLst>
                                      </p:cBhvr>
                                      <p:tavLst>
                                        <p:tav tm="0">
                                          <p:val>
                                            <p:fltVal val="0"/>
                                          </p:val>
                                        </p:tav>
                                        <p:tav tm="100000">
                                          <p:val>
                                            <p:strVal val="#ppt_w"/>
                                          </p:val>
                                        </p:tav>
                                      </p:tavLst>
                                    </p:anim>
                                    <p:anim calcmode="lin" valueType="num">
                                      <p:cBhvr>
                                        <p:cTn id="152" dur="500" fill="hold"/>
                                        <p:tgtEl>
                                          <p:spTgt spid="70"/>
                                        </p:tgtEl>
                                        <p:attrNameLst>
                                          <p:attrName>ppt_h</p:attrName>
                                        </p:attrNameLst>
                                      </p:cBhvr>
                                      <p:tavLst>
                                        <p:tav tm="0">
                                          <p:val>
                                            <p:fltVal val="0"/>
                                          </p:val>
                                        </p:tav>
                                        <p:tav tm="100000">
                                          <p:val>
                                            <p:strVal val="#ppt_h"/>
                                          </p:val>
                                        </p:tav>
                                      </p:tavLst>
                                    </p:anim>
                                    <p:animEffect transition="in" filter="fade">
                                      <p:cBhvr>
                                        <p:cTn id="153" dur="500"/>
                                        <p:tgtEl>
                                          <p:spTgt spid="7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71"/>
                                        </p:tgtEl>
                                        <p:attrNameLst>
                                          <p:attrName>style.visibility</p:attrName>
                                        </p:attrNameLst>
                                      </p:cBhvr>
                                      <p:to>
                                        <p:strVal val="visible"/>
                                      </p:to>
                                    </p:set>
                                    <p:anim calcmode="lin" valueType="num">
                                      <p:cBhvr>
                                        <p:cTn id="156" dur="500" fill="hold"/>
                                        <p:tgtEl>
                                          <p:spTgt spid="71"/>
                                        </p:tgtEl>
                                        <p:attrNameLst>
                                          <p:attrName>ppt_w</p:attrName>
                                        </p:attrNameLst>
                                      </p:cBhvr>
                                      <p:tavLst>
                                        <p:tav tm="0">
                                          <p:val>
                                            <p:fltVal val="0"/>
                                          </p:val>
                                        </p:tav>
                                        <p:tav tm="100000">
                                          <p:val>
                                            <p:strVal val="#ppt_w"/>
                                          </p:val>
                                        </p:tav>
                                      </p:tavLst>
                                    </p:anim>
                                    <p:anim calcmode="lin" valueType="num">
                                      <p:cBhvr>
                                        <p:cTn id="157" dur="500" fill="hold"/>
                                        <p:tgtEl>
                                          <p:spTgt spid="71"/>
                                        </p:tgtEl>
                                        <p:attrNameLst>
                                          <p:attrName>ppt_h</p:attrName>
                                        </p:attrNameLst>
                                      </p:cBhvr>
                                      <p:tavLst>
                                        <p:tav tm="0">
                                          <p:val>
                                            <p:fltVal val="0"/>
                                          </p:val>
                                        </p:tav>
                                        <p:tav tm="100000">
                                          <p:val>
                                            <p:strVal val="#ppt_h"/>
                                          </p:val>
                                        </p:tav>
                                      </p:tavLst>
                                    </p:anim>
                                    <p:animEffect transition="in" filter="fade">
                                      <p:cBhvr>
                                        <p:cTn id="15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1" grpId="0" animBg="1"/>
      <p:bldP spid="52" grpId="0"/>
      <p:bldP spid="65" grpId="0"/>
      <p:bldP spid="67" grpId="0" animBg="1"/>
      <p:bldP spid="68" grpId="0"/>
      <p:bldP spid="70" grpId="0"/>
      <p:bldP spid="71" grpId="0" animBg="1"/>
      <p:bldP spid="73" grpId="0" animBg="1"/>
      <p:bldP spid="74" grpId="0"/>
      <p:bldP spid="76" grpId="0" animBg="1"/>
      <p:bldP spid="77" grpId="0"/>
      <p:bldP spid="78" grpId="0" animBg="1"/>
      <p:bldP spid="79" grpId="0"/>
      <p:bldP spid="80" grpId="0" animBg="1"/>
      <p:bldP spid="82" grpId="0"/>
      <p:bldP spid="83" grpId="0" animBg="1"/>
      <p:bldP spid="84" grpId="0"/>
      <p:bldP spid="85" grpId="0"/>
      <p:bldP spid="8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38"/>
          <p:cNvGrpSpPr/>
          <p:nvPr/>
        </p:nvGrpSpPr>
        <p:grpSpPr bwMode="auto">
          <a:xfrm>
            <a:off x="7125146" y="2214715"/>
            <a:ext cx="1004557" cy="299938"/>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3814710" y="2214715"/>
            <a:ext cx="1004557" cy="299938"/>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6331656" y="4149242"/>
            <a:ext cx="1004557" cy="299939"/>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4627242" y="4149242"/>
            <a:ext cx="1004557" cy="299939"/>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4001973" y="1908430"/>
            <a:ext cx="3938878" cy="3837312"/>
            <a:chOff x="4121518" y="1915221"/>
            <a:chExt cx="3939219" cy="3837413"/>
          </a:xfrm>
          <a:effectLst>
            <a:outerShdw blurRad="177800" dist="190500" dir="2700000" algn="tl" rotWithShape="0">
              <a:prstClr val="black">
                <a:alpha val="40000"/>
              </a:prstClr>
            </a:outerShdw>
          </a:effectLst>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00B0F0"/>
              </a:solidFill>
              <a:ln w="9525">
                <a:noFill/>
                <a:round/>
              </a:ln>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0070C0"/>
              </a:solidFill>
              <a:ln w="9525">
                <a:noFill/>
                <a:round/>
              </a:ln>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0070C0"/>
              </a:solidFill>
              <a:ln w="9525">
                <a:noFill/>
                <a:round/>
              </a:ln>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00B0F0"/>
              </a:solidFill>
              <a:ln w="9525">
                <a:noFill/>
                <a:round/>
              </a:ln>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13765">
                  <a:defRPr/>
                </a:pPr>
                <a:endParaRPr lang="en-US" sz="1705" dirty="0">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26" name="矩形 125"/>
          <p:cNvSpPr>
            <a:spLocks noChangeArrowheads="1"/>
          </p:cNvSpPr>
          <p:nvPr/>
        </p:nvSpPr>
        <p:spPr bwMode="auto">
          <a:xfrm>
            <a:off x="2277442" y="1982549"/>
            <a:ext cx="1158959" cy="383965"/>
          </a:xfrm>
          <a:prstGeom prst="rect">
            <a:avLst/>
          </a:prstGeom>
          <a:noFill/>
          <a:ln w="9525">
            <a:noFill/>
            <a:miter lim="800000"/>
          </a:ln>
        </p:spPr>
        <p:txBody>
          <a:bodyPr wrap="none" lIns="91401" tIns="45701" rIns="91401" bIns="45701">
            <a:spAutoFit/>
          </a:body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27" name="矩形 47"/>
          <p:cNvSpPr>
            <a:spLocks noChangeArrowheads="1"/>
          </p:cNvSpPr>
          <p:nvPr/>
        </p:nvSpPr>
        <p:spPr bwMode="auto">
          <a:xfrm>
            <a:off x="1317786" y="2385640"/>
            <a:ext cx="2118615" cy="689803"/>
          </a:xfrm>
          <a:prstGeom prst="rect">
            <a:avLst/>
          </a:prstGeom>
          <a:noFill/>
          <a:ln w="25400">
            <a:noFill/>
            <a:miter lim="800000"/>
          </a:ln>
        </p:spPr>
        <p:txBody>
          <a:bodyPr lIns="91401" tIns="45701" rIns="91401" bIns="45701">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8" name="矩形 127"/>
          <p:cNvSpPr>
            <a:spLocks noChangeArrowheads="1"/>
          </p:cNvSpPr>
          <p:nvPr/>
        </p:nvSpPr>
        <p:spPr bwMode="auto">
          <a:xfrm>
            <a:off x="8687341" y="1963113"/>
            <a:ext cx="1158959" cy="383965"/>
          </a:xfrm>
          <a:prstGeom prst="rect">
            <a:avLst/>
          </a:prstGeom>
          <a:noFill/>
          <a:ln w="9525">
            <a:noFill/>
            <a:miter lim="800000"/>
          </a:ln>
        </p:spPr>
        <p:txBody>
          <a:bodyPr wrap="none" lIns="91401" tIns="45701" rIns="91401" bIns="45701">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29" name="矩形 47"/>
          <p:cNvSpPr>
            <a:spLocks noChangeArrowheads="1"/>
          </p:cNvSpPr>
          <p:nvPr/>
        </p:nvSpPr>
        <p:spPr bwMode="auto">
          <a:xfrm>
            <a:off x="8687341" y="2366204"/>
            <a:ext cx="2118615" cy="689803"/>
          </a:xfrm>
          <a:prstGeom prst="rect">
            <a:avLst/>
          </a:prstGeom>
          <a:noFill/>
          <a:ln w="25400">
            <a:noFill/>
            <a:miter lim="800000"/>
          </a:ln>
        </p:spPr>
        <p:txBody>
          <a:bodyPr lIns="91401" tIns="45701" rIns="91401" bIns="45701">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0" name="矩形 129"/>
          <p:cNvSpPr>
            <a:spLocks noChangeArrowheads="1"/>
          </p:cNvSpPr>
          <p:nvPr/>
        </p:nvSpPr>
        <p:spPr bwMode="auto">
          <a:xfrm>
            <a:off x="7819904" y="4382421"/>
            <a:ext cx="1158959" cy="383965"/>
          </a:xfrm>
          <a:prstGeom prst="rect">
            <a:avLst/>
          </a:prstGeom>
          <a:noFill/>
          <a:ln w="9525">
            <a:noFill/>
            <a:miter lim="800000"/>
          </a:ln>
        </p:spPr>
        <p:txBody>
          <a:bodyPr wrap="none" lIns="91401" tIns="45701" rIns="91401" bIns="45701">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31" name="矩形 47"/>
          <p:cNvSpPr>
            <a:spLocks noChangeArrowheads="1"/>
          </p:cNvSpPr>
          <p:nvPr/>
        </p:nvSpPr>
        <p:spPr bwMode="auto">
          <a:xfrm>
            <a:off x="7819904" y="4785512"/>
            <a:ext cx="2118615" cy="689803"/>
          </a:xfrm>
          <a:prstGeom prst="rect">
            <a:avLst/>
          </a:prstGeom>
          <a:noFill/>
          <a:ln w="25400">
            <a:noFill/>
            <a:miter lim="800000"/>
          </a:ln>
        </p:spPr>
        <p:txBody>
          <a:bodyPr lIns="91401" tIns="45701" rIns="91401" bIns="45701">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2" name="矩形 131"/>
          <p:cNvSpPr>
            <a:spLocks noChangeArrowheads="1"/>
          </p:cNvSpPr>
          <p:nvPr/>
        </p:nvSpPr>
        <p:spPr bwMode="auto">
          <a:xfrm>
            <a:off x="3100571" y="4442924"/>
            <a:ext cx="1158959" cy="383965"/>
          </a:xfrm>
          <a:prstGeom prst="rect">
            <a:avLst/>
          </a:prstGeom>
          <a:noFill/>
          <a:ln w="9525">
            <a:noFill/>
            <a:miter lim="800000"/>
          </a:ln>
        </p:spPr>
        <p:txBody>
          <a:bodyPr wrap="none" lIns="91401" tIns="45701" rIns="91401" bIns="45701">
            <a:spAutoFit/>
          </a:body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33" name="矩形 47"/>
          <p:cNvSpPr>
            <a:spLocks noChangeArrowheads="1"/>
          </p:cNvSpPr>
          <p:nvPr/>
        </p:nvSpPr>
        <p:spPr bwMode="auto">
          <a:xfrm>
            <a:off x="2140915" y="4846017"/>
            <a:ext cx="2118615" cy="689803"/>
          </a:xfrm>
          <a:prstGeom prst="rect">
            <a:avLst/>
          </a:prstGeom>
          <a:noFill/>
          <a:ln w="25400">
            <a:noFill/>
            <a:miter lim="800000"/>
          </a:ln>
        </p:spPr>
        <p:txBody>
          <a:bodyPr lIns="91401" tIns="45701" rIns="91401" bIns="45701">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764815" y="4483044"/>
            <a:ext cx="2093830" cy="864552"/>
          </a:xfrm>
          <a:prstGeom prst="rect">
            <a:avLst/>
          </a:prstGeom>
          <a:noFill/>
        </p:spPr>
        <p:txBody>
          <a:bodyPr wrap="square" lIns="102007" tIns="51004" rIns="102007" bIns="51004" rtlCol="0">
            <a:spAutoFit/>
          </a:bodyPr>
          <a:lstStyle/>
          <a:p>
            <a:pPr algn="r">
              <a:lnSpc>
                <a:spcPct val="150000"/>
              </a:lnSpc>
            </a:pPr>
            <a:r>
              <a:rPr lang="zh-CN" altLang="en-US" sz="1100" dirty="0">
                <a:solidFill>
                  <a:schemeClr val="tx1">
                    <a:lumMod val="50000"/>
                    <a:lumOff val="50000"/>
                  </a:schemeClr>
                </a:solidFill>
                <a:latin typeface="+mj-ea"/>
                <a:ea typeface="+mj-ea"/>
              </a:rPr>
              <a:t>此处添加详细文本描述，建议与标题相关并符合整体语言风格，语言描述尽量简洁生动。</a:t>
            </a:r>
            <a:endParaRPr lang="en-US" sz="1100" b="1" dirty="0">
              <a:solidFill>
                <a:schemeClr val="tx1">
                  <a:lumMod val="50000"/>
                  <a:lumOff val="50000"/>
                </a:schemeClr>
              </a:solidFill>
              <a:latin typeface="+mj-ea"/>
              <a:ea typeface="+mj-ea"/>
            </a:endParaRPr>
          </a:p>
        </p:txBody>
      </p:sp>
      <p:sp>
        <p:nvSpPr>
          <p:cNvPr id="9" name="Freeform 11"/>
          <p:cNvSpPr/>
          <p:nvPr/>
        </p:nvSpPr>
        <p:spPr bwMode="auto">
          <a:xfrm>
            <a:off x="5928719" y="1853082"/>
            <a:ext cx="1730755" cy="172902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0" name="Freeform 12"/>
          <p:cNvSpPr/>
          <p:nvPr/>
        </p:nvSpPr>
        <p:spPr bwMode="auto">
          <a:xfrm>
            <a:off x="6053471" y="1974160"/>
            <a:ext cx="1471701" cy="1472258"/>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bg1"/>
          </a:soli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1" name="Oval 13"/>
          <p:cNvSpPr>
            <a:spLocks noChangeArrowheads="1"/>
          </p:cNvSpPr>
          <p:nvPr/>
        </p:nvSpPr>
        <p:spPr bwMode="auto">
          <a:xfrm>
            <a:off x="6239979" y="2160475"/>
            <a:ext cx="1098689" cy="1098266"/>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2" name="Freeform 108"/>
          <p:cNvSpPr/>
          <p:nvPr/>
        </p:nvSpPr>
        <p:spPr bwMode="auto">
          <a:xfrm rot="16200000">
            <a:off x="3596667" y="1324309"/>
            <a:ext cx="2256664" cy="225892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F6FC6"/>
          </a:soli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3" name="Freeform 109"/>
          <p:cNvSpPr/>
          <p:nvPr/>
        </p:nvSpPr>
        <p:spPr bwMode="auto">
          <a:xfrm rot="16200000">
            <a:off x="3756008" y="1498262"/>
            <a:ext cx="1918892" cy="1923473"/>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4" name="Oval 110"/>
          <p:cNvSpPr>
            <a:spLocks noChangeArrowheads="1"/>
          </p:cNvSpPr>
          <p:nvPr/>
        </p:nvSpPr>
        <p:spPr bwMode="auto">
          <a:xfrm rot="16200000">
            <a:off x="3998301" y="1742570"/>
            <a:ext cx="1432538" cy="1434859"/>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sp>
        <p:nvSpPr>
          <p:cNvPr id="15" name="Freeform 120"/>
          <p:cNvSpPr/>
          <p:nvPr/>
        </p:nvSpPr>
        <p:spPr bwMode="auto">
          <a:xfrm flipV="1">
            <a:off x="5928721" y="3658240"/>
            <a:ext cx="2602615" cy="260000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6" name="Freeform 121"/>
          <p:cNvSpPr/>
          <p:nvPr/>
        </p:nvSpPr>
        <p:spPr bwMode="auto">
          <a:xfrm flipV="1">
            <a:off x="6116317" y="3862281"/>
            <a:ext cx="2213062" cy="2213900"/>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7" name="Oval 122"/>
          <p:cNvSpPr>
            <a:spLocks noChangeArrowheads="1"/>
          </p:cNvSpPr>
          <p:nvPr/>
        </p:nvSpPr>
        <p:spPr bwMode="auto">
          <a:xfrm flipV="1">
            <a:off x="6396775" y="4144495"/>
            <a:ext cx="1652149" cy="1651511"/>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8" name="Freeform 124"/>
          <p:cNvSpPr/>
          <p:nvPr/>
        </p:nvSpPr>
        <p:spPr bwMode="auto">
          <a:xfrm rot="5400000" flipV="1">
            <a:off x="3921688" y="3657273"/>
            <a:ext cx="1931805" cy="1933743"/>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B0F0"/>
          </a:soli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19" name="Freeform 125"/>
          <p:cNvSpPr/>
          <p:nvPr/>
        </p:nvSpPr>
        <p:spPr bwMode="auto">
          <a:xfrm rot="5400000" flipV="1">
            <a:off x="4058093" y="3795525"/>
            <a:ext cx="1642656" cy="16465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sp>
        <p:nvSpPr>
          <p:cNvPr id="20" name="Oval 126"/>
          <p:cNvSpPr>
            <a:spLocks noChangeArrowheads="1"/>
          </p:cNvSpPr>
          <p:nvPr/>
        </p:nvSpPr>
        <p:spPr bwMode="auto">
          <a:xfrm rot="5400000" flipV="1">
            <a:off x="4265506" y="4004666"/>
            <a:ext cx="1226316" cy="1228303"/>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cxnSp>
        <p:nvCxnSpPr>
          <p:cNvPr id="21" name="Straight Connector 19"/>
          <p:cNvCxnSpPr/>
          <p:nvPr/>
        </p:nvCxnSpPr>
        <p:spPr>
          <a:xfrm flipH="1" flipV="1">
            <a:off x="3209621" y="1921668"/>
            <a:ext cx="555756" cy="35253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1185974" y="1921666"/>
            <a:ext cx="2023647" cy="0"/>
          </a:xfrm>
          <a:prstGeom prst="line">
            <a:avLst/>
          </a:prstGeom>
          <a:ln>
            <a:solidFill>
              <a:srgbClr val="00B0F0"/>
            </a:solidFil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27"/>
          <p:cNvCxnSpPr/>
          <p:nvPr/>
        </p:nvCxnSpPr>
        <p:spPr>
          <a:xfrm flipH="1">
            <a:off x="3364964" y="4483044"/>
            <a:ext cx="555756" cy="35253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128"/>
          <p:cNvCxnSpPr/>
          <p:nvPr/>
        </p:nvCxnSpPr>
        <p:spPr>
          <a:xfrm flipH="1">
            <a:off x="1562166" y="4835573"/>
            <a:ext cx="1802797" cy="0"/>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134"/>
          <p:cNvCxnSpPr/>
          <p:nvPr/>
        </p:nvCxnSpPr>
        <p:spPr>
          <a:xfrm flipV="1">
            <a:off x="7525173" y="1903068"/>
            <a:ext cx="555756" cy="35253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Straight Connector 135"/>
          <p:cNvCxnSpPr/>
          <p:nvPr/>
        </p:nvCxnSpPr>
        <p:spPr>
          <a:xfrm>
            <a:off x="8080928" y="1903065"/>
            <a:ext cx="174547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32788" y="1424416"/>
            <a:ext cx="1391921" cy="456854"/>
          </a:xfrm>
          <a:prstGeom prst="rect">
            <a:avLst/>
          </a:prstGeom>
          <a:noFill/>
        </p:spPr>
        <p:txBody>
          <a:bodyPr wrap="none" lIns="102007" tIns="51004" rIns="102007" bIns="51004" rtlCol="0">
            <a:spAutoFit/>
          </a:bodyPr>
          <a:lstStyle/>
          <a:p>
            <a:r>
              <a:rPr lang="zh-CN" altLang="en-US" sz="2300" b="1" dirty="0">
                <a:solidFill>
                  <a:schemeClr val="tx1">
                    <a:lumMod val="50000"/>
                    <a:lumOff val="50000"/>
                  </a:schemeClr>
                </a:solidFill>
                <a:latin typeface="+mj-ea"/>
                <a:ea typeface="+mj-ea"/>
              </a:rPr>
              <a:t>添加标题</a:t>
            </a:r>
            <a:endParaRPr lang="id-ID" sz="2300" b="1" dirty="0">
              <a:solidFill>
                <a:schemeClr val="tx1">
                  <a:lumMod val="50000"/>
                  <a:lumOff val="50000"/>
                </a:schemeClr>
              </a:solidFill>
              <a:latin typeface="+mj-ea"/>
              <a:ea typeface="+mj-ea"/>
            </a:endParaRPr>
          </a:p>
        </p:txBody>
      </p:sp>
      <p:sp>
        <p:nvSpPr>
          <p:cNvPr id="28" name="TextBox 27"/>
          <p:cNvSpPr txBox="1"/>
          <p:nvPr/>
        </p:nvSpPr>
        <p:spPr>
          <a:xfrm>
            <a:off x="1132788" y="1979461"/>
            <a:ext cx="2093830" cy="864552"/>
          </a:xfrm>
          <a:prstGeom prst="rect">
            <a:avLst/>
          </a:prstGeom>
          <a:noFill/>
        </p:spPr>
        <p:txBody>
          <a:bodyPr wrap="square" lIns="102007" tIns="51004" rIns="102007" bIns="51004" rtlCol="0">
            <a:spAutoFit/>
          </a:bodyPr>
          <a:lstStyle/>
          <a:p>
            <a:pPr>
              <a:lnSpc>
                <a:spcPct val="150000"/>
              </a:lnSpc>
            </a:pPr>
            <a:r>
              <a:rPr lang="zh-CN" altLang="en-US" sz="1100" dirty="0">
                <a:solidFill>
                  <a:schemeClr val="tx1">
                    <a:lumMod val="50000"/>
                    <a:lumOff val="50000"/>
                  </a:schemeClr>
                </a:solidFill>
                <a:latin typeface="+mj-ea"/>
                <a:ea typeface="+mj-ea"/>
              </a:rPr>
              <a:t>此处添加详细文本描述，建议与标题相关并符合整体语言风格，语言描述尽量简洁生动。</a:t>
            </a:r>
            <a:endParaRPr lang="en-US" sz="1100" b="1" dirty="0">
              <a:solidFill>
                <a:schemeClr val="tx1">
                  <a:lumMod val="50000"/>
                  <a:lumOff val="50000"/>
                </a:schemeClr>
              </a:solidFill>
              <a:latin typeface="+mj-ea"/>
              <a:ea typeface="+mj-ea"/>
            </a:endParaRPr>
          </a:p>
        </p:txBody>
      </p:sp>
      <p:sp>
        <p:nvSpPr>
          <p:cNvPr id="29" name="TextBox 28"/>
          <p:cNvSpPr txBox="1"/>
          <p:nvPr/>
        </p:nvSpPr>
        <p:spPr>
          <a:xfrm>
            <a:off x="1487912" y="4350393"/>
            <a:ext cx="1391921" cy="456854"/>
          </a:xfrm>
          <a:prstGeom prst="rect">
            <a:avLst/>
          </a:prstGeom>
          <a:noFill/>
        </p:spPr>
        <p:txBody>
          <a:bodyPr wrap="none" lIns="102007" tIns="51004" rIns="102007" bIns="51004" rtlCol="0">
            <a:spAutoFit/>
          </a:bodyPr>
          <a:lstStyle/>
          <a:p>
            <a:r>
              <a:rPr lang="zh-CN" altLang="en-US" sz="2300" b="1" dirty="0">
                <a:solidFill>
                  <a:schemeClr val="tx1">
                    <a:lumMod val="50000"/>
                    <a:lumOff val="50000"/>
                  </a:schemeClr>
                </a:solidFill>
                <a:latin typeface="+mj-ea"/>
                <a:ea typeface="+mj-ea"/>
              </a:rPr>
              <a:t>添加标题</a:t>
            </a:r>
            <a:endParaRPr lang="id-ID" sz="2300" b="1" dirty="0">
              <a:solidFill>
                <a:schemeClr val="tx1">
                  <a:lumMod val="50000"/>
                  <a:lumOff val="50000"/>
                </a:schemeClr>
              </a:solidFill>
              <a:latin typeface="+mj-ea"/>
              <a:ea typeface="+mj-ea"/>
            </a:endParaRPr>
          </a:p>
        </p:txBody>
      </p:sp>
      <p:sp>
        <p:nvSpPr>
          <p:cNvPr id="30" name="TextBox 29"/>
          <p:cNvSpPr txBox="1"/>
          <p:nvPr/>
        </p:nvSpPr>
        <p:spPr>
          <a:xfrm>
            <a:off x="8491736" y="1418275"/>
            <a:ext cx="1391921" cy="456854"/>
          </a:xfrm>
          <a:prstGeom prst="rect">
            <a:avLst/>
          </a:prstGeom>
          <a:noFill/>
        </p:spPr>
        <p:txBody>
          <a:bodyPr wrap="none" lIns="102007" tIns="51004" rIns="102007" bIns="51004" rtlCol="0">
            <a:spAutoFit/>
          </a:bodyPr>
          <a:lstStyle/>
          <a:p>
            <a:pPr algn="r"/>
            <a:r>
              <a:rPr lang="zh-CN" altLang="en-US" sz="2300" b="1" dirty="0">
                <a:solidFill>
                  <a:schemeClr val="tx1">
                    <a:lumMod val="50000"/>
                    <a:lumOff val="50000"/>
                  </a:schemeClr>
                </a:solidFill>
                <a:latin typeface="+mj-ea"/>
                <a:ea typeface="+mj-ea"/>
              </a:rPr>
              <a:t>添加标题</a:t>
            </a:r>
            <a:endParaRPr lang="id-ID" sz="2300" b="1" dirty="0">
              <a:solidFill>
                <a:schemeClr val="tx1">
                  <a:lumMod val="50000"/>
                  <a:lumOff val="50000"/>
                </a:schemeClr>
              </a:solidFill>
              <a:latin typeface="+mj-ea"/>
              <a:ea typeface="+mj-ea"/>
            </a:endParaRPr>
          </a:p>
        </p:txBody>
      </p:sp>
      <p:sp>
        <p:nvSpPr>
          <p:cNvPr id="31" name="TextBox 30"/>
          <p:cNvSpPr txBox="1"/>
          <p:nvPr/>
        </p:nvSpPr>
        <p:spPr>
          <a:xfrm>
            <a:off x="9459264" y="3973799"/>
            <a:ext cx="1391921" cy="456854"/>
          </a:xfrm>
          <a:prstGeom prst="rect">
            <a:avLst/>
          </a:prstGeom>
          <a:noFill/>
        </p:spPr>
        <p:txBody>
          <a:bodyPr wrap="none" lIns="102007" tIns="51004" rIns="102007" bIns="51004" rtlCol="0">
            <a:spAutoFit/>
          </a:bodyPr>
          <a:lstStyle/>
          <a:p>
            <a:pPr algn="r"/>
            <a:r>
              <a:rPr lang="zh-CN" altLang="en-US" sz="2300" b="1" dirty="0">
                <a:solidFill>
                  <a:schemeClr val="tx1">
                    <a:lumMod val="50000"/>
                    <a:lumOff val="50000"/>
                  </a:schemeClr>
                </a:solidFill>
                <a:latin typeface="+mj-ea"/>
                <a:ea typeface="+mj-ea"/>
              </a:rPr>
              <a:t>添加标题</a:t>
            </a:r>
            <a:endParaRPr lang="id-ID" sz="2300" b="1" dirty="0">
              <a:solidFill>
                <a:schemeClr val="tx1">
                  <a:lumMod val="50000"/>
                  <a:lumOff val="50000"/>
                </a:schemeClr>
              </a:solidFill>
              <a:latin typeface="+mj-ea"/>
              <a:ea typeface="+mj-ea"/>
            </a:endParaRPr>
          </a:p>
        </p:txBody>
      </p:sp>
      <p:sp>
        <p:nvSpPr>
          <p:cNvPr id="32" name="TextBox 31"/>
          <p:cNvSpPr txBox="1"/>
          <p:nvPr/>
        </p:nvSpPr>
        <p:spPr>
          <a:xfrm>
            <a:off x="1515042" y="4871126"/>
            <a:ext cx="2093830" cy="864552"/>
          </a:xfrm>
          <a:prstGeom prst="rect">
            <a:avLst/>
          </a:prstGeom>
          <a:noFill/>
        </p:spPr>
        <p:txBody>
          <a:bodyPr wrap="square" lIns="102007" tIns="51004" rIns="102007" bIns="51004" rtlCol="0">
            <a:spAutoFit/>
          </a:bodyPr>
          <a:lstStyle/>
          <a:p>
            <a:pPr>
              <a:lnSpc>
                <a:spcPct val="150000"/>
              </a:lnSpc>
            </a:pPr>
            <a:r>
              <a:rPr lang="zh-CN" altLang="en-US" sz="1100" dirty="0">
                <a:solidFill>
                  <a:schemeClr val="tx1">
                    <a:lumMod val="50000"/>
                    <a:lumOff val="50000"/>
                  </a:schemeClr>
                </a:solidFill>
                <a:latin typeface="+mj-ea"/>
                <a:ea typeface="+mj-ea"/>
              </a:rPr>
              <a:t>此处添加详细文本描述，建议与标题相关并符合整体语言风格，语言描述尽量简洁生动。</a:t>
            </a:r>
            <a:endParaRPr lang="en-US" sz="1100" b="1" dirty="0">
              <a:solidFill>
                <a:schemeClr val="tx1">
                  <a:lumMod val="50000"/>
                  <a:lumOff val="50000"/>
                </a:schemeClr>
              </a:solidFill>
              <a:latin typeface="+mj-ea"/>
              <a:ea typeface="+mj-ea"/>
            </a:endParaRPr>
          </a:p>
        </p:txBody>
      </p:sp>
      <p:sp>
        <p:nvSpPr>
          <p:cNvPr id="33" name="TextBox 32"/>
          <p:cNvSpPr txBox="1"/>
          <p:nvPr/>
        </p:nvSpPr>
        <p:spPr>
          <a:xfrm>
            <a:off x="7797239" y="1936981"/>
            <a:ext cx="2093830" cy="864552"/>
          </a:xfrm>
          <a:prstGeom prst="rect">
            <a:avLst/>
          </a:prstGeom>
          <a:noFill/>
        </p:spPr>
        <p:txBody>
          <a:bodyPr wrap="square" lIns="102007" tIns="51004" rIns="102007" bIns="51004" rtlCol="0">
            <a:spAutoFit/>
          </a:bodyPr>
          <a:lstStyle/>
          <a:p>
            <a:pPr algn="r">
              <a:lnSpc>
                <a:spcPct val="150000"/>
              </a:lnSpc>
            </a:pPr>
            <a:r>
              <a:rPr lang="zh-CN" altLang="en-US" sz="1100" dirty="0">
                <a:solidFill>
                  <a:schemeClr val="tx1">
                    <a:lumMod val="50000"/>
                    <a:lumOff val="50000"/>
                  </a:schemeClr>
                </a:solidFill>
                <a:latin typeface="+mj-ea"/>
                <a:ea typeface="+mj-ea"/>
              </a:rPr>
              <a:t>此处添加详细文本描述，建议与标题相关并符合整体语言风格，语言描述尽量简洁生动。</a:t>
            </a:r>
            <a:endParaRPr lang="en-US" sz="1100" b="1" dirty="0">
              <a:solidFill>
                <a:schemeClr val="tx1">
                  <a:lumMod val="50000"/>
                  <a:lumOff val="50000"/>
                </a:schemeClr>
              </a:solidFill>
              <a:latin typeface="+mj-ea"/>
              <a:ea typeface="+mj-ea"/>
            </a:endParaRPr>
          </a:p>
        </p:txBody>
      </p:sp>
      <p:cxnSp>
        <p:nvCxnSpPr>
          <p:cNvPr id="34" name="Straight Connector 47"/>
          <p:cNvCxnSpPr/>
          <p:nvPr/>
        </p:nvCxnSpPr>
        <p:spPr>
          <a:xfrm>
            <a:off x="8191731" y="4204758"/>
            <a:ext cx="582735" cy="22637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48"/>
          <p:cNvCxnSpPr/>
          <p:nvPr/>
        </p:nvCxnSpPr>
        <p:spPr>
          <a:xfrm>
            <a:off x="8774464" y="4431127"/>
            <a:ext cx="2084179"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nvGrpSpPr>
          <p:cNvPr id="36" name="Group 20"/>
          <p:cNvGrpSpPr/>
          <p:nvPr/>
        </p:nvGrpSpPr>
        <p:grpSpPr>
          <a:xfrm>
            <a:off x="4460814" y="2255595"/>
            <a:ext cx="446453" cy="475772"/>
            <a:chOff x="7938" y="-1587"/>
            <a:chExt cx="1450975" cy="1547812"/>
          </a:xfrm>
          <a:solidFill>
            <a:srgbClr val="00B0F0"/>
          </a:solidFill>
        </p:grpSpPr>
        <p:sp>
          <p:nvSpPr>
            <p:cNvPr id="37"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38"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39"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grpSp>
      <p:sp>
        <p:nvSpPr>
          <p:cNvPr id="40" name="Freeform 11"/>
          <p:cNvSpPr>
            <a:spLocks noEditPoints="1"/>
          </p:cNvSpPr>
          <p:nvPr/>
        </p:nvSpPr>
        <p:spPr bwMode="auto">
          <a:xfrm>
            <a:off x="6591775" y="2507433"/>
            <a:ext cx="395096" cy="449486"/>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102007" tIns="51004" rIns="102007" bIns="51004" numCol="1" anchor="t" anchorCtr="0" compatLnSpc="1"/>
          <a:lstStyle/>
          <a:p>
            <a:endParaRPr lang="id-ID" sz="1800">
              <a:solidFill>
                <a:schemeClr val="bg2">
                  <a:lumMod val="50000"/>
                </a:schemeClr>
              </a:solidFill>
              <a:latin typeface="+mj-ea"/>
              <a:ea typeface="+mj-ea"/>
            </a:endParaRPr>
          </a:p>
        </p:txBody>
      </p:sp>
      <p:grpSp>
        <p:nvGrpSpPr>
          <p:cNvPr id="41" name="Group 59"/>
          <p:cNvGrpSpPr/>
          <p:nvPr/>
        </p:nvGrpSpPr>
        <p:grpSpPr>
          <a:xfrm>
            <a:off x="6935307" y="4751118"/>
            <a:ext cx="575082" cy="599083"/>
            <a:chOff x="-251803" y="2267153"/>
            <a:chExt cx="2078037" cy="2166938"/>
          </a:xfrm>
          <a:solidFill>
            <a:schemeClr val="accent1"/>
          </a:solidFill>
        </p:grpSpPr>
        <p:sp>
          <p:nvSpPr>
            <p:cNvPr id="42"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solidFill>
                  <a:schemeClr val="bg2">
                    <a:lumMod val="50000"/>
                  </a:schemeClr>
                </a:solidFill>
                <a:latin typeface="+mj-ea"/>
                <a:ea typeface="+mj-ea"/>
              </a:endParaRPr>
            </a:p>
          </p:txBody>
        </p:sp>
        <p:sp>
          <p:nvSpPr>
            <p:cNvPr id="43"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solidFill>
                  <a:schemeClr val="bg2">
                    <a:lumMod val="50000"/>
                  </a:schemeClr>
                </a:solidFill>
                <a:latin typeface="+mj-ea"/>
                <a:ea typeface="+mj-ea"/>
              </a:endParaRPr>
            </a:p>
          </p:txBody>
        </p:sp>
      </p:grpSp>
      <p:grpSp>
        <p:nvGrpSpPr>
          <p:cNvPr id="44" name="Group 97"/>
          <p:cNvGrpSpPr/>
          <p:nvPr/>
        </p:nvGrpSpPr>
        <p:grpSpPr>
          <a:xfrm>
            <a:off x="4655495" y="4488041"/>
            <a:ext cx="464194" cy="326973"/>
            <a:chOff x="3175" y="1588"/>
            <a:chExt cx="1184276" cy="835025"/>
          </a:xfrm>
          <a:solidFill>
            <a:schemeClr val="accent5"/>
          </a:solidFill>
        </p:grpSpPr>
        <p:sp>
          <p:nvSpPr>
            <p:cNvPr id="45"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46"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gr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53" presetClass="entr" presetSubtype="16"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fltVal val="0"/>
                                          </p:val>
                                        </p:tav>
                                        <p:tav tm="100000">
                                          <p:val>
                                            <p:strVal val="#ppt_w"/>
                                          </p:val>
                                        </p:tav>
                                      </p:tavLst>
                                    </p:anim>
                                    <p:anim calcmode="lin" valueType="num">
                                      <p:cBhvr>
                                        <p:cTn id="60" dur="500" fill="hold"/>
                                        <p:tgtEl>
                                          <p:spTgt spid="44"/>
                                        </p:tgtEl>
                                        <p:attrNameLst>
                                          <p:attrName>ppt_h</p:attrName>
                                        </p:attrNameLst>
                                      </p:cBhvr>
                                      <p:tavLst>
                                        <p:tav tm="0">
                                          <p:val>
                                            <p:fltVal val="0"/>
                                          </p:val>
                                        </p:tav>
                                        <p:tav tm="100000">
                                          <p:val>
                                            <p:strVal val="#ppt_h"/>
                                          </p:val>
                                        </p:tav>
                                      </p:tavLst>
                                    </p:anim>
                                    <p:animEffect transition="in" filter="fade">
                                      <p:cBhvr>
                                        <p:cTn id="61" dur="500"/>
                                        <p:tgtEl>
                                          <p:spTgt spid="44"/>
                                        </p:tgtEl>
                                      </p:cBhvr>
                                    </p:animEffect>
                                  </p:childTnLst>
                                </p:cTn>
                              </p:par>
                              <p:par>
                                <p:cTn id="62" presetID="53" presetClass="entr" presetSubtype="16"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childTnLst>
                                </p:cTn>
                              </p:par>
                            </p:childTnLst>
                          </p:cTn>
                        </p:par>
                        <p:par>
                          <p:cTn id="67" fill="hold">
                            <p:stCondLst>
                              <p:cond delay="1500"/>
                            </p:stCondLst>
                            <p:childTnLst>
                              <p:par>
                                <p:cTn id="68" presetID="8" presetClass="emph" presetSubtype="0" fill="hold" grpId="1" nodeType="afterEffect">
                                  <p:stCondLst>
                                    <p:cond delay="0"/>
                                  </p:stCondLst>
                                  <p:childTnLst>
                                    <p:animRot by="21600000">
                                      <p:cBhvr>
                                        <p:cTn id="69" dur="2000" fill="hold"/>
                                        <p:tgtEl>
                                          <p:spTgt spid="13"/>
                                        </p:tgtEl>
                                        <p:attrNameLst>
                                          <p:attrName>r</p:attrName>
                                        </p:attrNameLst>
                                      </p:cBhvr>
                                    </p:animRot>
                                  </p:childTnLst>
                                </p:cTn>
                              </p:par>
                              <p:par>
                                <p:cTn id="70" presetID="8" presetClass="emph" presetSubtype="0" fill="hold" grpId="1" nodeType="withEffect">
                                  <p:stCondLst>
                                    <p:cond delay="0"/>
                                  </p:stCondLst>
                                  <p:childTnLst>
                                    <p:animRot by="21600000">
                                      <p:cBhvr>
                                        <p:cTn id="71" dur="2000" fill="hold"/>
                                        <p:tgtEl>
                                          <p:spTgt spid="10"/>
                                        </p:tgtEl>
                                        <p:attrNameLst>
                                          <p:attrName>r</p:attrName>
                                        </p:attrNameLst>
                                      </p:cBhvr>
                                    </p:animRot>
                                  </p:childTnLst>
                                </p:cTn>
                              </p:par>
                              <p:par>
                                <p:cTn id="72" presetID="8" presetClass="emph" presetSubtype="0" fill="hold" grpId="1" nodeType="withEffect">
                                  <p:stCondLst>
                                    <p:cond delay="0"/>
                                  </p:stCondLst>
                                  <p:childTnLst>
                                    <p:animRot by="21600000">
                                      <p:cBhvr>
                                        <p:cTn id="73" dur="2000" fill="hold"/>
                                        <p:tgtEl>
                                          <p:spTgt spid="16"/>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9"/>
                                        </p:tgtEl>
                                        <p:attrNameLst>
                                          <p:attrName>r</p:attrName>
                                        </p:attrNameLst>
                                      </p:cBhvr>
                                    </p:animRot>
                                  </p:childTnLst>
                                </p:cTn>
                              </p:par>
                            </p:childTnLst>
                          </p:cTn>
                        </p:par>
                        <p:par>
                          <p:cTn id="76" fill="hold">
                            <p:stCondLst>
                              <p:cond delay="350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500"/>
                                        <p:tgtEl>
                                          <p:spTgt spid="21"/>
                                        </p:tgtEl>
                                      </p:cBhvr>
                                    </p:animEffec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par>
                          <p:cTn id="91" fill="hold">
                            <p:stCondLst>
                              <p:cond delay="5000"/>
                            </p:stCondLst>
                            <p:childTnLst>
                              <p:par>
                                <p:cTn id="92" presetID="22" presetClass="entr" presetSubtype="8"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left)">
                                      <p:cBhvr>
                                        <p:cTn id="94" dur="500"/>
                                        <p:tgtEl>
                                          <p:spTgt spid="25"/>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par>
                          <p:cTn id="106" fill="hold">
                            <p:stCondLst>
                              <p:cond delay="6500"/>
                            </p:stCondLst>
                            <p:childTnLst>
                              <p:par>
                                <p:cTn id="107" presetID="22" presetClass="entr" presetSubtype="2" fill="hold"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wipe(right)">
                                      <p:cBhvr>
                                        <p:cTn id="109" dur="500"/>
                                        <p:tgtEl>
                                          <p:spTgt spid="23"/>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right)">
                                      <p:cBhvr>
                                        <p:cTn id="113" dur="500"/>
                                        <p:tgtEl>
                                          <p:spTgt spid="24"/>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fade">
                                      <p:cBhvr>
                                        <p:cTn id="120" dur="500"/>
                                        <p:tgtEl>
                                          <p:spTgt spid="32"/>
                                        </p:tgtEl>
                                      </p:cBhvr>
                                    </p:animEffect>
                                  </p:childTnLst>
                                </p:cTn>
                              </p:par>
                            </p:childTnLst>
                          </p:cTn>
                        </p:par>
                        <p:par>
                          <p:cTn id="121" fill="hold">
                            <p:stCondLst>
                              <p:cond delay="8000"/>
                            </p:stCondLst>
                            <p:childTnLst>
                              <p:par>
                                <p:cTn id="122" presetID="22" presetClass="entr" presetSubtype="8" fill="hold" nodeType="after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left)">
                                      <p:cBhvr>
                                        <p:cTn id="124" dur="500"/>
                                        <p:tgtEl>
                                          <p:spTgt spid="34"/>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wipe(left)">
                                      <p:cBhvr>
                                        <p:cTn id="128" dur="500"/>
                                        <p:tgtEl>
                                          <p:spTgt spid="35"/>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8"/>
                                        </p:tgtEl>
                                        <p:attrNameLst>
                                          <p:attrName>style.visibility</p:attrName>
                                        </p:attrNameLst>
                                      </p:cBhvr>
                                      <p:to>
                                        <p:strVal val="visible"/>
                                      </p:to>
                                    </p:set>
                                    <p:animEffect transition="in" filter="fade">
                                      <p:cBhvr>
                                        <p:cTn id="1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0" grpId="1" animBg="1"/>
      <p:bldP spid="11" grpId="0" animBg="1"/>
      <p:bldP spid="12" grpId="0" animBg="1"/>
      <p:bldP spid="13" grpId="0" animBg="1"/>
      <p:bldP spid="13" grpId="1" animBg="1"/>
      <p:bldP spid="14" grpId="0" animBg="1"/>
      <p:bldP spid="15" grpId="0" animBg="1"/>
      <p:bldP spid="16" grpId="0" animBg="1"/>
      <p:bldP spid="16" grpId="1" animBg="1"/>
      <p:bldP spid="17" grpId="0" animBg="1"/>
      <p:bldP spid="18" grpId="0" animBg="1"/>
      <p:bldP spid="19" grpId="0" animBg="1"/>
      <p:bldP spid="19" grpId="1" animBg="1"/>
      <p:bldP spid="20" grpId="0" animBg="1"/>
      <p:bldP spid="27" grpId="0"/>
      <p:bldP spid="28" grpId="0"/>
      <p:bldP spid="29" grpId="0"/>
      <p:bldP spid="30" grpId="0"/>
      <p:bldP spid="31" grpId="0"/>
      <p:bldP spid="32" grpId="0"/>
      <p:bldP spid="33" grpId="0"/>
      <p:bldP spid="4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五边形 2"/>
          <p:cNvSpPr/>
          <p:nvPr/>
        </p:nvSpPr>
        <p:spPr>
          <a:xfrm flipH="1">
            <a:off x="5696422" y="5398758"/>
            <a:ext cx="5888447" cy="843657"/>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0F6FC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1" name="五边形 5"/>
          <p:cNvSpPr/>
          <p:nvPr/>
        </p:nvSpPr>
        <p:spPr>
          <a:xfrm>
            <a:off x="6069691" y="4357807"/>
            <a:ext cx="5141909" cy="843657"/>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2"/>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五边形 7"/>
          <p:cNvSpPr/>
          <p:nvPr/>
        </p:nvSpPr>
        <p:spPr>
          <a:xfrm>
            <a:off x="6540116" y="3316855"/>
            <a:ext cx="4201056" cy="843657"/>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五边形 9"/>
          <p:cNvSpPr/>
          <p:nvPr/>
        </p:nvSpPr>
        <p:spPr>
          <a:xfrm>
            <a:off x="7158735" y="2275902"/>
            <a:ext cx="2963821" cy="843657"/>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rgbClr val="00B0F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等腰三角形 53"/>
          <p:cNvSpPr/>
          <p:nvPr/>
        </p:nvSpPr>
        <p:spPr>
          <a:xfrm>
            <a:off x="7764678" y="1196692"/>
            <a:ext cx="1751934" cy="876106"/>
          </a:xfrm>
          <a:prstGeom prst="triangle">
            <a:avLst/>
          </a:prstGeom>
          <a:solidFill>
            <a:srgbClr val="0F6FC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nvGrpSpPr>
          <p:cNvPr id="55" name="组 12"/>
          <p:cNvGrpSpPr/>
          <p:nvPr/>
        </p:nvGrpSpPr>
        <p:grpSpPr>
          <a:xfrm>
            <a:off x="941363" y="1910703"/>
            <a:ext cx="4083691" cy="3450626"/>
            <a:chOff x="1100309" y="1674099"/>
            <a:chExt cx="3064275" cy="2589242"/>
          </a:xfrm>
        </p:grpSpPr>
        <p:sp>
          <p:nvSpPr>
            <p:cNvPr id="56" name="矩形 55"/>
            <p:cNvSpPr/>
            <p:nvPr/>
          </p:nvSpPr>
          <p:spPr>
            <a:xfrm>
              <a:off x="1100309" y="2254635"/>
              <a:ext cx="3064275" cy="2008706"/>
            </a:xfrm>
            <a:prstGeom prst="rect">
              <a:avLst/>
            </a:prstGeom>
          </p:spPr>
          <p:txBody>
            <a:bodyPr wrap="square">
              <a:spAutoFit/>
            </a:bodyPr>
            <a:lstStyle/>
            <a:p>
              <a:pPr lvl="0">
                <a:lnSpc>
                  <a:spcPct val="150000"/>
                </a:lnSpc>
              </a:pPr>
              <a:r>
                <a:rPr lang="zh-CN" altLang="en-US" sz="1600" dirty="0">
                  <a:solidFill>
                    <a:schemeClr val="tx1">
                      <a:lumMod val="50000"/>
                      <a:lumOff val="50000"/>
                    </a:schemeClr>
                  </a:solidFill>
                </a:rPr>
                <a:t>标题数字等都可以通过点击和重新输入进行更改，顶部“开始”面板中可以对字体、字号、颜色、行距等进行修改。建议正文</a:t>
              </a:r>
              <a:r>
                <a:rPr lang="en-US" altLang="zh-CN" sz="1600" dirty="0">
                  <a:solidFill>
                    <a:schemeClr val="tx1">
                      <a:lumMod val="50000"/>
                      <a:lumOff val="50000"/>
                    </a:schemeClr>
                  </a:solidFill>
                </a:rPr>
                <a:t>10</a:t>
              </a:r>
              <a:r>
                <a:rPr lang="zh-CN" altLang="en-US" sz="1600" dirty="0">
                  <a:solidFill>
                    <a:schemeClr val="tx1">
                      <a:lumMod val="50000"/>
                      <a:lumOff val="50000"/>
                    </a:schemeClr>
                  </a:solidFill>
                </a:rPr>
                <a:t>号字，</a:t>
              </a:r>
              <a:r>
                <a:rPr lang="en-US" altLang="zh-CN" sz="1600" dirty="0">
                  <a:solidFill>
                    <a:schemeClr val="tx1">
                      <a:lumMod val="50000"/>
                      <a:lumOff val="50000"/>
                    </a:schemeClr>
                  </a:solidFill>
                </a:rPr>
                <a:t>1.3</a:t>
              </a:r>
              <a:r>
                <a:rPr lang="zh-CN" altLang="en-US" sz="1600" dirty="0">
                  <a:solidFill>
                    <a:schemeClr val="tx1">
                      <a:lumMod val="50000"/>
                      <a:lumOff val="50000"/>
                    </a:schemeClr>
                  </a:solidFill>
                </a:rPr>
                <a:t>倍字间距。标题数字等都可以通过点击和重新输入进行更改，顶部“开始”面板中可以对字体、字号、颜色、行距等进行修改。建议正文</a:t>
              </a:r>
              <a:r>
                <a:rPr lang="en-US" altLang="zh-CN" sz="1600" dirty="0">
                  <a:solidFill>
                    <a:schemeClr val="tx1">
                      <a:lumMod val="50000"/>
                      <a:lumOff val="50000"/>
                    </a:schemeClr>
                  </a:solidFill>
                </a:rPr>
                <a:t>10</a:t>
              </a:r>
              <a:r>
                <a:rPr lang="zh-CN" altLang="en-US" sz="1600" dirty="0">
                  <a:solidFill>
                    <a:schemeClr val="tx1">
                      <a:lumMod val="50000"/>
                      <a:lumOff val="50000"/>
                    </a:schemeClr>
                  </a:solidFill>
                </a:rPr>
                <a:t>号字，</a:t>
              </a:r>
              <a:r>
                <a:rPr lang="en-US" altLang="zh-CN" sz="1600" dirty="0">
                  <a:solidFill>
                    <a:schemeClr val="tx1">
                      <a:lumMod val="50000"/>
                      <a:lumOff val="50000"/>
                    </a:schemeClr>
                  </a:solidFill>
                </a:rPr>
                <a:t>1.3</a:t>
              </a:r>
              <a:r>
                <a:rPr lang="zh-CN" altLang="en-US" sz="1600" dirty="0">
                  <a:solidFill>
                    <a:schemeClr val="tx1">
                      <a:lumMod val="50000"/>
                      <a:lumOff val="50000"/>
                    </a:schemeClr>
                  </a:solidFill>
                </a:rPr>
                <a:t>倍字间距。</a:t>
              </a:r>
              <a:endParaRPr lang="en-US" altLang="zh-CN" sz="1600" dirty="0">
                <a:solidFill>
                  <a:schemeClr val="tx1">
                    <a:lumMod val="50000"/>
                    <a:lumOff val="50000"/>
                  </a:schemeClr>
                </a:solidFill>
              </a:endParaRPr>
            </a:p>
          </p:txBody>
        </p:sp>
        <p:sp>
          <p:nvSpPr>
            <p:cNvPr id="57" name="矩形 56"/>
            <p:cNvSpPr/>
            <p:nvPr/>
          </p:nvSpPr>
          <p:spPr>
            <a:xfrm>
              <a:off x="1114116" y="1674099"/>
              <a:ext cx="1062075" cy="484716"/>
            </a:xfrm>
            <a:prstGeom prst="rect">
              <a:avLst/>
            </a:prstGeom>
          </p:spPr>
          <p:txBody>
            <a:bodyPr wrap="none">
              <a:spAutoFit/>
            </a:bodyPr>
            <a:lstStyle/>
            <a:p>
              <a:pPr>
                <a:lnSpc>
                  <a:spcPct val="150000"/>
                </a:lnSpc>
              </a:pPr>
              <a:r>
                <a:rPr lang="zh-CN" altLang="en-US" sz="2400" b="1" dirty="0">
                  <a:solidFill>
                    <a:schemeClr val="tx1">
                      <a:lumMod val="50000"/>
                      <a:lumOff val="50000"/>
                    </a:schemeClr>
                  </a:solidFill>
                </a:rPr>
                <a:t>标题文字</a:t>
              </a:r>
              <a:endParaRPr lang="en-US" altLang="zh-CN" sz="2400" b="1" dirty="0">
                <a:solidFill>
                  <a:schemeClr val="tx1">
                    <a:lumMod val="50000"/>
                    <a:lumOff val="50000"/>
                  </a:schemeClr>
                </a:solidFill>
              </a:endParaRPr>
            </a:p>
          </p:txBody>
        </p:sp>
      </p:grpSp>
      <p:sp>
        <p:nvSpPr>
          <p:cNvPr id="58" name="矩形 57"/>
          <p:cNvSpPr/>
          <p:nvPr/>
        </p:nvSpPr>
        <p:spPr>
          <a:xfrm>
            <a:off x="7673076" y="2453597"/>
            <a:ext cx="1860923" cy="461545"/>
          </a:xfrm>
          <a:prstGeom prst="rect">
            <a:avLst/>
          </a:prstGeom>
        </p:spPr>
        <p:txBody>
          <a:bodyPr wrap="none">
            <a:spAutoFit/>
          </a:bodyPr>
          <a:lstStyle/>
          <a:p>
            <a:pPr algn="ctr"/>
            <a:r>
              <a:rPr lang="en-US" altLang="zh-CN" sz="2400" b="1" dirty="0">
                <a:solidFill>
                  <a:schemeClr val="bg1">
                    <a:lumMod val="95000"/>
                  </a:schemeClr>
                </a:solidFill>
              </a:rPr>
              <a:t>01   </a:t>
            </a:r>
            <a:r>
              <a:rPr lang="zh-CN" altLang="en-US" sz="2400" b="1" dirty="0">
                <a:solidFill>
                  <a:schemeClr val="bg1"/>
                </a:solidFill>
              </a:rPr>
              <a:t>输入标题</a:t>
            </a:r>
            <a:endParaRPr lang="en-US" altLang="zh-CN" sz="2400" b="1" dirty="0">
              <a:solidFill>
                <a:schemeClr val="bg1"/>
              </a:solidFill>
            </a:endParaRPr>
          </a:p>
        </p:txBody>
      </p:sp>
      <p:sp>
        <p:nvSpPr>
          <p:cNvPr id="59" name="矩形 58"/>
          <p:cNvSpPr/>
          <p:nvPr/>
        </p:nvSpPr>
        <p:spPr>
          <a:xfrm>
            <a:off x="7542466" y="3506381"/>
            <a:ext cx="2122144" cy="523084"/>
          </a:xfrm>
          <a:prstGeom prst="rect">
            <a:avLst/>
          </a:prstGeom>
        </p:spPr>
        <p:txBody>
          <a:bodyPr wrap="none">
            <a:spAutoFit/>
          </a:bodyPr>
          <a:lstStyle/>
          <a:p>
            <a:pPr algn="ctr"/>
            <a:r>
              <a:rPr lang="en-US" altLang="zh-CN" sz="2800" b="1" dirty="0">
                <a:solidFill>
                  <a:schemeClr val="bg1"/>
                </a:solidFill>
              </a:rPr>
              <a:t>02  </a:t>
            </a:r>
            <a:r>
              <a:rPr lang="zh-CN" altLang="en-US" sz="2800" b="1" dirty="0">
                <a:solidFill>
                  <a:schemeClr val="bg1"/>
                </a:solidFill>
              </a:rPr>
              <a:t>输入标题</a:t>
            </a:r>
            <a:endParaRPr lang="en-US" altLang="zh-CN" sz="2800" b="1" dirty="0">
              <a:solidFill>
                <a:schemeClr val="bg1"/>
              </a:solidFill>
            </a:endParaRPr>
          </a:p>
        </p:txBody>
      </p:sp>
      <p:sp>
        <p:nvSpPr>
          <p:cNvPr id="60" name="矩形 59"/>
          <p:cNvSpPr/>
          <p:nvPr/>
        </p:nvSpPr>
        <p:spPr>
          <a:xfrm>
            <a:off x="7378380" y="4518092"/>
            <a:ext cx="2324070" cy="523084"/>
          </a:xfrm>
          <a:prstGeom prst="rect">
            <a:avLst/>
          </a:prstGeom>
        </p:spPr>
        <p:txBody>
          <a:bodyPr wrap="none">
            <a:spAutoFit/>
          </a:bodyPr>
          <a:lstStyle/>
          <a:p>
            <a:pPr algn="ctr"/>
            <a:r>
              <a:rPr lang="en-US" altLang="zh-CN" sz="2800" b="1" dirty="0">
                <a:solidFill>
                  <a:schemeClr val="bg1"/>
                </a:solidFill>
              </a:rPr>
              <a:t>03     </a:t>
            </a:r>
            <a:r>
              <a:rPr lang="zh-CN" altLang="en-US" sz="2800" b="1" dirty="0">
                <a:solidFill>
                  <a:schemeClr val="bg1"/>
                </a:solidFill>
              </a:rPr>
              <a:t>输入标题</a:t>
            </a:r>
            <a:endParaRPr lang="en-US" altLang="zh-CN" sz="2800" b="1" dirty="0">
              <a:solidFill>
                <a:schemeClr val="bg1"/>
              </a:solidFill>
            </a:endParaRPr>
          </a:p>
        </p:txBody>
      </p:sp>
      <p:sp>
        <p:nvSpPr>
          <p:cNvPr id="61" name="矩形 60"/>
          <p:cNvSpPr/>
          <p:nvPr/>
        </p:nvSpPr>
        <p:spPr>
          <a:xfrm>
            <a:off x="7319885" y="5559043"/>
            <a:ext cx="2441059" cy="523084"/>
          </a:xfrm>
          <a:prstGeom prst="rect">
            <a:avLst/>
          </a:prstGeom>
        </p:spPr>
        <p:txBody>
          <a:bodyPr wrap="none">
            <a:spAutoFit/>
          </a:bodyPr>
          <a:lstStyle/>
          <a:p>
            <a:pPr algn="ctr"/>
            <a:r>
              <a:rPr lang="en-US" altLang="zh-CN" sz="2800" b="1" dirty="0">
                <a:solidFill>
                  <a:schemeClr val="bg1"/>
                </a:solidFill>
              </a:rPr>
              <a:t>04  </a:t>
            </a:r>
            <a:r>
              <a:rPr lang="zh-CN" altLang="en-US" sz="2800" b="1" dirty="0">
                <a:solidFill>
                  <a:schemeClr val="bg1"/>
                </a:solidFill>
              </a:rPr>
              <a:t>     输入标题</a:t>
            </a:r>
            <a:endParaRPr lang="en-US" altLang="zh-CN" sz="2800" b="1" dirty="0">
              <a:solidFill>
                <a:schemeClr val="bg1"/>
              </a:solidFill>
            </a:endParaRPr>
          </a:p>
        </p:txBody>
      </p:sp>
      <p:sp>
        <p:nvSpPr>
          <p:cNvPr id="4" name="文本占位符 3"/>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1+#ppt_w/2"/>
                                          </p:val>
                                        </p:tav>
                                        <p:tav tm="100000">
                                          <p:val>
                                            <p:strVal val="#ppt_x"/>
                                          </p:val>
                                        </p:tav>
                                      </p:tavLst>
                                    </p:anim>
                                    <p:anim calcmode="lin" valueType="num">
                                      <p:cBhvr additive="base">
                                        <p:cTn id="29" dur="500" fill="hold"/>
                                        <p:tgtEl>
                                          <p:spTgt spid="5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1+#ppt_w/2"/>
                                          </p:val>
                                        </p:tav>
                                        <p:tav tm="100000">
                                          <p:val>
                                            <p:strVal val="#ppt_x"/>
                                          </p:val>
                                        </p:tav>
                                      </p:tavLst>
                                    </p:anim>
                                    <p:anim calcmode="lin" valueType="num">
                                      <p:cBhvr additive="base">
                                        <p:cTn id="33" dur="500" fill="hold"/>
                                        <p:tgtEl>
                                          <p:spTgt spid="5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50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1+#ppt_w/2"/>
                                          </p:val>
                                        </p:tav>
                                        <p:tav tm="100000">
                                          <p:val>
                                            <p:strVal val="#ppt_x"/>
                                          </p:val>
                                        </p:tav>
                                      </p:tavLst>
                                    </p:anim>
                                    <p:anim calcmode="lin" valueType="num">
                                      <p:cBhvr additive="base">
                                        <p:cTn id="37" dur="500" fill="hold"/>
                                        <p:tgtEl>
                                          <p:spTgt spid="6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75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1+#ppt_w/2"/>
                                          </p:val>
                                        </p:tav>
                                        <p:tav tm="100000">
                                          <p:val>
                                            <p:strVal val="#ppt_x"/>
                                          </p:val>
                                        </p:tav>
                                      </p:tavLst>
                                    </p:anim>
                                    <p:anim calcmode="lin" valueType="num">
                                      <p:cBhvr additive="base">
                                        <p:cTn id="41" dur="500" fill="hold"/>
                                        <p:tgtEl>
                                          <p:spTgt spid="61"/>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1000"/>
                                        <p:tgtEl>
                                          <p:spTgt spid="55"/>
                                        </p:tgtEl>
                                      </p:cBhvr>
                                    </p:animEffect>
                                    <p:anim calcmode="lin" valueType="num">
                                      <p:cBhvr>
                                        <p:cTn id="46" dur="1000" fill="hold"/>
                                        <p:tgtEl>
                                          <p:spTgt spid="55"/>
                                        </p:tgtEl>
                                        <p:attrNameLst>
                                          <p:attrName>ppt_x</p:attrName>
                                        </p:attrNameLst>
                                      </p:cBhvr>
                                      <p:tavLst>
                                        <p:tav tm="0">
                                          <p:val>
                                            <p:strVal val="#ppt_x"/>
                                          </p:val>
                                        </p:tav>
                                        <p:tav tm="100000">
                                          <p:val>
                                            <p:strVal val="#ppt_x"/>
                                          </p:val>
                                        </p:tav>
                                      </p:tavLst>
                                    </p:anim>
                                    <p:anim calcmode="lin" valueType="num">
                                      <p:cBhvr>
                                        <p:cTn id="4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8" grpId="0"/>
      <p:bldP spid="59" grpId="0"/>
      <p:bldP spid="60" grpId="0"/>
      <p:bldP spid="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104263" y="1620335"/>
            <a:ext cx="2210237" cy="986863"/>
            <a:chOff x="465719" y="1295954"/>
            <a:chExt cx="1658494" cy="740511"/>
          </a:xfrm>
          <a:effectLst>
            <a:outerShdw blurRad="177800" dist="190500" dir="5400000" algn="ctr" rotWithShape="0">
              <a:srgbClr val="000000">
                <a:alpha val="43137"/>
              </a:srgbClr>
            </a:outerShdw>
          </a:effectLst>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59462" y="1973711"/>
            <a:ext cx="8112416" cy="762242"/>
          </a:xfrm>
          <a:prstGeom prst="rect">
            <a:avLst/>
          </a:prstGeom>
          <a:noFill/>
        </p:spPr>
        <p:txBody>
          <a:bodyPr wrap="square" lIns="115104" tIns="57553" rIns="115104" bIns="57553" rtlCol="0">
            <a:spAutoFit/>
          </a:bodyPr>
          <a:lstStyle/>
          <a:p>
            <a:pPr>
              <a:lnSpc>
                <a:spcPct val="150000"/>
              </a:lnSpc>
            </a:pPr>
            <a:r>
              <a:rPr lang="zh-CN" altLang="en-US" sz="1400" dirty="0">
                <a:solidFill>
                  <a:schemeClr val="tx1">
                    <a:lumMod val="50000"/>
                    <a:lumOff val="50000"/>
                  </a:schemeClr>
                </a:solidFill>
                <a:latin typeface="+mj-ea"/>
                <a:ea typeface="+mj-ea"/>
              </a:rPr>
              <a:t>单击此处添加文本单击此处添加文本 单击此处添加文本单击此处添加文本单击此处添加文本</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ea typeface="+mj-ea"/>
              </a:rPr>
              <a:t>单击此处添加文本单击此处添加文本单击此处添加文本 单击此处添加文本单击此处添加文本</a:t>
            </a:r>
            <a:endParaRPr lang="en-US" altLang="zh-CN" sz="1400" dirty="0">
              <a:solidFill>
                <a:schemeClr val="tx1">
                  <a:lumMod val="50000"/>
                  <a:lumOff val="50000"/>
                </a:schemeClr>
              </a:solidFill>
              <a:latin typeface="+mj-ea"/>
              <a:ea typeface="+mj-ea"/>
            </a:endParaRPr>
          </a:p>
        </p:txBody>
      </p:sp>
      <p:sp>
        <p:nvSpPr>
          <p:cNvPr id="29" name="TextBox 7"/>
          <p:cNvSpPr txBox="1"/>
          <p:nvPr/>
        </p:nvSpPr>
        <p:spPr>
          <a:xfrm>
            <a:off x="3403450" y="1621145"/>
            <a:ext cx="3550648" cy="404977"/>
          </a:xfrm>
          <a:prstGeom prst="rect">
            <a:avLst/>
          </a:prstGeom>
          <a:noFill/>
        </p:spPr>
        <p:txBody>
          <a:bodyPr wrap="square" lIns="76162" tIns="38081" rIns="76162" bIns="38081" rtlCol="0">
            <a:spAutoFit/>
          </a:bodyPr>
          <a:lstStyle/>
          <a:p>
            <a:r>
              <a:rPr lang="zh-CN" altLang="zh-CN" sz="2130" b="1" dirty="0">
                <a:solidFill>
                  <a:schemeClr val="tx1">
                    <a:lumMod val="50000"/>
                    <a:lumOff val="50000"/>
                  </a:schemeClr>
                </a:solidFill>
                <a:latin typeface="+mj-ea"/>
                <a:ea typeface="+mj-ea"/>
              </a:rPr>
              <a:t>（一）</a:t>
            </a:r>
            <a:r>
              <a:rPr lang="zh-CN" altLang="en-US" sz="2130" b="1" dirty="0">
                <a:solidFill>
                  <a:schemeClr val="tx1">
                    <a:lumMod val="50000"/>
                    <a:lumOff val="50000"/>
                  </a:schemeClr>
                </a:solidFill>
                <a:latin typeface="+mj-ea"/>
                <a:ea typeface="+mj-ea"/>
              </a:rPr>
              <a:t>单击填加标题</a:t>
            </a:r>
          </a:p>
        </p:txBody>
      </p:sp>
      <p:grpSp>
        <p:nvGrpSpPr>
          <p:cNvPr id="30" name="组合 29"/>
          <p:cNvGrpSpPr/>
          <p:nvPr/>
        </p:nvGrpSpPr>
        <p:grpSpPr>
          <a:xfrm>
            <a:off x="1104263" y="4544486"/>
            <a:ext cx="2210237" cy="1034063"/>
            <a:chOff x="465719" y="3291830"/>
            <a:chExt cx="1658494" cy="740511"/>
          </a:xfrm>
          <a:solidFill>
            <a:srgbClr val="0F6FC6"/>
          </a:solidFill>
          <a:effectLst>
            <a:outerShdw blurRad="177800" dist="190500" dir="5400000" algn="ctr" rotWithShape="0">
              <a:srgbClr val="000000">
                <a:alpha val="43137"/>
              </a:srgbClr>
            </a:outerShdw>
          </a:effectLst>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p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grpFill/>
            <a:extLst/>
          </p:spPr>
        </p:pic>
      </p:grpSp>
      <p:sp>
        <p:nvSpPr>
          <p:cNvPr id="33" name="TextBox 11"/>
          <p:cNvSpPr txBox="1"/>
          <p:nvPr/>
        </p:nvSpPr>
        <p:spPr>
          <a:xfrm>
            <a:off x="3559462" y="3487941"/>
            <a:ext cx="8112416" cy="762242"/>
          </a:xfrm>
          <a:prstGeom prst="rect">
            <a:avLst/>
          </a:prstGeom>
          <a:noFill/>
        </p:spPr>
        <p:txBody>
          <a:bodyPr wrap="square" lIns="115104" tIns="57553" rIns="115104" bIns="57553" rtlCol="0">
            <a:spAutoFit/>
          </a:bodyPr>
          <a:lstStyle/>
          <a:p>
            <a:pPr>
              <a:lnSpc>
                <a:spcPct val="150000"/>
              </a:lnSpc>
            </a:pPr>
            <a:r>
              <a:rPr lang="zh-CN" altLang="en-US" sz="1400" dirty="0">
                <a:solidFill>
                  <a:schemeClr val="tx1">
                    <a:lumMod val="50000"/>
                    <a:lumOff val="50000"/>
                  </a:schemeClr>
                </a:solidFill>
                <a:latin typeface="+mj-ea"/>
                <a:ea typeface="+mj-ea"/>
              </a:rPr>
              <a:t>单击此处添加文本单击此处添加文本 单击此处添加文本单击此处添加文本单击此处添加文本</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ea typeface="+mj-ea"/>
              </a:rPr>
              <a:t>单击此处添加文本单击此处添加文本单击此处添加文本 单击此处添加文本单击此处添加文本</a:t>
            </a:r>
            <a:endParaRPr lang="en-US" altLang="zh-CN" sz="1400" dirty="0">
              <a:solidFill>
                <a:schemeClr val="tx1">
                  <a:lumMod val="50000"/>
                  <a:lumOff val="50000"/>
                </a:schemeClr>
              </a:solidFill>
              <a:latin typeface="+mj-ea"/>
              <a:ea typeface="+mj-ea"/>
            </a:endParaRPr>
          </a:p>
        </p:txBody>
      </p:sp>
      <p:sp>
        <p:nvSpPr>
          <p:cNvPr id="34" name="TextBox 12"/>
          <p:cNvSpPr txBox="1"/>
          <p:nvPr/>
        </p:nvSpPr>
        <p:spPr>
          <a:xfrm>
            <a:off x="3403450" y="3135375"/>
            <a:ext cx="3550648" cy="404977"/>
          </a:xfrm>
          <a:prstGeom prst="rect">
            <a:avLst/>
          </a:prstGeom>
          <a:noFill/>
        </p:spPr>
        <p:txBody>
          <a:bodyPr wrap="square" lIns="76162" tIns="38081" rIns="76162" bIns="38081" rtlCol="0">
            <a:spAutoFit/>
          </a:bodyPr>
          <a:lstStyle/>
          <a:p>
            <a:r>
              <a:rPr lang="zh-CN" altLang="zh-CN" sz="2130" b="1" dirty="0">
                <a:solidFill>
                  <a:schemeClr val="tx1">
                    <a:lumMod val="50000"/>
                    <a:lumOff val="50000"/>
                  </a:schemeClr>
                </a:solidFill>
                <a:latin typeface="+mj-ea"/>
                <a:ea typeface="+mj-ea"/>
              </a:rPr>
              <a:t>（</a:t>
            </a:r>
            <a:r>
              <a:rPr lang="zh-CN" altLang="en-US" sz="2130" b="1" dirty="0">
                <a:solidFill>
                  <a:schemeClr val="tx1">
                    <a:lumMod val="50000"/>
                    <a:lumOff val="50000"/>
                  </a:schemeClr>
                </a:solidFill>
                <a:latin typeface="+mj-ea"/>
                <a:ea typeface="+mj-ea"/>
              </a:rPr>
              <a:t>二</a:t>
            </a:r>
            <a:r>
              <a:rPr lang="zh-CN" altLang="zh-CN" sz="2130" b="1" dirty="0">
                <a:solidFill>
                  <a:schemeClr val="tx1">
                    <a:lumMod val="50000"/>
                    <a:lumOff val="50000"/>
                  </a:schemeClr>
                </a:solidFill>
                <a:latin typeface="+mj-ea"/>
                <a:ea typeface="+mj-ea"/>
              </a:rPr>
              <a:t>）</a:t>
            </a:r>
            <a:r>
              <a:rPr lang="zh-CN" altLang="en-US" sz="2130" b="1" dirty="0">
                <a:solidFill>
                  <a:schemeClr val="tx1">
                    <a:lumMod val="50000"/>
                    <a:lumOff val="50000"/>
                  </a:schemeClr>
                </a:solidFill>
                <a:latin typeface="+mj-ea"/>
                <a:ea typeface="+mj-ea"/>
              </a:rPr>
              <a:t>单击填加标题</a:t>
            </a:r>
          </a:p>
        </p:txBody>
      </p:sp>
      <p:sp>
        <p:nvSpPr>
          <p:cNvPr id="35" name="TextBox 13"/>
          <p:cNvSpPr txBox="1"/>
          <p:nvPr/>
        </p:nvSpPr>
        <p:spPr>
          <a:xfrm>
            <a:off x="3559462" y="4948578"/>
            <a:ext cx="8112416" cy="762561"/>
          </a:xfrm>
          <a:prstGeom prst="rect">
            <a:avLst/>
          </a:prstGeom>
          <a:noFill/>
        </p:spPr>
        <p:txBody>
          <a:bodyPr wrap="square" lIns="115104" tIns="57553" rIns="115104" bIns="57553" rtlCol="0">
            <a:spAutoFit/>
          </a:bodyPr>
          <a:lstStyle/>
          <a:p>
            <a:pPr>
              <a:lnSpc>
                <a:spcPct val="150000"/>
              </a:lnSpc>
            </a:pPr>
            <a:endParaRPr lang="en-US" altLang="zh-CN" sz="1400" dirty="0" smtClean="0">
              <a:solidFill>
                <a:schemeClr val="tx1">
                  <a:lumMod val="50000"/>
                  <a:lumOff val="50000"/>
                </a:schemeClr>
              </a:solidFill>
              <a:latin typeface="+mj-ea"/>
              <a:ea typeface="+mj-ea"/>
            </a:endParaRPr>
          </a:p>
          <a:p>
            <a:pPr>
              <a:lnSpc>
                <a:spcPct val="150000"/>
              </a:lnSpc>
            </a:pPr>
            <a:endParaRPr lang="en-US" altLang="zh-CN" sz="1400" dirty="0">
              <a:solidFill>
                <a:schemeClr val="tx1">
                  <a:lumMod val="50000"/>
                  <a:lumOff val="50000"/>
                </a:schemeClr>
              </a:solidFill>
              <a:latin typeface="+mj-ea"/>
              <a:ea typeface="+mj-ea"/>
            </a:endParaRPr>
          </a:p>
        </p:txBody>
      </p:sp>
      <p:sp>
        <p:nvSpPr>
          <p:cNvPr id="36" name="TextBox 14"/>
          <p:cNvSpPr txBox="1"/>
          <p:nvPr/>
        </p:nvSpPr>
        <p:spPr>
          <a:xfrm>
            <a:off x="3403450" y="4596011"/>
            <a:ext cx="3550648" cy="404977"/>
          </a:xfrm>
          <a:prstGeom prst="rect">
            <a:avLst/>
          </a:prstGeom>
          <a:noFill/>
        </p:spPr>
        <p:txBody>
          <a:bodyPr wrap="square" lIns="76162" tIns="38081" rIns="76162" bIns="38081" rtlCol="0">
            <a:spAutoFit/>
          </a:bodyPr>
          <a:lstStyle/>
          <a:p>
            <a:r>
              <a:rPr lang="zh-CN" altLang="zh-CN" sz="2130" b="1" dirty="0">
                <a:solidFill>
                  <a:schemeClr val="tx1">
                    <a:lumMod val="50000"/>
                    <a:lumOff val="50000"/>
                  </a:schemeClr>
                </a:solidFill>
                <a:latin typeface="+mj-ea"/>
                <a:ea typeface="+mj-ea"/>
              </a:rPr>
              <a:t>（</a:t>
            </a:r>
            <a:r>
              <a:rPr lang="zh-CN" altLang="en-US" sz="2130" b="1" dirty="0">
                <a:solidFill>
                  <a:schemeClr val="tx1">
                    <a:lumMod val="50000"/>
                    <a:lumOff val="50000"/>
                  </a:schemeClr>
                </a:solidFill>
                <a:latin typeface="+mj-ea"/>
                <a:ea typeface="+mj-ea"/>
              </a:rPr>
              <a:t>三</a:t>
            </a:r>
            <a:r>
              <a:rPr lang="zh-CN" altLang="zh-CN" sz="2130" b="1" dirty="0">
                <a:solidFill>
                  <a:schemeClr val="tx1">
                    <a:lumMod val="50000"/>
                    <a:lumOff val="50000"/>
                  </a:schemeClr>
                </a:solidFill>
                <a:latin typeface="+mj-ea"/>
                <a:ea typeface="+mj-ea"/>
              </a:rPr>
              <a:t>）</a:t>
            </a:r>
            <a:r>
              <a:rPr lang="zh-CN" altLang="en-US" sz="2130" b="1" dirty="0">
                <a:solidFill>
                  <a:schemeClr val="tx1">
                    <a:lumMod val="50000"/>
                    <a:lumOff val="50000"/>
                  </a:schemeClr>
                </a:solidFill>
                <a:latin typeface="+mj-ea"/>
                <a:ea typeface="+mj-ea"/>
              </a:rPr>
              <a:t>单击填加标题</a:t>
            </a:r>
          </a:p>
        </p:txBody>
      </p:sp>
      <p:grpSp>
        <p:nvGrpSpPr>
          <p:cNvPr id="37" name="Group 4"/>
          <p:cNvGrpSpPr/>
          <p:nvPr/>
        </p:nvGrpSpPr>
        <p:grpSpPr>
          <a:xfrm>
            <a:off x="1104263" y="3083318"/>
            <a:ext cx="2210237" cy="1033073"/>
            <a:chOff x="1372486" y="3793072"/>
            <a:chExt cx="6146978" cy="2804667"/>
          </a:xfrm>
          <a:effectLst>
            <a:outerShdw blurRad="177800" dist="190500" dir="5400000" algn="ctr" rotWithShape="0">
              <a:srgbClr val="000000">
                <a:alpha val="43137"/>
              </a:srgbClr>
            </a:outerShdw>
          </a:effectLst>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3200">
                <a:latin typeface="+mn-ea"/>
              </a:endParaRPr>
            </a:p>
          </p:txBody>
        </p:sp>
        <p:grpSp>
          <p:nvGrpSpPr>
            <p:cNvPr id="39" name="Group 2"/>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
        <p:nvSpPr>
          <p:cNvPr id="25" name="TextBox 11"/>
          <p:cNvSpPr txBox="1"/>
          <p:nvPr/>
        </p:nvSpPr>
        <p:spPr>
          <a:xfrm>
            <a:off x="3559462" y="5061517"/>
            <a:ext cx="8112416" cy="762242"/>
          </a:xfrm>
          <a:prstGeom prst="rect">
            <a:avLst/>
          </a:prstGeom>
          <a:noFill/>
        </p:spPr>
        <p:txBody>
          <a:bodyPr wrap="square" lIns="115104" tIns="57553" rIns="115104" bIns="57553" rtlCol="0">
            <a:spAutoFit/>
          </a:bodyPr>
          <a:lstStyle/>
          <a:p>
            <a:pPr>
              <a:lnSpc>
                <a:spcPct val="150000"/>
              </a:lnSpc>
            </a:pPr>
            <a:r>
              <a:rPr lang="zh-CN" altLang="en-US" sz="1400" dirty="0">
                <a:solidFill>
                  <a:schemeClr val="tx1">
                    <a:lumMod val="50000"/>
                    <a:lumOff val="50000"/>
                  </a:schemeClr>
                </a:solidFill>
                <a:latin typeface="+mj-ea"/>
                <a:ea typeface="+mj-ea"/>
              </a:rPr>
              <a:t>单击此处添加文本单击此处添加文本 单击此处添加文本单击此处添加文本单击此处添加文本</a:t>
            </a:r>
            <a:endParaRPr lang="en-US" altLang="zh-CN" sz="1400" dirty="0">
              <a:solidFill>
                <a:schemeClr val="tx1">
                  <a:lumMod val="50000"/>
                  <a:lumOff val="50000"/>
                </a:schemeClr>
              </a:solidFill>
              <a:latin typeface="+mj-ea"/>
              <a:ea typeface="+mj-ea"/>
            </a:endParaRPr>
          </a:p>
          <a:p>
            <a:pPr>
              <a:lnSpc>
                <a:spcPct val="150000"/>
              </a:lnSpc>
            </a:pPr>
            <a:r>
              <a:rPr lang="zh-CN" altLang="en-US" sz="1400" dirty="0">
                <a:solidFill>
                  <a:schemeClr val="tx1">
                    <a:lumMod val="50000"/>
                    <a:lumOff val="50000"/>
                  </a:schemeClr>
                </a:solidFill>
                <a:latin typeface="+mj-ea"/>
                <a:ea typeface="+mj-ea"/>
              </a:rPr>
              <a:t>单击此处添加文本单击此处添加文本单击此处添加文本 单击此处添加文本单击此处添加文本</a:t>
            </a:r>
            <a:endParaRPr lang="en-US" altLang="zh-CN" sz="1400" dirty="0">
              <a:solidFill>
                <a:schemeClr val="tx1">
                  <a:lumMod val="50000"/>
                  <a:lumOff val="50000"/>
                </a:schemeClr>
              </a:solidFill>
              <a:latin typeface="+mj-ea"/>
              <a:ea typeface="+mj-ea"/>
            </a:endParaRPr>
          </a:p>
        </p:txBody>
      </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750"/>
                                        <p:tgtEl>
                                          <p:spTgt spid="28"/>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750"/>
                                        <p:tgtEl>
                                          <p:spTgt spid="33"/>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5000"/>
                            </p:stCondLst>
                            <p:childTnLst>
                              <p:par>
                                <p:cTn id="40" presetID="22" presetClass="entr" presetSubtype="8" fill="hold" grpId="0" nodeType="afterEffect" nodePh="1">
                                  <p:stCondLst>
                                    <p:cond delay="0"/>
                                  </p:stCondLst>
                                  <p:endCondLst>
                                    <p:cond evt="begin" delay="0">
                                      <p:tn val="40"/>
                                    </p:cond>
                                  </p:end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750"/>
                                        <p:tgtEl>
                                          <p:spTgt spid="35"/>
                                        </p:tgtEl>
                                      </p:cBhvr>
                                    </p:animEffect>
                                  </p:childTnLst>
                                </p:cTn>
                              </p:par>
                            </p:childTnLst>
                          </p:cTn>
                        </p:par>
                        <p:par>
                          <p:cTn id="43" fill="hold">
                            <p:stCondLst>
                              <p:cond delay="575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4" grpId="0"/>
      <p:bldP spid="35" grpId="0"/>
      <p:bldP spid="36"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7119" y="1053518"/>
            <a:ext cx="3874223" cy="545522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5324690" y="5344375"/>
            <a:ext cx="1019079" cy="1019310"/>
            <a:chOff x="3832873" y="2297208"/>
            <a:chExt cx="1516550" cy="1516550"/>
          </a:xfrm>
        </p:grpSpPr>
        <p:grpSp>
          <p:nvGrpSpPr>
            <p:cNvPr id="7" name="组合 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 name="椭圆 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8" name="椭圆 7"/>
            <p:cNvSpPr/>
            <p:nvPr/>
          </p:nvSpPr>
          <p:spPr>
            <a:xfrm>
              <a:off x="3983164" y="2466913"/>
              <a:ext cx="1185736" cy="118573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1" name="组合 10"/>
          <p:cNvGrpSpPr/>
          <p:nvPr/>
        </p:nvGrpSpPr>
        <p:grpSpPr>
          <a:xfrm>
            <a:off x="4315405" y="4257037"/>
            <a:ext cx="1019079" cy="1019310"/>
            <a:chOff x="3832873" y="2297208"/>
            <a:chExt cx="1516550" cy="1516550"/>
          </a:xfrm>
        </p:grpSpPr>
        <p:grpSp>
          <p:nvGrpSpPr>
            <p:cNvPr id="12" name="组合 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3" name="椭圆 12"/>
            <p:cNvSpPr/>
            <p:nvPr/>
          </p:nvSpPr>
          <p:spPr>
            <a:xfrm>
              <a:off x="3983164" y="2466913"/>
              <a:ext cx="1185736" cy="1185736"/>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6" name="组合 15"/>
          <p:cNvGrpSpPr/>
          <p:nvPr/>
        </p:nvGrpSpPr>
        <p:grpSpPr>
          <a:xfrm>
            <a:off x="6349842" y="3592487"/>
            <a:ext cx="1019079" cy="1019310"/>
            <a:chOff x="3832873" y="2297208"/>
            <a:chExt cx="1516550" cy="1516550"/>
          </a:xfrm>
        </p:grpSpPr>
        <p:grpSp>
          <p:nvGrpSpPr>
            <p:cNvPr id="17" name="组合 1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8" name="椭圆 17"/>
            <p:cNvSpPr/>
            <p:nvPr/>
          </p:nvSpPr>
          <p:spPr>
            <a:xfrm>
              <a:off x="3983164" y="2466913"/>
              <a:ext cx="1185736" cy="1185736"/>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1" name="组合 20"/>
          <p:cNvGrpSpPr/>
          <p:nvPr/>
        </p:nvGrpSpPr>
        <p:grpSpPr>
          <a:xfrm>
            <a:off x="4315405" y="2962163"/>
            <a:ext cx="1019079" cy="1019310"/>
            <a:chOff x="3832873" y="2297208"/>
            <a:chExt cx="1516550" cy="1516550"/>
          </a:xfrm>
        </p:grpSpPr>
        <p:grpSp>
          <p:nvGrpSpPr>
            <p:cNvPr id="22" name="组合 2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23" name="椭圆 22"/>
            <p:cNvSpPr/>
            <p:nvPr/>
          </p:nvSpPr>
          <p:spPr>
            <a:xfrm>
              <a:off x="3983164" y="2466913"/>
              <a:ext cx="1185736" cy="118573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6" name="组合 25"/>
          <p:cNvGrpSpPr/>
          <p:nvPr/>
        </p:nvGrpSpPr>
        <p:grpSpPr>
          <a:xfrm>
            <a:off x="6349842" y="2282379"/>
            <a:ext cx="1019079" cy="1019310"/>
            <a:chOff x="3832873" y="2297208"/>
            <a:chExt cx="1516550" cy="1516550"/>
          </a:xfrm>
        </p:grpSpPr>
        <p:grpSp>
          <p:nvGrpSpPr>
            <p:cNvPr id="27" name="组合 2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28" name="椭圆 27"/>
            <p:cNvSpPr/>
            <p:nvPr/>
          </p:nvSpPr>
          <p:spPr>
            <a:xfrm>
              <a:off x="3983164" y="2466913"/>
              <a:ext cx="1185736" cy="118573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1" name="组合 30"/>
          <p:cNvGrpSpPr/>
          <p:nvPr/>
        </p:nvGrpSpPr>
        <p:grpSpPr>
          <a:xfrm>
            <a:off x="5324690" y="1155077"/>
            <a:ext cx="1019079" cy="1019310"/>
            <a:chOff x="3832873" y="2297208"/>
            <a:chExt cx="1516550" cy="1516550"/>
          </a:xfrm>
        </p:grpSpPr>
        <p:grpSp>
          <p:nvGrpSpPr>
            <p:cNvPr id="32" name="组合 3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3" name="椭圆 32"/>
            <p:cNvSpPr/>
            <p:nvPr/>
          </p:nvSpPr>
          <p:spPr>
            <a:xfrm>
              <a:off x="3983164" y="2466913"/>
              <a:ext cx="1185736" cy="1185736"/>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36" name="Group 34"/>
          <p:cNvGrpSpPr/>
          <p:nvPr/>
        </p:nvGrpSpPr>
        <p:grpSpPr>
          <a:xfrm>
            <a:off x="5646161" y="1438631"/>
            <a:ext cx="399072" cy="324809"/>
            <a:chOff x="1550139" y="1314466"/>
            <a:chExt cx="509139" cy="414300"/>
          </a:xfrm>
          <a:solidFill>
            <a:schemeClr val="bg1"/>
          </a:solidFill>
        </p:grpSpPr>
        <p:sp>
          <p:nvSpPr>
            <p:cNvPr id="3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40" name="矩形 3"/>
          <p:cNvSpPr>
            <a:spLocks noChangeArrowheads="1"/>
          </p:cNvSpPr>
          <p:nvPr/>
        </p:nvSpPr>
        <p:spPr bwMode="auto">
          <a:xfrm>
            <a:off x="7620906" y="941480"/>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1" name="文本框 13"/>
          <p:cNvSpPr txBox="1"/>
          <p:nvPr/>
        </p:nvSpPr>
        <p:spPr>
          <a:xfrm>
            <a:off x="7620907" y="1269142"/>
            <a:ext cx="3136149" cy="486906"/>
          </a:xfrm>
          <a:prstGeom prst="rect">
            <a:avLst/>
          </a:prstGeom>
          <a:noFill/>
        </p:spPr>
        <p:txBody>
          <a:bodyPr wrap="square" lIns="87714" tIns="43856" rIns="87714" bIns="43856"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2" name="矩形 3"/>
          <p:cNvSpPr>
            <a:spLocks noChangeArrowheads="1"/>
          </p:cNvSpPr>
          <p:nvPr/>
        </p:nvSpPr>
        <p:spPr bwMode="auto">
          <a:xfrm>
            <a:off x="7620906" y="2310035"/>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3" name="文本框 13"/>
          <p:cNvSpPr txBox="1"/>
          <p:nvPr/>
        </p:nvSpPr>
        <p:spPr>
          <a:xfrm>
            <a:off x="7620907" y="2678461"/>
            <a:ext cx="3136149" cy="486906"/>
          </a:xfrm>
          <a:prstGeom prst="rect">
            <a:avLst/>
          </a:prstGeom>
          <a:noFill/>
        </p:spPr>
        <p:txBody>
          <a:bodyPr wrap="square" lIns="87714" tIns="43856" rIns="87714" bIns="43856"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4" name="Freeform 20"/>
          <p:cNvSpPr>
            <a:spLocks noEditPoints="1"/>
          </p:cNvSpPr>
          <p:nvPr/>
        </p:nvSpPr>
        <p:spPr bwMode="auto">
          <a:xfrm>
            <a:off x="6650418" y="2644892"/>
            <a:ext cx="397607" cy="27025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50" tIns="60925" rIns="121850" bIns="6092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5" name="矩形 3"/>
          <p:cNvSpPr>
            <a:spLocks noChangeArrowheads="1"/>
          </p:cNvSpPr>
          <p:nvPr/>
        </p:nvSpPr>
        <p:spPr bwMode="auto">
          <a:xfrm>
            <a:off x="2546474" y="2817863"/>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6" name="文本框 13"/>
          <p:cNvSpPr txBox="1"/>
          <p:nvPr/>
        </p:nvSpPr>
        <p:spPr>
          <a:xfrm>
            <a:off x="1061909" y="3171776"/>
            <a:ext cx="3101538" cy="486906"/>
          </a:xfrm>
          <a:prstGeom prst="rect">
            <a:avLst/>
          </a:prstGeom>
          <a:noFill/>
        </p:spPr>
        <p:txBody>
          <a:bodyPr wrap="square" lIns="87714" tIns="43856" rIns="87714" bIns="43856" rtlCol="0">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47" name="Group 20"/>
          <p:cNvGrpSpPr/>
          <p:nvPr/>
        </p:nvGrpSpPr>
        <p:grpSpPr>
          <a:xfrm>
            <a:off x="4608641" y="3307467"/>
            <a:ext cx="412290" cy="285633"/>
            <a:chOff x="7416800" y="1122363"/>
            <a:chExt cx="366713" cy="254000"/>
          </a:xfrm>
          <a:solidFill>
            <a:schemeClr val="bg1"/>
          </a:solidFill>
        </p:grpSpPr>
        <p:sp>
          <p:nvSpPr>
            <p:cNvPr id="48"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9"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50" name="矩形 3"/>
          <p:cNvSpPr>
            <a:spLocks noChangeArrowheads="1"/>
          </p:cNvSpPr>
          <p:nvPr/>
        </p:nvSpPr>
        <p:spPr bwMode="auto">
          <a:xfrm>
            <a:off x="7620906" y="3623489"/>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1" name="文本框 13"/>
          <p:cNvSpPr txBox="1"/>
          <p:nvPr/>
        </p:nvSpPr>
        <p:spPr>
          <a:xfrm>
            <a:off x="7620907" y="3981798"/>
            <a:ext cx="3136149" cy="486906"/>
          </a:xfrm>
          <a:prstGeom prst="rect">
            <a:avLst/>
          </a:prstGeom>
          <a:noFill/>
        </p:spPr>
        <p:txBody>
          <a:bodyPr wrap="square" lIns="87714" tIns="43856" rIns="87714" bIns="43856"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52" name="组合 51"/>
          <p:cNvGrpSpPr/>
          <p:nvPr/>
        </p:nvGrpSpPr>
        <p:grpSpPr>
          <a:xfrm>
            <a:off x="6652393" y="3857207"/>
            <a:ext cx="422023" cy="403509"/>
            <a:chOff x="3294063" y="754063"/>
            <a:chExt cx="5600701" cy="5353051"/>
          </a:xfrm>
          <a:solidFill>
            <a:schemeClr val="bg1"/>
          </a:solidFill>
        </p:grpSpPr>
        <p:sp>
          <p:nvSpPr>
            <p:cNvPr id="53"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4"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5"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6"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7"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8"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9"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0"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2"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3"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64" name="矩形 3"/>
          <p:cNvSpPr>
            <a:spLocks noChangeArrowheads="1"/>
          </p:cNvSpPr>
          <p:nvPr/>
        </p:nvSpPr>
        <p:spPr bwMode="auto">
          <a:xfrm>
            <a:off x="2546474" y="4366634"/>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65" name="文本框 13"/>
          <p:cNvSpPr txBox="1"/>
          <p:nvPr/>
        </p:nvSpPr>
        <p:spPr>
          <a:xfrm>
            <a:off x="1061909" y="4682461"/>
            <a:ext cx="3101538" cy="486906"/>
          </a:xfrm>
          <a:prstGeom prst="rect">
            <a:avLst/>
          </a:prstGeom>
          <a:noFill/>
        </p:spPr>
        <p:txBody>
          <a:bodyPr wrap="square" lIns="87714" tIns="43856" rIns="87714" bIns="43856" rtlCol="0">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66" name="Group 23"/>
          <p:cNvGrpSpPr/>
          <p:nvPr/>
        </p:nvGrpSpPr>
        <p:grpSpPr>
          <a:xfrm>
            <a:off x="4687501" y="4608076"/>
            <a:ext cx="342376" cy="298549"/>
            <a:chOff x="7540014" y="4306907"/>
            <a:chExt cx="389342" cy="339426"/>
          </a:xfrm>
          <a:solidFill>
            <a:schemeClr val="bg1"/>
          </a:solidFill>
        </p:grpSpPr>
        <p:sp>
          <p:nvSpPr>
            <p:cNvPr id="67"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8"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9"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0"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1"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2"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3"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78" name="矩形 3"/>
          <p:cNvSpPr>
            <a:spLocks noChangeArrowheads="1"/>
          </p:cNvSpPr>
          <p:nvPr/>
        </p:nvSpPr>
        <p:spPr bwMode="auto">
          <a:xfrm>
            <a:off x="7620906" y="5161024"/>
            <a:ext cx="1158937" cy="38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390" tIns="45696" rIns="91390" bIns="45696">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79" name="文本框 13"/>
          <p:cNvSpPr txBox="1"/>
          <p:nvPr/>
        </p:nvSpPr>
        <p:spPr>
          <a:xfrm>
            <a:off x="7620907" y="5491068"/>
            <a:ext cx="3136149" cy="486906"/>
          </a:xfrm>
          <a:prstGeom prst="rect">
            <a:avLst/>
          </a:prstGeom>
          <a:noFill/>
        </p:spPr>
        <p:txBody>
          <a:bodyPr wrap="square" lIns="87714" tIns="43856" rIns="87714" bIns="43856" rtlCol="0">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80" name="Group 9"/>
          <p:cNvGrpSpPr/>
          <p:nvPr/>
        </p:nvGrpSpPr>
        <p:grpSpPr>
          <a:xfrm>
            <a:off x="5641945" y="5734651"/>
            <a:ext cx="384568" cy="285232"/>
            <a:chOff x="4572000" y="3414713"/>
            <a:chExt cx="374651" cy="277813"/>
          </a:xfrm>
          <a:solidFill>
            <a:schemeClr val="bg1"/>
          </a:solidFill>
        </p:grpSpPr>
        <p:sp>
          <p:nvSpPr>
            <p:cNvPr id="8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6*min(max(#ppt_w*#ppt_h,.3),1)-7.4)/-.7*#ppt_w"/>
                                          </p:val>
                                        </p:tav>
                                        <p:tav tm="100000">
                                          <p:val>
                                            <p:strVal val="#ppt_w"/>
                                          </p:val>
                                        </p:tav>
                                      </p:tavLst>
                                    </p:anim>
                                    <p:anim calcmode="lin" valueType="num">
                                      <p:cBhvr>
                                        <p:cTn id="12" dur="500" fill="hold"/>
                                        <p:tgtEl>
                                          <p:spTgt spid="6"/>
                                        </p:tgtEl>
                                        <p:attrNameLst>
                                          <p:attrName>ppt_h</p:attrName>
                                        </p:attrNameLst>
                                      </p:cBhvr>
                                      <p:tavLst>
                                        <p:tav tm="0">
                                          <p:val>
                                            <p:strVal val="(6*min(max(#ppt_w*#ppt_h,.3),1)-7.4)/-.7*#ppt_h"/>
                                          </p:val>
                                        </p:tav>
                                        <p:tav tm="100000">
                                          <p:val>
                                            <p:strVal val="#ppt_h"/>
                                          </p:val>
                                        </p:tav>
                                      </p:tavLst>
                                    </p:anim>
                                    <p:anim calcmode="lin" valueType="num">
                                      <p:cBhvr>
                                        <p:cTn id="13" dur="500" fill="hold"/>
                                        <p:tgtEl>
                                          <p:spTgt spid="6"/>
                                        </p:tgtEl>
                                        <p:attrNameLst>
                                          <p:attrName>ppt_x</p:attrName>
                                        </p:attrNameLst>
                                      </p:cBhvr>
                                      <p:tavLst>
                                        <p:tav tm="0">
                                          <p:val>
                                            <p:fltVal val="0.5"/>
                                          </p:val>
                                        </p:tav>
                                        <p:tav tm="100000">
                                          <p:val>
                                            <p:strVal val="#ppt_x"/>
                                          </p:val>
                                        </p:tav>
                                      </p:tavLst>
                                    </p:anim>
                                    <p:anim calcmode="lin" valueType="num">
                                      <p:cBhvr>
                                        <p:cTn id="14" dur="500" fill="hold"/>
                                        <p:tgtEl>
                                          <p:spTgt spid="6"/>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6*min(max(#ppt_w*#ppt_h,.3),1)-7.4)/-.7*#ppt_w"/>
                                          </p:val>
                                        </p:tav>
                                        <p:tav tm="100000">
                                          <p:val>
                                            <p:strVal val="#ppt_w"/>
                                          </p:val>
                                        </p:tav>
                                      </p:tavLst>
                                    </p:anim>
                                    <p:anim calcmode="lin" valueType="num">
                                      <p:cBhvr>
                                        <p:cTn id="18" dur="500" fill="hold"/>
                                        <p:tgtEl>
                                          <p:spTgt spid="11"/>
                                        </p:tgtEl>
                                        <p:attrNameLst>
                                          <p:attrName>ppt_h</p:attrName>
                                        </p:attrNameLst>
                                      </p:cBhvr>
                                      <p:tavLst>
                                        <p:tav tm="0">
                                          <p:val>
                                            <p:strVal val="(6*min(max(#ppt_w*#ppt_h,.3),1)-7.4)/-.7*#ppt_h"/>
                                          </p:val>
                                        </p:tav>
                                        <p:tav tm="100000">
                                          <p:val>
                                            <p:strVal val="#ppt_h"/>
                                          </p:val>
                                        </p:tav>
                                      </p:tavLst>
                                    </p:anim>
                                    <p:anim calcmode="lin" valueType="num">
                                      <p:cBhvr>
                                        <p:cTn id="19" dur="500" fill="hold"/>
                                        <p:tgtEl>
                                          <p:spTgt spid="11"/>
                                        </p:tgtEl>
                                        <p:attrNameLst>
                                          <p:attrName>ppt_x</p:attrName>
                                        </p:attrNameLst>
                                      </p:cBhvr>
                                      <p:tavLst>
                                        <p:tav tm="0">
                                          <p:val>
                                            <p:fltVal val="0.5"/>
                                          </p:val>
                                        </p:tav>
                                        <p:tav tm="100000">
                                          <p:val>
                                            <p:strVal val="#ppt_x"/>
                                          </p:val>
                                        </p:tav>
                                      </p:tavLst>
                                    </p:anim>
                                    <p:anim calcmode="lin" valueType="num">
                                      <p:cBhvr>
                                        <p:cTn id="20" dur="500" fill="hold"/>
                                        <p:tgtEl>
                                          <p:spTgt spid="11"/>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strVal val="(6*min(max(#ppt_w*#ppt_h,.3),1)-7.4)/-.7*#ppt_w"/>
                                          </p:val>
                                        </p:tav>
                                        <p:tav tm="100000">
                                          <p:val>
                                            <p:strVal val="#ppt_w"/>
                                          </p:val>
                                        </p:tav>
                                      </p:tavLst>
                                    </p:anim>
                                    <p:anim calcmode="lin" valueType="num">
                                      <p:cBhvr>
                                        <p:cTn id="24" dur="500" fill="hold"/>
                                        <p:tgtEl>
                                          <p:spTgt spid="16"/>
                                        </p:tgtEl>
                                        <p:attrNameLst>
                                          <p:attrName>ppt_h</p:attrName>
                                        </p:attrNameLst>
                                      </p:cBhvr>
                                      <p:tavLst>
                                        <p:tav tm="0">
                                          <p:val>
                                            <p:strVal val="(6*min(max(#ppt_w*#ppt_h,.3),1)-7.4)/-.7*#ppt_h"/>
                                          </p:val>
                                        </p:tav>
                                        <p:tav tm="100000">
                                          <p:val>
                                            <p:strVal val="#ppt_h"/>
                                          </p:val>
                                        </p:tav>
                                      </p:tavLst>
                                    </p:anim>
                                    <p:anim calcmode="lin" valueType="num">
                                      <p:cBhvr>
                                        <p:cTn id="25" dur="500" fill="hold"/>
                                        <p:tgtEl>
                                          <p:spTgt spid="16"/>
                                        </p:tgtEl>
                                        <p:attrNameLst>
                                          <p:attrName>ppt_x</p:attrName>
                                        </p:attrNameLst>
                                      </p:cBhvr>
                                      <p:tavLst>
                                        <p:tav tm="0">
                                          <p:val>
                                            <p:fltVal val="0.5"/>
                                          </p:val>
                                        </p:tav>
                                        <p:tav tm="100000">
                                          <p:val>
                                            <p:strVal val="#ppt_x"/>
                                          </p:val>
                                        </p:tav>
                                      </p:tavLst>
                                    </p:anim>
                                    <p:anim calcmode="lin" valueType="num">
                                      <p:cBhvr>
                                        <p:cTn id="26" dur="500" fill="hold"/>
                                        <p:tgtEl>
                                          <p:spTgt spid="16"/>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strVal val="(6*min(max(#ppt_w*#ppt_h,.3),1)-7.4)/-.7*#ppt_w"/>
                                          </p:val>
                                        </p:tav>
                                        <p:tav tm="100000">
                                          <p:val>
                                            <p:strVal val="#ppt_w"/>
                                          </p:val>
                                        </p:tav>
                                      </p:tavLst>
                                    </p:anim>
                                    <p:anim calcmode="lin" valueType="num">
                                      <p:cBhvr>
                                        <p:cTn id="30" dur="500" fill="hold"/>
                                        <p:tgtEl>
                                          <p:spTgt spid="21"/>
                                        </p:tgtEl>
                                        <p:attrNameLst>
                                          <p:attrName>ppt_h</p:attrName>
                                        </p:attrNameLst>
                                      </p:cBhvr>
                                      <p:tavLst>
                                        <p:tav tm="0">
                                          <p:val>
                                            <p:strVal val="(6*min(max(#ppt_w*#ppt_h,.3),1)-7.4)/-.7*#ppt_h"/>
                                          </p:val>
                                        </p:tav>
                                        <p:tav tm="100000">
                                          <p:val>
                                            <p:strVal val="#ppt_h"/>
                                          </p:val>
                                        </p:tav>
                                      </p:tavLst>
                                    </p:anim>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strVal val="(6*min(max(#ppt_w*#ppt_h,.3),1)-7.4)/-.7*#ppt_w"/>
                                          </p:val>
                                        </p:tav>
                                        <p:tav tm="100000">
                                          <p:val>
                                            <p:strVal val="#ppt_w"/>
                                          </p:val>
                                        </p:tav>
                                      </p:tavLst>
                                    </p:anim>
                                    <p:anim calcmode="lin" valueType="num">
                                      <p:cBhvr>
                                        <p:cTn id="36" dur="500" fill="hold"/>
                                        <p:tgtEl>
                                          <p:spTgt spid="26"/>
                                        </p:tgtEl>
                                        <p:attrNameLst>
                                          <p:attrName>ppt_h</p:attrName>
                                        </p:attrNameLst>
                                      </p:cBhvr>
                                      <p:tavLst>
                                        <p:tav tm="0">
                                          <p:val>
                                            <p:strVal val="(6*min(max(#ppt_w*#ppt_h,.3),1)-7.4)/-.7*#ppt_h"/>
                                          </p:val>
                                        </p:tav>
                                        <p:tav tm="100000">
                                          <p:val>
                                            <p:strVal val="#ppt_h"/>
                                          </p:val>
                                        </p:tav>
                                      </p:tavLst>
                                    </p:anim>
                                    <p:anim calcmode="lin" valueType="num">
                                      <p:cBhvr>
                                        <p:cTn id="37" dur="500" fill="hold"/>
                                        <p:tgtEl>
                                          <p:spTgt spid="26"/>
                                        </p:tgtEl>
                                        <p:attrNameLst>
                                          <p:attrName>ppt_x</p:attrName>
                                        </p:attrNameLst>
                                      </p:cBhvr>
                                      <p:tavLst>
                                        <p:tav tm="0">
                                          <p:val>
                                            <p:fltVal val="0.5"/>
                                          </p:val>
                                        </p:tav>
                                        <p:tav tm="100000">
                                          <p:val>
                                            <p:strVal val="#ppt_x"/>
                                          </p:val>
                                        </p:tav>
                                      </p:tavLst>
                                    </p:anim>
                                    <p:anim calcmode="lin" valueType="num">
                                      <p:cBhvr>
                                        <p:cTn id="38" dur="500" fill="hold"/>
                                        <p:tgtEl>
                                          <p:spTgt spid="26"/>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strVal val="(6*min(max(#ppt_w*#ppt_h,.3),1)-7.4)/-.7*#ppt_w"/>
                                          </p:val>
                                        </p:tav>
                                        <p:tav tm="100000">
                                          <p:val>
                                            <p:strVal val="#ppt_w"/>
                                          </p:val>
                                        </p:tav>
                                      </p:tavLst>
                                    </p:anim>
                                    <p:anim calcmode="lin" valueType="num">
                                      <p:cBhvr>
                                        <p:cTn id="42" dur="500" fill="hold"/>
                                        <p:tgtEl>
                                          <p:spTgt spid="31"/>
                                        </p:tgtEl>
                                        <p:attrNameLst>
                                          <p:attrName>ppt_h</p:attrName>
                                        </p:attrNameLst>
                                      </p:cBhvr>
                                      <p:tavLst>
                                        <p:tav tm="0">
                                          <p:val>
                                            <p:strVal val="(6*min(max(#ppt_w*#ppt_h,.3),1)-7.4)/-.7*#ppt_h"/>
                                          </p:val>
                                        </p:tav>
                                        <p:tav tm="100000">
                                          <p:val>
                                            <p:strVal val="#ppt_h"/>
                                          </p:val>
                                        </p:tav>
                                      </p:tavLst>
                                    </p:anim>
                                    <p:anim calcmode="lin" valueType="num">
                                      <p:cBhvr>
                                        <p:cTn id="43" dur="500" fill="hold"/>
                                        <p:tgtEl>
                                          <p:spTgt spid="31"/>
                                        </p:tgtEl>
                                        <p:attrNameLst>
                                          <p:attrName>ppt_x</p:attrName>
                                        </p:attrNameLst>
                                      </p:cBhvr>
                                      <p:tavLst>
                                        <p:tav tm="0">
                                          <p:val>
                                            <p:fltVal val="0.5"/>
                                          </p:val>
                                        </p:tav>
                                        <p:tav tm="100000">
                                          <p:val>
                                            <p:strVal val="#ppt_x"/>
                                          </p:val>
                                        </p:tav>
                                      </p:tavLst>
                                    </p:anim>
                                    <p:anim calcmode="lin" valueType="num">
                                      <p:cBhvr>
                                        <p:cTn id="44"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 calcmode="lin" valueType="num">
                                      <p:cBhvr>
                                        <p:cTn id="50" dur="500" fill="hold"/>
                                        <p:tgtEl>
                                          <p:spTgt spid="36"/>
                                        </p:tgtEl>
                                        <p:attrNameLst>
                                          <p:attrName>style.rotation</p:attrName>
                                        </p:attrNameLst>
                                      </p:cBhvr>
                                      <p:tavLst>
                                        <p:tav tm="0">
                                          <p:val>
                                            <p:fltVal val="90"/>
                                          </p:val>
                                        </p:tav>
                                        <p:tav tm="100000">
                                          <p:val>
                                            <p:fltVal val="0"/>
                                          </p:val>
                                        </p:tav>
                                      </p:tavLst>
                                    </p:anim>
                                    <p:animEffect transition="in" filter="fade">
                                      <p:cBhvr>
                                        <p:cTn id="51" dur="500"/>
                                        <p:tgtEl>
                                          <p:spTgt spid="36"/>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right)">
                                      <p:cBhvr>
                                        <p:cTn id="58" dur="750"/>
                                        <p:tgtEl>
                                          <p:spTgt spid="41"/>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 calcmode="lin" valueType="num">
                                      <p:cBhvr>
                                        <p:cTn id="64" dur="500" fill="hold"/>
                                        <p:tgtEl>
                                          <p:spTgt spid="44"/>
                                        </p:tgtEl>
                                        <p:attrNameLst>
                                          <p:attrName>style.rotation</p:attrName>
                                        </p:attrNameLst>
                                      </p:cBhvr>
                                      <p:tavLst>
                                        <p:tav tm="0">
                                          <p:val>
                                            <p:fltVal val="90"/>
                                          </p:val>
                                        </p:tav>
                                        <p:tav tm="100000">
                                          <p:val>
                                            <p:fltVal val="0"/>
                                          </p:val>
                                        </p:tav>
                                      </p:tavLst>
                                    </p:anim>
                                    <p:animEffect transition="in" filter="fade">
                                      <p:cBhvr>
                                        <p:cTn id="65" dur="500"/>
                                        <p:tgtEl>
                                          <p:spTgt spid="44"/>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left)">
                                      <p:cBhvr>
                                        <p:cTn id="69" dur="500"/>
                                        <p:tgtEl>
                                          <p:spTgt spid="4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right)">
                                      <p:cBhvr>
                                        <p:cTn id="72" dur="750"/>
                                        <p:tgtEl>
                                          <p:spTgt spid="43"/>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p:cTn id="76" dur="500" fill="hold"/>
                                        <p:tgtEl>
                                          <p:spTgt spid="47"/>
                                        </p:tgtEl>
                                        <p:attrNameLst>
                                          <p:attrName>ppt_w</p:attrName>
                                        </p:attrNameLst>
                                      </p:cBhvr>
                                      <p:tavLst>
                                        <p:tav tm="0">
                                          <p:val>
                                            <p:fltVal val="0"/>
                                          </p:val>
                                        </p:tav>
                                        <p:tav tm="100000">
                                          <p:val>
                                            <p:strVal val="#ppt_w"/>
                                          </p:val>
                                        </p:tav>
                                      </p:tavLst>
                                    </p:anim>
                                    <p:anim calcmode="lin" valueType="num">
                                      <p:cBhvr>
                                        <p:cTn id="77" dur="500" fill="hold"/>
                                        <p:tgtEl>
                                          <p:spTgt spid="47"/>
                                        </p:tgtEl>
                                        <p:attrNameLst>
                                          <p:attrName>ppt_h</p:attrName>
                                        </p:attrNameLst>
                                      </p:cBhvr>
                                      <p:tavLst>
                                        <p:tav tm="0">
                                          <p:val>
                                            <p:fltVal val="0"/>
                                          </p:val>
                                        </p:tav>
                                        <p:tav tm="100000">
                                          <p:val>
                                            <p:strVal val="#ppt_h"/>
                                          </p:val>
                                        </p:tav>
                                      </p:tavLst>
                                    </p:anim>
                                    <p:anim calcmode="lin" valueType="num">
                                      <p:cBhvr>
                                        <p:cTn id="78" dur="500" fill="hold"/>
                                        <p:tgtEl>
                                          <p:spTgt spid="47"/>
                                        </p:tgtEl>
                                        <p:attrNameLst>
                                          <p:attrName>style.rotation</p:attrName>
                                        </p:attrNameLst>
                                      </p:cBhvr>
                                      <p:tavLst>
                                        <p:tav tm="0">
                                          <p:val>
                                            <p:fltVal val="90"/>
                                          </p:val>
                                        </p:tav>
                                        <p:tav tm="100000">
                                          <p:val>
                                            <p:fltVal val="0"/>
                                          </p:val>
                                        </p:tav>
                                      </p:tavLst>
                                    </p:anim>
                                    <p:animEffect transition="in" filter="fade">
                                      <p:cBhvr>
                                        <p:cTn id="79" dur="500"/>
                                        <p:tgtEl>
                                          <p:spTgt spid="47"/>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wipe(left)">
                                      <p:cBhvr>
                                        <p:cTn id="83" dur="500"/>
                                        <p:tgtEl>
                                          <p:spTgt spid="45"/>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right)">
                                      <p:cBhvr>
                                        <p:cTn id="86" dur="750"/>
                                        <p:tgtEl>
                                          <p:spTgt spid="46"/>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 calcmode="lin" valueType="num">
                                      <p:cBhvr>
                                        <p:cTn id="90" dur="500" fill="hold"/>
                                        <p:tgtEl>
                                          <p:spTgt spid="52"/>
                                        </p:tgtEl>
                                        <p:attrNameLst>
                                          <p:attrName>ppt_w</p:attrName>
                                        </p:attrNameLst>
                                      </p:cBhvr>
                                      <p:tavLst>
                                        <p:tav tm="0">
                                          <p:val>
                                            <p:fltVal val="0"/>
                                          </p:val>
                                        </p:tav>
                                        <p:tav tm="100000">
                                          <p:val>
                                            <p:strVal val="#ppt_w"/>
                                          </p:val>
                                        </p:tav>
                                      </p:tavLst>
                                    </p:anim>
                                    <p:anim calcmode="lin" valueType="num">
                                      <p:cBhvr>
                                        <p:cTn id="91" dur="500" fill="hold"/>
                                        <p:tgtEl>
                                          <p:spTgt spid="52"/>
                                        </p:tgtEl>
                                        <p:attrNameLst>
                                          <p:attrName>ppt_h</p:attrName>
                                        </p:attrNameLst>
                                      </p:cBhvr>
                                      <p:tavLst>
                                        <p:tav tm="0">
                                          <p:val>
                                            <p:fltVal val="0"/>
                                          </p:val>
                                        </p:tav>
                                        <p:tav tm="100000">
                                          <p:val>
                                            <p:strVal val="#ppt_h"/>
                                          </p:val>
                                        </p:tav>
                                      </p:tavLst>
                                    </p:anim>
                                    <p:anim calcmode="lin" valueType="num">
                                      <p:cBhvr>
                                        <p:cTn id="92" dur="500" fill="hold"/>
                                        <p:tgtEl>
                                          <p:spTgt spid="52"/>
                                        </p:tgtEl>
                                        <p:attrNameLst>
                                          <p:attrName>style.rotation</p:attrName>
                                        </p:attrNameLst>
                                      </p:cBhvr>
                                      <p:tavLst>
                                        <p:tav tm="0">
                                          <p:val>
                                            <p:fltVal val="90"/>
                                          </p:val>
                                        </p:tav>
                                        <p:tav tm="100000">
                                          <p:val>
                                            <p:fltVal val="0"/>
                                          </p:val>
                                        </p:tav>
                                      </p:tavLst>
                                    </p:anim>
                                    <p:animEffect transition="in" filter="fade">
                                      <p:cBhvr>
                                        <p:cTn id="93" dur="500"/>
                                        <p:tgtEl>
                                          <p:spTgt spid="52"/>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wipe(left)">
                                      <p:cBhvr>
                                        <p:cTn id="97" dur="500"/>
                                        <p:tgtEl>
                                          <p:spTgt spid="5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wipe(right)">
                                      <p:cBhvr>
                                        <p:cTn id="100" dur="750"/>
                                        <p:tgtEl>
                                          <p:spTgt spid="51"/>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66"/>
                                        </p:tgtEl>
                                        <p:attrNameLst>
                                          <p:attrName>style.visibility</p:attrName>
                                        </p:attrNameLst>
                                      </p:cBhvr>
                                      <p:to>
                                        <p:strVal val="visible"/>
                                      </p:to>
                                    </p:set>
                                    <p:anim calcmode="lin" valueType="num">
                                      <p:cBhvr>
                                        <p:cTn id="104" dur="500" fill="hold"/>
                                        <p:tgtEl>
                                          <p:spTgt spid="66"/>
                                        </p:tgtEl>
                                        <p:attrNameLst>
                                          <p:attrName>ppt_w</p:attrName>
                                        </p:attrNameLst>
                                      </p:cBhvr>
                                      <p:tavLst>
                                        <p:tav tm="0">
                                          <p:val>
                                            <p:fltVal val="0"/>
                                          </p:val>
                                        </p:tav>
                                        <p:tav tm="100000">
                                          <p:val>
                                            <p:strVal val="#ppt_w"/>
                                          </p:val>
                                        </p:tav>
                                      </p:tavLst>
                                    </p:anim>
                                    <p:anim calcmode="lin" valueType="num">
                                      <p:cBhvr>
                                        <p:cTn id="105" dur="500" fill="hold"/>
                                        <p:tgtEl>
                                          <p:spTgt spid="66"/>
                                        </p:tgtEl>
                                        <p:attrNameLst>
                                          <p:attrName>ppt_h</p:attrName>
                                        </p:attrNameLst>
                                      </p:cBhvr>
                                      <p:tavLst>
                                        <p:tav tm="0">
                                          <p:val>
                                            <p:fltVal val="0"/>
                                          </p:val>
                                        </p:tav>
                                        <p:tav tm="100000">
                                          <p:val>
                                            <p:strVal val="#ppt_h"/>
                                          </p:val>
                                        </p:tav>
                                      </p:tavLst>
                                    </p:anim>
                                    <p:anim calcmode="lin" valueType="num">
                                      <p:cBhvr>
                                        <p:cTn id="106" dur="500" fill="hold"/>
                                        <p:tgtEl>
                                          <p:spTgt spid="66"/>
                                        </p:tgtEl>
                                        <p:attrNameLst>
                                          <p:attrName>style.rotation</p:attrName>
                                        </p:attrNameLst>
                                      </p:cBhvr>
                                      <p:tavLst>
                                        <p:tav tm="0">
                                          <p:val>
                                            <p:fltVal val="90"/>
                                          </p:val>
                                        </p:tav>
                                        <p:tav tm="100000">
                                          <p:val>
                                            <p:fltVal val="0"/>
                                          </p:val>
                                        </p:tav>
                                      </p:tavLst>
                                    </p:anim>
                                    <p:animEffect transition="in" filter="fade">
                                      <p:cBhvr>
                                        <p:cTn id="107" dur="500"/>
                                        <p:tgtEl>
                                          <p:spTgt spid="66"/>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Effect transition="in" filter="wipe(left)">
                                      <p:cBhvr>
                                        <p:cTn id="111" dur="500"/>
                                        <p:tgtEl>
                                          <p:spTgt spid="64"/>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wipe(right)">
                                      <p:cBhvr>
                                        <p:cTn id="114" dur="750"/>
                                        <p:tgtEl>
                                          <p:spTgt spid="65"/>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80"/>
                                        </p:tgtEl>
                                        <p:attrNameLst>
                                          <p:attrName>style.visibility</p:attrName>
                                        </p:attrNameLst>
                                      </p:cBhvr>
                                      <p:to>
                                        <p:strVal val="visible"/>
                                      </p:to>
                                    </p:set>
                                    <p:anim calcmode="lin" valueType="num">
                                      <p:cBhvr>
                                        <p:cTn id="118" dur="500" fill="hold"/>
                                        <p:tgtEl>
                                          <p:spTgt spid="80"/>
                                        </p:tgtEl>
                                        <p:attrNameLst>
                                          <p:attrName>ppt_w</p:attrName>
                                        </p:attrNameLst>
                                      </p:cBhvr>
                                      <p:tavLst>
                                        <p:tav tm="0">
                                          <p:val>
                                            <p:fltVal val="0"/>
                                          </p:val>
                                        </p:tav>
                                        <p:tav tm="100000">
                                          <p:val>
                                            <p:strVal val="#ppt_w"/>
                                          </p:val>
                                        </p:tav>
                                      </p:tavLst>
                                    </p:anim>
                                    <p:anim calcmode="lin" valueType="num">
                                      <p:cBhvr>
                                        <p:cTn id="119" dur="500" fill="hold"/>
                                        <p:tgtEl>
                                          <p:spTgt spid="80"/>
                                        </p:tgtEl>
                                        <p:attrNameLst>
                                          <p:attrName>ppt_h</p:attrName>
                                        </p:attrNameLst>
                                      </p:cBhvr>
                                      <p:tavLst>
                                        <p:tav tm="0">
                                          <p:val>
                                            <p:fltVal val="0"/>
                                          </p:val>
                                        </p:tav>
                                        <p:tav tm="100000">
                                          <p:val>
                                            <p:strVal val="#ppt_h"/>
                                          </p:val>
                                        </p:tav>
                                      </p:tavLst>
                                    </p:anim>
                                    <p:anim calcmode="lin" valueType="num">
                                      <p:cBhvr>
                                        <p:cTn id="120" dur="500" fill="hold"/>
                                        <p:tgtEl>
                                          <p:spTgt spid="80"/>
                                        </p:tgtEl>
                                        <p:attrNameLst>
                                          <p:attrName>style.rotation</p:attrName>
                                        </p:attrNameLst>
                                      </p:cBhvr>
                                      <p:tavLst>
                                        <p:tav tm="0">
                                          <p:val>
                                            <p:fltVal val="90"/>
                                          </p:val>
                                        </p:tav>
                                        <p:tav tm="100000">
                                          <p:val>
                                            <p:fltVal val="0"/>
                                          </p:val>
                                        </p:tav>
                                      </p:tavLst>
                                    </p:anim>
                                    <p:animEffect transition="in" filter="fade">
                                      <p:cBhvr>
                                        <p:cTn id="121" dur="500"/>
                                        <p:tgtEl>
                                          <p:spTgt spid="80"/>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wipe(left)">
                                      <p:cBhvr>
                                        <p:cTn id="125" dur="500"/>
                                        <p:tgtEl>
                                          <p:spTgt spid="78"/>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wipe(right)">
                                      <p:cBhvr>
                                        <p:cTn id="128"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animBg="1"/>
      <p:bldP spid="45" grpId="0"/>
      <p:bldP spid="46" grpId="0"/>
      <p:bldP spid="50" grpId="0"/>
      <p:bldP spid="51" grpId="0"/>
      <p:bldP spid="64" grpId="0"/>
      <p:bldP spid="65" grpId="0"/>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226640" y="1496204"/>
            <a:ext cx="2724337" cy="2076490"/>
            <a:chOff x="6566394" y="2021434"/>
            <a:chExt cx="2873914" cy="2190498"/>
          </a:xfrm>
          <a:solidFill>
            <a:srgbClr val="00B0F0"/>
          </a:soli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 name="组合 1"/>
          <p:cNvGrpSpPr/>
          <p:nvPr/>
        </p:nvGrpSpPr>
        <p:grpSpPr>
          <a:xfrm>
            <a:off x="3070039" y="1496205"/>
            <a:ext cx="2715108" cy="2066251"/>
            <a:chOff x="3236480" y="2021433"/>
            <a:chExt cx="2864179" cy="2179697"/>
          </a:xfrm>
          <a:solidFill>
            <a:srgbClr val="252726"/>
          </a:soli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5" name="组合 4"/>
          <p:cNvGrpSpPr/>
          <p:nvPr/>
        </p:nvGrpSpPr>
        <p:grpSpPr>
          <a:xfrm>
            <a:off x="6226641" y="3565794"/>
            <a:ext cx="2724937" cy="2037706"/>
            <a:chOff x="6566394" y="4204652"/>
            <a:chExt cx="2874548" cy="2149585"/>
          </a:xfrm>
          <a:solidFill>
            <a:schemeClr val="accent1"/>
          </a:soli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4" name="组合 3"/>
          <p:cNvGrpSpPr/>
          <p:nvPr/>
        </p:nvGrpSpPr>
        <p:grpSpPr>
          <a:xfrm>
            <a:off x="3065683" y="3547408"/>
            <a:ext cx="2719462" cy="2075025"/>
            <a:chOff x="3231887" y="4185258"/>
            <a:chExt cx="2868772" cy="2188952"/>
          </a:xfrm>
          <a:solidFill>
            <a:srgbClr val="0F6FC6"/>
          </a:soli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 name="组合 6"/>
          <p:cNvGrpSpPr/>
          <p:nvPr/>
        </p:nvGrpSpPr>
        <p:grpSpPr>
          <a:xfrm>
            <a:off x="3954284" y="2179100"/>
            <a:ext cx="4270671" cy="266536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1880" tIns="60940" rIns="121880" bIns="60940" numCol="1" anchor="t" anchorCtr="0" compatLnSpc="1"/>
            <a:lstStyle/>
            <a:p>
              <a:pPr fontAlgn="base">
                <a:spcBef>
                  <a:spcPct val="0"/>
                </a:spcBef>
                <a:spcAft>
                  <a:spcPct val="0"/>
                </a:spcAft>
              </a:pPr>
              <a:endParaRPr lang="zh-CN" altLang="en-US" sz="24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1880" tIns="60940" rIns="121880" bIns="60940" numCol="1" anchor="t" anchorCtr="0" compatLnSpc="1"/>
            <a:lstStyle/>
            <a:p>
              <a:pPr fontAlgn="base">
                <a:spcBef>
                  <a:spcPct val="0"/>
                </a:spcBef>
                <a:spcAft>
                  <a:spcPct val="0"/>
                </a:spcAft>
              </a:pPr>
              <a:endParaRPr lang="zh-CN" altLang="en-US" sz="24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0" tIns="60940" rIns="121880" bIns="60940" numCol="1" anchor="t" anchorCtr="0" compatLnSpc="1"/>
              <a:lstStyle/>
              <a:p>
                <a:pPr fontAlgn="base">
                  <a:spcBef>
                    <a:spcPct val="0"/>
                  </a:spcBef>
                  <a:spcAft>
                    <a:spcPct val="0"/>
                  </a:spcAft>
                </a:pPr>
                <a:endParaRPr lang="en-US" sz="2400"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0" tIns="60940" rIns="121880" bIns="60940" numCol="1" anchor="t" anchorCtr="0" compatLnSpc="1"/>
              <a:lstStyle/>
              <a:p>
                <a:pPr fontAlgn="base">
                  <a:spcBef>
                    <a:spcPct val="0"/>
                  </a:spcBef>
                  <a:spcAft>
                    <a:spcPct val="0"/>
                  </a:spcAft>
                </a:pPr>
                <a:endParaRPr lang="en-US" sz="2400">
                  <a:solidFill>
                    <a:schemeClr val="bg1"/>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1880" tIns="60940" rIns="121880" bIns="60940" numCol="1" anchor="t" anchorCtr="0" compatLnSpc="1"/>
            <a:lstStyle/>
            <a:p>
              <a:pPr fontAlgn="base">
                <a:spcBef>
                  <a:spcPct val="0"/>
                </a:spcBef>
                <a:spcAft>
                  <a:spcPct val="0"/>
                </a:spcAft>
              </a:pPr>
              <a:endParaRPr lang="zh-CN" altLang="en-US" sz="24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4" name="TextBox 41"/>
          <p:cNvSpPr txBox="1"/>
          <p:nvPr/>
        </p:nvSpPr>
        <p:spPr>
          <a:xfrm>
            <a:off x="794620" y="2607408"/>
            <a:ext cx="2513775" cy="843550"/>
          </a:xfrm>
          <a:prstGeom prst="rect">
            <a:avLst/>
          </a:prstGeom>
          <a:noFill/>
        </p:spPr>
        <p:txBody>
          <a:bodyPr wrap="square" lIns="81208" tIns="40604" rIns="81208" bIns="40604" rtlCol="0">
            <a:spAutoFit/>
          </a:bodyPr>
          <a:lstStyle/>
          <a:p>
            <a:pPr>
              <a:lnSpc>
                <a:spcPct val="150000"/>
              </a:lnSpc>
            </a:pPr>
            <a:r>
              <a:rPr lang="zh-CN" altLang="en-US"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5" name="TextBox 170"/>
          <p:cNvSpPr txBox="1"/>
          <p:nvPr/>
        </p:nvSpPr>
        <p:spPr>
          <a:xfrm>
            <a:off x="794620" y="2296785"/>
            <a:ext cx="2303742" cy="383973"/>
          </a:xfrm>
          <a:prstGeom prst="rect">
            <a:avLst/>
          </a:prstGeom>
          <a:noFill/>
        </p:spPr>
        <p:txBody>
          <a:bodyPr wrap="square" lIns="91412" tIns="45705" rIns="91412" bIns="45705" rtlCol="0">
            <a:spAutoFit/>
          </a:bodyPr>
          <a:lstStyle/>
          <a:p>
            <a:pPr>
              <a:defRPr/>
            </a:pPr>
            <a:r>
              <a:rPr lang="zh-CN" altLang="en-US" sz="1895" dirty="0">
                <a:solidFill>
                  <a:srgbClr val="00B0F0"/>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36" name="TextBox 41"/>
          <p:cNvSpPr txBox="1"/>
          <p:nvPr/>
        </p:nvSpPr>
        <p:spPr>
          <a:xfrm>
            <a:off x="794620" y="4368112"/>
            <a:ext cx="2513775" cy="843550"/>
          </a:xfrm>
          <a:prstGeom prst="rect">
            <a:avLst/>
          </a:prstGeom>
          <a:noFill/>
        </p:spPr>
        <p:txBody>
          <a:bodyPr wrap="square" lIns="81208" tIns="40604" rIns="81208" bIns="40604" rtlCol="0">
            <a:spAutoFit/>
          </a:bodyPr>
          <a:lstStyle/>
          <a:p>
            <a:pPr>
              <a:lnSpc>
                <a:spcPct val="150000"/>
              </a:lnSpc>
            </a:pPr>
            <a:r>
              <a:rPr lang="zh-CN" altLang="en-US"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7" name="TextBox 170"/>
          <p:cNvSpPr txBox="1"/>
          <p:nvPr/>
        </p:nvSpPr>
        <p:spPr>
          <a:xfrm>
            <a:off x="794620" y="4057489"/>
            <a:ext cx="2303742" cy="383973"/>
          </a:xfrm>
          <a:prstGeom prst="rect">
            <a:avLst/>
          </a:prstGeom>
          <a:noFill/>
        </p:spPr>
        <p:txBody>
          <a:bodyPr wrap="square" lIns="91412" tIns="45705" rIns="91412" bIns="45705" rtlCol="0">
            <a:spAutoFit/>
          </a:bodyPr>
          <a:lstStyle/>
          <a:p>
            <a:pPr>
              <a:defRPr/>
            </a:pPr>
            <a:r>
              <a:rPr lang="zh-CN" altLang="en-US" sz="1895" dirty="0">
                <a:solidFill>
                  <a:srgbClr val="0F6FC6"/>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38" name="TextBox 41"/>
          <p:cNvSpPr txBox="1"/>
          <p:nvPr/>
        </p:nvSpPr>
        <p:spPr>
          <a:xfrm>
            <a:off x="8880317" y="2607408"/>
            <a:ext cx="2513775" cy="843550"/>
          </a:xfrm>
          <a:prstGeom prst="rect">
            <a:avLst/>
          </a:prstGeom>
          <a:noFill/>
        </p:spPr>
        <p:txBody>
          <a:bodyPr wrap="square" lIns="81208" tIns="40604" rIns="81208" bIns="40604" rtlCol="0">
            <a:spAutoFit/>
          </a:bodyPr>
          <a:lstStyle/>
          <a:p>
            <a:pPr>
              <a:lnSpc>
                <a:spcPct val="150000"/>
              </a:lnSpc>
            </a:pPr>
            <a:r>
              <a:rPr lang="zh-CN" altLang="en-US"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2" name="TextBox 170"/>
          <p:cNvSpPr txBox="1"/>
          <p:nvPr/>
        </p:nvSpPr>
        <p:spPr>
          <a:xfrm>
            <a:off x="8880317" y="2296785"/>
            <a:ext cx="2303742" cy="383973"/>
          </a:xfrm>
          <a:prstGeom prst="rect">
            <a:avLst/>
          </a:prstGeom>
          <a:noFill/>
        </p:spPr>
        <p:txBody>
          <a:bodyPr wrap="square" lIns="91412" tIns="45705" rIns="91412" bIns="45705" rtlCol="0">
            <a:spAutoFit/>
          </a:bodyPr>
          <a:lstStyle/>
          <a:p>
            <a:pPr>
              <a:defRPr/>
            </a:pPr>
            <a:r>
              <a:rPr lang="zh-CN" altLang="en-US" sz="1895" dirty="0">
                <a:solidFill>
                  <a:schemeClr val="accent2"/>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3" name="TextBox 41"/>
          <p:cNvSpPr txBox="1"/>
          <p:nvPr/>
        </p:nvSpPr>
        <p:spPr>
          <a:xfrm>
            <a:off x="8880317" y="4368112"/>
            <a:ext cx="2513775" cy="843550"/>
          </a:xfrm>
          <a:prstGeom prst="rect">
            <a:avLst/>
          </a:prstGeom>
          <a:noFill/>
        </p:spPr>
        <p:txBody>
          <a:bodyPr wrap="square" lIns="81208" tIns="40604" rIns="81208" bIns="40604" rtlCol="0">
            <a:spAutoFit/>
          </a:bodyPr>
          <a:lstStyle/>
          <a:p>
            <a:pPr>
              <a:lnSpc>
                <a:spcPct val="150000"/>
              </a:lnSpc>
            </a:pPr>
            <a:r>
              <a:rPr lang="zh-CN" altLang="en-US"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110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4" name="TextBox 170"/>
          <p:cNvSpPr txBox="1"/>
          <p:nvPr/>
        </p:nvSpPr>
        <p:spPr>
          <a:xfrm>
            <a:off x="8880317" y="4057489"/>
            <a:ext cx="2303742" cy="383973"/>
          </a:xfrm>
          <a:prstGeom prst="rect">
            <a:avLst/>
          </a:prstGeom>
          <a:noFill/>
        </p:spPr>
        <p:txBody>
          <a:bodyPr wrap="square" lIns="91412" tIns="45705" rIns="91412" bIns="45705" rtlCol="0">
            <a:spAutoFit/>
          </a:bodyPr>
          <a:lstStyle/>
          <a:p>
            <a:pPr>
              <a:defRPr/>
            </a:pPr>
            <a:r>
              <a:rPr lang="zh-CN" altLang="en-US" sz="1895" dirty="0">
                <a:solidFill>
                  <a:schemeClr val="accent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8" name="文本占位符 7"/>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strVal val="#ppt_x"/>
                                          </p:val>
                                        </p:tav>
                                        <p:tav tm="100000">
                                          <p:val>
                                            <p:strVal val="#ppt_x"/>
                                          </p:val>
                                        </p:tav>
                                      </p:tavLst>
                                    </p:anim>
                                    <p:anim calcmode="lin" valueType="num">
                                      <p:cBhvr>
                                        <p:cTn id="32" dur="500" fill="hold"/>
                                        <p:tgtEl>
                                          <p:spTgt spid="3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anim calcmode="lin" valueType="num">
                                      <p:cBhvr>
                                        <p:cTn id="41" dur="500" fill="hold"/>
                                        <p:tgtEl>
                                          <p:spTgt spid="36"/>
                                        </p:tgtEl>
                                        <p:attrNameLst>
                                          <p:attrName>ppt_x</p:attrName>
                                        </p:attrNameLst>
                                      </p:cBhvr>
                                      <p:tavLst>
                                        <p:tav tm="0">
                                          <p:val>
                                            <p:strVal val="#ppt_x"/>
                                          </p:val>
                                        </p:tav>
                                        <p:tav tm="100000">
                                          <p:val>
                                            <p:strVal val="#ppt_x"/>
                                          </p:val>
                                        </p:tav>
                                      </p:tavLst>
                                    </p:anim>
                                    <p:anim calcmode="lin" valueType="num">
                                      <p:cBhvr>
                                        <p:cTn id="42" dur="500" fill="hold"/>
                                        <p:tgtEl>
                                          <p:spTgt spid="3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anim calcmode="lin" valueType="num">
                                      <p:cBhvr>
                                        <p:cTn id="56" dur="500" fill="hold"/>
                                        <p:tgtEl>
                                          <p:spTgt spid="44"/>
                                        </p:tgtEl>
                                        <p:attrNameLst>
                                          <p:attrName>ppt_x</p:attrName>
                                        </p:attrNameLst>
                                      </p:cBhvr>
                                      <p:tavLst>
                                        <p:tav tm="0">
                                          <p:val>
                                            <p:strVal val="#ppt_x"/>
                                          </p:val>
                                        </p:tav>
                                        <p:tav tm="100000">
                                          <p:val>
                                            <p:strVal val="#ppt_x"/>
                                          </p:val>
                                        </p:tav>
                                      </p:tavLst>
                                    </p:anim>
                                    <p:anim calcmode="lin" valueType="num">
                                      <p:cBhvr>
                                        <p:cTn id="57" dur="500" fill="hold"/>
                                        <p:tgtEl>
                                          <p:spTgt spid="4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anim calcmode="lin" valueType="num">
                                      <p:cBhvr>
                                        <p:cTn id="61" dur="500" fill="hold"/>
                                        <p:tgtEl>
                                          <p:spTgt spid="43"/>
                                        </p:tgtEl>
                                        <p:attrNameLst>
                                          <p:attrName>ppt_x</p:attrName>
                                        </p:attrNameLst>
                                      </p:cBhvr>
                                      <p:tavLst>
                                        <p:tav tm="0">
                                          <p:val>
                                            <p:strVal val="#ppt_x"/>
                                          </p:val>
                                        </p:tav>
                                        <p:tav tm="100000">
                                          <p:val>
                                            <p:strVal val="#ppt_x"/>
                                          </p:val>
                                        </p:tav>
                                      </p:tavLst>
                                    </p:anim>
                                    <p:anim calcmode="lin" valueType="num">
                                      <p:cBhvr>
                                        <p:cTn id="62"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63549" y="2006333"/>
            <a:ext cx="2763947" cy="3446339"/>
            <a:chOff x="3295850" y="1908877"/>
            <a:chExt cx="3738030" cy="4660916"/>
          </a:xfrm>
        </p:grpSpPr>
        <p:sp>
          <p:nvSpPr>
            <p:cNvPr id="5" name="圆角矩形 4"/>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7" name="圆角矩形 6"/>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B0F0"/>
                </a:gs>
              </a:gsLst>
              <a:lin ang="2700000" scaled="1"/>
              <a:tileRect/>
            </a:gradFill>
            <a:ln w="25400">
              <a:gradFill flip="none" rotWithShape="1">
                <a:gsLst>
                  <a:gs pos="100000">
                    <a:srgbClr val="00B0F0"/>
                  </a:gs>
                  <a:gs pos="0">
                    <a:srgbClr val="0070C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9" name="圆角矩形 8"/>
          <p:cNvSpPr/>
          <p:nvPr/>
        </p:nvSpPr>
        <p:spPr>
          <a:xfrm>
            <a:off x="4535183" y="2625703"/>
            <a:ext cx="5193268" cy="1001440"/>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0" name="组合 9"/>
          <p:cNvGrpSpPr/>
          <p:nvPr/>
        </p:nvGrpSpPr>
        <p:grpSpPr>
          <a:xfrm>
            <a:off x="4628901" y="3044179"/>
            <a:ext cx="158011" cy="158012"/>
            <a:chOff x="4486616" y="3001075"/>
            <a:chExt cx="274695" cy="274699"/>
          </a:xfrm>
        </p:grpSpPr>
        <p:sp>
          <p:nvSpPr>
            <p:cNvPr id="11" name="椭圆 1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 name="椭圆 1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3" name="组合 12"/>
          <p:cNvGrpSpPr/>
          <p:nvPr/>
        </p:nvGrpSpPr>
        <p:grpSpPr>
          <a:xfrm>
            <a:off x="4229561" y="3044179"/>
            <a:ext cx="158011" cy="158012"/>
            <a:chOff x="4486616" y="3001075"/>
            <a:chExt cx="274695" cy="274699"/>
          </a:xfrm>
        </p:grpSpPr>
        <p:sp>
          <p:nvSpPr>
            <p:cNvPr id="14" name="椭圆 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 name="椭圆 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 name="组合 15"/>
          <p:cNvGrpSpPr/>
          <p:nvPr/>
        </p:nvGrpSpPr>
        <p:grpSpPr>
          <a:xfrm>
            <a:off x="4318304" y="3089062"/>
            <a:ext cx="384317" cy="61431"/>
            <a:chOff x="4318304" y="3089060"/>
            <a:chExt cx="384317" cy="61430"/>
          </a:xfrm>
        </p:grpSpPr>
        <p:sp>
          <p:nvSpPr>
            <p:cNvPr id="17" name="圆角矩形 16"/>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 name="圆角矩形 17"/>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9" name="文本框 18"/>
          <p:cNvSpPr txBox="1"/>
          <p:nvPr/>
        </p:nvSpPr>
        <p:spPr>
          <a:xfrm>
            <a:off x="5618100" y="2792253"/>
            <a:ext cx="3506545" cy="646331"/>
          </a:xfrm>
          <a:prstGeom prst="rect">
            <a:avLst/>
          </a:prstGeom>
          <a:noFill/>
        </p:spPr>
        <p:txBody>
          <a:bodyPr wrap="square" rtlCol="0">
            <a:spAutoFit/>
          </a:bodyPr>
          <a:lstStyle/>
          <a:p>
            <a:pPr algn="ctr"/>
            <a:r>
              <a:rPr lang="zh-CN" altLang="en-US" sz="3600" dirty="0">
                <a:solidFill>
                  <a:schemeClr val="bg1"/>
                </a:solidFill>
                <a:cs typeface="+mn-ea"/>
                <a:sym typeface="+mn-lt"/>
              </a:rPr>
              <a:t>单击</a:t>
            </a:r>
            <a:r>
              <a:rPr lang="zh-CN" altLang="en-US" sz="3600" dirty="0" smtClean="0">
                <a:solidFill>
                  <a:schemeClr val="bg1"/>
                </a:solidFill>
                <a:cs typeface="+mn-ea"/>
                <a:sym typeface="+mn-lt"/>
              </a:rPr>
              <a:t>添加</a:t>
            </a:r>
            <a:r>
              <a:rPr lang="zh-CN" altLang="en-US" sz="3600" dirty="0">
                <a:solidFill>
                  <a:schemeClr val="bg1"/>
                </a:solidFill>
                <a:cs typeface="+mn-ea"/>
                <a:sym typeface="+mn-lt"/>
              </a:rPr>
              <a:t>标题</a:t>
            </a:r>
          </a:p>
        </p:txBody>
      </p:sp>
      <p:grpSp>
        <p:nvGrpSpPr>
          <p:cNvPr id="20" name="组合 19"/>
          <p:cNvGrpSpPr/>
          <p:nvPr/>
        </p:nvGrpSpPr>
        <p:grpSpPr>
          <a:xfrm>
            <a:off x="3057211" y="2763793"/>
            <a:ext cx="786564" cy="737835"/>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9" name="组合 28"/>
          <p:cNvGrpSpPr/>
          <p:nvPr/>
        </p:nvGrpSpPr>
        <p:grpSpPr>
          <a:xfrm>
            <a:off x="5030934" y="2884112"/>
            <a:ext cx="601529" cy="562743"/>
            <a:chOff x="5030931" y="2884106"/>
            <a:chExt cx="601529" cy="562742"/>
          </a:xfrm>
        </p:grpSpPr>
        <p:sp>
          <p:nvSpPr>
            <p:cNvPr id="30" name="椭圆 2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5030931" y="2902999"/>
              <a:ext cx="601529" cy="523219"/>
            </a:xfrm>
            <a:prstGeom prst="rect">
              <a:avLst/>
            </a:prstGeom>
            <a:noFill/>
          </p:spPr>
          <p:txBody>
            <a:bodyPr wrap="square" rtlCol="0">
              <a:spAutoFit/>
            </a:bodyPr>
            <a:lstStyle/>
            <a:p>
              <a:pPr algn="ctr"/>
              <a:r>
                <a:rPr lang="en-US" altLang="zh-CN" sz="2800" dirty="0" smtClean="0">
                  <a:solidFill>
                    <a:srgbClr val="00B0F0"/>
                  </a:solidFill>
                  <a:cs typeface="+mn-ea"/>
                  <a:sym typeface="+mn-lt"/>
                </a:rPr>
                <a:t>04</a:t>
              </a:r>
              <a:endParaRPr lang="zh-CN" altLang="en-US" sz="2800" dirty="0">
                <a:solidFill>
                  <a:srgbClr val="00B0F0"/>
                </a:solidFill>
                <a:cs typeface="+mn-ea"/>
                <a:sym typeface="+mn-lt"/>
              </a:endParaRPr>
            </a:p>
          </p:txBody>
        </p:sp>
      </p:grpSp>
      <p:sp>
        <p:nvSpPr>
          <p:cNvPr id="32" name="矩形 31"/>
          <p:cNvSpPr/>
          <p:nvPr/>
        </p:nvSpPr>
        <p:spPr>
          <a:xfrm>
            <a:off x="5160304" y="3815099"/>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3" name="矩形 32"/>
          <p:cNvSpPr/>
          <p:nvPr/>
        </p:nvSpPr>
        <p:spPr>
          <a:xfrm>
            <a:off x="7332004" y="3793692"/>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4" name="矩形 33"/>
          <p:cNvSpPr/>
          <p:nvPr/>
        </p:nvSpPr>
        <p:spPr>
          <a:xfrm>
            <a:off x="5160304" y="4233200"/>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5" name="矩形 34"/>
          <p:cNvSpPr/>
          <p:nvPr/>
        </p:nvSpPr>
        <p:spPr>
          <a:xfrm>
            <a:off x="7332004" y="4211793"/>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14:presetBounceEnd="5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50000">
                                          <p:cBhvr additive="base">
                                            <p:cTn id="3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63549" y="2006333"/>
            <a:ext cx="2763947" cy="3446339"/>
            <a:chOff x="3295850" y="1908877"/>
            <a:chExt cx="3738030" cy="4660916"/>
          </a:xfrm>
        </p:grpSpPr>
        <p:sp>
          <p:nvSpPr>
            <p:cNvPr id="5" name="圆角矩形 4"/>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7" name="圆角矩形 6"/>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B0F0"/>
                </a:gs>
              </a:gsLst>
              <a:lin ang="2700000" scaled="1"/>
              <a:tileRect/>
            </a:gradFill>
            <a:ln w="25400">
              <a:gradFill flip="none" rotWithShape="1">
                <a:gsLst>
                  <a:gs pos="100000">
                    <a:srgbClr val="00B0F0"/>
                  </a:gs>
                  <a:gs pos="0">
                    <a:srgbClr val="0070C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9" name="圆角矩形 8"/>
          <p:cNvSpPr/>
          <p:nvPr/>
        </p:nvSpPr>
        <p:spPr>
          <a:xfrm>
            <a:off x="4535183" y="2625703"/>
            <a:ext cx="5193268" cy="1001440"/>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0" name="组合 9"/>
          <p:cNvGrpSpPr/>
          <p:nvPr/>
        </p:nvGrpSpPr>
        <p:grpSpPr>
          <a:xfrm>
            <a:off x="4628901" y="3044179"/>
            <a:ext cx="158011" cy="158012"/>
            <a:chOff x="4486616" y="3001075"/>
            <a:chExt cx="274695" cy="274699"/>
          </a:xfrm>
        </p:grpSpPr>
        <p:sp>
          <p:nvSpPr>
            <p:cNvPr id="11" name="椭圆 1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 name="椭圆 1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3" name="组合 12"/>
          <p:cNvGrpSpPr/>
          <p:nvPr/>
        </p:nvGrpSpPr>
        <p:grpSpPr>
          <a:xfrm>
            <a:off x="4229561" y="3044179"/>
            <a:ext cx="158011" cy="158012"/>
            <a:chOff x="4486616" y="3001075"/>
            <a:chExt cx="274695" cy="274699"/>
          </a:xfrm>
        </p:grpSpPr>
        <p:sp>
          <p:nvSpPr>
            <p:cNvPr id="14" name="椭圆 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 name="椭圆 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 name="组合 15"/>
          <p:cNvGrpSpPr/>
          <p:nvPr/>
        </p:nvGrpSpPr>
        <p:grpSpPr>
          <a:xfrm>
            <a:off x="4318304" y="3089062"/>
            <a:ext cx="384317" cy="61431"/>
            <a:chOff x="4318304" y="3089060"/>
            <a:chExt cx="384317" cy="61430"/>
          </a:xfrm>
        </p:grpSpPr>
        <p:sp>
          <p:nvSpPr>
            <p:cNvPr id="17" name="圆角矩形 16"/>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 name="圆角矩形 17"/>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9" name="文本框 18"/>
          <p:cNvSpPr txBox="1"/>
          <p:nvPr/>
        </p:nvSpPr>
        <p:spPr>
          <a:xfrm>
            <a:off x="5618100" y="2792253"/>
            <a:ext cx="3506545"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单击添加</a:t>
            </a:r>
            <a:r>
              <a:rPr lang="zh-CN" altLang="en-US" sz="3600" dirty="0">
                <a:solidFill>
                  <a:schemeClr val="bg1"/>
                </a:solidFill>
                <a:cs typeface="+mn-ea"/>
                <a:sym typeface="+mn-lt"/>
              </a:rPr>
              <a:t>标题</a:t>
            </a:r>
          </a:p>
        </p:txBody>
      </p:sp>
      <p:grpSp>
        <p:nvGrpSpPr>
          <p:cNvPr id="20" name="组合 19"/>
          <p:cNvGrpSpPr/>
          <p:nvPr/>
        </p:nvGrpSpPr>
        <p:grpSpPr>
          <a:xfrm>
            <a:off x="3057211" y="2763793"/>
            <a:ext cx="786564" cy="737835"/>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9" name="组合 28"/>
          <p:cNvGrpSpPr/>
          <p:nvPr/>
        </p:nvGrpSpPr>
        <p:grpSpPr>
          <a:xfrm>
            <a:off x="5030934" y="2884112"/>
            <a:ext cx="601529" cy="562743"/>
            <a:chOff x="5030931" y="2884106"/>
            <a:chExt cx="601529" cy="562742"/>
          </a:xfrm>
        </p:grpSpPr>
        <p:sp>
          <p:nvSpPr>
            <p:cNvPr id="30" name="椭圆 2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5030931" y="2902999"/>
              <a:ext cx="601529" cy="523219"/>
            </a:xfrm>
            <a:prstGeom prst="rect">
              <a:avLst/>
            </a:prstGeom>
            <a:noFill/>
          </p:spPr>
          <p:txBody>
            <a:bodyPr wrap="square" rtlCol="0">
              <a:spAutoFit/>
            </a:bodyPr>
            <a:lstStyle/>
            <a:p>
              <a:pPr algn="ctr"/>
              <a:r>
                <a:rPr lang="en-US" altLang="zh-CN" sz="2800" dirty="0">
                  <a:solidFill>
                    <a:srgbClr val="00B0F0"/>
                  </a:solidFill>
                  <a:cs typeface="+mn-ea"/>
                  <a:sym typeface="+mn-lt"/>
                </a:rPr>
                <a:t>01</a:t>
              </a:r>
              <a:endParaRPr lang="zh-CN" altLang="en-US" sz="2800" dirty="0">
                <a:solidFill>
                  <a:srgbClr val="00B0F0"/>
                </a:solidFill>
                <a:cs typeface="+mn-ea"/>
                <a:sym typeface="+mn-lt"/>
              </a:endParaRPr>
            </a:p>
          </p:txBody>
        </p:sp>
      </p:grpSp>
      <p:sp>
        <p:nvSpPr>
          <p:cNvPr id="32" name="矩形 31"/>
          <p:cNvSpPr/>
          <p:nvPr/>
        </p:nvSpPr>
        <p:spPr>
          <a:xfrm>
            <a:off x="5160304" y="3815099"/>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3" name="矩形 32"/>
          <p:cNvSpPr/>
          <p:nvPr/>
        </p:nvSpPr>
        <p:spPr>
          <a:xfrm>
            <a:off x="7332004" y="3793692"/>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4" name="矩形 33"/>
          <p:cNvSpPr/>
          <p:nvPr/>
        </p:nvSpPr>
        <p:spPr>
          <a:xfrm>
            <a:off x="5160304" y="4233200"/>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
        <p:nvSpPr>
          <p:cNvPr id="35" name="矩形 34"/>
          <p:cNvSpPr/>
          <p:nvPr/>
        </p:nvSpPr>
        <p:spPr>
          <a:xfrm>
            <a:off x="7332004" y="4211793"/>
            <a:ext cx="1511952" cy="300210"/>
          </a:xfrm>
          <a:prstGeom prst="rect">
            <a:avLst/>
          </a:prstGeom>
        </p:spPr>
        <p:txBody>
          <a:bodyPr wrap="none">
            <a:spAutoFit/>
          </a:bodyPr>
          <a:lstStyle/>
          <a:p>
            <a:pPr marL="285750" indent="-285750">
              <a:buFont typeface="Wingdings" panose="05000000000000000000" pitchFamily="2" charset="2"/>
              <a:buChar char="l"/>
            </a:pPr>
            <a:r>
              <a:rPr lang="zh-CN" altLang="en-US" sz="1350" dirty="0">
                <a:solidFill>
                  <a:schemeClr val="bg1">
                    <a:lumMod val="50000"/>
                  </a:schemeClr>
                </a:solidFill>
                <a:cs typeface="+mn-ea"/>
                <a:sym typeface="+mn-lt"/>
              </a:rPr>
              <a:t>单机添加标题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14:presetBounceEnd="5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50000">
                                          <p:cBhvr additive="base">
                                            <p:cTn id="3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50" fill="hold">
                                              <p:stCondLst>
                                                <p:cond delay="0"/>
                                              </p:stCondLst>
                                            </p:cTn>
                                            <p:tgtEl>
                                              <p:spTgt spid="4"/>
                                            </p:tgtEl>
                                            <p:attrNameLst>
                                              <p:attrName>r</p:attrName>
                                            </p:attrNameLst>
                                          </p:cBhvr>
                                        </p:animRot>
                                        <p:animRot by="-240000">
                                          <p:cBhvr>
                                            <p:cTn id="13" dur="100" fill="hold">
                                              <p:stCondLst>
                                                <p:cond delay="100"/>
                                              </p:stCondLst>
                                            </p:cTn>
                                            <p:tgtEl>
                                              <p:spTgt spid="4"/>
                                            </p:tgtEl>
                                            <p:attrNameLst>
                                              <p:attrName>r</p:attrName>
                                            </p:attrNameLst>
                                          </p:cBhvr>
                                        </p:animRot>
                                        <p:animRot by="240000">
                                          <p:cBhvr>
                                            <p:cTn id="14" dur="100" fill="hold">
                                              <p:stCondLst>
                                                <p:cond delay="200"/>
                                              </p:stCondLst>
                                            </p:cTn>
                                            <p:tgtEl>
                                              <p:spTgt spid="4"/>
                                            </p:tgtEl>
                                            <p:attrNameLst>
                                              <p:attrName>r</p:attrName>
                                            </p:attrNameLst>
                                          </p:cBhvr>
                                        </p:animRot>
                                        <p:animRot by="-240000">
                                          <p:cBhvr>
                                            <p:cTn id="15" dur="100" fill="hold">
                                              <p:stCondLst>
                                                <p:cond delay="300"/>
                                              </p:stCondLst>
                                            </p:cTn>
                                            <p:tgtEl>
                                              <p:spTgt spid="4"/>
                                            </p:tgtEl>
                                            <p:attrNameLst>
                                              <p:attrName>r</p:attrName>
                                            </p:attrNameLst>
                                          </p:cBhvr>
                                        </p:animRot>
                                        <p:animRot by="120000">
                                          <p:cBhvr>
                                            <p:cTn id="16" dur="100" fill="hold">
                                              <p:stCondLst>
                                                <p:cond delay="400"/>
                                              </p:stCondLst>
                                            </p:cTn>
                                            <p:tgtEl>
                                              <p:spTgt spid="4"/>
                                            </p:tgtEl>
                                            <p:attrNameLst>
                                              <p:attrName>r</p:attrName>
                                            </p:attrNameLst>
                                          </p:cBhvr>
                                        </p:animRo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00"/>
                                            <p:tgtEl>
                                              <p:spTgt spid="20"/>
                                            </p:tgtEl>
                                          </p:cBhvr>
                                        </p:animEffect>
                                        <p:anim calcmode="lin" valueType="num">
                                          <p:cBhvr>
                                            <p:cTn id="21" dur="700" fill="hold"/>
                                            <p:tgtEl>
                                              <p:spTgt spid="20"/>
                                            </p:tgtEl>
                                            <p:attrNameLst>
                                              <p:attrName>ppt_x</p:attrName>
                                            </p:attrNameLst>
                                          </p:cBhvr>
                                          <p:tavLst>
                                            <p:tav tm="0">
                                              <p:val>
                                                <p:strVal val="#ppt_x"/>
                                              </p:val>
                                            </p:tav>
                                            <p:tav tm="100000">
                                              <p:val>
                                                <p:strVal val="#ppt_x"/>
                                              </p:val>
                                            </p:tav>
                                          </p:tavLst>
                                        </p:anim>
                                        <p:anim calcmode="lin" valueType="num">
                                          <p:cBhvr>
                                            <p:cTn id="22" dur="630" decel="100000" fill="hold"/>
                                            <p:tgtEl>
                                              <p:spTgt spid="20"/>
                                            </p:tgtEl>
                                            <p:attrNameLst>
                                              <p:attrName>ppt_y</p:attrName>
                                            </p:attrNameLst>
                                          </p:cBhvr>
                                          <p:tavLst>
                                            <p:tav tm="0">
                                              <p:val>
                                                <p:strVal val="#ppt_y+1"/>
                                              </p:val>
                                            </p:tav>
                                            <p:tav tm="100000">
                                              <p:val>
                                                <p:strVal val="#ppt_y-.03"/>
                                              </p:val>
                                            </p:tav>
                                          </p:tavLst>
                                        </p:anim>
                                        <p:anim calcmode="lin" valueType="num">
                                          <p:cBhvr>
                                            <p:cTn id="23" dur="70" accel="100000" fill="hold">
                                              <p:stCondLst>
                                                <p:cond delay="630"/>
                                              </p:stCondLst>
                                            </p:cTn>
                                            <p:tgtEl>
                                              <p:spTgt spid="20"/>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2500"/>
                                </p:stCondLst>
                                <p:childTnLst>
                                  <p:par>
                                    <p:cTn id="35" presetID="2" presetClass="entr" presetSubtype="2" accel="7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00" fill="hold"/>
                                            <p:tgtEl>
                                              <p:spTgt spid="29"/>
                                            </p:tgtEl>
                                            <p:attrNameLst>
                                              <p:attrName>ppt_w</p:attrName>
                                            </p:attrNameLst>
                                          </p:cBhvr>
                                          <p:tavLst>
                                            <p:tav tm="0">
                                              <p:val>
                                                <p:fltVal val="0"/>
                                              </p:val>
                                            </p:tav>
                                            <p:tav tm="100000">
                                              <p:val>
                                                <p:strVal val="#ppt_w"/>
                                              </p:val>
                                            </p:tav>
                                          </p:tavLst>
                                        </p:anim>
                                        <p:anim calcmode="lin" valueType="num">
                                          <p:cBhvr>
                                            <p:cTn id="43" dur="200" fill="hold"/>
                                            <p:tgtEl>
                                              <p:spTgt spid="29"/>
                                            </p:tgtEl>
                                            <p:attrNameLst>
                                              <p:attrName>ppt_h</p:attrName>
                                            </p:attrNameLst>
                                          </p:cBhvr>
                                          <p:tavLst>
                                            <p:tav tm="0">
                                              <p:val>
                                                <p:fltVal val="0"/>
                                              </p:val>
                                            </p:tav>
                                            <p:tav tm="100000">
                                              <p:val>
                                                <p:strVal val="#ppt_h"/>
                                              </p:val>
                                            </p:tav>
                                          </p:tavLst>
                                        </p:anim>
                                        <p:animEffect transition="in" filter="fade">
                                          <p:cBhvr>
                                            <p:cTn id="44" dur="200"/>
                                            <p:tgtEl>
                                              <p:spTgt spid="29"/>
                                            </p:tgtEl>
                                          </p:cBhvr>
                                        </p:animEffect>
                                      </p:childTnLst>
                                    </p:cTn>
                                  </p:par>
                                </p:childTnLst>
                              </p:cTn>
                            </p:par>
                            <p:par>
                              <p:cTn id="45" fill="hold">
                                <p:stCondLst>
                                  <p:cond delay="3500"/>
                                </p:stCondLst>
                                <p:childTnLst>
                                  <p:par>
                                    <p:cTn id="46" presetID="26" presetClass="emph" presetSubtype="0" fill="hold" nodeType="after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par>
                              <p:cTn id="49" fill="hold">
                                <p:stCondLst>
                                  <p:cond delay="4000"/>
                                </p:stCondLst>
                                <p:childTnLst>
                                  <p:par>
                                    <p:cTn id="50" presetID="16" presetClass="entr" presetSubtype="37" fill="hold" grpId="0" nodeType="afterEffect">
                                      <p:stCondLst>
                                        <p:cond delay="300"/>
                                      </p:stCondLst>
                                      <p:childTnLst>
                                        <p:set>
                                          <p:cBhvr>
                                            <p:cTn id="51" dur="1" fill="hold">
                                              <p:stCondLst>
                                                <p:cond delay="0"/>
                                              </p:stCondLst>
                                            </p:cTn>
                                            <p:tgtEl>
                                              <p:spTgt spid="19"/>
                                            </p:tgtEl>
                                            <p:attrNameLst>
                                              <p:attrName>style.visibility</p:attrName>
                                            </p:attrNameLst>
                                          </p:cBhvr>
                                          <p:to>
                                            <p:strVal val="visible"/>
                                          </p:to>
                                        </p:set>
                                        <p:animEffect transition="in" filter="barn(outVertical)">
                                          <p:cBhvr>
                                            <p:cTn id="52" dur="700"/>
                                            <p:tgtEl>
                                              <p:spTgt spid="19"/>
                                            </p:tgtEl>
                                          </p:cBhvr>
                                        </p:animEffect>
                                      </p:childTnLst>
                                    </p:cTn>
                                  </p:par>
                                </p:childTnLst>
                              </p:cTn>
                            </p:par>
                            <p:par>
                              <p:cTn id="53" fill="hold">
                                <p:stCondLst>
                                  <p:cond delay="5300"/>
                                </p:stCondLst>
                                <p:childTnLst>
                                  <p:par>
                                    <p:cTn id="54" presetID="50" presetClass="entr" presetSubtype="0" decel="100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strVal val="#ppt_w+.3"/>
                                              </p:val>
                                            </p:tav>
                                            <p:tav tm="100000">
                                              <p:val>
                                                <p:strVal val="#ppt_w"/>
                                              </p:val>
                                            </p:tav>
                                          </p:tavLst>
                                        </p:anim>
                                        <p:anim calcmode="lin" valueType="num">
                                          <p:cBhvr>
                                            <p:cTn id="57" dur="1000" fill="hold"/>
                                            <p:tgtEl>
                                              <p:spTgt spid="32"/>
                                            </p:tgtEl>
                                            <p:attrNameLst>
                                              <p:attrName>ppt_h</p:attrName>
                                            </p:attrNameLst>
                                          </p:cBhvr>
                                          <p:tavLst>
                                            <p:tav tm="0">
                                              <p:val>
                                                <p:strVal val="#ppt_h"/>
                                              </p:val>
                                            </p:tav>
                                            <p:tav tm="100000">
                                              <p:val>
                                                <p:strVal val="#ppt_h"/>
                                              </p:val>
                                            </p:tav>
                                          </p:tavLst>
                                        </p:anim>
                                        <p:animEffect transition="in" filter="fade">
                                          <p:cBhvr>
                                            <p:cTn id="58" dur="1000"/>
                                            <p:tgtEl>
                                              <p:spTgt spid="32"/>
                                            </p:tgtEl>
                                          </p:cBhvr>
                                        </p:animEffect>
                                      </p:childTnLst>
                                    </p:cTn>
                                  </p:par>
                                  <p:par>
                                    <p:cTn id="59" presetID="50" presetClass="entr" presetSubtype="0" decel="100000" fill="hold" grpId="0" nodeType="withEffect">
                                      <p:stCondLst>
                                        <p:cond delay="45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strVal val="#ppt_w+.3"/>
                                              </p:val>
                                            </p:tav>
                                            <p:tav tm="100000">
                                              <p:val>
                                                <p:strVal val="#ppt_w"/>
                                              </p:val>
                                            </p:tav>
                                          </p:tavLst>
                                        </p:anim>
                                        <p:anim calcmode="lin" valueType="num">
                                          <p:cBhvr>
                                            <p:cTn id="62" dur="1000" fill="hold"/>
                                            <p:tgtEl>
                                              <p:spTgt spid="33"/>
                                            </p:tgtEl>
                                            <p:attrNameLst>
                                              <p:attrName>ppt_h</p:attrName>
                                            </p:attrNameLst>
                                          </p:cBhvr>
                                          <p:tavLst>
                                            <p:tav tm="0">
                                              <p:val>
                                                <p:strVal val="#ppt_h"/>
                                              </p:val>
                                            </p:tav>
                                            <p:tav tm="100000">
                                              <p:val>
                                                <p:strVal val="#ppt_h"/>
                                              </p:val>
                                            </p:tav>
                                          </p:tavLst>
                                        </p:anim>
                                        <p:animEffect transition="in" filter="fade">
                                          <p:cBhvr>
                                            <p:cTn id="63" dur="1000"/>
                                            <p:tgtEl>
                                              <p:spTgt spid="33"/>
                                            </p:tgtEl>
                                          </p:cBhvr>
                                        </p:animEffect>
                                      </p:childTnLst>
                                    </p:cTn>
                                  </p:par>
                                  <p:par>
                                    <p:cTn id="64" presetID="50" presetClass="entr" presetSubtype="0" decel="100000" fill="hold" grpId="0" nodeType="withEffect">
                                      <p:stCondLst>
                                        <p:cond delay="85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50" presetClass="entr" presetSubtype="0" decel="100000" fill="hold" grpId="0" nodeType="withEffect">
                                      <p:stCondLst>
                                        <p:cond delay="125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strVal val="#ppt_w+.3"/>
                                              </p:val>
                                            </p:tav>
                                            <p:tav tm="100000">
                                              <p:val>
                                                <p:strVal val="#ppt_w"/>
                                              </p:val>
                                            </p:tav>
                                          </p:tavLst>
                                        </p:anim>
                                        <p:anim calcmode="lin" valueType="num">
                                          <p:cBhvr>
                                            <p:cTn id="72" dur="1000" fill="hold"/>
                                            <p:tgtEl>
                                              <p:spTgt spid="35"/>
                                            </p:tgtEl>
                                            <p:attrNameLst>
                                              <p:attrName>ppt_h</p:attrName>
                                            </p:attrNameLst>
                                          </p:cBhvr>
                                          <p:tavLst>
                                            <p:tav tm="0">
                                              <p:val>
                                                <p:strVal val="#ppt_h"/>
                                              </p:val>
                                            </p:tav>
                                            <p:tav tm="100000">
                                              <p:val>
                                                <p:strVal val="#ppt_h"/>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32" grpId="0"/>
          <p:bldP spid="33" grpId="0"/>
          <p:bldP spid="34" grpId="0"/>
          <p:bldP spid="3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3890188" y="1707645"/>
            <a:ext cx="4796033" cy="4218480"/>
            <a:chOff x="3802432" y="815742"/>
            <a:chExt cx="4795409" cy="4219457"/>
          </a:xfrm>
          <a:solidFill>
            <a:schemeClr val="bg1">
              <a:lumMod val="75000"/>
              <a:alpha val="36000"/>
            </a:schemeClr>
          </a:solidFill>
        </p:grpSpPr>
        <p:sp>
          <p:nvSpPr>
            <p:cNvPr id="80" name="任意多边形 79"/>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1" name="任意多边形 80"/>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2" name="任意多边形 81"/>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3" name="任意多边形 82"/>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4" name="任意多边形 83"/>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85" name="组合 84"/>
          <p:cNvGrpSpPr/>
          <p:nvPr/>
        </p:nvGrpSpPr>
        <p:grpSpPr>
          <a:xfrm>
            <a:off x="4497909" y="1766132"/>
            <a:ext cx="3200817" cy="5108333"/>
            <a:chOff x="2628900" y="0"/>
            <a:chExt cx="3924300" cy="6265240"/>
          </a:xfrm>
        </p:grpSpPr>
        <p:sp>
          <p:nvSpPr>
            <p:cNvPr id="86" name="圆角矩形 85"/>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7" name="任意多边形 86"/>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8" name="任意多边形 87"/>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9" name="圆角矩形 88"/>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0" name="圆角矩形 89"/>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1" name="圆角矩形 90"/>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2" name="圆角矩形 91"/>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3" name="任意多边形 92"/>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4" name="圆角矩形 9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5" name="圆角矩形 9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6" name="圆角矩形 9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7" name="圆角矩形 9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8" name="圆角矩形 9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9" name="圆角矩形 9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0" name="圆角矩形 99"/>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1" name="圆角矩形 100"/>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02" name="任意多边形 101"/>
          <p:cNvSpPr/>
          <p:nvPr/>
        </p:nvSpPr>
        <p:spPr>
          <a:xfrm>
            <a:off x="5362312" y="3870461"/>
            <a:ext cx="1035515" cy="10351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3" name="任意多边形 102"/>
          <p:cNvSpPr/>
          <p:nvPr/>
        </p:nvSpPr>
        <p:spPr>
          <a:xfrm>
            <a:off x="6282553" y="3599569"/>
            <a:ext cx="774337" cy="7740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nvGrpSpPr>
          <p:cNvPr id="104" name="组合 103"/>
          <p:cNvGrpSpPr/>
          <p:nvPr/>
        </p:nvGrpSpPr>
        <p:grpSpPr>
          <a:xfrm>
            <a:off x="5155442" y="2264493"/>
            <a:ext cx="1659071" cy="1658471"/>
            <a:chOff x="1325410" y="1372731"/>
            <a:chExt cx="1251559" cy="1251560"/>
          </a:xfrm>
          <a:solidFill>
            <a:srgbClr val="0070C0"/>
          </a:solidFill>
          <a:effectLst>
            <a:outerShdw blurRad="76200" dist="38100" dir="2700000" algn="tl" rotWithShape="0">
              <a:prstClr val="black">
                <a:alpha val="40000"/>
              </a:prstClr>
            </a:outerShdw>
          </a:effectLst>
        </p:grpSpPr>
        <p:sp>
          <p:nvSpPr>
            <p:cNvPr id="105" name="任意多边形 104"/>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6" name="任意多边形 105"/>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7" name="任意多边形 10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8" name="任意多边形 10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grpSp>
        <p:nvGrpSpPr>
          <p:cNvPr id="109" name="Group 4"/>
          <p:cNvGrpSpPr>
            <a:grpSpLocks noChangeAspect="1"/>
          </p:cNvGrpSpPr>
          <p:nvPr/>
        </p:nvGrpSpPr>
        <p:grpSpPr bwMode="auto">
          <a:xfrm>
            <a:off x="3479129" y="2551687"/>
            <a:ext cx="420641" cy="492765"/>
            <a:chOff x="1776" y="1776"/>
            <a:chExt cx="64" cy="75"/>
          </a:xfrm>
          <a:solidFill>
            <a:srgbClr val="0070C0"/>
          </a:solidFill>
        </p:grpSpPr>
        <p:sp>
          <p:nvSpPr>
            <p:cNvPr id="110"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1"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2"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3"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14" name="Group 18"/>
          <p:cNvGrpSpPr>
            <a:grpSpLocks noChangeAspect="1"/>
          </p:cNvGrpSpPr>
          <p:nvPr/>
        </p:nvGrpSpPr>
        <p:grpSpPr bwMode="auto">
          <a:xfrm>
            <a:off x="7554740" y="5047847"/>
            <a:ext cx="427197" cy="397924"/>
            <a:chOff x="3802" y="2858"/>
            <a:chExt cx="616" cy="574"/>
          </a:xfrm>
          <a:solidFill>
            <a:srgbClr val="00B0F0"/>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0" name="Group 13"/>
          <p:cNvGrpSpPr>
            <a:grpSpLocks noChangeAspect="1"/>
          </p:cNvGrpSpPr>
          <p:nvPr/>
        </p:nvGrpSpPr>
        <p:grpSpPr bwMode="auto">
          <a:xfrm>
            <a:off x="8196035" y="2520553"/>
            <a:ext cx="512959" cy="521419"/>
            <a:chOff x="2426" y="2745"/>
            <a:chExt cx="593" cy="603"/>
          </a:xfrm>
          <a:solidFill>
            <a:srgbClr val="00B0F0"/>
          </a:solidFill>
        </p:grpSpPr>
        <p:sp>
          <p:nvSpPr>
            <p:cNvPr id="121" name="Freeform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2"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3" name="组合 122"/>
          <p:cNvGrpSpPr/>
          <p:nvPr/>
        </p:nvGrpSpPr>
        <p:grpSpPr>
          <a:xfrm>
            <a:off x="4156326" y="4966317"/>
            <a:ext cx="440809" cy="479529"/>
            <a:chOff x="4873626" y="1965325"/>
            <a:chExt cx="269876" cy="293688"/>
          </a:xfrm>
          <a:solidFill>
            <a:srgbClr val="0070C0"/>
          </a:solidFill>
        </p:grpSpPr>
        <p:sp>
          <p:nvSpPr>
            <p:cNvPr id="124"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5"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6"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7"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8" name="组合 127"/>
          <p:cNvGrpSpPr/>
          <p:nvPr/>
        </p:nvGrpSpPr>
        <p:grpSpPr>
          <a:xfrm>
            <a:off x="4009513" y="1193415"/>
            <a:ext cx="4208551" cy="1276207"/>
            <a:chOff x="4008990" y="647463"/>
            <a:chExt cx="4208002" cy="1276503"/>
          </a:xfrm>
        </p:grpSpPr>
        <p:sp>
          <p:nvSpPr>
            <p:cNvPr id="129" name="椭圆 128"/>
            <p:cNvSpPr/>
            <p:nvPr/>
          </p:nvSpPr>
          <p:spPr>
            <a:xfrm>
              <a:off x="4008990" y="18782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0" name="椭圆 129"/>
            <p:cNvSpPr/>
            <p:nvPr/>
          </p:nvSpPr>
          <p:spPr>
            <a:xfrm>
              <a:off x="4084936" y="174982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1" name="椭圆 130"/>
            <p:cNvSpPr/>
            <p:nvPr/>
          </p:nvSpPr>
          <p:spPr>
            <a:xfrm>
              <a:off x="4168796" y="16264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2" name="椭圆 131"/>
            <p:cNvSpPr/>
            <p:nvPr/>
          </p:nvSpPr>
          <p:spPr>
            <a:xfrm>
              <a:off x="4260239" y="150854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3" name="椭圆 132"/>
            <p:cNvSpPr/>
            <p:nvPr/>
          </p:nvSpPr>
          <p:spPr>
            <a:xfrm>
              <a:off x="4358903" y="13966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4" name="椭圆 133"/>
            <p:cNvSpPr/>
            <p:nvPr/>
          </p:nvSpPr>
          <p:spPr>
            <a:xfrm>
              <a:off x="4464400" y="129113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5" name="椭圆 134"/>
            <p:cNvSpPr/>
            <p:nvPr/>
          </p:nvSpPr>
          <p:spPr>
            <a:xfrm>
              <a:off x="4576313" y="1192471"/>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6" name="椭圆 135"/>
            <p:cNvSpPr/>
            <p:nvPr/>
          </p:nvSpPr>
          <p:spPr>
            <a:xfrm>
              <a:off x="4694200" y="11010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7" name="椭圆 136"/>
            <p:cNvSpPr/>
            <p:nvPr/>
          </p:nvSpPr>
          <p:spPr>
            <a:xfrm>
              <a:off x="4817596" y="101716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8" name="椭圆 137"/>
            <p:cNvSpPr/>
            <p:nvPr/>
          </p:nvSpPr>
          <p:spPr>
            <a:xfrm>
              <a:off x="4946014" y="9412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9" name="椭圆 138"/>
            <p:cNvSpPr/>
            <p:nvPr/>
          </p:nvSpPr>
          <p:spPr>
            <a:xfrm>
              <a:off x="5078947" y="87348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0" name="椭圆 139"/>
            <p:cNvSpPr/>
            <p:nvPr/>
          </p:nvSpPr>
          <p:spPr>
            <a:xfrm>
              <a:off x="5215872" y="81423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1" name="椭圆 140"/>
            <p:cNvSpPr/>
            <p:nvPr/>
          </p:nvSpPr>
          <p:spPr>
            <a:xfrm>
              <a:off x="5356246" y="76369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2" name="椭圆 141"/>
            <p:cNvSpPr/>
            <p:nvPr/>
          </p:nvSpPr>
          <p:spPr>
            <a:xfrm>
              <a:off x="5499517" y="7220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3" name="椭圆 142"/>
            <p:cNvSpPr/>
            <p:nvPr/>
          </p:nvSpPr>
          <p:spPr>
            <a:xfrm>
              <a:off x="5645119" y="6895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4" name="椭圆 143"/>
            <p:cNvSpPr/>
            <p:nvPr/>
          </p:nvSpPr>
          <p:spPr>
            <a:xfrm>
              <a:off x="5792477" y="66619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5" name="椭圆 144"/>
            <p:cNvSpPr/>
            <p:nvPr/>
          </p:nvSpPr>
          <p:spPr>
            <a:xfrm>
              <a:off x="5941009" y="65214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6" name="椭圆 145"/>
            <p:cNvSpPr/>
            <p:nvPr/>
          </p:nvSpPr>
          <p:spPr>
            <a:xfrm>
              <a:off x="6090131" y="647463"/>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7" name="椭圆 146"/>
            <p:cNvSpPr/>
            <p:nvPr/>
          </p:nvSpPr>
          <p:spPr>
            <a:xfrm>
              <a:off x="6239252" y="65214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椭圆 147"/>
            <p:cNvSpPr/>
            <p:nvPr/>
          </p:nvSpPr>
          <p:spPr>
            <a:xfrm>
              <a:off x="6387785" y="66619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椭圆 148"/>
            <p:cNvSpPr/>
            <p:nvPr/>
          </p:nvSpPr>
          <p:spPr>
            <a:xfrm>
              <a:off x="6535143" y="6895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0" name="椭圆 149"/>
            <p:cNvSpPr/>
            <p:nvPr/>
          </p:nvSpPr>
          <p:spPr>
            <a:xfrm>
              <a:off x="6680744" y="7220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椭圆 150"/>
            <p:cNvSpPr/>
            <p:nvPr/>
          </p:nvSpPr>
          <p:spPr>
            <a:xfrm>
              <a:off x="6824015" y="76369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椭圆 151"/>
            <p:cNvSpPr/>
            <p:nvPr/>
          </p:nvSpPr>
          <p:spPr>
            <a:xfrm>
              <a:off x="6964390" y="81423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椭圆 152"/>
            <p:cNvSpPr/>
            <p:nvPr/>
          </p:nvSpPr>
          <p:spPr>
            <a:xfrm>
              <a:off x="7101314" y="87348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椭圆 153"/>
            <p:cNvSpPr/>
            <p:nvPr/>
          </p:nvSpPr>
          <p:spPr>
            <a:xfrm>
              <a:off x="7234248" y="9412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5" name="椭圆 154"/>
            <p:cNvSpPr/>
            <p:nvPr/>
          </p:nvSpPr>
          <p:spPr>
            <a:xfrm>
              <a:off x="7362665" y="101716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6" name="椭圆 155"/>
            <p:cNvSpPr/>
            <p:nvPr/>
          </p:nvSpPr>
          <p:spPr>
            <a:xfrm>
              <a:off x="7486062" y="11010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椭圆 156"/>
            <p:cNvSpPr/>
            <p:nvPr/>
          </p:nvSpPr>
          <p:spPr>
            <a:xfrm>
              <a:off x="7603949" y="1192471"/>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椭圆 157"/>
            <p:cNvSpPr/>
            <p:nvPr/>
          </p:nvSpPr>
          <p:spPr>
            <a:xfrm>
              <a:off x="7715862" y="129113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9" name="椭圆 158"/>
            <p:cNvSpPr/>
            <p:nvPr/>
          </p:nvSpPr>
          <p:spPr>
            <a:xfrm>
              <a:off x="7821358" y="13966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0" name="椭圆 159"/>
            <p:cNvSpPr/>
            <p:nvPr/>
          </p:nvSpPr>
          <p:spPr>
            <a:xfrm>
              <a:off x="7920023" y="150854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1" name="椭圆 160"/>
            <p:cNvSpPr/>
            <p:nvPr/>
          </p:nvSpPr>
          <p:spPr>
            <a:xfrm>
              <a:off x="8011465" y="16264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2" name="椭圆 161"/>
            <p:cNvSpPr/>
            <p:nvPr/>
          </p:nvSpPr>
          <p:spPr>
            <a:xfrm>
              <a:off x="8095325" y="174982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3" name="椭圆 162"/>
            <p:cNvSpPr/>
            <p:nvPr/>
          </p:nvSpPr>
          <p:spPr>
            <a:xfrm>
              <a:off x="8171272" y="18782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4" name="组合 163"/>
          <p:cNvGrpSpPr/>
          <p:nvPr/>
        </p:nvGrpSpPr>
        <p:grpSpPr>
          <a:xfrm>
            <a:off x="8096381" y="4012674"/>
            <a:ext cx="373409" cy="873041"/>
            <a:chOff x="8095325" y="3467375"/>
            <a:chExt cx="373360" cy="873243"/>
          </a:xfrm>
        </p:grpSpPr>
        <p:sp>
          <p:nvSpPr>
            <p:cNvPr id="165" name="椭圆 164"/>
            <p:cNvSpPr/>
            <p:nvPr/>
          </p:nvSpPr>
          <p:spPr>
            <a:xfrm>
              <a:off x="8422965" y="34673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6" name="椭圆 165"/>
            <p:cNvSpPr/>
            <p:nvPr/>
          </p:nvSpPr>
          <p:spPr>
            <a:xfrm>
              <a:off x="8390419" y="361297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7" name="椭圆 166"/>
            <p:cNvSpPr/>
            <p:nvPr/>
          </p:nvSpPr>
          <p:spPr>
            <a:xfrm>
              <a:off x="8348795" y="375624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8" name="椭圆 167"/>
            <p:cNvSpPr/>
            <p:nvPr/>
          </p:nvSpPr>
          <p:spPr>
            <a:xfrm>
              <a:off x="8298257" y="38966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9" name="椭圆 168"/>
            <p:cNvSpPr/>
            <p:nvPr/>
          </p:nvSpPr>
          <p:spPr>
            <a:xfrm>
              <a:off x="8239005" y="40335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0" name="椭圆 169"/>
            <p:cNvSpPr/>
            <p:nvPr/>
          </p:nvSpPr>
          <p:spPr>
            <a:xfrm>
              <a:off x="8171272" y="416647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椭圆 170"/>
            <p:cNvSpPr/>
            <p:nvPr/>
          </p:nvSpPr>
          <p:spPr>
            <a:xfrm>
              <a:off x="8095325" y="429489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72" name="组合 171"/>
          <p:cNvGrpSpPr/>
          <p:nvPr/>
        </p:nvGrpSpPr>
        <p:grpSpPr>
          <a:xfrm>
            <a:off x="3734445" y="3865350"/>
            <a:ext cx="396751" cy="1020364"/>
            <a:chOff x="3733958" y="3320018"/>
            <a:chExt cx="396698" cy="1020600"/>
          </a:xfrm>
        </p:grpSpPr>
        <p:sp>
          <p:nvSpPr>
            <p:cNvPr id="173" name="椭圆 172"/>
            <p:cNvSpPr/>
            <p:nvPr/>
          </p:nvSpPr>
          <p:spPr>
            <a:xfrm>
              <a:off x="4084936" y="429489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4" name="椭圆 173"/>
            <p:cNvSpPr/>
            <p:nvPr/>
          </p:nvSpPr>
          <p:spPr>
            <a:xfrm>
              <a:off x="4008991" y="416648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5" name="椭圆 174"/>
            <p:cNvSpPr/>
            <p:nvPr/>
          </p:nvSpPr>
          <p:spPr>
            <a:xfrm>
              <a:off x="3941257" y="403354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6" name="椭圆 175"/>
            <p:cNvSpPr/>
            <p:nvPr/>
          </p:nvSpPr>
          <p:spPr>
            <a:xfrm>
              <a:off x="3882005" y="38966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7" name="椭圆 176"/>
            <p:cNvSpPr/>
            <p:nvPr/>
          </p:nvSpPr>
          <p:spPr>
            <a:xfrm>
              <a:off x="3831467" y="375624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8" name="椭圆 177"/>
            <p:cNvSpPr/>
            <p:nvPr/>
          </p:nvSpPr>
          <p:spPr>
            <a:xfrm>
              <a:off x="3789843" y="361297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9" name="椭圆 178"/>
            <p:cNvSpPr/>
            <p:nvPr/>
          </p:nvSpPr>
          <p:spPr>
            <a:xfrm>
              <a:off x="3757297" y="346737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0" name="椭圆 179"/>
            <p:cNvSpPr/>
            <p:nvPr/>
          </p:nvSpPr>
          <p:spPr>
            <a:xfrm>
              <a:off x="3733958" y="332001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81" name="组合 180"/>
          <p:cNvGrpSpPr/>
          <p:nvPr/>
        </p:nvGrpSpPr>
        <p:grpSpPr>
          <a:xfrm>
            <a:off x="8103010" y="3042296"/>
            <a:ext cx="3322276" cy="1148960"/>
            <a:chOff x="8101954" y="2496774"/>
            <a:chExt cx="3321844" cy="1149226"/>
          </a:xfrm>
        </p:grpSpPr>
        <p:sp>
          <p:nvSpPr>
            <p:cNvPr id="182" name="文本框 112"/>
            <p:cNvSpPr txBox="1"/>
            <p:nvPr/>
          </p:nvSpPr>
          <p:spPr>
            <a:xfrm>
              <a:off x="8101954" y="2496774"/>
              <a:ext cx="1923123" cy="400203"/>
            </a:xfrm>
            <a:prstGeom prst="rect">
              <a:avLst/>
            </a:prstGeom>
            <a:noFill/>
          </p:spPr>
          <p:txBody>
            <a:bodyPr wrap="square" rtlCol="0">
              <a:spAutoFit/>
            </a:bodyPr>
            <a:lstStyle/>
            <a:p>
              <a:r>
                <a:rPr lang="zh-CN" altLang="en-US" sz="2000" dirty="0">
                  <a:solidFill>
                    <a:srgbClr val="00B0F0"/>
                  </a:solidFill>
                  <a:cs typeface="+mn-ea"/>
                  <a:sym typeface="+mn-lt"/>
                </a:rPr>
                <a:t>在此添加标题</a:t>
              </a:r>
            </a:p>
          </p:txBody>
        </p:sp>
        <p:sp>
          <p:nvSpPr>
            <p:cNvPr id="183" name="文本框 129"/>
            <p:cNvSpPr txBox="1"/>
            <p:nvPr/>
          </p:nvSpPr>
          <p:spPr>
            <a:xfrm>
              <a:off x="8144984" y="2860988"/>
              <a:ext cx="3278814" cy="785012"/>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solidFill>
                  <a:prstClr val="black">
                    <a:lumMod val="50000"/>
                    <a:lumOff val="50000"/>
                  </a:prstClr>
                </a:solidFill>
                <a:cs typeface="+mn-ea"/>
                <a:sym typeface="+mn-lt"/>
              </a:endParaRPr>
            </a:p>
          </p:txBody>
        </p:sp>
      </p:grpSp>
      <p:grpSp>
        <p:nvGrpSpPr>
          <p:cNvPr id="184" name="组合 183"/>
          <p:cNvGrpSpPr/>
          <p:nvPr/>
        </p:nvGrpSpPr>
        <p:grpSpPr>
          <a:xfrm>
            <a:off x="982767" y="3033045"/>
            <a:ext cx="3374547" cy="1078963"/>
            <a:chOff x="982638" y="2487521"/>
            <a:chExt cx="3374108" cy="1079214"/>
          </a:xfrm>
        </p:grpSpPr>
        <p:sp>
          <p:nvSpPr>
            <p:cNvPr id="185" name="文本框 102"/>
            <p:cNvSpPr txBox="1"/>
            <p:nvPr/>
          </p:nvSpPr>
          <p:spPr>
            <a:xfrm>
              <a:off x="2433623" y="2487521"/>
              <a:ext cx="1923123" cy="400203"/>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86" name="文本框 129"/>
            <p:cNvSpPr txBox="1"/>
            <p:nvPr/>
          </p:nvSpPr>
          <p:spPr>
            <a:xfrm>
              <a:off x="982638" y="2781723"/>
              <a:ext cx="3278814" cy="785012"/>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solidFill>
                  <a:prstClr val="black">
                    <a:lumMod val="50000"/>
                    <a:lumOff val="50000"/>
                  </a:prstClr>
                </a:solidFill>
                <a:cs typeface="+mn-ea"/>
                <a:sym typeface="+mn-lt"/>
              </a:endParaRPr>
            </a:p>
          </p:txBody>
        </p:sp>
      </p:grpSp>
      <p:grpSp>
        <p:nvGrpSpPr>
          <p:cNvPr id="187" name="组合 186"/>
          <p:cNvGrpSpPr/>
          <p:nvPr/>
        </p:nvGrpSpPr>
        <p:grpSpPr>
          <a:xfrm>
            <a:off x="2334434" y="5445846"/>
            <a:ext cx="2772684" cy="1430592"/>
            <a:chOff x="2334129" y="4900880"/>
            <a:chExt cx="2772323" cy="1430923"/>
          </a:xfrm>
        </p:grpSpPr>
        <p:sp>
          <p:nvSpPr>
            <p:cNvPr id="188" name="文本框 106"/>
            <p:cNvSpPr txBox="1"/>
            <p:nvPr/>
          </p:nvSpPr>
          <p:spPr>
            <a:xfrm>
              <a:off x="3183329" y="4900880"/>
              <a:ext cx="1923123" cy="400202"/>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89" name="文本框 129"/>
            <p:cNvSpPr txBox="1"/>
            <p:nvPr/>
          </p:nvSpPr>
          <p:spPr>
            <a:xfrm>
              <a:off x="2334129" y="5315905"/>
              <a:ext cx="2538813" cy="1015898"/>
            </a:xfrm>
            <a:prstGeom prst="rect">
              <a:avLst/>
            </a:prstGeom>
            <a:noFill/>
          </p:spPr>
          <p:txBody>
            <a:bodyPr wrap="square" rtlCol="0">
              <a:spAutoFit/>
            </a:bodyPr>
            <a:lstStyle/>
            <a:p>
              <a:pPr algn="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solidFill>
                  <a:prstClr val="black">
                    <a:lumMod val="50000"/>
                    <a:lumOff val="50000"/>
                  </a:prstClr>
                </a:solidFill>
                <a:cs typeface="+mn-ea"/>
                <a:sym typeface="+mn-lt"/>
              </a:endParaRPr>
            </a:p>
          </p:txBody>
        </p:sp>
      </p:grpSp>
      <p:grpSp>
        <p:nvGrpSpPr>
          <p:cNvPr id="190" name="组合 189"/>
          <p:cNvGrpSpPr/>
          <p:nvPr/>
        </p:nvGrpSpPr>
        <p:grpSpPr>
          <a:xfrm>
            <a:off x="7425871" y="5460765"/>
            <a:ext cx="2577604" cy="1401779"/>
            <a:chOff x="7424904" y="4915796"/>
            <a:chExt cx="2577268" cy="1402103"/>
          </a:xfrm>
        </p:grpSpPr>
        <p:sp>
          <p:nvSpPr>
            <p:cNvPr id="191" name="文本框 109"/>
            <p:cNvSpPr txBox="1"/>
            <p:nvPr/>
          </p:nvSpPr>
          <p:spPr>
            <a:xfrm>
              <a:off x="7424904" y="4915796"/>
              <a:ext cx="1923123" cy="400203"/>
            </a:xfrm>
            <a:prstGeom prst="rect">
              <a:avLst/>
            </a:prstGeom>
            <a:noFill/>
          </p:spPr>
          <p:txBody>
            <a:bodyPr wrap="square" rtlCol="0">
              <a:spAutoFit/>
            </a:bodyPr>
            <a:lstStyle/>
            <a:p>
              <a:r>
                <a:rPr lang="zh-CN" altLang="en-US" sz="2000" dirty="0">
                  <a:solidFill>
                    <a:srgbClr val="00B0F0"/>
                  </a:solidFill>
                  <a:cs typeface="+mn-ea"/>
                  <a:sym typeface="+mn-lt"/>
                </a:rPr>
                <a:t>在此添加标题</a:t>
              </a:r>
            </a:p>
          </p:txBody>
        </p:sp>
        <p:sp>
          <p:nvSpPr>
            <p:cNvPr id="192" name="文本框 129"/>
            <p:cNvSpPr txBox="1"/>
            <p:nvPr/>
          </p:nvSpPr>
          <p:spPr>
            <a:xfrm>
              <a:off x="7463358" y="5302001"/>
              <a:ext cx="2538814" cy="1015898"/>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solidFill>
                  <a:prstClr val="black">
                    <a:lumMod val="50000"/>
                    <a:lumOff val="50000"/>
                  </a:prstClr>
                </a:solidFill>
                <a:cs typeface="+mn-ea"/>
                <a:sym typeface="+mn-lt"/>
              </a:endParaRPr>
            </a:p>
          </p:txBody>
        </p:sp>
      </p:gr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1000"/>
                                        <p:tgtEl>
                                          <p:spTgt spid="85"/>
                                        </p:tgtEl>
                                      </p:cBhvr>
                                    </p:animEffect>
                                    <p:anim calcmode="lin" valueType="num">
                                      <p:cBhvr>
                                        <p:cTn id="12" dur="1000" fill="hold"/>
                                        <p:tgtEl>
                                          <p:spTgt spid="85"/>
                                        </p:tgtEl>
                                        <p:attrNameLst>
                                          <p:attrName>ppt_x</p:attrName>
                                        </p:attrNameLst>
                                      </p:cBhvr>
                                      <p:tavLst>
                                        <p:tav tm="0">
                                          <p:val>
                                            <p:strVal val="#ppt_x"/>
                                          </p:val>
                                        </p:tav>
                                        <p:tav tm="100000">
                                          <p:val>
                                            <p:strVal val="#ppt_x"/>
                                          </p:val>
                                        </p:tav>
                                      </p:tavLst>
                                    </p:anim>
                                    <p:anim calcmode="lin" valueType="num">
                                      <p:cBhvr>
                                        <p:cTn id="13" dur="1000" fill="hold"/>
                                        <p:tgtEl>
                                          <p:spTgt spid="8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1000" fill="hold"/>
                                        <p:tgtEl>
                                          <p:spTgt spid="104"/>
                                        </p:tgtEl>
                                        <p:attrNameLst>
                                          <p:attrName>ppt_w</p:attrName>
                                        </p:attrNameLst>
                                      </p:cBhvr>
                                      <p:tavLst>
                                        <p:tav tm="0">
                                          <p:val>
                                            <p:fltVal val="0"/>
                                          </p:val>
                                        </p:tav>
                                        <p:tav tm="100000">
                                          <p:val>
                                            <p:strVal val="#ppt_w"/>
                                          </p:val>
                                        </p:tav>
                                      </p:tavLst>
                                    </p:anim>
                                    <p:anim calcmode="lin" valueType="num">
                                      <p:cBhvr>
                                        <p:cTn id="18" dur="1000" fill="hold"/>
                                        <p:tgtEl>
                                          <p:spTgt spid="104"/>
                                        </p:tgtEl>
                                        <p:attrNameLst>
                                          <p:attrName>ppt_h</p:attrName>
                                        </p:attrNameLst>
                                      </p:cBhvr>
                                      <p:tavLst>
                                        <p:tav tm="0">
                                          <p:val>
                                            <p:fltVal val="0"/>
                                          </p:val>
                                        </p:tav>
                                        <p:tav tm="100000">
                                          <p:val>
                                            <p:strVal val="#ppt_h"/>
                                          </p:val>
                                        </p:tav>
                                      </p:tavLst>
                                    </p:anim>
                                    <p:anim calcmode="lin" valueType="num">
                                      <p:cBhvr>
                                        <p:cTn id="19" dur="1000" fill="hold"/>
                                        <p:tgtEl>
                                          <p:spTgt spid="104"/>
                                        </p:tgtEl>
                                        <p:attrNameLst>
                                          <p:attrName>style.rotation</p:attrName>
                                        </p:attrNameLst>
                                      </p:cBhvr>
                                      <p:tavLst>
                                        <p:tav tm="0">
                                          <p:val>
                                            <p:fltVal val="90"/>
                                          </p:val>
                                        </p:tav>
                                        <p:tav tm="100000">
                                          <p:val>
                                            <p:fltVal val="0"/>
                                          </p:val>
                                        </p:tav>
                                      </p:tavLst>
                                    </p:anim>
                                    <p:animEffect transition="in" filter="fade">
                                      <p:cBhvr>
                                        <p:cTn id="20" dur="1000"/>
                                        <p:tgtEl>
                                          <p:spTgt spid="104"/>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1000" fill="hold"/>
                                        <p:tgtEl>
                                          <p:spTgt spid="102"/>
                                        </p:tgtEl>
                                        <p:attrNameLst>
                                          <p:attrName>ppt_w</p:attrName>
                                        </p:attrNameLst>
                                      </p:cBhvr>
                                      <p:tavLst>
                                        <p:tav tm="0">
                                          <p:val>
                                            <p:fltVal val="0"/>
                                          </p:val>
                                        </p:tav>
                                        <p:tav tm="100000">
                                          <p:val>
                                            <p:strVal val="#ppt_w"/>
                                          </p:val>
                                        </p:tav>
                                      </p:tavLst>
                                    </p:anim>
                                    <p:anim calcmode="lin" valueType="num">
                                      <p:cBhvr>
                                        <p:cTn id="24" dur="1000" fill="hold"/>
                                        <p:tgtEl>
                                          <p:spTgt spid="102"/>
                                        </p:tgtEl>
                                        <p:attrNameLst>
                                          <p:attrName>ppt_h</p:attrName>
                                        </p:attrNameLst>
                                      </p:cBhvr>
                                      <p:tavLst>
                                        <p:tav tm="0">
                                          <p:val>
                                            <p:fltVal val="0"/>
                                          </p:val>
                                        </p:tav>
                                        <p:tav tm="100000">
                                          <p:val>
                                            <p:strVal val="#ppt_h"/>
                                          </p:val>
                                        </p:tav>
                                      </p:tavLst>
                                    </p:anim>
                                    <p:anim calcmode="lin" valueType="num">
                                      <p:cBhvr>
                                        <p:cTn id="25" dur="1000" fill="hold"/>
                                        <p:tgtEl>
                                          <p:spTgt spid="102"/>
                                        </p:tgtEl>
                                        <p:attrNameLst>
                                          <p:attrName>style.rotation</p:attrName>
                                        </p:attrNameLst>
                                      </p:cBhvr>
                                      <p:tavLst>
                                        <p:tav tm="0">
                                          <p:val>
                                            <p:fltVal val="90"/>
                                          </p:val>
                                        </p:tav>
                                        <p:tav tm="100000">
                                          <p:val>
                                            <p:fltVal val="0"/>
                                          </p:val>
                                        </p:tav>
                                      </p:tavLst>
                                    </p:anim>
                                    <p:animEffect transition="in" filter="fade">
                                      <p:cBhvr>
                                        <p:cTn id="26" dur="1000"/>
                                        <p:tgtEl>
                                          <p:spTgt spid="102"/>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 calcmode="lin" valueType="num">
                                      <p:cBhvr>
                                        <p:cTn id="29" dur="1000" fill="hold"/>
                                        <p:tgtEl>
                                          <p:spTgt spid="103"/>
                                        </p:tgtEl>
                                        <p:attrNameLst>
                                          <p:attrName>ppt_w</p:attrName>
                                        </p:attrNameLst>
                                      </p:cBhvr>
                                      <p:tavLst>
                                        <p:tav tm="0">
                                          <p:val>
                                            <p:fltVal val="0"/>
                                          </p:val>
                                        </p:tav>
                                        <p:tav tm="100000">
                                          <p:val>
                                            <p:strVal val="#ppt_w"/>
                                          </p:val>
                                        </p:tav>
                                      </p:tavLst>
                                    </p:anim>
                                    <p:anim calcmode="lin" valueType="num">
                                      <p:cBhvr>
                                        <p:cTn id="30" dur="1000" fill="hold"/>
                                        <p:tgtEl>
                                          <p:spTgt spid="103"/>
                                        </p:tgtEl>
                                        <p:attrNameLst>
                                          <p:attrName>ppt_h</p:attrName>
                                        </p:attrNameLst>
                                      </p:cBhvr>
                                      <p:tavLst>
                                        <p:tav tm="0">
                                          <p:val>
                                            <p:fltVal val="0"/>
                                          </p:val>
                                        </p:tav>
                                        <p:tav tm="100000">
                                          <p:val>
                                            <p:strVal val="#ppt_h"/>
                                          </p:val>
                                        </p:tav>
                                      </p:tavLst>
                                    </p:anim>
                                    <p:anim calcmode="lin" valueType="num">
                                      <p:cBhvr>
                                        <p:cTn id="31" dur="1000" fill="hold"/>
                                        <p:tgtEl>
                                          <p:spTgt spid="103"/>
                                        </p:tgtEl>
                                        <p:attrNameLst>
                                          <p:attrName>style.rotation</p:attrName>
                                        </p:attrNameLst>
                                      </p:cBhvr>
                                      <p:tavLst>
                                        <p:tav tm="0">
                                          <p:val>
                                            <p:fltVal val="90"/>
                                          </p:val>
                                        </p:tav>
                                        <p:tav tm="100000">
                                          <p:val>
                                            <p:fltVal val="0"/>
                                          </p:val>
                                        </p:tav>
                                      </p:tavLst>
                                    </p:anim>
                                    <p:animEffect transition="in" filter="fade">
                                      <p:cBhvr>
                                        <p:cTn id="32" dur="1000"/>
                                        <p:tgtEl>
                                          <p:spTgt spid="103"/>
                                        </p:tgtEl>
                                      </p:cBhvr>
                                    </p:animEffect>
                                  </p:childTnLst>
                                </p:cTn>
                              </p:par>
                            </p:childTnLst>
                          </p:cTn>
                        </p:par>
                        <p:par>
                          <p:cTn id="33" fill="hold">
                            <p:stCondLst>
                              <p:cond delay="2500"/>
                            </p:stCondLst>
                            <p:childTnLst>
                              <p:par>
                                <p:cTn id="34" presetID="8" presetClass="emph" presetSubtype="0" autoRev="1" fill="hold" nodeType="afterEffect">
                                  <p:stCondLst>
                                    <p:cond delay="0"/>
                                  </p:stCondLst>
                                  <p:childTnLst>
                                    <p:animRot by="-21600000">
                                      <p:cBhvr>
                                        <p:cTn id="35" dur="750" fill="hold"/>
                                        <p:tgtEl>
                                          <p:spTgt spid="104"/>
                                        </p:tgtEl>
                                        <p:attrNameLst>
                                          <p:attrName>r</p:attrName>
                                        </p:attrNameLst>
                                      </p:cBhvr>
                                    </p:animRot>
                                  </p:childTnLst>
                                </p:cTn>
                              </p:par>
                              <p:par>
                                <p:cTn id="36" presetID="8" presetClass="emph" presetSubtype="0" autoRev="1" fill="hold" grpId="1" nodeType="withEffect">
                                  <p:stCondLst>
                                    <p:cond delay="0"/>
                                  </p:stCondLst>
                                  <p:childTnLst>
                                    <p:animRot by="-21600000">
                                      <p:cBhvr>
                                        <p:cTn id="37" dur="750" fill="hold"/>
                                        <p:tgtEl>
                                          <p:spTgt spid="102"/>
                                        </p:tgtEl>
                                        <p:attrNameLst>
                                          <p:attrName>r</p:attrName>
                                        </p:attrNameLst>
                                      </p:cBhvr>
                                    </p:animRot>
                                  </p:childTnLst>
                                </p:cTn>
                              </p:par>
                              <p:par>
                                <p:cTn id="38" presetID="8" presetClass="emph" presetSubtype="0" autoRev="1" fill="hold" grpId="1" nodeType="withEffect">
                                  <p:stCondLst>
                                    <p:cond delay="0"/>
                                  </p:stCondLst>
                                  <p:childTnLst>
                                    <p:animRot by="-21600000">
                                      <p:cBhvr>
                                        <p:cTn id="39" dur="750" fill="hold"/>
                                        <p:tgtEl>
                                          <p:spTgt spid="103"/>
                                        </p:tgtEl>
                                        <p:attrNameLst>
                                          <p:attrName>r</p:attrName>
                                        </p:attrNameLst>
                                      </p:cBhvr>
                                    </p:animRo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 calcmode="lin" valueType="num">
                                      <p:cBhvr>
                                        <p:cTn id="43" dur="500" fill="hold"/>
                                        <p:tgtEl>
                                          <p:spTgt spid="114"/>
                                        </p:tgtEl>
                                        <p:attrNameLst>
                                          <p:attrName>ppt_w</p:attrName>
                                        </p:attrNameLst>
                                      </p:cBhvr>
                                      <p:tavLst>
                                        <p:tav tm="0">
                                          <p:val>
                                            <p:fltVal val="0"/>
                                          </p:val>
                                        </p:tav>
                                        <p:tav tm="100000">
                                          <p:val>
                                            <p:strVal val="#ppt_w"/>
                                          </p:val>
                                        </p:tav>
                                      </p:tavLst>
                                    </p:anim>
                                    <p:anim calcmode="lin" valueType="num">
                                      <p:cBhvr>
                                        <p:cTn id="44" dur="500" fill="hold"/>
                                        <p:tgtEl>
                                          <p:spTgt spid="114"/>
                                        </p:tgtEl>
                                        <p:attrNameLst>
                                          <p:attrName>ppt_h</p:attrName>
                                        </p:attrNameLst>
                                      </p:cBhvr>
                                      <p:tavLst>
                                        <p:tav tm="0">
                                          <p:val>
                                            <p:fltVal val="0"/>
                                          </p:val>
                                        </p:tav>
                                        <p:tav tm="100000">
                                          <p:val>
                                            <p:strVal val="#ppt_h"/>
                                          </p:val>
                                        </p:tav>
                                      </p:tavLst>
                                    </p:anim>
                                    <p:animEffect transition="in" filter="fade">
                                      <p:cBhvr>
                                        <p:cTn id="45" dur="500"/>
                                        <p:tgtEl>
                                          <p:spTgt spid="114"/>
                                        </p:tgtEl>
                                      </p:cBhvr>
                                    </p:animEffect>
                                  </p:childTnLst>
                                </p:cTn>
                              </p:par>
                              <p:par>
                                <p:cTn id="46" presetID="53" presetClass="entr" presetSubtype="16" fill="hold" nodeType="with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p:cTn id="48" dur="500" fill="hold"/>
                                        <p:tgtEl>
                                          <p:spTgt spid="123"/>
                                        </p:tgtEl>
                                        <p:attrNameLst>
                                          <p:attrName>ppt_w</p:attrName>
                                        </p:attrNameLst>
                                      </p:cBhvr>
                                      <p:tavLst>
                                        <p:tav tm="0">
                                          <p:val>
                                            <p:fltVal val="0"/>
                                          </p:val>
                                        </p:tav>
                                        <p:tav tm="100000">
                                          <p:val>
                                            <p:strVal val="#ppt_w"/>
                                          </p:val>
                                        </p:tav>
                                      </p:tavLst>
                                    </p:anim>
                                    <p:anim calcmode="lin" valueType="num">
                                      <p:cBhvr>
                                        <p:cTn id="49" dur="500" fill="hold"/>
                                        <p:tgtEl>
                                          <p:spTgt spid="123"/>
                                        </p:tgtEl>
                                        <p:attrNameLst>
                                          <p:attrName>ppt_h</p:attrName>
                                        </p:attrNameLst>
                                      </p:cBhvr>
                                      <p:tavLst>
                                        <p:tav tm="0">
                                          <p:val>
                                            <p:fltVal val="0"/>
                                          </p:val>
                                        </p:tav>
                                        <p:tav tm="100000">
                                          <p:val>
                                            <p:strVal val="#ppt_h"/>
                                          </p:val>
                                        </p:tav>
                                      </p:tavLst>
                                    </p:anim>
                                    <p:animEffect transition="in" filter="fade">
                                      <p:cBhvr>
                                        <p:cTn id="50" dur="500"/>
                                        <p:tgtEl>
                                          <p:spTgt spid="123"/>
                                        </p:tgtEl>
                                      </p:cBhvr>
                                    </p:animEffect>
                                  </p:childTnLst>
                                </p:cTn>
                              </p:par>
                            </p:childTnLst>
                          </p:cTn>
                        </p:par>
                        <p:par>
                          <p:cTn id="51" fill="hold">
                            <p:stCondLst>
                              <p:cond delay="4000"/>
                            </p:stCondLst>
                            <p:childTnLst>
                              <p:par>
                                <p:cTn id="52" presetID="22" presetClass="entr" presetSubtype="1" fill="hold" nodeType="afterEffect">
                                  <p:stCondLst>
                                    <p:cond delay="0"/>
                                  </p:stCondLst>
                                  <p:childTnLst>
                                    <p:set>
                                      <p:cBhvr>
                                        <p:cTn id="53" dur="1" fill="hold">
                                          <p:stCondLst>
                                            <p:cond delay="0"/>
                                          </p:stCondLst>
                                        </p:cTn>
                                        <p:tgtEl>
                                          <p:spTgt spid="187"/>
                                        </p:tgtEl>
                                        <p:attrNameLst>
                                          <p:attrName>style.visibility</p:attrName>
                                        </p:attrNameLst>
                                      </p:cBhvr>
                                      <p:to>
                                        <p:strVal val="visible"/>
                                      </p:to>
                                    </p:set>
                                    <p:animEffect transition="in" filter="wipe(up)">
                                      <p:cBhvr>
                                        <p:cTn id="54" dur="500"/>
                                        <p:tgtEl>
                                          <p:spTgt spid="187"/>
                                        </p:tgtEl>
                                      </p:cBhvr>
                                    </p:animEffect>
                                  </p:childTnLst>
                                </p:cTn>
                              </p:par>
                              <p:par>
                                <p:cTn id="55" presetID="22" presetClass="entr" presetSubtype="1" fill="hold" nodeType="withEffect">
                                  <p:stCondLst>
                                    <p:cond delay="0"/>
                                  </p:stCondLst>
                                  <p:childTnLst>
                                    <p:set>
                                      <p:cBhvr>
                                        <p:cTn id="56" dur="1" fill="hold">
                                          <p:stCondLst>
                                            <p:cond delay="0"/>
                                          </p:stCondLst>
                                        </p:cTn>
                                        <p:tgtEl>
                                          <p:spTgt spid="190"/>
                                        </p:tgtEl>
                                        <p:attrNameLst>
                                          <p:attrName>style.visibility</p:attrName>
                                        </p:attrNameLst>
                                      </p:cBhvr>
                                      <p:to>
                                        <p:strVal val="visible"/>
                                      </p:to>
                                    </p:set>
                                    <p:animEffect transition="in" filter="wipe(up)">
                                      <p:cBhvr>
                                        <p:cTn id="57" dur="500"/>
                                        <p:tgtEl>
                                          <p:spTgt spid="190"/>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164"/>
                                        </p:tgtEl>
                                        <p:attrNameLst>
                                          <p:attrName>style.visibility</p:attrName>
                                        </p:attrNameLst>
                                      </p:cBhvr>
                                      <p:to>
                                        <p:strVal val="visible"/>
                                      </p:to>
                                    </p:set>
                                    <p:animEffect transition="in" filter="wipe(down)">
                                      <p:cBhvr>
                                        <p:cTn id="61" dur="500"/>
                                        <p:tgtEl>
                                          <p:spTgt spid="164"/>
                                        </p:tgtEl>
                                      </p:cBhvr>
                                    </p:animEffect>
                                  </p:childTnLst>
                                </p:cTn>
                              </p:par>
                              <p:par>
                                <p:cTn id="62" presetID="22" presetClass="entr" presetSubtype="4" fill="hold" nodeType="withEffect">
                                  <p:stCondLst>
                                    <p:cond delay="0"/>
                                  </p:stCondLst>
                                  <p:childTnLst>
                                    <p:set>
                                      <p:cBhvr>
                                        <p:cTn id="63" dur="1" fill="hold">
                                          <p:stCondLst>
                                            <p:cond delay="0"/>
                                          </p:stCondLst>
                                        </p:cTn>
                                        <p:tgtEl>
                                          <p:spTgt spid="172"/>
                                        </p:tgtEl>
                                        <p:attrNameLst>
                                          <p:attrName>style.visibility</p:attrName>
                                        </p:attrNameLst>
                                      </p:cBhvr>
                                      <p:to>
                                        <p:strVal val="visible"/>
                                      </p:to>
                                    </p:set>
                                    <p:animEffect transition="in" filter="wipe(down)">
                                      <p:cBhvr>
                                        <p:cTn id="64" dur="500"/>
                                        <p:tgtEl>
                                          <p:spTgt spid="172"/>
                                        </p:tgtEl>
                                      </p:cBhvr>
                                    </p:animEffect>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184"/>
                                        </p:tgtEl>
                                        <p:attrNameLst>
                                          <p:attrName>style.visibility</p:attrName>
                                        </p:attrNameLst>
                                      </p:cBhvr>
                                      <p:to>
                                        <p:strVal val="visible"/>
                                      </p:to>
                                    </p:set>
                                    <p:animEffect transition="in" filter="wipe(down)">
                                      <p:cBhvr>
                                        <p:cTn id="68" dur="500"/>
                                        <p:tgtEl>
                                          <p:spTgt spid="184"/>
                                        </p:tgtEl>
                                      </p:cBhvr>
                                    </p:animEffect>
                                  </p:childTnLst>
                                </p:cTn>
                              </p:par>
                              <p:par>
                                <p:cTn id="69" presetID="22" presetClass="entr" presetSubtype="4" fill="hold" nodeType="withEffect">
                                  <p:stCondLst>
                                    <p:cond delay="0"/>
                                  </p:stCondLst>
                                  <p:childTnLst>
                                    <p:set>
                                      <p:cBhvr>
                                        <p:cTn id="70" dur="1" fill="hold">
                                          <p:stCondLst>
                                            <p:cond delay="0"/>
                                          </p:stCondLst>
                                        </p:cTn>
                                        <p:tgtEl>
                                          <p:spTgt spid="181"/>
                                        </p:tgtEl>
                                        <p:attrNameLst>
                                          <p:attrName>style.visibility</p:attrName>
                                        </p:attrNameLst>
                                      </p:cBhvr>
                                      <p:to>
                                        <p:strVal val="visible"/>
                                      </p:to>
                                    </p:set>
                                    <p:animEffect transition="in" filter="wipe(down)">
                                      <p:cBhvr>
                                        <p:cTn id="71" dur="500"/>
                                        <p:tgtEl>
                                          <p:spTgt spid="18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p:cTn id="75" dur="500" fill="hold"/>
                                        <p:tgtEl>
                                          <p:spTgt spid="120"/>
                                        </p:tgtEl>
                                        <p:attrNameLst>
                                          <p:attrName>ppt_w</p:attrName>
                                        </p:attrNameLst>
                                      </p:cBhvr>
                                      <p:tavLst>
                                        <p:tav tm="0">
                                          <p:val>
                                            <p:fltVal val="0"/>
                                          </p:val>
                                        </p:tav>
                                        <p:tav tm="100000">
                                          <p:val>
                                            <p:strVal val="#ppt_w"/>
                                          </p:val>
                                        </p:tav>
                                      </p:tavLst>
                                    </p:anim>
                                    <p:anim calcmode="lin" valueType="num">
                                      <p:cBhvr>
                                        <p:cTn id="76" dur="500" fill="hold"/>
                                        <p:tgtEl>
                                          <p:spTgt spid="120"/>
                                        </p:tgtEl>
                                        <p:attrNameLst>
                                          <p:attrName>ppt_h</p:attrName>
                                        </p:attrNameLst>
                                      </p:cBhvr>
                                      <p:tavLst>
                                        <p:tav tm="0">
                                          <p:val>
                                            <p:fltVal val="0"/>
                                          </p:val>
                                        </p:tav>
                                        <p:tav tm="100000">
                                          <p:val>
                                            <p:strVal val="#ppt_h"/>
                                          </p:val>
                                        </p:tav>
                                      </p:tavLst>
                                    </p:anim>
                                    <p:animEffect transition="in" filter="fade">
                                      <p:cBhvr>
                                        <p:cTn id="77" dur="500"/>
                                        <p:tgtEl>
                                          <p:spTgt spid="120"/>
                                        </p:tgtEl>
                                      </p:cBhvr>
                                    </p:animEffect>
                                  </p:childTnLst>
                                </p:cTn>
                              </p:par>
                              <p:par>
                                <p:cTn id="78" presetID="53" presetClass="entr" presetSubtype="16" fill="hold" nodeType="withEffect">
                                  <p:stCondLst>
                                    <p:cond delay="0"/>
                                  </p:stCondLst>
                                  <p:childTnLst>
                                    <p:set>
                                      <p:cBhvr>
                                        <p:cTn id="79" dur="1" fill="hold">
                                          <p:stCondLst>
                                            <p:cond delay="0"/>
                                          </p:stCondLst>
                                        </p:cTn>
                                        <p:tgtEl>
                                          <p:spTgt spid="109"/>
                                        </p:tgtEl>
                                        <p:attrNameLst>
                                          <p:attrName>style.visibility</p:attrName>
                                        </p:attrNameLst>
                                      </p:cBhvr>
                                      <p:to>
                                        <p:strVal val="visible"/>
                                      </p:to>
                                    </p:set>
                                    <p:anim calcmode="lin" valueType="num">
                                      <p:cBhvr>
                                        <p:cTn id="80" dur="500" fill="hold"/>
                                        <p:tgtEl>
                                          <p:spTgt spid="109"/>
                                        </p:tgtEl>
                                        <p:attrNameLst>
                                          <p:attrName>ppt_w</p:attrName>
                                        </p:attrNameLst>
                                      </p:cBhvr>
                                      <p:tavLst>
                                        <p:tav tm="0">
                                          <p:val>
                                            <p:fltVal val="0"/>
                                          </p:val>
                                        </p:tav>
                                        <p:tav tm="100000">
                                          <p:val>
                                            <p:strVal val="#ppt_w"/>
                                          </p:val>
                                        </p:tav>
                                      </p:tavLst>
                                    </p:anim>
                                    <p:anim calcmode="lin" valueType="num">
                                      <p:cBhvr>
                                        <p:cTn id="81" dur="500" fill="hold"/>
                                        <p:tgtEl>
                                          <p:spTgt spid="109"/>
                                        </p:tgtEl>
                                        <p:attrNameLst>
                                          <p:attrName>ppt_h</p:attrName>
                                        </p:attrNameLst>
                                      </p:cBhvr>
                                      <p:tavLst>
                                        <p:tav tm="0">
                                          <p:val>
                                            <p:fltVal val="0"/>
                                          </p:val>
                                        </p:tav>
                                        <p:tav tm="100000">
                                          <p:val>
                                            <p:strVal val="#ppt_h"/>
                                          </p:val>
                                        </p:tav>
                                      </p:tavLst>
                                    </p:anim>
                                    <p:animEffect transition="in" filter="fade">
                                      <p:cBhvr>
                                        <p:cTn id="82" dur="500"/>
                                        <p:tgtEl>
                                          <p:spTgt spid="109"/>
                                        </p:tgtEl>
                                      </p:cBhvr>
                                    </p:animEffect>
                                  </p:childTnLst>
                                </p:cTn>
                              </p:par>
                            </p:childTnLst>
                          </p:cTn>
                        </p:par>
                        <p:par>
                          <p:cTn id="83" fill="hold">
                            <p:stCondLst>
                              <p:cond delay="6000"/>
                            </p:stCondLst>
                            <p:childTnLst>
                              <p:par>
                                <p:cTn id="84" presetID="16" presetClass="entr" presetSubtype="37" fill="hold" nodeType="afterEffect">
                                  <p:stCondLst>
                                    <p:cond delay="0"/>
                                  </p:stCondLst>
                                  <p:childTnLst>
                                    <p:set>
                                      <p:cBhvr>
                                        <p:cTn id="85" dur="1" fill="hold">
                                          <p:stCondLst>
                                            <p:cond delay="0"/>
                                          </p:stCondLst>
                                        </p:cTn>
                                        <p:tgtEl>
                                          <p:spTgt spid="128"/>
                                        </p:tgtEl>
                                        <p:attrNameLst>
                                          <p:attrName>style.visibility</p:attrName>
                                        </p:attrNameLst>
                                      </p:cBhvr>
                                      <p:to>
                                        <p:strVal val="visible"/>
                                      </p:to>
                                    </p:set>
                                    <p:animEffect transition="in" filter="barn(outVertical)">
                                      <p:cBhvr>
                                        <p:cTn id="8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2" grpId="1" animBg="1"/>
      <p:bldP spid="103" grpId="0" animBg="1"/>
      <p:bldP spid="10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饼形 51"/>
          <p:cNvSpPr/>
          <p:nvPr/>
        </p:nvSpPr>
        <p:spPr>
          <a:xfrm>
            <a:off x="4332475" y="3180996"/>
            <a:ext cx="1973048" cy="1972336"/>
          </a:xfrm>
          <a:prstGeom prst="pie">
            <a:avLst>
              <a:gd name="adj1" fmla="val 6871637"/>
              <a:gd name="adj2" fmla="val 15911455"/>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53" name="任意多边形 52"/>
          <p:cNvSpPr/>
          <p:nvPr/>
        </p:nvSpPr>
        <p:spPr>
          <a:xfrm>
            <a:off x="4397754" y="3228670"/>
            <a:ext cx="1866199" cy="1865524"/>
          </a:xfrm>
          <a:custGeom>
            <a:avLst/>
            <a:gdLst>
              <a:gd name="connsiteX0" fmla="*/ 1160855 w 2316512"/>
              <a:gd name="connsiteY0" fmla="*/ 52679 h 2316512"/>
              <a:gd name="connsiteX1" fmla="*/ 55278 w 2316512"/>
              <a:gd name="connsiteY1" fmla="*/ 1158256 h 2316512"/>
              <a:gd name="connsiteX2" fmla="*/ 1160855 w 2316512"/>
              <a:gd name="connsiteY2" fmla="*/ 2263833 h 2316512"/>
              <a:gd name="connsiteX3" fmla="*/ 2266432 w 2316512"/>
              <a:gd name="connsiteY3" fmla="*/ 1158256 h 2316512"/>
              <a:gd name="connsiteX4" fmla="*/ 1160855 w 2316512"/>
              <a:gd name="connsiteY4" fmla="*/ 52679 h 2316512"/>
              <a:gd name="connsiteX5" fmla="*/ 1158256 w 2316512"/>
              <a:gd name="connsiteY5" fmla="*/ 0 h 2316512"/>
              <a:gd name="connsiteX6" fmla="*/ 2316512 w 2316512"/>
              <a:gd name="connsiteY6" fmla="*/ 1158256 h 2316512"/>
              <a:gd name="connsiteX7" fmla="*/ 1158256 w 2316512"/>
              <a:gd name="connsiteY7" fmla="*/ 2316512 h 2316512"/>
              <a:gd name="connsiteX8" fmla="*/ 0 w 2316512"/>
              <a:gd name="connsiteY8" fmla="*/ 1158256 h 2316512"/>
              <a:gd name="connsiteX9" fmla="*/ 1158256 w 2316512"/>
              <a:gd name="connsiteY9" fmla="*/ 0 h 23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6512" h="2316512">
                <a:moveTo>
                  <a:pt x="1160855" y="52679"/>
                </a:moveTo>
                <a:cubicBezTo>
                  <a:pt x="550262" y="52679"/>
                  <a:pt x="55278" y="547663"/>
                  <a:pt x="55278" y="1158256"/>
                </a:cubicBezTo>
                <a:cubicBezTo>
                  <a:pt x="55278" y="1768849"/>
                  <a:pt x="550262" y="2263833"/>
                  <a:pt x="1160855" y="2263833"/>
                </a:cubicBezTo>
                <a:cubicBezTo>
                  <a:pt x="1771448" y="2263833"/>
                  <a:pt x="2266432" y="1768849"/>
                  <a:pt x="2266432" y="1158256"/>
                </a:cubicBezTo>
                <a:cubicBezTo>
                  <a:pt x="2266432" y="547663"/>
                  <a:pt x="1771448" y="52679"/>
                  <a:pt x="1160855" y="52679"/>
                </a:cubicBezTo>
                <a:close/>
                <a:moveTo>
                  <a:pt x="1158256" y="0"/>
                </a:moveTo>
                <a:cubicBezTo>
                  <a:pt x="1797943" y="0"/>
                  <a:pt x="2316512" y="518569"/>
                  <a:pt x="2316512" y="1158256"/>
                </a:cubicBezTo>
                <a:cubicBezTo>
                  <a:pt x="2316512" y="1797943"/>
                  <a:pt x="1797943" y="2316512"/>
                  <a:pt x="1158256" y="2316512"/>
                </a:cubicBezTo>
                <a:cubicBezTo>
                  <a:pt x="518569" y="2316512"/>
                  <a:pt x="0" y="1797943"/>
                  <a:pt x="0" y="1158256"/>
                </a:cubicBezTo>
                <a:cubicBezTo>
                  <a:pt x="0" y="518569"/>
                  <a:pt x="518569" y="0"/>
                  <a:pt x="1158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4" name="任意多边形 53"/>
          <p:cNvSpPr/>
          <p:nvPr/>
        </p:nvSpPr>
        <p:spPr bwMode="auto">
          <a:xfrm>
            <a:off x="3959499" y="1384459"/>
            <a:ext cx="1542672" cy="1611101"/>
          </a:xfrm>
          <a:custGeom>
            <a:avLst/>
            <a:gdLst>
              <a:gd name="connsiteX0" fmla="*/ 1370950 w 1666147"/>
              <a:gd name="connsiteY0" fmla="*/ 1185937 h 1740683"/>
              <a:gd name="connsiteX1" fmla="*/ 1324843 w 1666147"/>
              <a:gd name="connsiteY1" fmla="*/ 1251718 h 1740683"/>
              <a:gd name="connsiteX2" fmla="*/ 1326037 w 1666147"/>
              <a:gd name="connsiteY2" fmla="*/ 1250578 h 1740683"/>
              <a:gd name="connsiteX3" fmla="*/ 1371481 w 1666147"/>
              <a:gd name="connsiteY3" fmla="*/ 1185937 h 1740683"/>
              <a:gd name="connsiteX4" fmla="*/ 354046 w 1666147"/>
              <a:gd name="connsiteY4" fmla="*/ 581740 h 1740683"/>
              <a:gd name="connsiteX5" fmla="*/ 351850 w 1666147"/>
              <a:gd name="connsiteY5" fmla="*/ 583024 h 1740683"/>
              <a:gd name="connsiteX6" fmla="*/ 350273 w 1666147"/>
              <a:gd name="connsiteY6" fmla="*/ 585366 h 1740683"/>
              <a:gd name="connsiteX7" fmla="*/ 338866 w 1666147"/>
              <a:gd name="connsiteY7" fmla="*/ 612274 h 1740683"/>
              <a:gd name="connsiteX8" fmla="*/ 338866 w 1666147"/>
              <a:gd name="connsiteY8" fmla="*/ 613140 h 1740683"/>
              <a:gd name="connsiteX9" fmla="*/ 350634 w 1666147"/>
              <a:gd name="connsiteY9" fmla="*/ 587114 h 1740683"/>
              <a:gd name="connsiteX10" fmla="*/ 938416 w 1666147"/>
              <a:gd name="connsiteY10" fmla="*/ 111929 h 1740683"/>
              <a:gd name="connsiteX11" fmla="*/ 648823 w 1666147"/>
              <a:gd name="connsiteY11" fmla="*/ 140481 h 1740683"/>
              <a:gd name="connsiteX12" fmla="*/ 648673 w 1666147"/>
              <a:gd name="connsiteY12" fmla="*/ 140542 h 1740683"/>
              <a:gd name="connsiteX13" fmla="*/ 791732 w 1666147"/>
              <a:gd name="connsiteY13" fmla="*/ 112310 h 1740683"/>
              <a:gd name="connsiteX14" fmla="*/ 938839 w 1666147"/>
              <a:gd name="connsiteY14" fmla="*/ 112019 h 1740683"/>
              <a:gd name="connsiteX15" fmla="*/ 952117 w 1666147"/>
              <a:gd name="connsiteY15" fmla="*/ 114645 h 1740683"/>
              <a:gd name="connsiteX16" fmla="*/ 866612 w 1666147"/>
              <a:gd name="connsiteY16" fmla="*/ 1 h 1740683"/>
              <a:gd name="connsiteX17" fmla="*/ 1278873 w 1666147"/>
              <a:gd name="connsiteY17" fmla="*/ 104415 h 1740683"/>
              <a:gd name="connsiteX18" fmla="*/ 1243699 w 1666147"/>
              <a:gd name="connsiteY18" fmla="*/ 168846 h 1740683"/>
              <a:gd name="connsiteX19" fmla="*/ 1226567 w 1666147"/>
              <a:gd name="connsiteY19" fmla="*/ 200228 h 1740683"/>
              <a:gd name="connsiteX20" fmla="*/ 1227502 w 1666147"/>
              <a:gd name="connsiteY20" fmla="*/ 200678 h 1740683"/>
              <a:gd name="connsiteX21" fmla="*/ 1148552 w 1666147"/>
              <a:gd name="connsiteY21" fmla="*/ 349307 h 1740683"/>
              <a:gd name="connsiteX22" fmla="*/ 1141148 w 1666147"/>
              <a:gd name="connsiteY22" fmla="*/ 346213 h 1740683"/>
              <a:gd name="connsiteX23" fmla="*/ 1140025 w 1666147"/>
              <a:gd name="connsiteY23" fmla="*/ 347959 h 1740683"/>
              <a:gd name="connsiteX24" fmla="*/ 1147039 w 1666147"/>
              <a:gd name="connsiteY24" fmla="*/ 350899 h 1740683"/>
              <a:gd name="connsiteX25" fmla="*/ 1085777 w 1666147"/>
              <a:gd name="connsiteY25" fmla="*/ 464632 h 1740683"/>
              <a:gd name="connsiteX26" fmla="*/ 464406 w 1666147"/>
              <a:gd name="connsiteY26" fmla="*/ 657104 h 1740683"/>
              <a:gd name="connsiteX27" fmla="*/ 648192 w 1666147"/>
              <a:gd name="connsiteY27" fmla="*/ 1278262 h 1740683"/>
              <a:gd name="connsiteX28" fmla="*/ 1219531 w 1666147"/>
              <a:gd name="connsiteY28" fmla="*/ 1164033 h 1740683"/>
              <a:gd name="connsiteX29" fmla="*/ 1268100 w 1666147"/>
              <a:gd name="connsiteY29" fmla="*/ 1088077 h 1740683"/>
              <a:gd name="connsiteX30" fmla="*/ 1267704 w 1666147"/>
              <a:gd name="connsiteY30" fmla="*/ 1087863 h 1740683"/>
              <a:gd name="connsiteX31" fmla="*/ 1268104 w 1666147"/>
              <a:gd name="connsiteY31" fmla="*/ 1086587 h 1740683"/>
              <a:gd name="connsiteX32" fmla="*/ 1297597 w 1666147"/>
              <a:gd name="connsiteY32" fmla="*/ 1037334 h 1740683"/>
              <a:gd name="connsiteX33" fmla="*/ 1341461 w 1666147"/>
              <a:gd name="connsiteY33" fmla="*/ 1002395 h 1740683"/>
              <a:gd name="connsiteX34" fmla="*/ 1498226 w 1666147"/>
              <a:gd name="connsiteY34" fmla="*/ 926815 h 1740683"/>
              <a:gd name="connsiteX35" fmla="*/ 1497982 w 1666147"/>
              <a:gd name="connsiteY35" fmla="*/ 926515 h 1740683"/>
              <a:gd name="connsiteX36" fmla="*/ 1630212 w 1666147"/>
              <a:gd name="connsiteY36" fmla="*/ 856662 h 1740683"/>
              <a:gd name="connsiteX37" fmla="*/ 1647842 w 1666147"/>
              <a:gd name="connsiteY37" fmla="*/ 1013832 h 1740683"/>
              <a:gd name="connsiteX38" fmla="*/ 1647384 w 1666147"/>
              <a:gd name="connsiteY38" fmla="*/ 1013722 h 1740683"/>
              <a:gd name="connsiteX39" fmla="*/ 1651065 w 1666147"/>
              <a:gd name="connsiteY39" fmla="*/ 1042612 h 1740683"/>
              <a:gd name="connsiteX40" fmla="*/ 1666078 w 1666147"/>
              <a:gd name="connsiteY40" fmla="*/ 1177212 h 1740683"/>
              <a:gd name="connsiteX41" fmla="*/ 1655650 w 1666147"/>
              <a:gd name="connsiteY41" fmla="*/ 1243854 h 1740683"/>
              <a:gd name="connsiteX42" fmla="*/ 1650531 w 1666147"/>
              <a:gd name="connsiteY42" fmla="*/ 1253358 h 1740683"/>
              <a:gd name="connsiteX43" fmla="*/ 1645308 w 1666147"/>
              <a:gd name="connsiteY43" fmla="*/ 1267275 h 1740683"/>
              <a:gd name="connsiteX44" fmla="*/ 1628900 w 1666147"/>
              <a:gd name="connsiteY44" fmla="*/ 1293505 h 1740683"/>
              <a:gd name="connsiteX45" fmla="*/ 447557 w 1666147"/>
              <a:gd name="connsiteY45" fmla="*/ 1634494 h 1740683"/>
              <a:gd name="connsiteX46" fmla="*/ 106280 w 1666147"/>
              <a:gd name="connsiteY46" fmla="*/ 445404 h 1740683"/>
              <a:gd name="connsiteX47" fmla="*/ 866612 w 1666147"/>
              <a:gd name="connsiteY47" fmla="*/ 1 h 174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66147" h="1740683">
                <a:moveTo>
                  <a:pt x="1370950" y="1185937"/>
                </a:moveTo>
                <a:lnTo>
                  <a:pt x="1324843" y="1251718"/>
                </a:lnTo>
                <a:lnTo>
                  <a:pt x="1326037" y="1250578"/>
                </a:lnTo>
                <a:lnTo>
                  <a:pt x="1371481" y="1185937"/>
                </a:lnTo>
                <a:close/>
                <a:moveTo>
                  <a:pt x="354046" y="581740"/>
                </a:moveTo>
                <a:lnTo>
                  <a:pt x="351850" y="583024"/>
                </a:lnTo>
                <a:lnTo>
                  <a:pt x="350273" y="585366"/>
                </a:lnTo>
                <a:lnTo>
                  <a:pt x="338866" y="612274"/>
                </a:lnTo>
                <a:lnTo>
                  <a:pt x="338866" y="613140"/>
                </a:lnTo>
                <a:lnTo>
                  <a:pt x="350634" y="587114"/>
                </a:lnTo>
                <a:close/>
                <a:moveTo>
                  <a:pt x="938416" y="111929"/>
                </a:moveTo>
                <a:cubicBezTo>
                  <a:pt x="840244" y="102503"/>
                  <a:pt x="741799" y="112612"/>
                  <a:pt x="648823" y="140481"/>
                </a:cubicBezTo>
                <a:lnTo>
                  <a:pt x="648673" y="140542"/>
                </a:lnTo>
                <a:lnTo>
                  <a:pt x="791732" y="112310"/>
                </a:lnTo>
                <a:cubicBezTo>
                  <a:pt x="840356" y="107477"/>
                  <a:pt x="889632" y="107306"/>
                  <a:pt x="938839" y="112019"/>
                </a:cubicBezTo>
                <a:lnTo>
                  <a:pt x="952117" y="114645"/>
                </a:lnTo>
                <a:close/>
                <a:moveTo>
                  <a:pt x="866612" y="1"/>
                </a:moveTo>
                <a:cubicBezTo>
                  <a:pt x="1006097" y="-95"/>
                  <a:pt x="1147612" y="33376"/>
                  <a:pt x="1278873" y="104415"/>
                </a:cubicBezTo>
                <a:cubicBezTo>
                  <a:pt x="1278873" y="104415"/>
                  <a:pt x="1278873" y="104415"/>
                  <a:pt x="1243699" y="168846"/>
                </a:cubicBezTo>
                <a:lnTo>
                  <a:pt x="1226567" y="200228"/>
                </a:lnTo>
                <a:lnTo>
                  <a:pt x="1227502" y="200678"/>
                </a:lnTo>
                <a:cubicBezTo>
                  <a:pt x="1227502" y="200678"/>
                  <a:pt x="1227502" y="200678"/>
                  <a:pt x="1148552" y="349307"/>
                </a:cubicBezTo>
                <a:lnTo>
                  <a:pt x="1141148" y="346213"/>
                </a:lnTo>
                <a:lnTo>
                  <a:pt x="1140025" y="347959"/>
                </a:lnTo>
                <a:lnTo>
                  <a:pt x="1147039" y="350899"/>
                </a:lnTo>
                <a:cubicBezTo>
                  <a:pt x="1147039" y="350899"/>
                  <a:pt x="1147039" y="350899"/>
                  <a:pt x="1085777" y="464632"/>
                </a:cubicBezTo>
                <a:cubicBezTo>
                  <a:pt x="866984" y="350899"/>
                  <a:pt x="586930" y="429637"/>
                  <a:pt x="464406" y="657104"/>
                </a:cubicBezTo>
                <a:cubicBezTo>
                  <a:pt x="341882" y="875821"/>
                  <a:pt x="429399" y="1155780"/>
                  <a:pt x="648192" y="1278262"/>
                </a:cubicBezTo>
                <a:cubicBezTo>
                  <a:pt x="847293" y="1377779"/>
                  <a:pt x="1086597" y="1329934"/>
                  <a:pt x="1219531" y="1164033"/>
                </a:cubicBezTo>
                <a:lnTo>
                  <a:pt x="1268100" y="1088077"/>
                </a:lnTo>
                <a:lnTo>
                  <a:pt x="1267704" y="1087863"/>
                </a:lnTo>
                <a:cubicBezTo>
                  <a:pt x="1267837" y="1087441"/>
                  <a:pt x="1268637" y="1087130"/>
                  <a:pt x="1268104" y="1086587"/>
                </a:cubicBezTo>
                <a:cubicBezTo>
                  <a:pt x="1276869" y="1069097"/>
                  <a:pt x="1285357" y="1051366"/>
                  <a:pt x="1297597" y="1037334"/>
                </a:cubicBezTo>
                <a:cubicBezTo>
                  <a:pt x="1309836" y="1023302"/>
                  <a:pt x="1323931" y="1011120"/>
                  <a:pt x="1341461" y="1002395"/>
                </a:cubicBezTo>
                <a:lnTo>
                  <a:pt x="1498226" y="926815"/>
                </a:lnTo>
                <a:lnTo>
                  <a:pt x="1497982" y="926515"/>
                </a:lnTo>
                <a:cubicBezTo>
                  <a:pt x="1630212" y="856662"/>
                  <a:pt x="1630212" y="856662"/>
                  <a:pt x="1630212" y="856662"/>
                </a:cubicBezTo>
                <a:cubicBezTo>
                  <a:pt x="1647842" y="1013832"/>
                  <a:pt x="1647842" y="1013832"/>
                  <a:pt x="1647842" y="1013832"/>
                </a:cubicBezTo>
                <a:lnTo>
                  <a:pt x="1647384" y="1013722"/>
                </a:lnTo>
                <a:lnTo>
                  <a:pt x="1651065" y="1042612"/>
                </a:lnTo>
                <a:cubicBezTo>
                  <a:pt x="1665530" y="1152636"/>
                  <a:pt x="1664982" y="1128060"/>
                  <a:pt x="1666078" y="1177212"/>
                </a:cubicBezTo>
                <a:cubicBezTo>
                  <a:pt x="1666808" y="1209980"/>
                  <a:pt x="1661685" y="1230013"/>
                  <a:pt x="1655650" y="1243854"/>
                </a:cubicBezTo>
                <a:lnTo>
                  <a:pt x="1650531" y="1253358"/>
                </a:lnTo>
                <a:lnTo>
                  <a:pt x="1645308" y="1267275"/>
                </a:lnTo>
                <a:cubicBezTo>
                  <a:pt x="1642026" y="1276018"/>
                  <a:pt x="1637651" y="1284762"/>
                  <a:pt x="1628900" y="1293505"/>
                </a:cubicBezTo>
                <a:cubicBezTo>
                  <a:pt x="1401382" y="1713184"/>
                  <a:pt x="867590" y="1861820"/>
                  <a:pt x="447557" y="1634494"/>
                </a:cubicBezTo>
                <a:cubicBezTo>
                  <a:pt x="27524" y="1398425"/>
                  <a:pt x="-121238" y="865083"/>
                  <a:pt x="106280" y="445404"/>
                </a:cubicBezTo>
                <a:cubicBezTo>
                  <a:pt x="262699" y="162886"/>
                  <a:pt x="559743" y="213"/>
                  <a:pt x="866612" y="1"/>
                </a:cubicBezTo>
                <a:close/>
              </a:path>
            </a:pathLst>
          </a:custGeom>
          <a:solidFill>
            <a:srgbClr val="E87071"/>
          </a:solidFill>
          <a:ln>
            <a:no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55" name="饼形 54"/>
          <p:cNvSpPr/>
          <p:nvPr/>
        </p:nvSpPr>
        <p:spPr>
          <a:xfrm>
            <a:off x="6322207" y="3905251"/>
            <a:ext cx="1973048" cy="1972336"/>
          </a:xfrm>
          <a:prstGeom prst="pie">
            <a:avLst>
              <a:gd name="adj1" fmla="val 4143516"/>
              <a:gd name="adj2" fmla="val 15415309"/>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56" name="饼形 55"/>
          <p:cNvSpPr/>
          <p:nvPr/>
        </p:nvSpPr>
        <p:spPr>
          <a:xfrm>
            <a:off x="3777843" y="1201895"/>
            <a:ext cx="1973048" cy="1972336"/>
          </a:xfrm>
          <a:prstGeom prst="pie">
            <a:avLst>
              <a:gd name="adj1" fmla="val 16312533"/>
              <a:gd name="adj2" fmla="val 28616"/>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57" name="饼形 56"/>
          <p:cNvSpPr/>
          <p:nvPr/>
        </p:nvSpPr>
        <p:spPr>
          <a:xfrm>
            <a:off x="5879948" y="1920955"/>
            <a:ext cx="1973048" cy="1972336"/>
          </a:xfrm>
          <a:prstGeom prst="pie">
            <a:avLst>
              <a:gd name="adj1" fmla="val 18636894"/>
              <a:gd name="adj2" fmla="val 5369951"/>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58" name="任意多边形 57"/>
          <p:cNvSpPr/>
          <p:nvPr/>
        </p:nvSpPr>
        <p:spPr bwMode="auto">
          <a:xfrm>
            <a:off x="6140789" y="2092341"/>
            <a:ext cx="1512855" cy="1609865"/>
          </a:xfrm>
          <a:custGeom>
            <a:avLst/>
            <a:gdLst>
              <a:gd name="connsiteX0" fmla="*/ 752495 w 1633944"/>
              <a:gd name="connsiteY0" fmla="*/ 62 h 1739347"/>
              <a:gd name="connsiteX1" fmla="*/ 1162120 w 1633944"/>
              <a:gd name="connsiteY1" fmla="*/ 98156 h 1739347"/>
              <a:gd name="connsiteX2" fmla="*/ 1537843 w 1633944"/>
              <a:gd name="connsiteY2" fmla="*/ 1267951 h 1739347"/>
              <a:gd name="connsiteX3" fmla="*/ 366986 w 1633944"/>
              <a:gd name="connsiteY3" fmla="*/ 1643334 h 1739347"/>
              <a:gd name="connsiteX4" fmla="*/ 351462 w 1633944"/>
              <a:gd name="connsiteY4" fmla="*/ 1632994 h 1739347"/>
              <a:gd name="connsiteX5" fmla="*/ 349459 w 1633944"/>
              <a:gd name="connsiteY5" fmla="*/ 1635000 h 1739347"/>
              <a:gd name="connsiteX6" fmla="*/ 314593 w 1633944"/>
              <a:gd name="connsiteY6" fmla="*/ 1608808 h 1739347"/>
              <a:gd name="connsiteX7" fmla="*/ 279727 w 1633944"/>
              <a:gd name="connsiteY7" fmla="*/ 1573886 h 1739347"/>
              <a:gd name="connsiteX8" fmla="*/ 224568 w 1633944"/>
              <a:gd name="connsiteY8" fmla="*/ 1459705 h 1739347"/>
              <a:gd name="connsiteX9" fmla="*/ 202721 w 1633944"/>
              <a:gd name="connsiteY9" fmla="*/ 1414481 h 1739347"/>
              <a:gd name="connsiteX10" fmla="*/ 200805 w 1633944"/>
              <a:gd name="connsiteY10" fmla="*/ 1416813 h 1739347"/>
              <a:gd name="connsiteX11" fmla="*/ 122281 w 1633944"/>
              <a:gd name="connsiteY11" fmla="*/ 1276150 h 1739347"/>
              <a:gd name="connsiteX12" fmla="*/ 279328 w 1633944"/>
              <a:gd name="connsiteY12" fmla="*/ 1258567 h 1739347"/>
              <a:gd name="connsiteX13" fmla="*/ 278766 w 1633944"/>
              <a:gd name="connsiteY13" fmla="*/ 1262345 h 1739347"/>
              <a:gd name="connsiteX14" fmla="*/ 279046 w 1633944"/>
              <a:gd name="connsiteY14" fmla="*/ 1262311 h 1739347"/>
              <a:gd name="connsiteX15" fmla="*/ 445341 w 1633944"/>
              <a:gd name="connsiteY15" fmla="*/ 1242122 h 1739347"/>
              <a:gd name="connsiteX16" fmla="*/ 506356 w 1633944"/>
              <a:gd name="connsiteY16" fmla="*/ 1242122 h 1739347"/>
              <a:gd name="connsiteX17" fmla="*/ 524743 w 1633944"/>
              <a:gd name="connsiteY17" fmla="*/ 1253172 h 1739347"/>
              <a:gd name="connsiteX18" fmla="*/ 548251 w 1633944"/>
              <a:gd name="connsiteY18" fmla="*/ 1267299 h 1739347"/>
              <a:gd name="connsiteX19" fmla="*/ 550526 w 1633944"/>
              <a:gd name="connsiteY19" fmla="*/ 1268057 h 1739347"/>
              <a:gd name="connsiteX20" fmla="*/ 551125 w 1633944"/>
              <a:gd name="connsiteY20" fmla="*/ 1268314 h 1739347"/>
              <a:gd name="connsiteX21" fmla="*/ 557566 w 1633944"/>
              <a:gd name="connsiteY21" fmla="*/ 1268314 h 1739347"/>
              <a:gd name="connsiteX22" fmla="*/ 558655 w 1633944"/>
              <a:gd name="connsiteY22" fmla="*/ 1268314 h 1739347"/>
              <a:gd name="connsiteX23" fmla="*/ 555854 w 1633944"/>
              <a:gd name="connsiteY23" fmla="*/ 1270340 h 1739347"/>
              <a:gd name="connsiteX24" fmla="*/ 634922 w 1633944"/>
              <a:gd name="connsiteY24" fmla="*/ 1304230 h 1739347"/>
              <a:gd name="connsiteX25" fmla="*/ 1171196 w 1633944"/>
              <a:gd name="connsiteY25" fmla="*/ 1084682 h 1739347"/>
              <a:gd name="connsiteX26" fmla="*/ 978875 w 1633944"/>
              <a:gd name="connsiteY26" fmla="*/ 464700 h 1739347"/>
              <a:gd name="connsiteX27" fmla="*/ 358205 w 1633944"/>
              <a:gd name="connsiteY27" fmla="*/ 648075 h 1739347"/>
              <a:gd name="connsiteX28" fmla="*/ 244561 w 1633944"/>
              <a:gd name="connsiteY28" fmla="*/ 586950 h 1739347"/>
              <a:gd name="connsiteX29" fmla="*/ 260200 w 1633944"/>
              <a:gd name="connsiteY29" fmla="*/ 564072 h 1739347"/>
              <a:gd name="connsiteX30" fmla="*/ 260178 w 1633944"/>
              <a:gd name="connsiteY30" fmla="*/ 564072 h 1739347"/>
              <a:gd name="connsiteX31" fmla="*/ 244473 w 1633944"/>
              <a:gd name="connsiteY31" fmla="*/ 587046 h 1739347"/>
              <a:gd name="connsiteX32" fmla="*/ 201027 w 1633944"/>
              <a:gd name="connsiteY32" fmla="*/ 564072 h 1739347"/>
              <a:gd name="connsiteX33" fmla="*/ 197589 w 1633944"/>
              <a:gd name="connsiteY33" fmla="*/ 564072 h 1739347"/>
              <a:gd name="connsiteX34" fmla="*/ 197589 w 1633944"/>
              <a:gd name="connsiteY34" fmla="*/ 562254 h 1739347"/>
              <a:gd name="connsiteX35" fmla="*/ 195434 w 1633944"/>
              <a:gd name="connsiteY35" fmla="*/ 561115 h 1739347"/>
              <a:gd name="connsiteX36" fmla="*/ 95906 w 1633944"/>
              <a:gd name="connsiteY36" fmla="*/ 508484 h 1739347"/>
              <a:gd name="connsiteX37" fmla="*/ 95976 w 1633944"/>
              <a:gd name="connsiteY37" fmla="*/ 508381 h 1739347"/>
              <a:gd name="connsiteX38" fmla="*/ 64390 w 1633944"/>
              <a:gd name="connsiteY38" fmla="*/ 491168 h 1739347"/>
              <a:gd name="connsiteX39" fmla="*/ 0 w 1633944"/>
              <a:gd name="connsiteY39" fmla="*/ 456078 h 1739347"/>
              <a:gd name="connsiteX40" fmla="*/ 752495 w 1633944"/>
              <a:gd name="connsiteY40" fmla="*/ 62 h 17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33944" h="1739347">
                <a:moveTo>
                  <a:pt x="752495" y="62"/>
                </a:moveTo>
                <a:cubicBezTo>
                  <a:pt x="890601" y="-1589"/>
                  <a:pt x="1031054" y="29954"/>
                  <a:pt x="1162120" y="98156"/>
                </a:cubicBezTo>
                <a:cubicBezTo>
                  <a:pt x="1590270" y="316401"/>
                  <a:pt x="1756287" y="848920"/>
                  <a:pt x="1537843" y="1267951"/>
                </a:cubicBezTo>
                <a:cubicBezTo>
                  <a:pt x="1319400" y="1695713"/>
                  <a:pt x="786397" y="1861579"/>
                  <a:pt x="366986" y="1643334"/>
                </a:cubicBezTo>
                <a:lnTo>
                  <a:pt x="351462" y="1632994"/>
                </a:lnTo>
                <a:lnTo>
                  <a:pt x="349459" y="1635000"/>
                </a:lnTo>
                <a:cubicBezTo>
                  <a:pt x="349459" y="1635000"/>
                  <a:pt x="349459" y="1635000"/>
                  <a:pt x="314593" y="1608808"/>
                </a:cubicBezTo>
                <a:cubicBezTo>
                  <a:pt x="297160" y="1600078"/>
                  <a:pt x="288444" y="1600078"/>
                  <a:pt x="279727" y="1573886"/>
                </a:cubicBezTo>
                <a:cubicBezTo>
                  <a:pt x="279727" y="1573886"/>
                  <a:pt x="279727" y="1573886"/>
                  <a:pt x="224568" y="1459705"/>
                </a:cubicBezTo>
                <a:lnTo>
                  <a:pt x="202721" y="1414481"/>
                </a:lnTo>
                <a:lnTo>
                  <a:pt x="200805" y="1416813"/>
                </a:lnTo>
                <a:cubicBezTo>
                  <a:pt x="200805" y="1416813"/>
                  <a:pt x="200805" y="1416813"/>
                  <a:pt x="122281" y="1276150"/>
                </a:cubicBezTo>
                <a:cubicBezTo>
                  <a:pt x="122281" y="1276150"/>
                  <a:pt x="122281" y="1276150"/>
                  <a:pt x="279328" y="1258567"/>
                </a:cubicBezTo>
                <a:lnTo>
                  <a:pt x="278766" y="1262345"/>
                </a:lnTo>
                <a:lnTo>
                  <a:pt x="279046" y="1262311"/>
                </a:lnTo>
                <a:cubicBezTo>
                  <a:pt x="319496" y="1257400"/>
                  <a:pt x="373430" y="1250853"/>
                  <a:pt x="445341" y="1242122"/>
                </a:cubicBezTo>
                <a:cubicBezTo>
                  <a:pt x="471490" y="1233391"/>
                  <a:pt x="488923" y="1233391"/>
                  <a:pt x="506356" y="1242122"/>
                </a:cubicBezTo>
                <a:cubicBezTo>
                  <a:pt x="506356" y="1242122"/>
                  <a:pt x="506356" y="1242122"/>
                  <a:pt x="524743" y="1253172"/>
                </a:cubicBezTo>
                <a:lnTo>
                  <a:pt x="548251" y="1267299"/>
                </a:lnTo>
                <a:lnTo>
                  <a:pt x="550526" y="1268057"/>
                </a:lnTo>
                <a:lnTo>
                  <a:pt x="551125" y="1268314"/>
                </a:lnTo>
                <a:lnTo>
                  <a:pt x="557566" y="1268314"/>
                </a:lnTo>
                <a:cubicBezTo>
                  <a:pt x="558655" y="1268314"/>
                  <a:pt x="558655" y="1268314"/>
                  <a:pt x="558655" y="1268314"/>
                </a:cubicBezTo>
                <a:lnTo>
                  <a:pt x="555854" y="1270340"/>
                </a:lnTo>
                <a:lnTo>
                  <a:pt x="634922" y="1304230"/>
                </a:lnTo>
                <a:cubicBezTo>
                  <a:pt x="836547" y="1366430"/>
                  <a:pt x="1064108" y="1275697"/>
                  <a:pt x="1171196" y="1084682"/>
                </a:cubicBezTo>
                <a:cubicBezTo>
                  <a:pt x="1284840" y="857646"/>
                  <a:pt x="1206163" y="586950"/>
                  <a:pt x="978875" y="464700"/>
                </a:cubicBezTo>
                <a:cubicBezTo>
                  <a:pt x="760330" y="342450"/>
                  <a:pt x="480591" y="429772"/>
                  <a:pt x="358205" y="648075"/>
                </a:cubicBezTo>
                <a:cubicBezTo>
                  <a:pt x="244561" y="586950"/>
                  <a:pt x="244561" y="586950"/>
                  <a:pt x="244561" y="586950"/>
                </a:cubicBezTo>
                <a:lnTo>
                  <a:pt x="260200" y="564072"/>
                </a:lnTo>
                <a:lnTo>
                  <a:pt x="260178" y="564072"/>
                </a:lnTo>
                <a:lnTo>
                  <a:pt x="244473" y="587046"/>
                </a:lnTo>
                <a:lnTo>
                  <a:pt x="201027" y="564072"/>
                </a:lnTo>
                <a:lnTo>
                  <a:pt x="197589" y="564072"/>
                </a:lnTo>
                <a:lnTo>
                  <a:pt x="197589" y="562254"/>
                </a:lnTo>
                <a:lnTo>
                  <a:pt x="195434" y="561115"/>
                </a:lnTo>
                <a:cubicBezTo>
                  <a:pt x="95906" y="508484"/>
                  <a:pt x="95906" y="508484"/>
                  <a:pt x="95906" y="508484"/>
                </a:cubicBezTo>
                <a:lnTo>
                  <a:pt x="95976" y="508381"/>
                </a:lnTo>
                <a:lnTo>
                  <a:pt x="64390" y="491168"/>
                </a:lnTo>
                <a:cubicBezTo>
                  <a:pt x="0" y="456078"/>
                  <a:pt x="0" y="456078"/>
                  <a:pt x="0" y="456078"/>
                </a:cubicBezTo>
                <a:cubicBezTo>
                  <a:pt x="156188" y="167994"/>
                  <a:pt x="448663" y="3696"/>
                  <a:pt x="752495" y="62"/>
                </a:cubicBezTo>
                <a:close/>
              </a:path>
            </a:pathLst>
          </a:custGeom>
          <a:solidFill>
            <a:srgbClr val="FFB850"/>
          </a:solidFill>
          <a:ln>
            <a:no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0">
              <a:cs typeface="+mn-ea"/>
              <a:sym typeface="+mn-lt"/>
            </a:endParaRPr>
          </a:p>
        </p:txBody>
      </p:sp>
      <p:sp>
        <p:nvSpPr>
          <p:cNvPr id="59" name="任意多边形 58"/>
          <p:cNvSpPr/>
          <p:nvPr/>
        </p:nvSpPr>
        <p:spPr>
          <a:xfrm>
            <a:off x="3833146" y="1257537"/>
            <a:ext cx="1866199" cy="1865524"/>
          </a:xfrm>
          <a:custGeom>
            <a:avLst/>
            <a:gdLst>
              <a:gd name="connsiteX0" fmla="*/ 1160855 w 2316512"/>
              <a:gd name="connsiteY0" fmla="*/ 52679 h 2316512"/>
              <a:gd name="connsiteX1" fmla="*/ 55278 w 2316512"/>
              <a:gd name="connsiteY1" fmla="*/ 1158256 h 2316512"/>
              <a:gd name="connsiteX2" fmla="*/ 1160855 w 2316512"/>
              <a:gd name="connsiteY2" fmla="*/ 2263833 h 2316512"/>
              <a:gd name="connsiteX3" fmla="*/ 2266432 w 2316512"/>
              <a:gd name="connsiteY3" fmla="*/ 1158256 h 2316512"/>
              <a:gd name="connsiteX4" fmla="*/ 1160855 w 2316512"/>
              <a:gd name="connsiteY4" fmla="*/ 52679 h 2316512"/>
              <a:gd name="connsiteX5" fmla="*/ 1158256 w 2316512"/>
              <a:gd name="connsiteY5" fmla="*/ 0 h 2316512"/>
              <a:gd name="connsiteX6" fmla="*/ 2316512 w 2316512"/>
              <a:gd name="connsiteY6" fmla="*/ 1158256 h 2316512"/>
              <a:gd name="connsiteX7" fmla="*/ 1158256 w 2316512"/>
              <a:gd name="connsiteY7" fmla="*/ 2316512 h 2316512"/>
              <a:gd name="connsiteX8" fmla="*/ 0 w 2316512"/>
              <a:gd name="connsiteY8" fmla="*/ 1158256 h 2316512"/>
              <a:gd name="connsiteX9" fmla="*/ 1158256 w 2316512"/>
              <a:gd name="connsiteY9" fmla="*/ 0 h 23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6512" h="2316512">
                <a:moveTo>
                  <a:pt x="1160855" y="52679"/>
                </a:moveTo>
                <a:cubicBezTo>
                  <a:pt x="550262" y="52679"/>
                  <a:pt x="55278" y="547663"/>
                  <a:pt x="55278" y="1158256"/>
                </a:cubicBezTo>
                <a:cubicBezTo>
                  <a:pt x="55278" y="1768849"/>
                  <a:pt x="550262" y="2263833"/>
                  <a:pt x="1160855" y="2263833"/>
                </a:cubicBezTo>
                <a:cubicBezTo>
                  <a:pt x="1771448" y="2263833"/>
                  <a:pt x="2266432" y="1768849"/>
                  <a:pt x="2266432" y="1158256"/>
                </a:cubicBezTo>
                <a:cubicBezTo>
                  <a:pt x="2266432" y="547663"/>
                  <a:pt x="1771448" y="52679"/>
                  <a:pt x="1160855" y="52679"/>
                </a:cubicBezTo>
                <a:close/>
                <a:moveTo>
                  <a:pt x="1158256" y="0"/>
                </a:moveTo>
                <a:cubicBezTo>
                  <a:pt x="1797943" y="0"/>
                  <a:pt x="2316512" y="518569"/>
                  <a:pt x="2316512" y="1158256"/>
                </a:cubicBezTo>
                <a:cubicBezTo>
                  <a:pt x="2316512" y="1797943"/>
                  <a:pt x="1797943" y="2316512"/>
                  <a:pt x="1158256" y="2316512"/>
                </a:cubicBezTo>
                <a:cubicBezTo>
                  <a:pt x="518569" y="2316512"/>
                  <a:pt x="0" y="1797943"/>
                  <a:pt x="0" y="1158256"/>
                </a:cubicBezTo>
                <a:cubicBezTo>
                  <a:pt x="0" y="518569"/>
                  <a:pt x="518569" y="0"/>
                  <a:pt x="1158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0" name="任意多边形 59"/>
          <p:cNvSpPr/>
          <p:nvPr/>
        </p:nvSpPr>
        <p:spPr bwMode="auto">
          <a:xfrm>
            <a:off x="4524620" y="3358623"/>
            <a:ext cx="1542672" cy="1611101"/>
          </a:xfrm>
          <a:custGeom>
            <a:avLst/>
            <a:gdLst>
              <a:gd name="connsiteX0" fmla="*/ 1370950 w 1666147"/>
              <a:gd name="connsiteY0" fmla="*/ 1185937 h 1740683"/>
              <a:gd name="connsiteX1" fmla="*/ 1324843 w 1666147"/>
              <a:gd name="connsiteY1" fmla="*/ 1251718 h 1740683"/>
              <a:gd name="connsiteX2" fmla="*/ 1326037 w 1666147"/>
              <a:gd name="connsiteY2" fmla="*/ 1250578 h 1740683"/>
              <a:gd name="connsiteX3" fmla="*/ 1371481 w 1666147"/>
              <a:gd name="connsiteY3" fmla="*/ 1185937 h 1740683"/>
              <a:gd name="connsiteX4" fmla="*/ 354046 w 1666147"/>
              <a:gd name="connsiteY4" fmla="*/ 581740 h 1740683"/>
              <a:gd name="connsiteX5" fmla="*/ 351850 w 1666147"/>
              <a:gd name="connsiteY5" fmla="*/ 583024 h 1740683"/>
              <a:gd name="connsiteX6" fmla="*/ 350273 w 1666147"/>
              <a:gd name="connsiteY6" fmla="*/ 585366 h 1740683"/>
              <a:gd name="connsiteX7" fmla="*/ 338866 w 1666147"/>
              <a:gd name="connsiteY7" fmla="*/ 612274 h 1740683"/>
              <a:gd name="connsiteX8" fmla="*/ 338866 w 1666147"/>
              <a:gd name="connsiteY8" fmla="*/ 613140 h 1740683"/>
              <a:gd name="connsiteX9" fmla="*/ 350634 w 1666147"/>
              <a:gd name="connsiteY9" fmla="*/ 587114 h 1740683"/>
              <a:gd name="connsiteX10" fmla="*/ 938416 w 1666147"/>
              <a:gd name="connsiteY10" fmla="*/ 111929 h 1740683"/>
              <a:gd name="connsiteX11" fmla="*/ 648823 w 1666147"/>
              <a:gd name="connsiteY11" fmla="*/ 140481 h 1740683"/>
              <a:gd name="connsiteX12" fmla="*/ 648673 w 1666147"/>
              <a:gd name="connsiteY12" fmla="*/ 140542 h 1740683"/>
              <a:gd name="connsiteX13" fmla="*/ 791732 w 1666147"/>
              <a:gd name="connsiteY13" fmla="*/ 112310 h 1740683"/>
              <a:gd name="connsiteX14" fmla="*/ 938839 w 1666147"/>
              <a:gd name="connsiteY14" fmla="*/ 112019 h 1740683"/>
              <a:gd name="connsiteX15" fmla="*/ 952117 w 1666147"/>
              <a:gd name="connsiteY15" fmla="*/ 114645 h 1740683"/>
              <a:gd name="connsiteX16" fmla="*/ 866612 w 1666147"/>
              <a:gd name="connsiteY16" fmla="*/ 1 h 1740683"/>
              <a:gd name="connsiteX17" fmla="*/ 1278873 w 1666147"/>
              <a:gd name="connsiteY17" fmla="*/ 104415 h 1740683"/>
              <a:gd name="connsiteX18" fmla="*/ 1243699 w 1666147"/>
              <a:gd name="connsiteY18" fmla="*/ 168846 h 1740683"/>
              <a:gd name="connsiteX19" fmla="*/ 1226567 w 1666147"/>
              <a:gd name="connsiteY19" fmla="*/ 200228 h 1740683"/>
              <a:gd name="connsiteX20" fmla="*/ 1227502 w 1666147"/>
              <a:gd name="connsiteY20" fmla="*/ 200678 h 1740683"/>
              <a:gd name="connsiteX21" fmla="*/ 1148552 w 1666147"/>
              <a:gd name="connsiteY21" fmla="*/ 349307 h 1740683"/>
              <a:gd name="connsiteX22" fmla="*/ 1141148 w 1666147"/>
              <a:gd name="connsiteY22" fmla="*/ 346213 h 1740683"/>
              <a:gd name="connsiteX23" fmla="*/ 1140025 w 1666147"/>
              <a:gd name="connsiteY23" fmla="*/ 347959 h 1740683"/>
              <a:gd name="connsiteX24" fmla="*/ 1147039 w 1666147"/>
              <a:gd name="connsiteY24" fmla="*/ 350899 h 1740683"/>
              <a:gd name="connsiteX25" fmla="*/ 1085777 w 1666147"/>
              <a:gd name="connsiteY25" fmla="*/ 464632 h 1740683"/>
              <a:gd name="connsiteX26" fmla="*/ 464406 w 1666147"/>
              <a:gd name="connsiteY26" fmla="*/ 657104 h 1740683"/>
              <a:gd name="connsiteX27" fmla="*/ 648192 w 1666147"/>
              <a:gd name="connsiteY27" fmla="*/ 1278262 h 1740683"/>
              <a:gd name="connsiteX28" fmla="*/ 1219531 w 1666147"/>
              <a:gd name="connsiteY28" fmla="*/ 1164033 h 1740683"/>
              <a:gd name="connsiteX29" fmla="*/ 1268100 w 1666147"/>
              <a:gd name="connsiteY29" fmla="*/ 1088077 h 1740683"/>
              <a:gd name="connsiteX30" fmla="*/ 1267704 w 1666147"/>
              <a:gd name="connsiteY30" fmla="*/ 1087863 h 1740683"/>
              <a:gd name="connsiteX31" fmla="*/ 1268104 w 1666147"/>
              <a:gd name="connsiteY31" fmla="*/ 1086587 h 1740683"/>
              <a:gd name="connsiteX32" fmla="*/ 1297597 w 1666147"/>
              <a:gd name="connsiteY32" fmla="*/ 1037334 h 1740683"/>
              <a:gd name="connsiteX33" fmla="*/ 1341461 w 1666147"/>
              <a:gd name="connsiteY33" fmla="*/ 1002395 h 1740683"/>
              <a:gd name="connsiteX34" fmla="*/ 1498226 w 1666147"/>
              <a:gd name="connsiteY34" fmla="*/ 926815 h 1740683"/>
              <a:gd name="connsiteX35" fmla="*/ 1497982 w 1666147"/>
              <a:gd name="connsiteY35" fmla="*/ 926515 h 1740683"/>
              <a:gd name="connsiteX36" fmla="*/ 1630212 w 1666147"/>
              <a:gd name="connsiteY36" fmla="*/ 856662 h 1740683"/>
              <a:gd name="connsiteX37" fmla="*/ 1647842 w 1666147"/>
              <a:gd name="connsiteY37" fmla="*/ 1013832 h 1740683"/>
              <a:gd name="connsiteX38" fmla="*/ 1647384 w 1666147"/>
              <a:gd name="connsiteY38" fmla="*/ 1013722 h 1740683"/>
              <a:gd name="connsiteX39" fmla="*/ 1651065 w 1666147"/>
              <a:gd name="connsiteY39" fmla="*/ 1042612 h 1740683"/>
              <a:gd name="connsiteX40" fmla="*/ 1666078 w 1666147"/>
              <a:gd name="connsiteY40" fmla="*/ 1177212 h 1740683"/>
              <a:gd name="connsiteX41" fmla="*/ 1655650 w 1666147"/>
              <a:gd name="connsiteY41" fmla="*/ 1243854 h 1740683"/>
              <a:gd name="connsiteX42" fmla="*/ 1650531 w 1666147"/>
              <a:gd name="connsiteY42" fmla="*/ 1253358 h 1740683"/>
              <a:gd name="connsiteX43" fmla="*/ 1645308 w 1666147"/>
              <a:gd name="connsiteY43" fmla="*/ 1267275 h 1740683"/>
              <a:gd name="connsiteX44" fmla="*/ 1628900 w 1666147"/>
              <a:gd name="connsiteY44" fmla="*/ 1293505 h 1740683"/>
              <a:gd name="connsiteX45" fmla="*/ 447557 w 1666147"/>
              <a:gd name="connsiteY45" fmla="*/ 1634494 h 1740683"/>
              <a:gd name="connsiteX46" fmla="*/ 106280 w 1666147"/>
              <a:gd name="connsiteY46" fmla="*/ 445404 h 1740683"/>
              <a:gd name="connsiteX47" fmla="*/ 866612 w 1666147"/>
              <a:gd name="connsiteY47" fmla="*/ 1 h 174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66147" h="1740683">
                <a:moveTo>
                  <a:pt x="1370950" y="1185937"/>
                </a:moveTo>
                <a:lnTo>
                  <a:pt x="1324843" y="1251718"/>
                </a:lnTo>
                <a:lnTo>
                  <a:pt x="1326037" y="1250578"/>
                </a:lnTo>
                <a:lnTo>
                  <a:pt x="1371481" y="1185937"/>
                </a:lnTo>
                <a:close/>
                <a:moveTo>
                  <a:pt x="354046" y="581740"/>
                </a:moveTo>
                <a:lnTo>
                  <a:pt x="351850" y="583024"/>
                </a:lnTo>
                <a:lnTo>
                  <a:pt x="350273" y="585366"/>
                </a:lnTo>
                <a:lnTo>
                  <a:pt x="338866" y="612274"/>
                </a:lnTo>
                <a:lnTo>
                  <a:pt x="338866" y="613140"/>
                </a:lnTo>
                <a:lnTo>
                  <a:pt x="350634" y="587114"/>
                </a:lnTo>
                <a:close/>
                <a:moveTo>
                  <a:pt x="938416" y="111929"/>
                </a:moveTo>
                <a:cubicBezTo>
                  <a:pt x="840244" y="102503"/>
                  <a:pt x="741799" y="112612"/>
                  <a:pt x="648823" y="140481"/>
                </a:cubicBezTo>
                <a:lnTo>
                  <a:pt x="648673" y="140542"/>
                </a:lnTo>
                <a:lnTo>
                  <a:pt x="791732" y="112310"/>
                </a:lnTo>
                <a:cubicBezTo>
                  <a:pt x="840356" y="107477"/>
                  <a:pt x="889632" y="107306"/>
                  <a:pt x="938839" y="112019"/>
                </a:cubicBezTo>
                <a:lnTo>
                  <a:pt x="952117" y="114645"/>
                </a:lnTo>
                <a:close/>
                <a:moveTo>
                  <a:pt x="866612" y="1"/>
                </a:moveTo>
                <a:cubicBezTo>
                  <a:pt x="1006097" y="-95"/>
                  <a:pt x="1147612" y="33376"/>
                  <a:pt x="1278873" y="104415"/>
                </a:cubicBezTo>
                <a:cubicBezTo>
                  <a:pt x="1278873" y="104415"/>
                  <a:pt x="1278873" y="104415"/>
                  <a:pt x="1243699" y="168846"/>
                </a:cubicBezTo>
                <a:lnTo>
                  <a:pt x="1226567" y="200228"/>
                </a:lnTo>
                <a:lnTo>
                  <a:pt x="1227502" y="200678"/>
                </a:lnTo>
                <a:cubicBezTo>
                  <a:pt x="1227502" y="200678"/>
                  <a:pt x="1227502" y="200678"/>
                  <a:pt x="1148552" y="349307"/>
                </a:cubicBezTo>
                <a:lnTo>
                  <a:pt x="1141148" y="346213"/>
                </a:lnTo>
                <a:lnTo>
                  <a:pt x="1140025" y="347959"/>
                </a:lnTo>
                <a:lnTo>
                  <a:pt x="1147039" y="350899"/>
                </a:lnTo>
                <a:cubicBezTo>
                  <a:pt x="1147039" y="350899"/>
                  <a:pt x="1147039" y="350899"/>
                  <a:pt x="1085777" y="464632"/>
                </a:cubicBezTo>
                <a:cubicBezTo>
                  <a:pt x="866984" y="350899"/>
                  <a:pt x="586930" y="429637"/>
                  <a:pt x="464406" y="657104"/>
                </a:cubicBezTo>
                <a:cubicBezTo>
                  <a:pt x="341882" y="875821"/>
                  <a:pt x="429399" y="1155780"/>
                  <a:pt x="648192" y="1278262"/>
                </a:cubicBezTo>
                <a:cubicBezTo>
                  <a:pt x="847293" y="1377779"/>
                  <a:pt x="1086597" y="1329934"/>
                  <a:pt x="1219531" y="1164033"/>
                </a:cubicBezTo>
                <a:lnTo>
                  <a:pt x="1268100" y="1088077"/>
                </a:lnTo>
                <a:lnTo>
                  <a:pt x="1267704" y="1087863"/>
                </a:lnTo>
                <a:cubicBezTo>
                  <a:pt x="1267837" y="1087441"/>
                  <a:pt x="1268637" y="1087130"/>
                  <a:pt x="1268104" y="1086587"/>
                </a:cubicBezTo>
                <a:cubicBezTo>
                  <a:pt x="1276869" y="1069097"/>
                  <a:pt x="1285357" y="1051366"/>
                  <a:pt x="1297597" y="1037334"/>
                </a:cubicBezTo>
                <a:cubicBezTo>
                  <a:pt x="1309836" y="1023302"/>
                  <a:pt x="1323931" y="1011120"/>
                  <a:pt x="1341461" y="1002395"/>
                </a:cubicBezTo>
                <a:lnTo>
                  <a:pt x="1498226" y="926815"/>
                </a:lnTo>
                <a:lnTo>
                  <a:pt x="1497982" y="926515"/>
                </a:lnTo>
                <a:cubicBezTo>
                  <a:pt x="1630212" y="856662"/>
                  <a:pt x="1630212" y="856662"/>
                  <a:pt x="1630212" y="856662"/>
                </a:cubicBezTo>
                <a:cubicBezTo>
                  <a:pt x="1647842" y="1013832"/>
                  <a:pt x="1647842" y="1013832"/>
                  <a:pt x="1647842" y="1013832"/>
                </a:cubicBezTo>
                <a:lnTo>
                  <a:pt x="1647384" y="1013722"/>
                </a:lnTo>
                <a:lnTo>
                  <a:pt x="1651065" y="1042612"/>
                </a:lnTo>
                <a:cubicBezTo>
                  <a:pt x="1665530" y="1152636"/>
                  <a:pt x="1664982" y="1128060"/>
                  <a:pt x="1666078" y="1177212"/>
                </a:cubicBezTo>
                <a:cubicBezTo>
                  <a:pt x="1666808" y="1209980"/>
                  <a:pt x="1661685" y="1230013"/>
                  <a:pt x="1655650" y="1243854"/>
                </a:cubicBezTo>
                <a:lnTo>
                  <a:pt x="1650531" y="1253358"/>
                </a:lnTo>
                <a:lnTo>
                  <a:pt x="1645308" y="1267275"/>
                </a:lnTo>
                <a:cubicBezTo>
                  <a:pt x="1642026" y="1276018"/>
                  <a:pt x="1637651" y="1284762"/>
                  <a:pt x="1628900" y="1293505"/>
                </a:cubicBezTo>
                <a:cubicBezTo>
                  <a:pt x="1401382" y="1713184"/>
                  <a:pt x="867590" y="1861820"/>
                  <a:pt x="447557" y="1634494"/>
                </a:cubicBezTo>
                <a:cubicBezTo>
                  <a:pt x="27524" y="1398425"/>
                  <a:pt x="-121238" y="865083"/>
                  <a:pt x="106280" y="445404"/>
                </a:cubicBezTo>
                <a:cubicBezTo>
                  <a:pt x="262699" y="162886"/>
                  <a:pt x="559743" y="213"/>
                  <a:pt x="866612" y="1"/>
                </a:cubicBezTo>
                <a:close/>
              </a:path>
            </a:pathLst>
          </a:custGeom>
          <a:solidFill>
            <a:srgbClr val="01ACBE"/>
          </a:solidFill>
          <a:ln>
            <a:no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61" name="任意多边形 60"/>
          <p:cNvSpPr/>
          <p:nvPr/>
        </p:nvSpPr>
        <p:spPr>
          <a:xfrm>
            <a:off x="6375631" y="3958658"/>
            <a:ext cx="1866199" cy="1865524"/>
          </a:xfrm>
          <a:custGeom>
            <a:avLst/>
            <a:gdLst>
              <a:gd name="connsiteX0" fmla="*/ 1160855 w 2316512"/>
              <a:gd name="connsiteY0" fmla="*/ 52679 h 2316512"/>
              <a:gd name="connsiteX1" fmla="*/ 55278 w 2316512"/>
              <a:gd name="connsiteY1" fmla="*/ 1158256 h 2316512"/>
              <a:gd name="connsiteX2" fmla="*/ 1160855 w 2316512"/>
              <a:gd name="connsiteY2" fmla="*/ 2263833 h 2316512"/>
              <a:gd name="connsiteX3" fmla="*/ 2266432 w 2316512"/>
              <a:gd name="connsiteY3" fmla="*/ 1158256 h 2316512"/>
              <a:gd name="connsiteX4" fmla="*/ 1160855 w 2316512"/>
              <a:gd name="connsiteY4" fmla="*/ 52679 h 2316512"/>
              <a:gd name="connsiteX5" fmla="*/ 1158256 w 2316512"/>
              <a:gd name="connsiteY5" fmla="*/ 0 h 2316512"/>
              <a:gd name="connsiteX6" fmla="*/ 2316512 w 2316512"/>
              <a:gd name="connsiteY6" fmla="*/ 1158256 h 2316512"/>
              <a:gd name="connsiteX7" fmla="*/ 1158256 w 2316512"/>
              <a:gd name="connsiteY7" fmla="*/ 2316512 h 2316512"/>
              <a:gd name="connsiteX8" fmla="*/ 0 w 2316512"/>
              <a:gd name="connsiteY8" fmla="*/ 1158256 h 2316512"/>
              <a:gd name="connsiteX9" fmla="*/ 1158256 w 2316512"/>
              <a:gd name="connsiteY9" fmla="*/ 0 h 23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6512" h="2316512">
                <a:moveTo>
                  <a:pt x="1160855" y="52679"/>
                </a:moveTo>
                <a:cubicBezTo>
                  <a:pt x="550262" y="52679"/>
                  <a:pt x="55278" y="547663"/>
                  <a:pt x="55278" y="1158256"/>
                </a:cubicBezTo>
                <a:cubicBezTo>
                  <a:pt x="55278" y="1768849"/>
                  <a:pt x="550262" y="2263833"/>
                  <a:pt x="1160855" y="2263833"/>
                </a:cubicBezTo>
                <a:cubicBezTo>
                  <a:pt x="1771448" y="2263833"/>
                  <a:pt x="2266432" y="1768849"/>
                  <a:pt x="2266432" y="1158256"/>
                </a:cubicBezTo>
                <a:cubicBezTo>
                  <a:pt x="2266432" y="547663"/>
                  <a:pt x="1771448" y="52679"/>
                  <a:pt x="1160855" y="52679"/>
                </a:cubicBezTo>
                <a:close/>
                <a:moveTo>
                  <a:pt x="1158256" y="0"/>
                </a:moveTo>
                <a:cubicBezTo>
                  <a:pt x="1797943" y="0"/>
                  <a:pt x="2316512" y="518569"/>
                  <a:pt x="2316512" y="1158256"/>
                </a:cubicBezTo>
                <a:cubicBezTo>
                  <a:pt x="2316512" y="1797943"/>
                  <a:pt x="1797943" y="2316512"/>
                  <a:pt x="1158256" y="2316512"/>
                </a:cubicBezTo>
                <a:cubicBezTo>
                  <a:pt x="518569" y="2316512"/>
                  <a:pt x="0" y="1797943"/>
                  <a:pt x="0" y="1158256"/>
                </a:cubicBezTo>
                <a:cubicBezTo>
                  <a:pt x="0" y="518569"/>
                  <a:pt x="518569" y="0"/>
                  <a:pt x="1158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62" name="组合 61"/>
          <p:cNvGrpSpPr/>
          <p:nvPr/>
        </p:nvGrpSpPr>
        <p:grpSpPr>
          <a:xfrm>
            <a:off x="1801078" y="4261429"/>
            <a:ext cx="3319783" cy="601001"/>
            <a:chOff x="1800842" y="4186197"/>
            <a:chExt cx="3319350" cy="601140"/>
          </a:xfrm>
        </p:grpSpPr>
        <p:sp>
          <p:nvSpPr>
            <p:cNvPr id="63" name="任意多边形 62"/>
            <p:cNvSpPr/>
            <p:nvPr/>
          </p:nvSpPr>
          <p:spPr>
            <a:xfrm flipH="1">
              <a:off x="1887752" y="4186197"/>
              <a:ext cx="3232440" cy="563111"/>
            </a:xfrm>
            <a:custGeom>
              <a:avLst/>
              <a:gdLst>
                <a:gd name="connsiteX0" fmla="*/ 0 w 2682240"/>
                <a:gd name="connsiteY0" fmla="*/ 502920 h 502920"/>
                <a:gd name="connsiteX1" fmla="*/ 914400 w 2682240"/>
                <a:gd name="connsiteY1" fmla="*/ 0 h 502920"/>
                <a:gd name="connsiteX2" fmla="*/ 2682240 w 2682240"/>
                <a:gd name="connsiteY2" fmla="*/ 0 h 502920"/>
                <a:gd name="connsiteX0-1" fmla="*/ 0 w 3491619"/>
                <a:gd name="connsiteY0-2" fmla="*/ 0 h 608261"/>
                <a:gd name="connsiteX1-3" fmla="*/ 1723779 w 3491619"/>
                <a:gd name="connsiteY1-4" fmla="*/ 608261 h 608261"/>
                <a:gd name="connsiteX2-5" fmla="*/ 3491619 w 3491619"/>
                <a:gd name="connsiteY2-6" fmla="*/ 608261 h 608261"/>
              </a:gdLst>
              <a:ahLst/>
              <a:cxnLst>
                <a:cxn ang="0">
                  <a:pos x="connsiteX0-1" y="connsiteY0-2"/>
                </a:cxn>
                <a:cxn ang="0">
                  <a:pos x="connsiteX1-3" y="connsiteY1-4"/>
                </a:cxn>
                <a:cxn ang="0">
                  <a:pos x="connsiteX2-5" y="connsiteY2-6"/>
                </a:cxn>
              </a:cxnLst>
              <a:rect l="l" t="t" r="r" b="b"/>
              <a:pathLst>
                <a:path w="3491619" h="608261">
                  <a:moveTo>
                    <a:pt x="0" y="0"/>
                  </a:moveTo>
                  <a:lnTo>
                    <a:pt x="1723779" y="608261"/>
                  </a:lnTo>
                  <a:lnTo>
                    <a:pt x="3491619" y="608261"/>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4" name="椭圆 63"/>
            <p:cNvSpPr/>
            <p:nvPr/>
          </p:nvSpPr>
          <p:spPr>
            <a:xfrm flipH="1">
              <a:off x="1800842" y="4698459"/>
              <a:ext cx="88878" cy="88878"/>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65" name="组合 64"/>
          <p:cNvGrpSpPr/>
          <p:nvPr/>
        </p:nvGrpSpPr>
        <p:grpSpPr>
          <a:xfrm>
            <a:off x="3846677" y="1267881"/>
            <a:ext cx="1654897" cy="1836983"/>
            <a:chOff x="2583785" y="800523"/>
            <a:chExt cx="5310685" cy="5897140"/>
          </a:xfrm>
          <a:effectLst/>
        </p:grpSpPr>
        <p:sp>
          <p:nvSpPr>
            <p:cNvPr id="66" name="Freeform 5"/>
            <p:cNvSpPr/>
            <p:nvPr/>
          </p:nvSpPr>
          <p:spPr bwMode="auto">
            <a:xfrm>
              <a:off x="2583785" y="800523"/>
              <a:ext cx="5278106" cy="5897140"/>
            </a:xfrm>
            <a:custGeom>
              <a:avLst/>
              <a:gdLst>
                <a:gd name="T0" fmla="*/ 190 w 203"/>
                <a:gd name="T1" fmla="*/ 155 h 227"/>
                <a:gd name="T2" fmla="*/ 72 w 203"/>
                <a:gd name="T3" fmla="*/ 190 h 227"/>
                <a:gd name="T4" fmla="*/ 37 w 203"/>
                <a:gd name="T5" fmla="*/ 72 h 227"/>
                <a:gd name="T6" fmla="*/ 154 w 203"/>
                <a:gd name="T7" fmla="*/ 37 h 227"/>
                <a:gd name="T8" fmla="*/ 160 w 203"/>
                <a:gd name="T9" fmla="*/ 26 h 227"/>
                <a:gd name="T10" fmla="*/ 26 w 203"/>
                <a:gd name="T11" fmla="*/ 65 h 227"/>
                <a:gd name="T12" fmla="*/ 65 w 203"/>
                <a:gd name="T13" fmla="*/ 201 h 227"/>
                <a:gd name="T14" fmla="*/ 200 w 203"/>
                <a:gd name="T15" fmla="*/ 162 h 227"/>
                <a:gd name="T16" fmla="*/ 203 w 203"/>
                <a:gd name="T17" fmla="*/ 156 h 227"/>
                <a:gd name="T18" fmla="*/ 194 w 203"/>
                <a:gd name="T19" fmla="*/ 146 h 227"/>
                <a:gd name="T20" fmla="*/ 190 w 203"/>
                <a:gd name="T21" fmla="*/ 15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227">
                  <a:moveTo>
                    <a:pt x="190" y="155"/>
                  </a:moveTo>
                  <a:cubicBezTo>
                    <a:pt x="167" y="197"/>
                    <a:pt x="114" y="213"/>
                    <a:pt x="72" y="190"/>
                  </a:cubicBezTo>
                  <a:cubicBezTo>
                    <a:pt x="30" y="167"/>
                    <a:pt x="14" y="114"/>
                    <a:pt x="37" y="72"/>
                  </a:cubicBezTo>
                  <a:cubicBezTo>
                    <a:pt x="59" y="30"/>
                    <a:pt x="112" y="14"/>
                    <a:pt x="154" y="37"/>
                  </a:cubicBezTo>
                  <a:cubicBezTo>
                    <a:pt x="160" y="26"/>
                    <a:pt x="160" y="26"/>
                    <a:pt x="160" y="26"/>
                  </a:cubicBezTo>
                  <a:cubicBezTo>
                    <a:pt x="112" y="0"/>
                    <a:pt x="52" y="18"/>
                    <a:pt x="26" y="65"/>
                  </a:cubicBezTo>
                  <a:cubicBezTo>
                    <a:pt x="0" y="113"/>
                    <a:pt x="17" y="174"/>
                    <a:pt x="65" y="201"/>
                  </a:cubicBezTo>
                  <a:cubicBezTo>
                    <a:pt x="113" y="227"/>
                    <a:pt x="174" y="210"/>
                    <a:pt x="200" y="162"/>
                  </a:cubicBezTo>
                  <a:cubicBezTo>
                    <a:pt x="202" y="160"/>
                    <a:pt x="202" y="158"/>
                    <a:pt x="203" y="156"/>
                  </a:cubicBezTo>
                  <a:cubicBezTo>
                    <a:pt x="194" y="146"/>
                    <a:pt x="194" y="146"/>
                    <a:pt x="194" y="146"/>
                  </a:cubicBezTo>
                  <a:cubicBezTo>
                    <a:pt x="193" y="149"/>
                    <a:pt x="192" y="152"/>
                    <a:pt x="190" y="15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7" name="Freeform 7"/>
            <p:cNvSpPr/>
            <p:nvPr/>
          </p:nvSpPr>
          <p:spPr bwMode="auto">
            <a:xfrm>
              <a:off x="3517772" y="1740429"/>
              <a:ext cx="3692501" cy="4029169"/>
            </a:xfrm>
            <a:custGeom>
              <a:avLst/>
              <a:gdLst>
                <a:gd name="T0" fmla="*/ 123 w 142"/>
                <a:gd name="T1" fmla="*/ 102 h 155"/>
                <a:gd name="T2" fmla="*/ 52 w 142"/>
                <a:gd name="T3" fmla="*/ 124 h 155"/>
                <a:gd name="T4" fmla="*/ 31 w 142"/>
                <a:gd name="T5" fmla="*/ 53 h 155"/>
                <a:gd name="T6" fmla="*/ 102 w 142"/>
                <a:gd name="T7" fmla="*/ 31 h 155"/>
                <a:gd name="T8" fmla="*/ 109 w 142"/>
                <a:gd name="T9" fmla="*/ 18 h 155"/>
                <a:gd name="T10" fmla="*/ 18 w 142"/>
                <a:gd name="T11" fmla="*/ 45 h 155"/>
                <a:gd name="T12" fmla="*/ 45 w 142"/>
                <a:gd name="T13" fmla="*/ 137 h 155"/>
                <a:gd name="T14" fmla="*/ 137 w 142"/>
                <a:gd name="T15" fmla="*/ 110 h 155"/>
                <a:gd name="T16" fmla="*/ 142 w 142"/>
                <a:gd name="T17" fmla="*/ 99 h 155"/>
                <a:gd name="T18" fmla="*/ 125 w 142"/>
                <a:gd name="T19" fmla="*/ 99 h 155"/>
                <a:gd name="T20" fmla="*/ 123 w 142"/>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55">
                  <a:moveTo>
                    <a:pt x="123" y="102"/>
                  </a:moveTo>
                  <a:cubicBezTo>
                    <a:pt x="110" y="128"/>
                    <a:pt x="78" y="137"/>
                    <a:pt x="52" y="124"/>
                  </a:cubicBezTo>
                  <a:cubicBezTo>
                    <a:pt x="27" y="110"/>
                    <a:pt x="17" y="78"/>
                    <a:pt x="31" y="53"/>
                  </a:cubicBezTo>
                  <a:cubicBezTo>
                    <a:pt x="45" y="27"/>
                    <a:pt x="77" y="18"/>
                    <a:pt x="102" y="31"/>
                  </a:cubicBezTo>
                  <a:cubicBezTo>
                    <a:pt x="109" y="18"/>
                    <a:pt x="109" y="18"/>
                    <a:pt x="109" y="18"/>
                  </a:cubicBezTo>
                  <a:cubicBezTo>
                    <a:pt x="76" y="0"/>
                    <a:pt x="35" y="13"/>
                    <a:pt x="18" y="45"/>
                  </a:cubicBezTo>
                  <a:cubicBezTo>
                    <a:pt x="0" y="78"/>
                    <a:pt x="12" y="119"/>
                    <a:pt x="45" y="137"/>
                  </a:cubicBezTo>
                  <a:cubicBezTo>
                    <a:pt x="78" y="155"/>
                    <a:pt x="119" y="142"/>
                    <a:pt x="137" y="110"/>
                  </a:cubicBezTo>
                  <a:cubicBezTo>
                    <a:pt x="139" y="106"/>
                    <a:pt x="140" y="102"/>
                    <a:pt x="142" y="99"/>
                  </a:cubicBezTo>
                  <a:cubicBezTo>
                    <a:pt x="125" y="99"/>
                    <a:pt x="125" y="99"/>
                    <a:pt x="125" y="99"/>
                  </a:cubicBezTo>
                  <a:cubicBezTo>
                    <a:pt x="124" y="100"/>
                    <a:pt x="124" y="101"/>
                    <a:pt x="123" y="102"/>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8" name="Freeform 6"/>
            <p:cNvSpPr/>
            <p:nvPr/>
          </p:nvSpPr>
          <p:spPr bwMode="auto">
            <a:xfrm>
              <a:off x="2942175" y="1164507"/>
              <a:ext cx="4691647" cy="5169500"/>
            </a:xfrm>
            <a:custGeom>
              <a:avLst/>
              <a:gdLst>
                <a:gd name="T0" fmla="*/ 23 w 180"/>
                <a:gd name="T1" fmla="*/ 58 h 199"/>
                <a:gd name="T2" fmla="*/ 58 w 180"/>
                <a:gd name="T3" fmla="*/ 176 h 199"/>
                <a:gd name="T4" fmla="*/ 176 w 180"/>
                <a:gd name="T5" fmla="*/ 141 h 199"/>
                <a:gd name="T6" fmla="*/ 180 w 180"/>
                <a:gd name="T7" fmla="*/ 132 h 199"/>
                <a:gd name="T8" fmla="*/ 170 w 180"/>
                <a:gd name="T9" fmla="*/ 120 h 199"/>
                <a:gd name="T10" fmla="*/ 164 w 180"/>
                <a:gd name="T11" fmla="*/ 121 h 199"/>
                <a:gd name="T12" fmla="*/ 159 w 180"/>
                <a:gd name="T13" fmla="*/ 132 h 199"/>
                <a:gd name="T14" fmla="*/ 67 w 180"/>
                <a:gd name="T15" fmla="*/ 159 h 199"/>
                <a:gd name="T16" fmla="*/ 40 w 180"/>
                <a:gd name="T17" fmla="*/ 67 h 199"/>
                <a:gd name="T18" fmla="*/ 131 w 180"/>
                <a:gd name="T19" fmla="*/ 40 h 199"/>
                <a:gd name="T20" fmla="*/ 140 w 180"/>
                <a:gd name="T21" fmla="*/ 23 h 199"/>
                <a:gd name="T22" fmla="*/ 23 w 180"/>
                <a:gd name="T23" fmla="*/ 5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199">
                  <a:moveTo>
                    <a:pt x="23" y="58"/>
                  </a:moveTo>
                  <a:cubicBezTo>
                    <a:pt x="0" y="100"/>
                    <a:pt x="16" y="153"/>
                    <a:pt x="58" y="176"/>
                  </a:cubicBezTo>
                  <a:cubicBezTo>
                    <a:pt x="100" y="199"/>
                    <a:pt x="153" y="183"/>
                    <a:pt x="176" y="141"/>
                  </a:cubicBezTo>
                  <a:cubicBezTo>
                    <a:pt x="178" y="138"/>
                    <a:pt x="179" y="135"/>
                    <a:pt x="180" y="132"/>
                  </a:cubicBezTo>
                  <a:cubicBezTo>
                    <a:pt x="170" y="120"/>
                    <a:pt x="170" y="120"/>
                    <a:pt x="170" y="120"/>
                  </a:cubicBezTo>
                  <a:cubicBezTo>
                    <a:pt x="164" y="121"/>
                    <a:pt x="164" y="121"/>
                    <a:pt x="164" y="121"/>
                  </a:cubicBezTo>
                  <a:cubicBezTo>
                    <a:pt x="162" y="124"/>
                    <a:pt x="161" y="128"/>
                    <a:pt x="159" y="132"/>
                  </a:cubicBezTo>
                  <a:cubicBezTo>
                    <a:pt x="141" y="164"/>
                    <a:pt x="100" y="177"/>
                    <a:pt x="67" y="159"/>
                  </a:cubicBezTo>
                  <a:cubicBezTo>
                    <a:pt x="34" y="141"/>
                    <a:pt x="22" y="100"/>
                    <a:pt x="40" y="67"/>
                  </a:cubicBezTo>
                  <a:cubicBezTo>
                    <a:pt x="57" y="35"/>
                    <a:pt x="98" y="22"/>
                    <a:pt x="131" y="40"/>
                  </a:cubicBezTo>
                  <a:cubicBezTo>
                    <a:pt x="140" y="23"/>
                    <a:pt x="140" y="23"/>
                    <a:pt x="140" y="23"/>
                  </a:cubicBezTo>
                  <a:cubicBezTo>
                    <a:pt x="98" y="0"/>
                    <a:pt x="45" y="16"/>
                    <a:pt x="23" y="58"/>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9" name="Freeform 8"/>
            <p:cNvSpPr/>
            <p:nvPr/>
          </p:nvSpPr>
          <p:spPr bwMode="auto">
            <a:xfrm>
              <a:off x="6710698" y="3754523"/>
              <a:ext cx="1183772" cy="1194632"/>
            </a:xfrm>
            <a:custGeom>
              <a:avLst/>
              <a:gdLst>
                <a:gd name="T0" fmla="*/ 35 w 46"/>
                <a:gd name="T1" fmla="*/ 45 h 46"/>
                <a:gd name="T2" fmla="*/ 32 w 46"/>
                <a:gd name="T3" fmla="*/ 45 h 46"/>
                <a:gd name="T4" fmla="*/ 30 w 46"/>
                <a:gd name="T5" fmla="*/ 46 h 46"/>
                <a:gd name="T6" fmla="*/ 28 w 46"/>
                <a:gd name="T7" fmla="*/ 46 h 46"/>
                <a:gd name="T8" fmla="*/ 27 w 46"/>
                <a:gd name="T9" fmla="*/ 45 h 46"/>
                <a:gd name="T10" fmla="*/ 27 w 46"/>
                <a:gd name="T11" fmla="*/ 43 h 46"/>
                <a:gd name="T12" fmla="*/ 26 w 46"/>
                <a:gd name="T13" fmla="*/ 40 h 46"/>
                <a:gd name="T14" fmla="*/ 22 w 46"/>
                <a:gd name="T15" fmla="*/ 36 h 46"/>
                <a:gd name="T16" fmla="*/ 16 w 46"/>
                <a:gd name="T17" fmla="*/ 35 h 46"/>
                <a:gd name="T18" fmla="*/ 14 w 46"/>
                <a:gd name="T19" fmla="*/ 36 h 46"/>
                <a:gd name="T20" fmla="*/ 11 w 46"/>
                <a:gd name="T21" fmla="*/ 36 h 46"/>
                <a:gd name="T22" fmla="*/ 10 w 46"/>
                <a:gd name="T23" fmla="*/ 36 h 46"/>
                <a:gd name="T24" fmla="*/ 9 w 46"/>
                <a:gd name="T25" fmla="*/ 35 h 46"/>
                <a:gd name="T26" fmla="*/ 9 w 46"/>
                <a:gd name="T27" fmla="*/ 33 h 46"/>
                <a:gd name="T28" fmla="*/ 8 w 46"/>
                <a:gd name="T29" fmla="*/ 30 h 46"/>
                <a:gd name="T30" fmla="*/ 4 w 46"/>
                <a:gd name="T31" fmla="*/ 26 h 46"/>
                <a:gd name="T32" fmla="*/ 0 w 46"/>
                <a:gd name="T33" fmla="*/ 25 h 46"/>
                <a:gd name="T34" fmla="*/ 0 w 46"/>
                <a:gd name="T35" fmla="*/ 25 h 46"/>
                <a:gd name="T36" fmla="*/ 3 w 46"/>
                <a:gd name="T37" fmla="*/ 19 h 46"/>
                <a:gd name="T38" fmla="*/ 8 w 46"/>
                <a:gd name="T39" fmla="*/ 15 h 46"/>
                <a:gd name="T40" fmla="*/ 8 w 46"/>
                <a:gd name="T41" fmla="*/ 15 h 46"/>
                <a:gd name="T42" fmla="*/ 39 w 46"/>
                <a:gd name="T43" fmla="*/ 0 h 46"/>
                <a:gd name="T44" fmla="*/ 40 w 46"/>
                <a:gd name="T45" fmla="*/ 0 h 46"/>
                <a:gd name="T46" fmla="*/ 41 w 46"/>
                <a:gd name="T47" fmla="*/ 1 h 46"/>
                <a:gd name="T48" fmla="*/ 45 w 46"/>
                <a:gd name="T49" fmla="*/ 35 h 46"/>
                <a:gd name="T50" fmla="*/ 44 w 46"/>
                <a:gd name="T51" fmla="*/ 41 h 46"/>
                <a:gd name="T52" fmla="*/ 42 w 46"/>
                <a:gd name="T53" fmla="*/ 46 h 46"/>
                <a:gd name="T54" fmla="*/ 41 w 46"/>
                <a:gd name="T55" fmla="*/ 46 h 46"/>
                <a:gd name="T56" fmla="*/ 35 w 46"/>
                <a:gd name="T57" fmla="*/ 45 h 46"/>
                <a:gd name="connsiteX0" fmla="*/ 7609 w 9784"/>
                <a:gd name="connsiteY0" fmla="*/ 9783 h 10000"/>
                <a:gd name="connsiteX1" fmla="*/ 6957 w 9784"/>
                <a:gd name="connsiteY1" fmla="*/ 9783 h 10000"/>
                <a:gd name="connsiteX2" fmla="*/ 6522 w 9784"/>
                <a:gd name="connsiteY2" fmla="*/ 10000 h 10000"/>
                <a:gd name="connsiteX3" fmla="*/ 6087 w 9784"/>
                <a:gd name="connsiteY3" fmla="*/ 10000 h 10000"/>
                <a:gd name="connsiteX4" fmla="*/ 5870 w 9784"/>
                <a:gd name="connsiteY4" fmla="*/ 9783 h 10000"/>
                <a:gd name="connsiteX5" fmla="*/ 5870 w 9784"/>
                <a:gd name="connsiteY5" fmla="*/ 9348 h 10000"/>
                <a:gd name="connsiteX6" fmla="*/ 5652 w 9784"/>
                <a:gd name="connsiteY6" fmla="*/ 8696 h 10000"/>
                <a:gd name="connsiteX7" fmla="*/ 4783 w 9784"/>
                <a:gd name="connsiteY7" fmla="*/ 7826 h 10000"/>
                <a:gd name="connsiteX8" fmla="*/ 3478 w 9784"/>
                <a:gd name="connsiteY8" fmla="*/ 7609 h 10000"/>
                <a:gd name="connsiteX9" fmla="*/ 3043 w 9784"/>
                <a:gd name="connsiteY9" fmla="*/ 7826 h 10000"/>
                <a:gd name="connsiteX10" fmla="*/ 2391 w 9784"/>
                <a:gd name="connsiteY10" fmla="*/ 7826 h 10000"/>
                <a:gd name="connsiteX11" fmla="*/ 2174 w 9784"/>
                <a:gd name="connsiteY11" fmla="*/ 7826 h 10000"/>
                <a:gd name="connsiteX12" fmla="*/ 1957 w 9784"/>
                <a:gd name="connsiteY12" fmla="*/ 7609 h 10000"/>
                <a:gd name="connsiteX13" fmla="*/ 1957 w 9784"/>
                <a:gd name="connsiteY13" fmla="*/ 7174 h 10000"/>
                <a:gd name="connsiteX14" fmla="*/ 1739 w 9784"/>
                <a:gd name="connsiteY14" fmla="*/ 6522 h 10000"/>
                <a:gd name="connsiteX15" fmla="*/ 870 w 9784"/>
                <a:gd name="connsiteY15" fmla="*/ 5652 h 10000"/>
                <a:gd name="connsiteX16" fmla="*/ 0 w 9784"/>
                <a:gd name="connsiteY16" fmla="*/ 5435 h 10000"/>
                <a:gd name="connsiteX17" fmla="*/ 0 w 9784"/>
                <a:gd name="connsiteY17" fmla="*/ 5435 h 10000"/>
                <a:gd name="connsiteX18" fmla="*/ 652 w 9784"/>
                <a:gd name="connsiteY18" fmla="*/ 4130 h 10000"/>
                <a:gd name="connsiteX19" fmla="*/ 1739 w 9784"/>
                <a:gd name="connsiteY19" fmla="*/ 3261 h 10000"/>
                <a:gd name="connsiteX20" fmla="*/ 1739 w 9784"/>
                <a:gd name="connsiteY20" fmla="*/ 3261 h 10000"/>
                <a:gd name="connsiteX21" fmla="*/ 8478 w 9784"/>
                <a:gd name="connsiteY21" fmla="*/ 0 h 10000"/>
                <a:gd name="connsiteX22" fmla="*/ 8696 w 9784"/>
                <a:gd name="connsiteY22" fmla="*/ 0 h 10000"/>
                <a:gd name="connsiteX23" fmla="*/ 8913 w 9784"/>
                <a:gd name="connsiteY23" fmla="*/ 217 h 10000"/>
                <a:gd name="connsiteX24" fmla="*/ 9783 w 9784"/>
                <a:gd name="connsiteY24" fmla="*/ 7609 h 10000"/>
                <a:gd name="connsiteX25" fmla="*/ 9130 w 9784"/>
                <a:gd name="connsiteY25" fmla="*/ 10000 h 10000"/>
                <a:gd name="connsiteX26" fmla="*/ 8913 w 9784"/>
                <a:gd name="connsiteY26" fmla="*/ 10000 h 10000"/>
                <a:gd name="connsiteX27" fmla="*/ 7609 w 9784"/>
                <a:gd name="connsiteY27" fmla="*/ 9783 h 10000"/>
                <a:gd name="connsiteX0-1" fmla="*/ 7777 w 10000"/>
                <a:gd name="connsiteY0-2" fmla="*/ 9783 h 10000"/>
                <a:gd name="connsiteX1-3" fmla="*/ 7111 w 10000"/>
                <a:gd name="connsiteY1-4" fmla="*/ 9783 h 10000"/>
                <a:gd name="connsiteX2-5" fmla="*/ 6666 w 10000"/>
                <a:gd name="connsiteY2-6" fmla="*/ 10000 h 10000"/>
                <a:gd name="connsiteX3-7" fmla="*/ 6221 w 10000"/>
                <a:gd name="connsiteY3-8" fmla="*/ 10000 h 10000"/>
                <a:gd name="connsiteX4-9" fmla="*/ 6000 w 10000"/>
                <a:gd name="connsiteY4-10" fmla="*/ 9783 h 10000"/>
                <a:gd name="connsiteX5-11" fmla="*/ 6000 w 10000"/>
                <a:gd name="connsiteY5-12" fmla="*/ 9348 h 10000"/>
                <a:gd name="connsiteX6-13" fmla="*/ 5777 w 10000"/>
                <a:gd name="connsiteY6-14" fmla="*/ 8696 h 10000"/>
                <a:gd name="connsiteX7-15" fmla="*/ 4889 w 10000"/>
                <a:gd name="connsiteY7-16" fmla="*/ 7826 h 10000"/>
                <a:gd name="connsiteX8-17" fmla="*/ 3555 w 10000"/>
                <a:gd name="connsiteY8-18" fmla="*/ 7609 h 10000"/>
                <a:gd name="connsiteX9-19" fmla="*/ 3110 w 10000"/>
                <a:gd name="connsiteY9-20" fmla="*/ 7826 h 10000"/>
                <a:gd name="connsiteX10-21" fmla="*/ 2444 w 10000"/>
                <a:gd name="connsiteY10-22" fmla="*/ 7826 h 10000"/>
                <a:gd name="connsiteX11-23" fmla="*/ 2222 w 10000"/>
                <a:gd name="connsiteY11-24" fmla="*/ 7826 h 10000"/>
                <a:gd name="connsiteX12-25" fmla="*/ 2000 w 10000"/>
                <a:gd name="connsiteY12-26" fmla="*/ 7609 h 10000"/>
                <a:gd name="connsiteX13-27" fmla="*/ 2000 w 10000"/>
                <a:gd name="connsiteY13-28" fmla="*/ 7174 h 10000"/>
                <a:gd name="connsiteX14-29" fmla="*/ 1777 w 10000"/>
                <a:gd name="connsiteY14-30" fmla="*/ 6522 h 10000"/>
                <a:gd name="connsiteX15-31" fmla="*/ 889 w 10000"/>
                <a:gd name="connsiteY15-32" fmla="*/ 5652 h 10000"/>
                <a:gd name="connsiteX16-33" fmla="*/ 0 w 10000"/>
                <a:gd name="connsiteY16-34" fmla="*/ 5435 h 10000"/>
                <a:gd name="connsiteX17-35" fmla="*/ 0 w 10000"/>
                <a:gd name="connsiteY17-36" fmla="*/ 5435 h 10000"/>
                <a:gd name="connsiteX18-37" fmla="*/ 666 w 10000"/>
                <a:gd name="connsiteY18-38" fmla="*/ 4130 h 10000"/>
                <a:gd name="connsiteX19-39" fmla="*/ 1777 w 10000"/>
                <a:gd name="connsiteY19-40" fmla="*/ 3261 h 10000"/>
                <a:gd name="connsiteX20-41" fmla="*/ 1777 w 10000"/>
                <a:gd name="connsiteY20-42" fmla="*/ 3261 h 10000"/>
                <a:gd name="connsiteX21-43" fmla="*/ 8665 w 10000"/>
                <a:gd name="connsiteY21-44" fmla="*/ 0 h 10000"/>
                <a:gd name="connsiteX22-45" fmla="*/ 8888 w 10000"/>
                <a:gd name="connsiteY22-46" fmla="*/ 0 h 10000"/>
                <a:gd name="connsiteX23-47" fmla="*/ 9110 w 10000"/>
                <a:gd name="connsiteY23-48" fmla="*/ 217 h 10000"/>
                <a:gd name="connsiteX24-49" fmla="*/ 9999 w 10000"/>
                <a:gd name="connsiteY24-50" fmla="*/ 7609 h 10000"/>
                <a:gd name="connsiteX25-51" fmla="*/ 9332 w 10000"/>
                <a:gd name="connsiteY25-52" fmla="*/ 10000 h 10000"/>
                <a:gd name="connsiteX26-53" fmla="*/ 9110 w 10000"/>
                <a:gd name="connsiteY26-54" fmla="*/ 10000 h 10000"/>
                <a:gd name="connsiteX27-55" fmla="*/ 7777 w 10000"/>
                <a:gd name="connsiteY27-56" fmla="*/ 9783 h 10000"/>
                <a:gd name="connsiteX0-57" fmla="*/ 7868 w 10091"/>
                <a:gd name="connsiteY0-58" fmla="*/ 9783 h 10000"/>
                <a:gd name="connsiteX1-59" fmla="*/ 7202 w 10091"/>
                <a:gd name="connsiteY1-60" fmla="*/ 9783 h 10000"/>
                <a:gd name="connsiteX2-61" fmla="*/ 6757 w 10091"/>
                <a:gd name="connsiteY2-62" fmla="*/ 10000 h 10000"/>
                <a:gd name="connsiteX3-63" fmla="*/ 6312 w 10091"/>
                <a:gd name="connsiteY3-64" fmla="*/ 10000 h 10000"/>
                <a:gd name="connsiteX4-65" fmla="*/ 6091 w 10091"/>
                <a:gd name="connsiteY4-66" fmla="*/ 9783 h 10000"/>
                <a:gd name="connsiteX5-67" fmla="*/ 6091 w 10091"/>
                <a:gd name="connsiteY5-68" fmla="*/ 9348 h 10000"/>
                <a:gd name="connsiteX6-69" fmla="*/ 5868 w 10091"/>
                <a:gd name="connsiteY6-70" fmla="*/ 8696 h 10000"/>
                <a:gd name="connsiteX7-71" fmla="*/ 4980 w 10091"/>
                <a:gd name="connsiteY7-72" fmla="*/ 7826 h 10000"/>
                <a:gd name="connsiteX8-73" fmla="*/ 3646 w 10091"/>
                <a:gd name="connsiteY8-74" fmla="*/ 7609 h 10000"/>
                <a:gd name="connsiteX9-75" fmla="*/ 3201 w 10091"/>
                <a:gd name="connsiteY9-76" fmla="*/ 7826 h 10000"/>
                <a:gd name="connsiteX10-77" fmla="*/ 2535 w 10091"/>
                <a:gd name="connsiteY10-78" fmla="*/ 7826 h 10000"/>
                <a:gd name="connsiteX11-79" fmla="*/ 2313 w 10091"/>
                <a:gd name="connsiteY11-80" fmla="*/ 7826 h 10000"/>
                <a:gd name="connsiteX12-81" fmla="*/ 2091 w 10091"/>
                <a:gd name="connsiteY12-82" fmla="*/ 7609 h 10000"/>
                <a:gd name="connsiteX13-83" fmla="*/ 2091 w 10091"/>
                <a:gd name="connsiteY13-84" fmla="*/ 7174 h 10000"/>
                <a:gd name="connsiteX14-85" fmla="*/ 1868 w 10091"/>
                <a:gd name="connsiteY14-86" fmla="*/ 6522 h 10000"/>
                <a:gd name="connsiteX15-87" fmla="*/ 980 w 10091"/>
                <a:gd name="connsiteY15-88" fmla="*/ 5652 h 10000"/>
                <a:gd name="connsiteX16-89" fmla="*/ 91 w 10091"/>
                <a:gd name="connsiteY16-90" fmla="*/ 5435 h 10000"/>
                <a:gd name="connsiteX17-91" fmla="*/ 10 w 10091"/>
                <a:gd name="connsiteY17-92" fmla="*/ 5355 h 10000"/>
                <a:gd name="connsiteX18-93" fmla="*/ 757 w 10091"/>
                <a:gd name="connsiteY18-94" fmla="*/ 4130 h 10000"/>
                <a:gd name="connsiteX19-95" fmla="*/ 1868 w 10091"/>
                <a:gd name="connsiteY19-96" fmla="*/ 3261 h 10000"/>
                <a:gd name="connsiteX20-97" fmla="*/ 1868 w 10091"/>
                <a:gd name="connsiteY20-98" fmla="*/ 3261 h 10000"/>
                <a:gd name="connsiteX21-99" fmla="*/ 8756 w 10091"/>
                <a:gd name="connsiteY21-100" fmla="*/ 0 h 10000"/>
                <a:gd name="connsiteX22-101" fmla="*/ 8979 w 10091"/>
                <a:gd name="connsiteY22-102" fmla="*/ 0 h 10000"/>
                <a:gd name="connsiteX23-103" fmla="*/ 9201 w 10091"/>
                <a:gd name="connsiteY23-104" fmla="*/ 217 h 10000"/>
                <a:gd name="connsiteX24-105" fmla="*/ 10090 w 10091"/>
                <a:gd name="connsiteY24-106" fmla="*/ 7609 h 10000"/>
                <a:gd name="connsiteX25-107" fmla="*/ 9423 w 10091"/>
                <a:gd name="connsiteY25-108" fmla="*/ 10000 h 10000"/>
                <a:gd name="connsiteX26-109" fmla="*/ 9201 w 10091"/>
                <a:gd name="connsiteY26-110" fmla="*/ 10000 h 10000"/>
                <a:gd name="connsiteX27-111" fmla="*/ 7868 w 10091"/>
                <a:gd name="connsiteY27-112" fmla="*/ 978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Lst>
              <a:rect l="l" t="t" r="r" b="b"/>
              <a:pathLst>
                <a:path w="10091" h="10000">
                  <a:moveTo>
                    <a:pt x="7868" y="9783"/>
                  </a:moveTo>
                  <a:lnTo>
                    <a:pt x="7202" y="9783"/>
                  </a:lnTo>
                  <a:lnTo>
                    <a:pt x="6757" y="10000"/>
                  </a:lnTo>
                  <a:lnTo>
                    <a:pt x="6312" y="10000"/>
                  </a:lnTo>
                  <a:lnTo>
                    <a:pt x="6091" y="9783"/>
                  </a:lnTo>
                  <a:lnTo>
                    <a:pt x="6091" y="9348"/>
                  </a:lnTo>
                  <a:lnTo>
                    <a:pt x="5868" y="8696"/>
                  </a:lnTo>
                  <a:cubicBezTo>
                    <a:pt x="5868" y="8478"/>
                    <a:pt x="5423" y="8043"/>
                    <a:pt x="4980" y="7826"/>
                  </a:cubicBezTo>
                  <a:cubicBezTo>
                    <a:pt x="4535" y="7609"/>
                    <a:pt x="4090" y="7391"/>
                    <a:pt x="3646" y="7609"/>
                  </a:cubicBezTo>
                  <a:lnTo>
                    <a:pt x="3201" y="7826"/>
                  </a:lnTo>
                  <a:lnTo>
                    <a:pt x="2535" y="7826"/>
                  </a:lnTo>
                  <a:lnTo>
                    <a:pt x="2313" y="7826"/>
                  </a:lnTo>
                  <a:cubicBezTo>
                    <a:pt x="2313" y="7826"/>
                    <a:pt x="2091" y="7826"/>
                    <a:pt x="2091" y="7609"/>
                  </a:cubicBezTo>
                  <a:lnTo>
                    <a:pt x="2091" y="7174"/>
                  </a:lnTo>
                  <a:lnTo>
                    <a:pt x="1868" y="6522"/>
                  </a:lnTo>
                  <a:cubicBezTo>
                    <a:pt x="1647" y="6304"/>
                    <a:pt x="1424" y="5870"/>
                    <a:pt x="980" y="5652"/>
                  </a:cubicBezTo>
                  <a:cubicBezTo>
                    <a:pt x="757" y="5435"/>
                    <a:pt x="253" y="5484"/>
                    <a:pt x="91" y="5435"/>
                  </a:cubicBezTo>
                  <a:cubicBezTo>
                    <a:pt x="-71" y="5386"/>
                    <a:pt x="37" y="5382"/>
                    <a:pt x="10" y="5355"/>
                  </a:cubicBezTo>
                  <a:cubicBezTo>
                    <a:pt x="232" y="4920"/>
                    <a:pt x="447" y="4479"/>
                    <a:pt x="757" y="4130"/>
                  </a:cubicBezTo>
                  <a:cubicBezTo>
                    <a:pt x="1067" y="3781"/>
                    <a:pt x="1424" y="3478"/>
                    <a:pt x="1868" y="3261"/>
                  </a:cubicBezTo>
                  <a:lnTo>
                    <a:pt x="1868" y="3261"/>
                  </a:lnTo>
                  <a:lnTo>
                    <a:pt x="8756" y="0"/>
                  </a:lnTo>
                  <a:lnTo>
                    <a:pt x="8979" y="0"/>
                  </a:lnTo>
                  <a:lnTo>
                    <a:pt x="9201" y="217"/>
                  </a:lnTo>
                  <a:cubicBezTo>
                    <a:pt x="10090" y="7609"/>
                    <a:pt x="10053" y="5979"/>
                    <a:pt x="10090" y="7609"/>
                  </a:cubicBezTo>
                  <a:cubicBezTo>
                    <a:pt x="10127" y="9239"/>
                    <a:pt x="9571" y="9602"/>
                    <a:pt x="9423" y="10000"/>
                  </a:cubicBezTo>
                  <a:lnTo>
                    <a:pt x="9201" y="10000"/>
                  </a:lnTo>
                  <a:cubicBezTo>
                    <a:pt x="8756" y="9565"/>
                    <a:pt x="8090" y="9565"/>
                    <a:pt x="7868" y="9783"/>
                  </a:cubicBezTo>
                  <a:close/>
                </a:path>
              </a:pathLst>
            </a:custGeom>
            <a:solidFill>
              <a:srgbClr val="FFD3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0" name="Freeform 9"/>
            <p:cNvSpPr/>
            <p:nvPr/>
          </p:nvSpPr>
          <p:spPr bwMode="auto">
            <a:xfrm>
              <a:off x="7394897" y="3711082"/>
              <a:ext cx="445272" cy="466993"/>
            </a:xfrm>
            <a:custGeom>
              <a:avLst/>
              <a:gdLst>
                <a:gd name="T0" fmla="*/ 0 w 17"/>
                <a:gd name="T1" fmla="*/ 8 h 18"/>
                <a:gd name="T2" fmla="*/ 15 w 17"/>
                <a:gd name="T3" fmla="*/ 0 h 18"/>
                <a:gd name="T4" fmla="*/ 17 w 17"/>
                <a:gd name="T5" fmla="*/ 18 h 18"/>
                <a:gd name="T6" fmla="*/ 7 w 17"/>
                <a:gd name="T7" fmla="*/ 15 h 18"/>
                <a:gd name="T8" fmla="*/ 0 w 17"/>
                <a:gd name="T9" fmla="*/ 8 h 18"/>
              </a:gdLst>
              <a:ahLst/>
              <a:cxnLst>
                <a:cxn ang="0">
                  <a:pos x="T0" y="T1"/>
                </a:cxn>
                <a:cxn ang="0">
                  <a:pos x="T2" y="T3"/>
                </a:cxn>
                <a:cxn ang="0">
                  <a:pos x="T4" y="T5"/>
                </a:cxn>
                <a:cxn ang="0">
                  <a:pos x="T6" y="T7"/>
                </a:cxn>
                <a:cxn ang="0">
                  <a:pos x="T8" y="T9"/>
                </a:cxn>
              </a:cxnLst>
              <a:rect l="0" t="0" r="r" b="b"/>
              <a:pathLst>
                <a:path w="17" h="18">
                  <a:moveTo>
                    <a:pt x="0" y="8"/>
                  </a:moveTo>
                  <a:cubicBezTo>
                    <a:pt x="15" y="0"/>
                    <a:pt x="15" y="0"/>
                    <a:pt x="15" y="0"/>
                  </a:cubicBezTo>
                  <a:cubicBezTo>
                    <a:pt x="17" y="18"/>
                    <a:pt x="17" y="18"/>
                    <a:pt x="17" y="18"/>
                  </a:cubicBezTo>
                  <a:cubicBezTo>
                    <a:pt x="14" y="17"/>
                    <a:pt x="11" y="17"/>
                    <a:pt x="7" y="15"/>
                  </a:cubicBezTo>
                  <a:cubicBezTo>
                    <a:pt x="4" y="13"/>
                    <a:pt x="2" y="11"/>
                    <a:pt x="0" y="8"/>
                  </a:cubicBezTo>
                  <a:close/>
                </a:path>
              </a:pathLst>
            </a:custGeom>
            <a:solidFill>
              <a:srgbClr val="E1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71" name="组合 70"/>
          <p:cNvGrpSpPr/>
          <p:nvPr/>
        </p:nvGrpSpPr>
        <p:grpSpPr>
          <a:xfrm flipH="1">
            <a:off x="7301634" y="4889320"/>
            <a:ext cx="2681903" cy="995021"/>
            <a:chOff x="4777568" y="4699934"/>
            <a:chExt cx="2523115" cy="995251"/>
          </a:xfrm>
        </p:grpSpPr>
        <p:sp>
          <p:nvSpPr>
            <p:cNvPr id="72" name="椭圆 71"/>
            <p:cNvSpPr/>
            <p:nvPr/>
          </p:nvSpPr>
          <p:spPr>
            <a:xfrm flipH="1" flipV="1">
              <a:off x="4777568" y="5606307"/>
              <a:ext cx="88878" cy="88878"/>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3" name="任意多边形 72"/>
            <p:cNvSpPr/>
            <p:nvPr/>
          </p:nvSpPr>
          <p:spPr>
            <a:xfrm>
              <a:off x="4866923" y="4699934"/>
              <a:ext cx="2433760" cy="946462"/>
            </a:xfrm>
            <a:custGeom>
              <a:avLst/>
              <a:gdLst>
                <a:gd name="connsiteX0" fmla="*/ 2628900 w 2628900"/>
                <a:gd name="connsiteY0" fmla="*/ 0 h 1022350"/>
                <a:gd name="connsiteX1" fmla="*/ 2336800 w 2628900"/>
                <a:gd name="connsiteY1" fmla="*/ 1022350 h 1022350"/>
                <a:gd name="connsiteX2" fmla="*/ 0 w 2628900"/>
                <a:gd name="connsiteY2" fmla="*/ 1022350 h 1022350"/>
              </a:gdLst>
              <a:ahLst/>
              <a:cxnLst>
                <a:cxn ang="0">
                  <a:pos x="connsiteX0" y="connsiteY0"/>
                </a:cxn>
                <a:cxn ang="0">
                  <a:pos x="connsiteX1" y="connsiteY1"/>
                </a:cxn>
                <a:cxn ang="0">
                  <a:pos x="connsiteX2" y="connsiteY2"/>
                </a:cxn>
              </a:cxnLst>
              <a:rect l="l" t="t" r="r" b="b"/>
              <a:pathLst>
                <a:path w="2628900" h="1022350">
                  <a:moveTo>
                    <a:pt x="2628900" y="0"/>
                  </a:moveTo>
                  <a:lnTo>
                    <a:pt x="2336800" y="1022350"/>
                  </a:lnTo>
                  <a:lnTo>
                    <a:pt x="0" y="102235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74" name="组合 73"/>
          <p:cNvGrpSpPr/>
          <p:nvPr/>
        </p:nvGrpSpPr>
        <p:grpSpPr>
          <a:xfrm>
            <a:off x="4413330" y="3246982"/>
            <a:ext cx="1654897" cy="1836983"/>
            <a:chOff x="2583785" y="800523"/>
            <a:chExt cx="5310685" cy="5897140"/>
          </a:xfrm>
          <a:effectLst/>
        </p:grpSpPr>
        <p:sp>
          <p:nvSpPr>
            <p:cNvPr id="75" name="Freeform 5"/>
            <p:cNvSpPr/>
            <p:nvPr/>
          </p:nvSpPr>
          <p:spPr bwMode="auto">
            <a:xfrm>
              <a:off x="2583785" y="800523"/>
              <a:ext cx="5278106" cy="5897140"/>
            </a:xfrm>
            <a:custGeom>
              <a:avLst/>
              <a:gdLst>
                <a:gd name="T0" fmla="*/ 190 w 203"/>
                <a:gd name="T1" fmla="*/ 155 h 227"/>
                <a:gd name="T2" fmla="*/ 72 w 203"/>
                <a:gd name="T3" fmla="*/ 190 h 227"/>
                <a:gd name="T4" fmla="*/ 37 w 203"/>
                <a:gd name="T5" fmla="*/ 72 h 227"/>
                <a:gd name="T6" fmla="*/ 154 w 203"/>
                <a:gd name="T7" fmla="*/ 37 h 227"/>
                <a:gd name="T8" fmla="*/ 160 w 203"/>
                <a:gd name="T9" fmla="*/ 26 h 227"/>
                <a:gd name="T10" fmla="*/ 26 w 203"/>
                <a:gd name="T11" fmla="*/ 65 h 227"/>
                <a:gd name="T12" fmla="*/ 65 w 203"/>
                <a:gd name="T13" fmla="*/ 201 h 227"/>
                <a:gd name="T14" fmla="*/ 200 w 203"/>
                <a:gd name="T15" fmla="*/ 162 h 227"/>
                <a:gd name="T16" fmla="*/ 203 w 203"/>
                <a:gd name="T17" fmla="*/ 156 h 227"/>
                <a:gd name="T18" fmla="*/ 194 w 203"/>
                <a:gd name="T19" fmla="*/ 146 h 227"/>
                <a:gd name="T20" fmla="*/ 190 w 203"/>
                <a:gd name="T21" fmla="*/ 15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227">
                  <a:moveTo>
                    <a:pt x="190" y="155"/>
                  </a:moveTo>
                  <a:cubicBezTo>
                    <a:pt x="167" y="197"/>
                    <a:pt x="114" y="213"/>
                    <a:pt x="72" y="190"/>
                  </a:cubicBezTo>
                  <a:cubicBezTo>
                    <a:pt x="30" y="167"/>
                    <a:pt x="14" y="114"/>
                    <a:pt x="37" y="72"/>
                  </a:cubicBezTo>
                  <a:cubicBezTo>
                    <a:pt x="59" y="30"/>
                    <a:pt x="112" y="14"/>
                    <a:pt x="154" y="37"/>
                  </a:cubicBezTo>
                  <a:cubicBezTo>
                    <a:pt x="160" y="26"/>
                    <a:pt x="160" y="26"/>
                    <a:pt x="160" y="26"/>
                  </a:cubicBezTo>
                  <a:cubicBezTo>
                    <a:pt x="112" y="0"/>
                    <a:pt x="52" y="18"/>
                    <a:pt x="26" y="65"/>
                  </a:cubicBezTo>
                  <a:cubicBezTo>
                    <a:pt x="0" y="113"/>
                    <a:pt x="17" y="174"/>
                    <a:pt x="65" y="201"/>
                  </a:cubicBezTo>
                  <a:cubicBezTo>
                    <a:pt x="113" y="227"/>
                    <a:pt x="174" y="210"/>
                    <a:pt x="200" y="162"/>
                  </a:cubicBezTo>
                  <a:cubicBezTo>
                    <a:pt x="202" y="160"/>
                    <a:pt x="202" y="158"/>
                    <a:pt x="203" y="156"/>
                  </a:cubicBezTo>
                  <a:cubicBezTo>
                    <a:pt x="194" y="146"/>
                    <a:pt x="194" y="146"/>
                    <a:pt x="194" y="146"/>
                  </a:cubicBezTo>
                  <a:cubicBezTo>
                    <a:pt x="193" y="149"/>
                    <a:pt x="192" y="152"/>
                    <a:pt x="190" y="15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6" name="Freeform 7"/>
            <p:cNvSpPr/>
            <p:nvPr/>
          </p:nvSpPr>
          <p:spPr bwMode="auto">
            <a:xfrm>
              <a:off x="3517772" y="1740429"/>
              <a:ext cx="3692501" cy="4029169"/>
            </a:xfrm>
            <a:custGeom>
              <a:avLst/>
              <a:gdLst>
                <a:gd name="T0" fmla="*/ 123 w 142"/>
                <a:gd name="T1" fmla="*/ 102 h 155"/>
                <a:gd name="T2" fmla="*/ 52 w 142"/>
                <a:gd name="T3" fmla="*/ 124 h 155"/>
                <a:gd name="T4" fmla="*/ 31 w 142"/>
                <a:gd name="T5" fmla="*/ 53 h 155"/>
                <a:gd name="T6" fmla="*/ 102 w 142"/>
                <a:gd name="T7" fmla="*/ 31 h 155"/>
                <a:gd name="T8" fmla="*/ 109 w 142"/>
                <a:gd name="T9" fmla="*/ 18 h 155"/>
                <a:gd name="T10" fmla="*/ 18 w 142"/>
                <a:gd name="T11" fmla="*/ 45 h 155"/>
                <a:gd name="T12" fmla="*/ 45 w 142"/>
                <a:gd name="T13" fmla="*/ 137 h 155"/>
                <a:gd name="T14" fmla="*/ 137 w 142"/>
                <a:gd name="T15" fmla="*/ 110 h 155"/>
                <a:gd name="T16" fmla="*/ 142 w 142"/>
                <a:gd name="T17" fmla="*/ 99 h 155"/>
                <a:gd name="T18" fmla="*/ 125 w 142"/>
                <a:gd name="T19" fmla="*/ 99 h 155"/>
                <a:gd name="T20" fmla="*/ 123 w 142"/>
                <a:gd name="T21" fmla="*/ 10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55">
                  <a:moveTo>
                    <a:pt x="123" y="102"/>
                  </a:moveTo>
                  <a:cubicBezTo>
                    <a:pt x="110" y="128"/>
                    <a:pt x="78" y="137"/>
                    <a:pt x="52" y="124"/>
                  </a:cubicBezTo>
                  <a:cubicBezTo>
                    <a:pt x="27" y="110"/>
                    <a:pt x="17" y="78"/>
                    <a:pt x="31" y="53"/>
                  </a:cubicBezTo>
                  <a:cubicBezTo>
                    <a:pt x="45" y="27"/>
                    <a:pt x="77" y="18"/>
                    <a:pt x="102" y="31"/>
                  </a:cubicBezTo>
                  <a:cubicBezTo>
                    <a:pt x="109" y="18"/>
                    <a:pt x="109" y="18"/>
                    <a:pt x="109" y="18"/>
                  </a:cubicBezTo>
                  <a:cubicBezTo>
                    <a:pt x="76" y="0"/>
                    <a:pt x="35" y="13"/>
                    <a:pt x="18" y="45"/>
                  </a:cubicBezTo>
                  <a:cubicBezTo>
                    <a:pt x="0" y="78"/>
                    <a:pt x="12" y="119"/>
                    <a:pt x="45" y="137"/>
                  </a:cubicBezTo>
                  <a:cubicBezTo>
                    <a:pt x="78" y="155"/>
                    <a:pt x="119" y="142"/>
                    <a:pt x="137" y="110"/>
                  </a:cubicBezTo>
                  <a:cubicBezTo>
                    <a:pt x="139" y="106"/>
                    <a:pt x="140" y="102"/>
                    <a:pt x="142" y="99"/>
                  </a:cubicBezTo>
                  <a:cubicBezTo>
                    <a:pt x="125" y="99"/>
                    <a:pt x="125" y="99"/>
                    <a:pt x="125" y="99"/>
                  </a:cubicBezTo>
                  <a:cubicBezTo>
                    <a:pt x="124" y="100"/>
                    <a:pt x="124" y="101"/>
                    <a:pt x="123" y="102"/>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7" name="Freeform 6"/>
            <p:cNvSpPr/>
            <p:nvPr/>
          </p:nvSpPr>
          <p:spPr bwMode="auto">
            <a:xfrm>
              <a:off x="2942175" y="1164507"/>
              <a:ext cx="4691647" cy="5169500"/>
            </a:xfrm>
            <a:custGeom>
              <a:avLst/>
              <a:gdLst>
                <a:gd name="T0" fmla="*/ 23 w 180"/>
                <a:gd name="T1" fmla="*/ 58 h 199"/>
                <a:gd name="T2" fmla="*/ 58 w 180"/>
                <a:gd name="T3" fmla="*/ 176 h 199"/>
                <a:gd name="T4" fmla="*/ 176 w 180"/>
                <a:gd name="T5" fmla="*/ 141 h 199"/>
                <a:gd name="T6" fmla="*/ 180 w 180"/>
                <a:gd name="T7" fmla="*/ 132 h 199"/>
                <a:gd name="T8" fmla="*/ 170 w 180"/>
                <a:gd name="T9" fmla="*/ 120 h 199"/>
                <a:gd name="T10" fmla="*/ 164 w 180"/>
                <a:gd name="T11" fmla="*/ 121 h 199"/>
                <a:gd name="T12" fmla="*/ 159 w 180"/>
                <a:gd name="T13" fmla="*/ 132 h 199"/>
                <a:gd name="T14" fmla="*/ 67 w 180"/>
                <a:gd name="T15" fmla="*/ 159 h 199"/>
                <a:gd name="T16" fmla="*/ 40 w 180"/>
                <a:gd name="T17" fmla="*/ 67 h 199"/>
                <a:gd name="T18" fmla="*/ 131 w 180"/>
                <a:gd name="T19" fmla="*/ 40 h 199"/>
                <a:gd name="T20" fmla="*/ 140 w 180"/>
                <a:gd name="T21" fmla="*/ 23 h 199"/>
                <a:gd name="T22" fmla="*/ 23 w 180"/>
                <a:gd name="T23" fmla="*/ 5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199">
                  <a:moveTo>
                    <a:pt x="23" y="58"/>
                  </a:moveTo>
                  <a:cubicBezTo>
                    <a:pt x="0" y="100"/>
                    <a:pt x="16" y="153"/>
                    <a:pt x="58" y="176"/>
                  </a:cubicBezTo>
                  <a:cubicBezTo>
                    <a:pt x="100" y="199"/>
                    <a:pt x="153" y="183"/>
                    <a:pt x="176" y="141"/>
                  </a:cubicBezTo>
                  <a:cubicBezTo>
                    <a:pt x="178" y="138"/>
                    <a:pt x="179" y="135"/>
                    <a:pt x="180" y="132"/>
                  </a:cubicBezTo>
                  <a:cubicBezTo>
                    <a:pt x="170" y="120"/>
                    <a:pt x="170" y="120"/>
                    <a:pt x="170" y="120"/>
                  </a:cubicBezTo>
                  <a:cubicBezTo>
                    <a:pt x="164" y="121"/>
                    <a:pt x="164" y="121"/>
                    <a:pt x="164" y="121"/>
                  </a:cubicBezTo>
                  <a:cubicBezTo>
                    <a:pt x="162" y="124"/>
                    <a:pt x="161" y="128"/>
                    <a:pt x="159" y="132"/>
                  </a:cubicBezTo>
                  <a:cubicBezTo>
                    <a:pt x="141" y="164"/>
                    <a:pt x="100" y="177"/>
                    <a:pt x="67" y="159"/>
                  </a:cubicBezTo>
                  <a:cubicBezTo>
                    <a:pt x="34" y="141"/>
                    <a:pt x="22" y="100"/>
                    <a:pt x="40" y="67"/>
                  </a:cubicBezTo>
                  <a:cubicBezTo>
                    <a:pt x="57" y="35"/>
                    <a:pt x="98" y="22"/>
                    <a:pt x="131" y="40"/>
                  </a:cubicBezTo>
                  <a:cubicBezTo>
                    <a:pt x="140" y="23"/>
                    <a:pt x="140" y="23"/>
                    <a:pt x="140" y="23"/>
                  </a:cubicBezTo>
                  <a:cubicBezTo>
                    <a:pt x="98" y="0"/>
                    <a:pt x="45" y="16"/>
                    <a:pt x="23" y="58"/>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8" name="Freeform 8"/>
            <p:cNvSpPr/>
            <p:nvPr/>
          </p:nvSpPr>
          <p:spPr bwMode="auto">
            <a:xfrm>
              <a:off x="6710698" y="3754523"/>
              <a:ext cx="1183772" cy="1194632"/>
            </a:xfrm>
            <a:custGeom>
              <a:avLst/>
              <a:gdLst>
                <a:gd name="T0" fmla="*/ 35 w 46"/>
                <a:gd name="T1" fmla="*/ 45 h 46"/>
                <a:gd name="T2" fmla="*/ 32 w 46"/>
                <a:gd name="T3" fmla="*/ 45 h 46"/>
                <a:gd name="T4" fmla="*/ 30 w 46"/>
                <a:gd name="T5" fmla="*/ 46 h 46"/>
                <a:gd name="T6" fmla="*/ 28 w 46"/>
                <a:gd name="T7" fmla="*/ 46 h 46"/>
                <a:gd name="T8" fmla="*/ 27 w 46"/>
                <a:gd name="T9" fmla="*/ 45 h 46"/>
                <a:gd name="T10" fmla="*/ 27 w 46"/>
                <a:gd name="T11" fmla="*/ 43 h 46"/>
                <a:gd name="T12" fmla="*/ 26 w 46"/>
                <a:gd name="T13" fmla="*/ 40 h 46"/>
                <a:gd name="T14" fmla="*/ 22 w 46"/>
                <a:gd name="T15" fmla="*/ 36 h 46"/>
                <a:gd name="T16" fmla="*/ 16 w 46"/>
                <a:gd name="T17" fmla="*/ 35 h 46"/>
                <a:gd name="T18" fmla="*/ 14 w 46"/>
                <a:gd name="T19" fmla="*/ 36 h 46"/>
                <a:gd name="T20" fmla="*/ 11 w 46"/>
                <a:gd name="T21" fmla="*/ 36 h 46"/>
                <a:gd name="T22" fmla="*/ 10 w 46"/>
                <a:gd name="T23" fmla="*/ 36 h 46"/>
                <a:gd name="T24" fmla="*/ 9 w 46"/>
                <a:gd name="T25" fmla="*/ 35 h 46"/>
                <a:gd name="T26" fmla="*/ 9 w 46"/>
                <a:gd name="T27" fmla="*/ 33 h 46"/>
                <a:gd name="T28" fmla="*/ 8 w 46"/>
                <a:gd name="T29" fmla="*/ 30 h 46"/>
                <a:gd name="T30" fmla="*/ 4 w 46"/>
                <a:gd name="T31" fmla="*/ 26 h 46"/>
                <a:gd name="T32" fmla="*/ 0 w 46"/>
                <a:gd name="T33" fmla="*/ 25 h 46"/>
                <a:gd name="T34" fmla="*/ 0 w 46"/>
                <a:gd name="T35" fmla="*/ 25 h 46"/>
                <a:gd name="T36" fmla="*/ 3 w 46"/>
                <a:gd name="T37" fmla="*/ 19 h 46"/>
                <a:gd name="T38" fmla="*/ 8 w 46"/>
                <a:gd name="T39" fmla="*/ 15 h 46"/>
                <a:gd name="T40" fmla="*/ 8 w 46"/>
                <a:gd name="T41" fmla="*/ 15 h 46"/>
                <a:gd name="T42" fmla="*/ 39 w 46"/>
                <a:gd name="T43" fmla="*/ 0 h 46"/>
                <a:gd name="T44" fmla="*/ 40 w 46"/>
                <a:gd name="T45" fmla="*/ 0 h 46"/>
                <a:gd name="T46" fmla="*/ 41 w 46"/>
                <a:gd name="T47" fmla="*/ 1 h 46"/>
                <a:gd name="T48" fmla="*/ 45 w 46"/>
                <a:gd name="T49" fmla="*/ 35 h 46"/>
                <a:gd name="T50" fmla="*/ 44 w 46"/>
                <a:gd name="T51" fmla="*/ 41 h 46"/>
                <a:gd name="T52" fmla="*/ 42 w 46"/>
                <a:gd name="T53" fmla="*/ 46 h 46"/>
                <a:gd name="T54" fmla="*/ 41 w 46"/>
                <a:gd name="T55" fmla="*/ 46 h 46"/>
                <a:gd name="T56" fmla="*/ 35 w 46"/>
                <a:gd name="T57" fmla="*/ 45 h 46"/>
                <a:gd name="connsiteX0" fmla="*/ 7609 w 9784"/>
                <a:gd name="connsiteY0" fmla="*/ 9783 h 10000"/>
                <a:gd name="connsiteX1" fmla="*/ 6957 w 9784"/>
                <a:gd name="connsiteY1" fmla="*/ 9783 h 10000"/>
                <a:gd name="connsiteX2" fmla="*/ 6522 w 9784"/>
                <a:gd name="connsiteY2" fmla="*/ 10000 h 10000"/>
                <a:gd name="connsiteX3" fmla="*/ 6087 w 9784"/>
                <a:gd name="connsiteY3" fmla="*/ 10000 h 10000"/>
                <a:gd name="connsiteX4" fmla="*/ 5870 w 9784"/>
                <a:gd name="connsiteY4" fmla="*/ 9783 h 10000"/>
                <a:gd name="connsiteX5" fmla="*/ 5870 w 9784"/>
                <a:gd name="connsiteY5" fmla="*/ 9348 h 10000"/>
                <a:gd name="connsiteX6" fmla="*/ 5652 w 9784"/>
                <a:gd name="connsiteY6" fmla="*/ 8696 h 10000"/>
                <a:gd name="connsiteX7" fmla="*/ 4783 w 9784"/>
                <a:gd name="connsiteY7" fmla="*/ 7826 h 10000"/>
                <a:gd name="connsiteX8" fmla="*/ 3478 w 9784"/>
                <a:gd name="connsiteY8" fmla="*/ 7609 h 10000"/>
                <a:gd name="connsiteX9" fmla="*/ 3043 w 9784"/>
                <a:gd name="connsiteY9" fmla="*/ 7826 h 10000"/>
                <a:gd name="connsiteX10" fmla="*/ 2391 w 9784"/>
                <a:gd name="connsiteY10" fmla="*/ 7826 h 10000"/>
                <a:gd name="connsiteX11" fmla="*/ 2174 w 9784"/>
                <a:gd name="connsiteY11" fmla="*/ 7826 h 10000"/>
                <a:gd name="connsiteX12" fmla="*/ 1957 w 9784"/>
                <a:gd name="connsiteY12" fmla="*/ 7609 h 10000"/>
                <a:gd name="connsiteX13" fmla="*/ 1957 w 9784"/>
                <a:gd name="connsiteY13" fmla="*/ 7174 h 10000"/>
                <a:gd name="connsiteX14" fmla="*/ 1739 w 9784"/>
                <a:gd name="connsiteY14" fmla="*/ 6522 h 10000"/>
                <a:gd name="connsiteX15" fmla="*/ 870 w 9784"/>
                <a:gd name="connsiteY15" fmla="*/ 5652 h 10000"/>
                <a:gd name="connsiteX16" fmla="*/ 0 w 9784"/>
                <a:gd name="connsiteY16" fmla="*/ 5435 h 10000"/>
                <a:gd name="connsiteX17" fmla="*/ 0 w 9784"/>
                <a:gd name="connsiteY17" fmla="*/ 5435 h 10000"/>
                <a:gd name="connsiteX18" fmla="*/ 652 w 9784"/>
                <a:gd name="connsiteY18" fmla="*/ 4130 h 10000"/>
                <a:gd name="connsiteX19" fmla="*/ 1739 w 9784"/>
                <a:gd name="connsiteY19" fmla="*/ 3261 h 10000"/>
                <a:gd name="connsiteX20" fmla="*/ 1739 w 9784"/>
                <a:gd name="connsiteY20" fmla="*/ 3261 h 10000"/>
                <a:gd name="connsiteX21" fmla="*/ 8478 w 9784"/>
                <a:gd name="connsiteY21" fmla="*/ 0 h 10000"/>
                <a:gd name="connsiteX22" fmla="*/ 8696 w 9784"/>
                <a:gd name="connsiteY22" fmla="*/ 0 h 10000"/>
                <a:gd name="connsiteX23" fmla="*/ 8913 w 9784"/>
                <a:gd name="connsiteY23" fmla="*/ 217 h 10000"/>
                <a:gd name="connsiteX24" fmla="*/ 9783 w 9784"/>
                <a:gd name="connsiteY24" fmla="*/ 7609 h 10000"/>
                <a:gd name="connsiteX25" fmla="*/ 9130 w 9784"/>
                <a:gd name="connsiteY25" fmla="*/ 10000 h 10000"/>
                <a:gd name="connsiteX26" fmla="*/ 8913 w 9784"/>
                <a:gd name="connsiteY26" fmla="*/ 10000 h 10000"/>
                <a:gd name="connsiteX27" fmla="*/ 7609 w 9784"/>
                <a:gd name="connsiteY27" fmla="*/ 9783 h 10000"/>
                <a:gd name="connsiteX0-1" fmla="*/ 7777 w 10000"/>
                <a:gd name="connsiteY0-2" fmla="*/ 9783 h 10000"/>
                <a:gd name="connsiteX1-3" fmla="*/ 7111 w 10000"/>
                <a:gd name="connsiteY1-4" fmla="*/ 9783 h 10000"/>
                <a:gd name="connsiteX2-5" fmla="*/ 6666 w 10000"/>
                <a:gd name="connsiteY2-6" fmla="*/ 10000 h 10000"/>
                <a:gd name="connsiteX3-7" fmla="*/ 6221 w 10000"/>
                <a:gd name="connsiteY3-8" fmla="*/ 10000 h 10000"/>
                <a:gd name="connsiteX4-9" fmla="*/ 6000 w 10000"/>
                <a:gd name="connsiteY4-10" fmla="*/ 9783 h 10000"/>
                <a:gd name="connsiteX5-11" fmla="*/ 6000 w 10000"/>
                <a:gd name="connsiteY5-12" fmla="*/ 9348 h 10000"/>
                <a:gd name="connsiteX6-13" fmla="*/ 5777 w 10000"/>
                <a:gd name="connsiteY6-14" fmla="*/ 8696 h 10000"/>
                <a:gd name="connsiteX7-15" fmla="*/ 4889 w 10000"/>
                <a:gd name="connsiteY7-16" fmla="*/ 7826 h 10000"/>
                <a:gd name="connsiteX8-17" fmla="*/ 3555 w 10000"/>
                <a:gd name="connsiteY8-18" fmla="*/ 7609 h 10000"/>
                <a:gd name="connsiteX9-19" fmla="*/ 3110 w 10000"/>
                <a:gd name="connsiteY9-20" fmla="*/ 7826 h 10000"/>
                <a:gd name="connsiteX10-21" fmla="*/ 2444 w 10000"/>
                <a:gd name="connsiteY10-22" fmla="*/ 7826 h 10000"/>
                <a:gd name="connsiteX11-23" fmla="*/ 2222 w 10000"/>
                <a:gd name="connsiteY11-24" fmla="*/ 7826 h 10000"/>
                <a:gd name="connsiteX12-25" fmla="*/ 2000 w 10000"/>
                <a:gd name="connsiteY12-26" fmla="*/ 7609 h 10000"/>
                <a:gd name="connsiteX13-27" fmla="*/ 2000 w 10000"/>
                <a:gd name="connsiteY13-28" fmla="*/ 7174 h 10000"/>
                <a:gd name="connsiteX14-29" fmla="*/ 1777 w 10000"/>
                <a:gd name="connsiteY14-30" fmla="*/ 6522 h 10000"/>
                <a:gd name="connsiteX15-31" fmla="*/ 889 w 10000"/>
                <a:gd name="connsiteY15-32" fmla="*/ 5652 h 10000"/>
                <a:gd name="connsiteX16-33" fmla="*/ 0 w 10000"/>
                <a:gd name="connsiteY16-34" fmla="*/ 5435 h 10000"/>
                <a:gd name="connsiteX17-35" fmla="*/ 0 w 10000"/>
                <a:gd name="connsiteY17-36" fmla="*/ 5435 h 10000"/>
                <a:gd name="connsiteX18-37" fmla="*/ 666 w 10000"/>
                <a:gd name="connsiteY18-38" fmla="*/ 4130 h 10000"/>
                <a:gd name="connsiteX19-39" fmla="*/ 1777 w 10000"/>
                <a:gd name="connsiteY19-40" fmla="*/ 3261 h 10000"/>
                <a:gd name="connsiteX20-41" fmla="*/ 1777 w 10000"/>
                <a:gd name="connsiteY20-42" fmla="*/ 3261 h 10000"/>
                <a:gd name="connsiteX21-43" fmla="*/ 8665 w 10000"/>
                <a:gd name="connsiteY21-44" fmla="*/ 0 h 10000"/>
                <a:gd name="connsiteX22-45" fmla="*/ 8888 w 10000"/>
                <a:gd name="connsiteY22-46" fmla="*/ 0 h 10000"/>
                <a:gd name="connsiteX23-47" fmla="*/ 9110 w 10000"/>
                <a:gd name="connsiteY23-48" fmla="*/ 217 h 10000"/>
                <a:gd name="connsiteX24-49" fmla="*/ 9999 w 10000"/>
                <a:gd name="connsiteY24-50" fmla="*/ 7609 h 10000"/>
                <a:gd name="connsiteX25-51" fmla="*/ 9332 w 10000"/>
                <a:gd name="connsiteY25-52" fmla="*/ 10000 h 10000"/>
                <a:gd name="connsiteX26-53" fmla="*/ 9110 w 10000"/>
                <a:gd name="connsiteY26-54" fmla="*/ 10000 h 10000"/>
                <a:gd name="connsiteX27-55" fmla="*/ 7777 w 10000"/>
                <a:gd name="connsiteY27-56" fmla="*/ 9783 h 10000"/>
                <a:gd name="connsiteX0-57" fmla="*/ 7868 w 10091"/>
                <a:gd name="connsiteY0-58" fmla="*/ 9783 h 10000"/>
                <a:gd name="connsiteX1-59" fmla="*/ 7202 w 10091"/>
                <a:gd name="connsiteY1-60" fmla="*/ 9783 h 10000"/>
                <a:gd name="connsiteX2-61" fmla="*/ 6757 w 10091"/>
                <a:gd name="connsiteY2-62" fmla="*/ 10000 h 10000"/>
                <a:gd name="connsiteX3-63" fmla="*/ 6312 w 10091"/>
                <a:gd name="connsiteY3-64" fmla="*/ 10000 h 10000"/>
                <a:gd name="connsiteX4-65" fmla="*/ 6091 w 10091"/>
                <a:gd name="connsiteY4-66" fmla="*/ 9783 h 10000"/>
                <a:gd name="connsiteX5-67" fmla="*/ 6091 w 10091"/>
                <a:gd name="connsiteY5-68" fmla="*/ 9348 h 10000"/>
                <a:gd name="connsiteX6-69" fmla="*/ 5868 w 10091"/>
                <a:gd name="connsiteY6-70" fmla="*/ 8696 h 10000"/>
                <a:gd name="connsiteX7-71" fmla="*/ 4980 w 10091"/>
                <a:gd name="connsiteY7-72" fmla="*/ 7826 h 10000"/>
                <a:gd name="connsiteX8-73" fmla="*/ 3646 w 10091"/>
                <a:gd name="connsiteY8-74" fmla="*/ 7609 h 10000"/>
                <a:gd name="connsiteX9-75" fmla="*/ 3201 w 10091"/>
                <a:gd name="connsiteY9-76" fmla="*/ 7826 h 10000"/>
                <a:gd name="connsiteX10-77" fmla="*/ 2535 w 10091"/>
                <a:gd name="connsiteY10-78" fmla="*/ 7826 h 10000"/>
                <a:gd name="connsiteX11-79" fmla="*/ 2313 w 10091"/>
                <a:gd name="connsiteY11-80" fmla="*/ 7826 h 10000"/>
                <a:gd name="connsiteX12-81" fmla="*/ 2091 w 10091"/>
                <a:gd name="connsiteY12-82" fmla="*/ 7609 h 10000"/>
                <a:gd name="connsiteX13-83" fmla="*/ 2091 w 10091"/>
                <a:gd name="connsiteY13-84" fmla="*/ 7174 h 10000"/>
                <a:gd name="connsiteX14-85" fmla="*/ 1868 w 10091"/>
                <a:gd name="connsiteY14-86" fmla="*/ 6522 h 10000"/>
                <a:gd name="connsiteX15-87" fmla="*/ 980 w 10091"/>
                <a:gd name="connsiteY15-88" fmla="*/ 5652 h 10000"/>
                <a:gd name="connsiteX16-89" fmla="*/ 91 w 10091"/>
                <a:gd name="connsiteY16-90" fmla="*/ 5435 h 10000"/>
                <a:gd name="connsiteX17-91" fmla="*/ 10 w 10091"/>
                <a:gd name="connsiteY17-92" fmla="*/ 5355 h 10000"/>
                <a:gd name="connsiteX18-93" fmla="*/ 757 w 10091"/>
                <a:gd name="connsiteY18-94" fmla="*/ 4130 h 10000"/>
                <a:gd name="connsiteX19-95" fmla="*/ 1868 w 10091"/>
                <a:gd name="connsiteY19-96" fmla="*/ 3261 h 10000"/>
                <a:gd name="connsiteX20-97" fmla="*/ 1868 w 10091"/>
                <a:gd name="connsiteY20-98" fmla="*/ 3261 h 10000"/>
                <a:gd name="connsiteX21-99" fmla="*/ 8756 w 10091"/>
                <a:gd name="connsiteY21-100" fmla="*/ 0 h 10000"/>
                <a:gd name="connsiteX22-101" fmla="*/ 8979 w 10091"/>
                <a:gd name="connsiteY22-102" fmla="*/ 0 h 10000"/>
                <a:gd name="connsiteX23-103" fmla="*/ 9201 w 10091"/>
                <a:gd name="connsiteY23-104" fmla="*/ 217 h 10000"/>
                <a:gd name="connsiteX24-105" fmla="*/ 10090 w 10091"/>
                <a:gd name="connsiteY24-106" fmla="*/ 7609 h 10000"/>
                <a:gd name="connsiteX25-107" fmla="*/ 9423 w 10091"/>
                <a:gd name="connsiteY25-108" fmla="*/ 10000 h 10000"/>
                <a:gd name="connsiteX26-109" fmla="*/ 9201 w 10091"/>
                <a:gd name="connsiteY26-110" fmla="*/ 10000 h 10000"/>
                <a:gd name="connsiteX27-111" fmla="*/ 7868 w 10091"/>
                <a:gd name="connsiteY27-112" fmla="*/ 978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Lst>
              <a:rect l="l" t="t" r="r" b="b"/>
              <a:pathLst>
                <a:path w="10091" h="10000">
                  <a:moveTo>
                    <a:pt x="7868" y="9783"/>
                  </a:moveTo>
                  <a:lnTo>
                    <a:pt x="7202" y="9783"/>
                  </a:lnTo>
                  <a:lnTo>
                    <a:pt x="6757" y="10000"/>
                  </a:lnTo>
                  <a:lnTo>
                    <a:pt x="6312" y="10000"/>
                  </a:lnTo>
                  <a:lnTo>
                    <a:pt x="6091" y="9783"/>
                  </a:lnTo>
                  <a:lnTo>
                    <a:pt x="6091" y="9348"/>
                  </a:lnTo>
                  <a:lnTo>
                    <a:pt x="5868" y="8696"/>
                  </a:lnTo>
                  <a:cubicBezTo>
                    <a:pt x="5868" y="8478"/>
                    <a:pt x="5423" y="8043"/>
                    <a:pt x="4980" y="7826"/>
                  </a:cubicBezTo>
                  <a:cubicBezTo>
                    <a:pt x="4535" y="7609"/>
                    <a:pt x="4090" y="7391"/>
                    <a:pt x="3646" y="7609"/>
                  </a:cubicBezTo>
                  <a:lnTo>
                    <a:pt x="3201" y="7826"/>
                  </a:lnTo>
                  <a:lnTo>
                    <a:pt x="2535" y="7826"/>
                  </a:lnTo>
                  <a:lnTo>
                    <a:pt x="2313" y="7826"/>
                  </a:lnTo>
                  <a:cubicBezTo>
                    <a:pt x="2313" y="7826"/>
                    <a:pt x="2091" y="7826"/>
                    <a:pt x="2091" y="7609"/>
                  </a:cubicBezTo>
                  <a:lnTo>
                    <a:pt x="2091" y="7174"/>
                  </a:lnTo>
                  <a:lnTo>
                    <a:pt x="1868" y="6522"/>
                  </a:lnTo>
                  <a:cubicBezTo>
                    <a:pt x="1647" y="6304"/>
                    <a:pt x="1424" y="5870"/>
                    <a:pt x="980" y="5652"/>
                  </a:cubicBezTo>
                  <a:cubicBezTo>
                    <a:pt x="757" y="5435"/>
                    <a:pt x="253" y="5484"/>
                    <a:pt x="91" y="5435"/>
                  </a:cubicBezTo>
                  <a:cubicBezTo>
                    <a:pt x="-71" y="5386"/>
                    <a:pt x="37" y="5382"/>
                    <a:pt x="10" y="5355"/>
                  </a:cubicBezTo>
                  <a:cubicBezTo>
                    <a:pt x="232" y="4920"/>
                    <a:pt x="447" y="4479"/>
                    <a:pt x="757" y="4130"/>
                  </a:cubicBezTo>
                  <a:cubicBezTo>
                    <a:pt x="1067" y="3781"/>
                    <a:pt x="1424" y="3478"/>
                    <a:pt x="1868" y="3261"/>
                  </a:cubicBezTo>
                  <a:lnTo>
                    <a:pt x="1868" y="3261"/>
                  </a:lnTo>
                  <a:lnTo>
                    <a:pt x="8756" y="0"/>
                  </a:lnTo>
                  <a:lnTo>
                    <a:pt x="8979" y="0"/>
                  </a:lnTo>
                  <a:lnTo>
                    <a:pt x="9201" y="217"/>
                  </a:lnTo>
                  <a:cubicBezTo>
                    <a:pt x="10090" y="7609"/>
                    <a:pt x="10053" y="5979"/>
                    <a:pt x="10090" y="7609"/>
                  </a:cubicBezTo>
                  <a:cubicBezTo>
                    <a:pt x="10127" y="9239"/>
                    <a:pt x="9571" y="9602"/>
                    <a:pt x="9423" y="10000"/>
                  </a:cubicBezTo>
                  <a:lnTo>
                    <a:pt x="9201" y="10000"/>
                  </a:lnTo>
                  <a:cubicBezTo>
                    <a:pt x="8756" y="9565"/>
                    <a:pt x="8090" y="9565"/>
                    <a:pt x="7868" y="9783"/>
                  </a:cubicBezTo>
                  <a:close/>
                </a:path>
              </a:pathLst>
            </a:custGeom>
            <a:solidFill>
              <a:srgbClr val="FFD3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9" name="Freeform 9"/>
            <p:cNvSpPr/>
            <p:nvPr/>
          </p:nvSpPr>
          <p:spPr bwMode="auto">
            <a:xfrm>
              <a:off x="7394897" y="3711082"/>
              <a:ext cx="445272" cy="466993"/>
            </a:xfrm>
            <a:custGeom>
              <a:avLst/>
              <a:gdLst>
                <a:gd name="T0" fmla="*/ 0 w 17"/>
                <a:gd name="T1" fmla="*/ 8 h 18"/>
                <a:gd name="T2" fmla="*/ 15 w 17"/>
                <a:gd name="T3" fmla="*/ 0 h 18"/>
                <a:gd name="T4" fmla="*/ 17 w 17"/>
                <a:gd name="T5" fmla="*/ 18 h 18"/>
                <a:gd name="T6" fmla="*/ 7 w 17"/>
                <a:gd name="T7" fmla="*/ 15 h 18"/>
                <a:gd name="T8" fmla="*/ 0 w 17"/>
                <a:gd name="T9" fmla="*/ 8 h 18"/>
              </a:gdLst>
              <a:ahLst/>
              <a:cxnLst>
                <a:cxn ang="0">
                  <a:pos x="T0" y="T1"/>
                </a:cxn>
                <a:cxn ang="0">
                  <a:pos x="T2" y="T3"/>
                </a:cxn>
                <a:cxn ang="0">
                  <a:pos x="T4" y="T5"/>
                </a:cxn>
                <a:cxn ang="0">
                  <a:pos x="T6" y="T7"/>
                </a:cxn>
                <a:cxn ang="0">
                  <a:pos x="T8" y="T9"/>
                </a:cxn>
              </a:cxnLst>
              <a:rect l="0" t="0" r="r" b="b"/>
              <a:pathLst>
                <a:path w="17" h="18">
                  <a:moveTo>
                    <a:pt x="0" y="8"/>
                  </a:moveTo>
                  <a:cubicBezTo>
                    <a:pt x="15" y="0"/>
                    <a:pt x="15" y="0"/>
                    <a:pt x="15" y="0"/>
                  </a:cubicBezTo>
                  <a:cubicBezTo>
                    <a:pt x="17" y="18"/>
                    <a:pt x="17" y="18"/>
                    <a:pt x="17" y="18"/>
                  </a:cubicBezTo>
                  <a:cubicBezTo>
                    <a:pt x="14" y="17"/>
                    <a:pt x="11" y="17"/>
                    <a:pt x="7" y="15"/>
                  </a:cubicBezTo>
                  <a:cubicBezTo>
                    <a:pt x="4" y="13"/>
                    <a:pt x="2" y="11"/>
                    <a:pt x="0" y="8"/>
                  </a:cubicBezTo>
                  <a:close/>
                </a:path>
              </a:pathLst>
            </a:custGeom>
            <a:solidFill>
              <a:srgbClr val="018E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sp>
        <p:nvSpPr>
          <p:cNvPr id="80" name="任意多边形 79"/>
          <p:cNvSpPr/>
          <p:nvPr/>
        </p:nvSpPr>
        <p:spPr>
          <a:xfrm>
            <a:off x="5921729" y="1975579"/>
            <a:ext cx="1866199" cy="1865524"/>
          </a:xfrm>
          <a:custGeom>
            <a:avLst/>
            <a:gdLst>
              <a:gd name="connsiteX0" fmla="*/ 1160855 w 2316512"/>
              <a:gd name="connsiteY0" fmla="*/ 52679 h 2316512"/>
              <a:gd name="connsiteX1" fmla="*/ 55278 w 2316512"/>
              <a:gd name="connsiteY1" fmla="*/ 1158256 h 2316512"/>
              <a:gd name="connsiteX2" fmla="*/ 1160855 w 2316512"/>
              <a:gd name="connsiteY2" fmla="*/ 2263833 h 2316512"/>
              <a:gd name="connsiteX3" fmla="*/ 2266432 w 2316512"/>
              <a:gd name="connsiteY3" fmla="*/ 1158256 h 2316512"/>
              <a:gd name="connsiteX4" fmla="*/ 1160855 w 2316512"/>
              <a:gd name="connsiteY4" fmla="*/ 52679 h 2316512"/>
              <a:gd name="connsiteX5" fmla="*/ 1158256 w 2316512"/>
              <a:gd name="connsiteY5" fmla="*/ 0 h 2316512"/>
              <a:gd name="connsiteX6" fmla="*/ 2316512 w 2316512"/>
              <a:gd name="connsiteY6" fmla="*/ 1158256 h 2316512"/>
              <a:gd name="connsiteX7" fmla="*/ 1158256 w 2316512"/>
              <a:gd name="connsiteY7" fmla="*/ 2316512 h 2316512"/>
              <a:gd name="connsiteX8" fmla="*/ 0 w 2316512"/>
              <a:gd name="connsiteY8" fmla="*/ 1158256 h 2316512"/>
              <a:gd name="connsiteX9" fmla="*/ 1158256 w 2316512"/>
              <a:gd name="connsiteY9" fmla="*/ 0 h 23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6512" h="2316512">
                <a:moveTo>
                  <a:pt x="1160855" y="52679"/>
                </a:moveTo>
                <a:cubicBezTo>
                  <a:pt x="550262" y="52679"/>
                  <a:pt x="55278" y="547663"/>
                  <a:pt x="55278" y="1158256"/>
                </a:cubicBezTo>
                <a:cubicBezTo>
                  <a:pt x="55278" y="1768849"/>
                  <a:pt x="550262" y="2263833"/>
                  <a:pt x="1160855" y="2263833"/>
                </a:cubicBezTo>
                <a:cubicBezTo>
                  <a:pt x="1771448" y="2263833"/>
                  <a:pt x="2266432" y="1768849"/>
                  <a:pt x="2266432" y="1158256"/>
                </a:cubicBezTo>
                <a:cubicBezTo>
                  <a:pt x="2266432" y="547663"/>
                  <a:pt x="1771448" y="52679"/>
                  <a:pt x="1160855" y="52679"/>
                </a:cubicBezTo>
                <a:close/>
                <a:moveTo>
                  <a:pt x="1158256" y="0"/>
                </a:moveTo>
                <a:cubicBezTo>
                  <a:pt x="1797943" y="0"/>
                  <a:pt x="2316512" y="518569"/>
                  <a:pt x="2316512" y="1158256"/>
                </a:cubicBezTo>
                <a:cubicBezTo>
                  <a:pt x="2316512" y="1797943"/>
                  <a:pt x="1797943" y="2316512"/>
                  <a:pt x="1158256" y="2316512"/>
                </a:cubicBezTo>
                <a:cubicBezTo>
                  <a:pt x="518569" y="2316512"/>
                  <a:pt x="0" y="1797943"/>
                  <a:pt x="0" y="1158256"/>
                </a:cubicBezTo>
                <a:cubicBezTo>
                  <a:pt x="0" y="518569"/>
                  <a:pt x="518569" y="0"/>
                  <a:pt x="1158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1" name="任意多边形 80"/>
          <p:cNvSpPr/>
          <p:nvPr/>
        </p:nvSpPr>
        <p:spPr bwMode="auto">
          <a:xfrm>
            <a:off x="6597146" y="4086321"/>
            <a:ext cx="1512855" cy="1609865"/>
          </a:xfrm>
          <a:custGeom>
            <a:avLst/>
            <a:gdLst>
              <a:gd name="connsiteX0" fmla="*/ 752495 w 1633944"/>
              <a:gd name="connsiteY0" fmla="*/ 62 h 1739347"/>
              <a:gd name="connsiteX1" fmla="*/ 1162120 w 1633944"/>
              <a:gd name="connsiteY1" fmla="*/ 98156 h 1739347"/>
              <a:gd name="connsiteX2" fmla="*/ 1537843 w 1633944"/>
              <a:gd name="connsiteY2" fmla="*/ 1267951 h 1739347"/>
              <a:gd name="connsiteX3" fmla="*/ 366986 w 1633944"/>
              <a:gd name="connsiteY3" fmla="*/ 1643334 h 1739347"/>
              <a:gd name="connsiteX4" fmla="*/ 351462 w 1633944"/>
              <a:gd name="connsiteY4" fmla="*/ 1632994 h 1739347"/>
              <a:gd name="connsiteX5" fmla="*/ 349459 w 1633944"/>
              <a:gd name="connsiteY5" fmla="*/ 1635000 h 1739347"/>
              <a:gd name="connsiteX6" fmla="*/ 314593 w 1633944"/>
              <a:gd name="connsiteY6" fmla="*/ 1608808 h 1739347"/>
              <a:gd name="connsiteX7" fmla="*/ 279727 w 1633944"/>
              <a:gd name="connsiteY7" fmla="*/ 1573886 h 1739347"/>
              <a:gd name="connsiteX8" fmla="*/ 224568 w 1633944"/>
              <a:gd name="connsiteY8" fmla="*/ 1459705 h 1739347"/>
              <a:gd name="connsiteX9" fmla="*/ 202721 w 1633944"/>
              <a:gd name="connsiteY9" fmla="*/ 1414481 h 1739347"/>
              <a:gd name="connsiteX10" fmla="*/ 200805 w 1633944"/>
              <a:gd name="connsiteY10" fmla="*/ 1416813 h 1739347"/>
              <a:gd name="connsiteX11" fmla="*/ 122281 w 1633944"/>
              <a:gd name="connsiteY11" fmla="*/ 1276150 h 1739347"/>
              <a:gd name="connsiteX12" fmla="*/ 279328 w 1633944"/>
              <a:gd name="connsiteY12" fmla="*/ 1258567 h 1739347"/>
              <a:gd name="connsiteX13" fmla="*/ 278766 w 1633944"/>
              <a:gd name="connsiteY13" fmla="*/ 1262345 h 1739347"/>
              <a:gd name="connsiteX14" fmla="*/ 279046 w 1633944"/>
              <a:gd name="connsiteY14" fmla="*/ 1262311 h 1739347"/>
              <a:gd name="connsiteX15" fmla="*/ 445341 w 1633944"/>
              <a:gd name="connsiteY15" fmla="*/ 1242122 h 1739347"/>
              <a:gd name="connsiteX16" fmla="*/ 506356 w 1633944"/>
              <a:gd name="connsiteY16" fmla="*/ 1242122 h 1739347"/>
              <a:gd name="connsiteX17" fmla="*/ 524743 w 1633944"/>
              <a:gd name="connsiteY17" fmla="*/ 1253172 h 1739347"/>
              <a:gd name="connsiteX18" fmla="*/ 548251 w 1633944"/>
              <a:gd name="connsiteY18" fmla="*/ 1267299 h 1739347"/>
              <a:gd name="connsiteX19" fmla="*/ 550526 w 1633944"/>
              <a:gd name="connsiteY19" fmla="*/ 1268057 h 1739347"/>
              <a:gd name="connsiteX20" fmla="*/ 551125 w 1633944"/>
              <a:gd name="connsiteY20" fmla="*/ 1268314 h 1739347"/>
              <a:gd name="connsiteX21" fmla="*/ 557566 w 1633944"/>
              <a:gd name="connsiteY21" fmla="*/ 1268314 h 1739347"/>
              <a:gd name="connsiteX22" fmla="*/ 558655 w 1633944"/>
              <a:gd name="connsiteY22" fmla="*/ 1268314 h 1739347"/>
              <a:gd name="connsiteX23" fmla="*/ 555854 w 1633944"/>
              <a:gd name="connsiteY23" fmla="*/ 1270340 h 1739347"/>
              <a:gd name="connsiteX24" fmla="*/ 634922 w 1633944"/>
              <a:gd name="connsiteY24" fmla="*/ 1304230 h 1739347"/>
              <a:gd name="connsiteX25" fmla="*/ 1171196 w 1633944"/>
              <a:gd name="connsiteY25" fmla="*/ 1084682 h 1739347"/>
              <a:gd name="connsiteX26" fmla="*/ 978875 w 1633944"/>
              <a:gd name="connsiteY26" fmla="*/ 464700 h 1739347"/>
              <a:gd name="connsiteX27" fmla="*/ 358205 w 1633944"/>
              <a:gd name="connsiteY27" fmla="*/ 648075 h 1739347"/>
              <a:gd name="connsiteX28" fmla="*/ 244561 w 1633944"/>
              <a:gd name="connsiteY28" fmla="*/ 586950 h 1739347"/>
              <a:gd name="connsiteX29" fmla="*/ 260200 w 1633944"/>
              <a:gd name="connsiteY29" fmla="*/ 564072 h 1739347"/>
              <a:gd name="connsiteX30" fmla="*/ 260178 w 1633944"/>
              <a:gd name="connsiteY30" fmla="*/ 564072 h 1739347"/>
              <a:gd name="connsiteX31" fmla="*/ 244473 w 1633944"/>
              <a:gd name="connsiteY31" fmla="*/ 587046 h 1739347"/>
              <a:gd name="connsiteX32" fmla="*/ 201027 w 1633944"/>
              <a:gd name="connsiteY32" fmla="*/ 564072 h 1739347"/>
              <a:gd name="connsiteX33" fmla="*/ 197589 w 1633944"/>
              <a:gd name="connsiteY33" fmla="*/ 564072 h 1739347"/>
              <a:gd name="connsiteX34" fmla="*/ 197589 w 1633944"/>
              <a:gd name="connsiteY34" fmla="*/ 562254 h 1739347"/>
              <a:gd name="connsiteX35" fmla="*/ 195434 w 1633944"/>
              <a:gd name="connsiteY35" fmla="*/ 561115 h 1739347"/>
              <a:gd name="connsiteX36" fmla="*/ 95906 w 1633944"/>
              <a:gd name="connsiteY36" fmla="*/ 508484 h 1739347"/>
              <a:gd name="connsiteX37" fmla="*/ 95976 w 1633944"/>
              <a:gd name="connsiteY37" fmla="*/ 508381 h 1739347"/>
              <a:gd name="connsiteX38" fmla="*/ 64390 w 1633944"/>
              <a:gd name="connsiteY38" fmla="*/ 491168 h 1739347"/>
              <a:gd name="connsiteX39" fmla="*/ 0 w 1633944"/>
              <a:gd name="connsiteY39" fmla="*/ 456078 h 1739347"/>
              <a:gd name="connsiteX40" fmla="*/ 752495 w 1633944"/>
              <a:gd name="connsiteY40" fmla="*/ 62 h 17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33944" h="1739347">
                <a:moveTo>
                  <a:pt x="752495" y="62"/>
                </a:moveTo>
                <a:cubicBezTo>
                  <a:pt x="890601" y="-1589"/>
                  <a:pt x="1031054" y="29954"/>
                  <a:pt x="1162120" y="98156"/>
                </a:cubicBezTo>
                <a:cubicBezTo>
                  <a:pt x="1590270" y="316401"/>
                  <a:pt x="1756287" y="848920"/>
                  <a:pt x="1537843" y="1267951"/>
                </a:cubicBezTo>
                <a:cubicBezTo>
                  <a:pt x="1319400" y="1695713"/>
                  <a:pt x="786397" y="1861579"/>
                  <a:pt x="366986" y="1643334"/>
                </a:cubicBezTo>
                <a:lnTo>
                  <a:pt x="351462" y="1632994"/>
                </a:lnTo>
                <a:lnTo>
                  <a:pt x="349459" y="1635000"/>
                </a:lnTo>
                <a:cubicBezTo>
                  <a:pt x="349459" y="1635000"/>
                  <a:pt x="349459" y="1635000"/>
                  <a:pt x="314593" y="1608808"/>
                </a:cubicBezTo>
                <a:cubicBezTo>
                  <a:pt x="297160" y="1600078"/>
                  <a:pt x="288444" y="1600078"/>
                  <a:pt x="279727" y="1573886"/>
                </a:cubicBezTo>
                <a:cubicBezTo>
                  <a:pt x="279727" y="1573886"/>
                  <a:pt x="279727" y="1573886"/>
                  <a:pt x="224568" y="1459705"/>
                </a:cubicBezTo>
                <a:lnTo>
                  <a:pt x="202721" y="1414481"/>
                </a:lnTo>
                <a:lnTo>
                  <a:pt x="200805" y="1416813"/>
                </a:lnTo>
                <a:cubicBezTo>
                  <a:pt x="200805" y="1416813"/>
                  <a:pt x="200805" y="1416813"/>
                  <a:pt x="122281" y="1276150"/>
                </a:cubicBezTo>
                <a:cubicBezTo>
                  <a:pt x="122281" y="1276150"/>
                  <a:pt x="122281" y="1276150"/>
                  <a:pt x="279328" y="1258567"/>
                </a:cubicBezTo>
                <a:lnTo>
                  <a:pt x="278766" y="1262345"/>
                </a:lnTo>
                <a:lnTo>
                  <a:pt x="279046" y="1262311"/>
                </a:lnTo>
                <a:cubicBezTo>
                  <a:pt x="319496" y="1257400"/>
                  <a:pt x="373430" y="1250853"/>
                  <a:pt x="445341" y="1242122"/>
                </a:cubicBezTo>
                <a:cubicBezTo>
                  <a:pt x="471490" y="1233391"/>
                  <a:pt x="488923" y="1233391"/>
                  <a:pt x="506356" y="1242122"/>
                </a:cubicBezTo>
                <a:cubicBezTo>
                  <a:pt x="506356" y="1242122"/>
                  <a:pt x="506356" y="1242122"/>
                  <a:pt x="524743" y="1253172"/>
                </a:cubicBezTo>
                <a:lnTo>
                  <a:pt x="548251" y="1267299"/>
                </a:lnTo>
                <a:lnTo>
                  <a:pt x="550526" y="1268057"/>
                </a:lnTo>
                <a:lnTo>
                  <a:pt x="551125" y="1268314"/>
                </a:lnTo>
                <a:lnTo>
                  <a:pt x="557566" y="1268314"/>
                </a:lnTo>
                <a:cubicBezTo>
                  <a:pt x="558655" y="1268314"/>
                  <a:pt x="558655" y="1268314"/>
                  <a:pt x="558655" y="1268314"/>
                </a:cubicBezTo>
                <a:lnTo>
                  <a:pt x="555854" y="1270340"/>
                </a:lnTo>
                <a:lnTo>
                  <a:pt x="634922" y="1304230"/>
                </a:lnTo>
                <a:cubicBezTo>
                  <a:pt x="836547" y="1366430"/>
                  <a:pt x="1064108" y="1275697"/>
                  <a:pt x="1171196" y="1084682"/>
                </a:cubicBezTo>
                <a:cubicBezTo>
                  <a:pt x="1284840" y="857646"/>
                  <a:pt x="1206163" y="586950"/>
                  <a:pt x="978875" y="464700"/>
                </a:cubicBezTo>
                <a:cubicBezTo>
                  <a:pt x="760330" y="342450"/>
                  <a:pt x="480591" y="429772"/>
                  <a:pt x="358205" y="648075"/>
                </a:cubicBezTo>
                <a:cubicBezTo>
                  <a:pt x="244561" y="586950"/>
                  <a:pt x="244561" y="586950"/>
                  <a:pt x="244561" y="586950"/>
                </a:cubicBezTo>
                <a:lnTo>
                  <a:pt x="260200" y="564072"/>
                </a:lnTo>
                <a:lnTo>
                  <a:pt x="260178" y="564072"/>
                </a:lnTo>
                <a:lnTo>
                  <a:pt x="244473" y="587046"/>
                </a:lnTo>
                <a:lnTo>
                  <a:pt x="201027" y="564072"/>
                </a:lnTo>
                <a:lnTo>
                  <a:pt x="197589" y="564072"/>
                </a:lnTo>
                <a:lnTo>
                  <a:pt x="197589" y="562254"/>
                </a:lnTo>
                <a:lnTo>
                  <a:pt x="195434" y="561115"/>
                </a:lnTo>
                <a:cubicBezTo>
                  <a:pt x="95906" y="508484"/>
                  <a:pt x="95906" y="508484"/>
                  <a:pt x="95906" y="508484"/>
                </a:cubicBezTo>
                <a:lnTo>
                  <a:pt x="95976" y="508381"/>
                </a:lnTo>
                <a:lnTo>
                  <a:pt x="64390" y="491168"/>
                </a:lnTo>
                <a:cubicBezTo>
                  <a:pt x="0" y="456078"/>
                  <a:pt x="0" y="456078"/>
                  <a:pt x="0" y="456078"/>
                </a:cubicBezTo>
                <a:cubicBezTo>
                  <a:pt x="156188" y="167994"/>
                  <a:pt x="448663" y="3696"/>
                  <a:pt x="752495" y="62"/>
                </a:cubicBezTo>
                <a:close/>
              </a:path>
            </a:pathLst>
          </a:custGeom>
          <a:solidFill>
            <a:srgbClr val="985CB0"/>
          </a:solidFill>
          <a:ln>
            <a:no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0">
              <a:cs typeface="+mn-ea"/>
              <a:sym typeface="+mn-lt"/>
            </a:endParaRPr>
          </a:p>
        </p:txBody>
      </p:sp>
      <p:grpSp>
        <p:nvGrpSpPr>
          <p:cNvPr id="82" name="组合 81"/>
          <p:cNvGrpSpPr/>
          <p:nvPr/>
        </p:nvGrpSpPr>
        <p:grpSpPr>
          <a:xfrm>
            <a:off x="7011139" y="2201978"/>
            <a:ext cx="2735507" cy="664487"/>
            <a:chOff x="7010226" y="2126270"/>
            <a:chExt cx="2735150" cy="664640"/>
          </a:xfrm>
        </p:grpSpPr>
        <p:sp>
          <p:nvSpPr>
            <p:cNvPr id="83" name="任意多边形 82"/>
            <p:cNvSpPr/>
            <p:nvPr/>
          </p:nvSpPr>
          <p:spPr>
            <a:xfrm flipV="1">
              <a:off x="7010226" y="2164299"/>
              <a:ext cx="2648240" cy="626611"/>
            </a:xfrm>
            <a:custGeom>
              <a:avLst/>
              <a:gdLst>
                <a:gd name="connsiteX0" fmla="*/ 0 w 2682240"/>
                <a:gd name="connsiteY0" fmla="*/ 502920 h 502920"/>
                <a:gd name="connsiteX1" fmla="*/ 914400 w 2682240"/>
                <a:gd name="connsiteY1" fmla="*/ 0 h 502920"/>
                <a:gd name="connsiteX2" fmla="*/ 2682240 w 2682240"/>
                <a:gd name="connsiteY2" fmla="*/ 0 h 502920"/>
                <a:gd name="connsiteX0-1" fmla="*/ 0 w 2860578"/>
                <a:gd name="connsiteY0-2" fmla="*/ 0 h 676853"/>
                <a:gd name="connsiteX1-3" fmla="*/ 1092738 w 2860578"/>
                <a:gd name="connsiteY1-4" fmla="*/ 676853 h 676853"/>
                <a:gd name="connsiteX2-5" fmla="*/ 2860578 w 2860578"/>
                <a:gd name="connsiteY2-6" fmla="*/ 676853 h 676853"/>
              </a:gdLst>
              <a:ahLst/>
              <a:cxnLst>
                <a:cxn ang="0">
                  <a:pos x="connsiteX0-1" y="connsiteY0-2"/>
                </a:cxn>
                <a:cxn ang="0">
                  <a:pos x="connsiteX1-3" y="connsiteY1-4"/>
                </a:cxn>
                <a:cxn ang="0">
                  <a:pos x="connsiteX2-5" y="connsiteY2-6"/>
                </a:cxn>
              </a:cxnLst>
              <a:rect l="l" t="t" r="r" b="b"/>
              <a:pathLst>
                <a:path w="2860578" h="676853">
                  <a:moveTo>
                    <a:pt x="0" y="0"/>
                  </a:moveTo>
                  <a:lnTo>
                    <a:pt x="1092738" y="676853"/>
                  </a:lnTo>
                  <a:lnTo>
                    <a:pt x="2860578" y="676853"/>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4" name="椭圆 83"/>
            <p:cNvSpPr/>
            <p:nvPr/>
          </p:nvSpPr>
          <p:spPr>
            <a:xfrm flipV="1">
              <a:off x="9656498" y="2126270"/>
              <a:ext cx="88878" cy="88878"/>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85" name="Group 12"/>
          <p:cNvGrpSpPr>
            <a:grpSpLocks noChangeAspect="1"/>
          </p:cNvGrpSpPr>
          <p:nvPr/>
        </p:nvGrpSpPr>
        <p:grpSpPr bwMode="auto">
          <a:xfrm>
            <a:off x="6139477" y="1985704"/>
            <a:ext cx="1626132" cy="1834147"/>
            <a:chOff x="5253" y="1674"/>
            <a:chExt cx="1465" cy="1653"/>
          </a:xfrm>
          <a:effectLst/>
        </p:grpSpPr>
        <p:sp>
          <p:nvSpPr>
            <p:cNvPr id="86" name="Freeform 13"/>
            <p:cNvSpPr/>
            <p:nvPr/>
          </p:nvSpPr>
          <p:spPr bwMode="auto">
            <a:xfrm>
              <a:off x="5253" y="1674"/>
              <a:ext cx="1465" cy="1653"/>
            </a:xfrm>
            <a:custGeom>
              <a:avLst/>
              <a:gdLst>
                <a:gd name="T0" fmla="*/ 47 w 201"/>
                <a:gd name="T1" fmla="*/ 190 h 227"/>
                <a:gd name="T2" fmla="*/ 164 w 201"/>
                <a:gd name="T3" fmla="*/ 154 h 227"/>
                <a:gd name="T4" fmla="*/ 129 w 201"/>
                <a:gd name="T5" fmla="*/ 36 h 227"/>
                <a:gd name="T6" fmla="*/ 11 w 201"/>
                <a:gd name="T7" fmla="*/ 72 h 227"/>
                <a:gd name="T8" fmla="*/ 0 w 201"/>
                <a:gd name="T9" fmla="*/ 66 h 227"/>
                <a:gd name="T10" fmla="*/ 133 w 201"/>
                <a:gd name="T11" fmla="*/ 25 h 227"/>
                <a:gd name="T12" fmla="*/ 176 w 201"/>
                <a:gd name="T13" fmla="*/ 159 h 227"/>
                <a:gd name="T14" fmla="*/ 42 w 201"/>
                <a:gd name="T15" fmla="*/ 202 h 227"/>
                <a:gd name="T16" fmla="*/ 36 w 201"/>
                <a:gd name="T17" fmla="*/ 198 h 227"/>
                <a:gd name="T18" fmla="*/ 38 w 201"/>
                <a:gd name="T19" fmla="*/ 185 h 227"/>
                <a:gd name="T20" fmla="*/ 47 w 201"/>
                <a:gd name="T21" fmla="*/ 19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227">
                  <a:moveTo>
                    <a:pt x="47" y="190"/>
                  </a:moveTo>
                  <a:cubicBezTo>
                    <a:pt x="89" y="213"/>
                    <a:pt x="142" y="197"/>
                    <a:pt x="164" y="154"/>
                  </a:cubicBezTo>
                  <a:cubicBezTo>
                    <a:pt x="187" y="112"/>
                    <a:pt x="171" y="59"/>
                    <a:pt x="129" y="36"/>
                  </a:cubicBezTo>
                  <a:cubicBezTo>
                    <a:pt x="86" y="14"/>
                    <a:pt x="34" y="30"/>
                    <a:pt x="11" y="72"/>
                  </a:cubicBezTo>
                  <a:cubicBezTo>
                    <a:pt x="0" y="66"/>
                    <a:pt x="0" y="66"/>
                    <a:pt x="0" y="66"/>
                  </a:cubicBezTo>
                  <a:cubicBezTo>
                    <a:pt x="26" y="18"/>
                    <a:pt x="85" y="0"/>
                    <a:pt x="133" y="25"/>
                  </a:cubicBezTo>
                  <a:cubicBezTo>
                    <a:pt x="182" y="50"/>
                    <a:pt x="201" y="111"/>
                    <a:pt x="176" y="159"/>
                  </a:cubicBezTo>
                  <a:cubicBezTo>
                    <a:pt x="151" y="208"/>
                    <a:pt x="90" y="227"/>
                    <a:pt x="42" y="202"/>
                  </a:cubicBezTo>
                  <a:cubicBezTo>
                    <a:pt x="40" y="201"/>
                    <a:pt x="38" y="199"/>
                    <a:pt x="36" y="198"/>
                  </a:cubicBezTo>
                  <a:cubicBezTo>
                    <a:pt x="38" y="185"/>
                    <a:pt x="38" y="185"/>
                    <a:pt x="38" y="185"/>
                  </a:cubicBezTo>
                  <a:cubicBezTo>
                    <a:pt x="41" y="187"/>
                    <a:pt x="44" y="189"/>
                    <a:pt x="47" y="19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7" name="Freeform 14"/>
            <p:cNvSpPr/>
            <p:nvPr/>
          </p:nvSpPr>
          <p:spPr bwMode="auto">
            <a:xfrm>
              <a:off x="5333" y="1776"/>
              <a:ext cx="1283" cy="1449"/>
            </a:xfrm>
            <a:custGeom>
              <a:avLst/>
              <a:gdLst>
                <a:gd name="T0" fmla="*/ 118 w 176"/>
                <a:gd name="T1" fmla="*/ 22 h 199"/>
                <a:gd name="T2" fmla="*/ 153 w 176"/>
                <a:gd name="T3" fmla="*/ 140 h 199"/>
                <a:gd name="T4" fmla="*/ 36 w 176"/>
                <a:gd name="T5" fmla="*/ 176 h 199"/>
                <a:gd name="T6" fmla="*/ 27 w 176"/>
                <a:gd name="T7" fmla="*/ 171 h 199"/>
                <a:gd name="T8" fmla="*/ 30 w 176"/>
                <a:gd name="T9" fmla="*/ 155 h 199"/>
                <a:gd name="T10" fmla="*/ 35 w 176"/>
                <a:gd name="T11" fmla="*/ 152 h 199"/>
                <a:gd name="T12" fmla="*/ 45 w 176"/>
                <a:gd name="T13" fmla="*/ 159 h 199"/>
                <a:gd name="T14" fmla="*/ 136 w 176"/>
                <a:gd name="T15" fmla="*/ 131 h 199"/>
                <a:gd name="T16" fmla="*/ 108 w 176"/>
                <a:gd name="T17" fmla="*/ 40 h 199"/>
                <a:gd name="T18" fmla="*/ 17 w 176"/>
                <a:gd name="T19" fmla="*/ 67 h 199"/>
                <a:gd name="T20" fmla="*/ 0 w 176"/>
                <a:gd name="T21" fmla="*/ 58 h 199"/>
                <a:gd name="T22" fmla="*/ 118 w 176"/>
                <a:gd name="T23" fmla="*/ 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99">
                  <a:moveTo>
                    <a:pt x="118" y="22"/>
                  </a:moveTo>
                  <a:cubicBezTo>
                    <a:pt x="160" y="45"/>
                    <a:pt x="176" y="98"/>
                    <a:pt x="153" y="140"/>
                  </a:cubicBezTo>
                  <a:cubicBezTo>
                    <a:pt x="131" y="183"/>
                    <a:pt x="78" y="199"/>
                    <a:pt x="36" y="176"/>
                  </a:cubicBezTo>
                  <a:cubicBezTo>
                    <a:pt x="33" y="175"/>
                    <a:pt x="30" y="173"/>
                    <a:pt x="27" y="171"/>
                  </a:cubicBezTo>
                  <a:cubicBezTo>
                    <a:pt x="30" y="155"/>
                    <a:pt x="30" y="155"/>
                    <a:pt x="30" y="155"/>
                  </a:cubicBezTo>
                  <a:cubicBezTo>
                    <a:pt x="35" y="152"/>
                    <a:pt x="35" y="152"/>
                    <a:pt x="35" y="152"/>
                  </a:cubicBezTo>
                  <a:cubicBezTo>
                    <a:pt x="38" y="155"/>
                    <a:pt x="41" y="157"/>
                    <a:pt x="45" y="159"/>
                  </a:cubicBezTo>
                  <a:cubicBezTo>
                    <a:pt x="78" y="177"/>
                    <a:pt x="119" y="164"/>
                    <a:pt x="136" y="131"/>
                  </a:cubicBezTo>
                  <a:cubicBezTo>
                    <a:pt x="154" y="98"/>
                    <a:pt x="141" y="57"/>
                    <a:pt x="108" y="40"/>
                  </a:cubicBezTo>
                  <a:cubicBezTo>
                    <a:pt x="76" y="22"/>
                    <a:pt x="35" y="34"/>
                    <a:pt x="17" y="67"/>
                  </a:cubicBezTo>
                  <a:cubicBezTo>
                    <a:pt x="0" y="58"/>
                    <a:pt x="0" y="58"/>
                    <a:pt x="0" y="58"/>
                  </a:cubicBezTo>
                  <a:cubicBezTo>
                    <a:pt x="23" y="16"/>
                    <a:pt x="75" y="0"/>
                    <a:pt x="118" y="22"/>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8" name="Freeform 15"/>
            <p:cNvSpPr/>
            <p:nvPr/>
          </p:nvSpPr>
          <p:spPr bwMode="auto">
            <a:xfrm>
              <a:off x="5457" y="1936"/>
              <a:ext cx="999" cy="1129"/>
            </a:xfrm>
            <a:custGeom>
              <a:avLst/>
              <a:gdLst>
                <a:gd name="T0" fmla="*/ 35 w 137"/>
                <a:gd name="T1" fmla="*/ 123 h 155"/>
                <a:gd name="T2" fmla="*/ 106 w 137"/>
                <a:gd name="T3" fmla="*/ 102 h 155"/>
                <a:gd name="T4" fmla="*/ 84 w 137"/>
                <a:gd name="T5" fmla="*/ 31 h 155"/>
                <a:gd name="T6" fmla="*/ 13 w 137"/>
                <a:gd name="T7" fmla="*/ 52 h 155"/>
                <a:gd name="T8" fmla="*/ 0 w 137"/>
                <a:gd name="T9" fmla="*/ 45 h 155"/>
                <a:gd name="T10" fmla="*/ 91 w 137"/>
                <a:gd name="T11" fmla="*/ 18 h 155"/>
                <a:gd name="T12" fmla="*/ 119 w 137"/>
                <a:gd name="T13" fmla="*/ 109 h 155"/>
                <a:gd name="T14" fmla="*/ 28 w 137"/>
                <a:gd name="T15" fmla="*/ 137 h 155"/>
                <a:gd name="T16" fmla="*/ 18 w 137"/>
                <a:gd name="T17" fmla="*/ 130 h 155"/>
                <a:gd name="T18" fmla="*/ 32 w 137"/>
                <a:gd name="T19" fmla="*/ 122 h 155"/>
                <a:gd name="T20" fmla="*/ 35 w 137"/>
                <a:gd name="T21" fmla="*/ 12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5">
                  <a:moveTo>
                    <a:pt x="35" y="123"/>
                  </a:moveTo>
                  <a:cubicBezTo>
                    <a:pt x="60" y="137"/>
                    <a:pt x="92" y="127"/>
                    <a:pt x="106" y="102"/>
                  </a:cubicBezTo>
                  <a:cubicBezTo>
                    <a:pt x="119" y="76"/>
                    <a:pt x="110" y="45"/>
                    <a:pt x="84" y="31"/>
                  </a:cubicBezTo>
                  <a:cubicBezTo>
                    <a:pt x="59" y="17"/>
                    <a:pt x="27" y="27"/>
                    <a:pt x="13" y="52"/>
                  </a:cubicBezTo>
                  <a:cubicBezTo>
                    <a:pt x="0" y="45"/>
                    <a:pt x="0" y="45"/>
                    <a:pt x="0" y="45"/>
                  </a:cubicBezTo>
                  <a:cubicBezTo>
                    <a:pt x="18" y="12"/>
                    <a:pt x="59" y="0"/>
                    <a:pt x="91" y="18"/>
                  </a:cubicBezTo>
                  <a:cubicBezTo>
                    <a:pt x="124" y="35"/>
                    <a:pt x="137" y="76"/>
                    <a:pt x="119" y="109"/>
                  </a:cubicBezTo>
                  <a:cubicBezTo>
                    <a:pt x="102" y="142"/>
                    <a:pt x="61" y="155"/>
                    <a:pt x="28" y="137"/>
                  </a:cubicBezTo>
                  <a:cubicBezTo>
                    <a:pt x="24" y="135"/>
                    <a:pt x="21" y="133"/>
                    <a:pt x="18" y="130"/>
                  </a:cubicBezTo>
                  <a:cubicBezTo>
                    <a:pt x="32" y="122"/>
                    <a:pt x="32" y="122"/>
                    <a:pt x="32" y="122"/>
                  </a:cubicBezTo>
                  <a:cubicBezTo>
                    <a:pt x="33" y="122"/>
                    <a:pt x="34" y="123"/>
                    <a:pt x="35" y="12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9" name="Freeform 16"/>
            <p:cNvSpPr/>
            <p:nvPr/>
          </p:nvSpPr>
          <p:spPr bwMode="auto">
            <a:xfrm>
              <a:off x="5370" y="2803"/>
              <a:ext cx="349" cy="335"/>
            </a:xfrm>
            <a:custGeom>
              <a:avLst/>
              <a:gdLst>
                <a:gd name="T0" fmla="*/ 30 w 48"/>
                <a:gd name="T1" fmla="*/ 40 h 46"/>
                <a:gd name="T2" fmla="*/ 32 w 48"/>
                <a:gd name="T3" fmla="*/ 40 h 46"/>
                <a:gd name="T4" fmla="*/ 34 w 48"/>
                <a:gd name="T5" fmla="*/ 39 h 46"/>
                <a:gd name="T6" fmla="*/ 35 w 48"/>
                <a:gd name="T7" fmla="*/ 38 h 46"/>
                <a:gd name="T8" fmla="*/ 36 w 48"/>
                <a:gd name="T9" fmla="*/ 36 h 46"/>
                <a:gd name="T10" fmla="*/ 35 w 48"/>
                <a:gd name="T11" fmla="*/ 34 h 46"/>
                <a:gd name="T12" fmla="*/ 34 w 48"/>
                <a:gd name="T13" fmla="*/ 32 h 46"/>
                <a:gd name="T14" fmla="*/ 35 w 48"/>
                <a:gd name="T15" fmla="*/ 26 h 46"/>
                <a:gd name="T16" fmla="*/ 40 w 48"/>
                <a:gd name="T17" fmla="*/ 22 h 46"/>
                <a:gd name="T18" fmla="*/ 42 w 48"/>
                <a:gd name="T19" fmla="*/ 21 h 46"/>
                <a:gd name="T20" fmla="*/ 45 w 48"/>
                <a:gd name="T21" fmla="*/ 20 h 46"/>
                <a:gd name="T22" fmla="*/ 45 w 48"/>
                <a:gd name="T23" fmla="*/ 20 h 46"/>
                <a:gd name="T24" fmla="*/ 46 w 48"/>
                <a:gd name="T25" fmla="*/ 18 h 46"/>
                <a:gd name="T26" fmla="*/ 45 w 48"/>
                <a:gd name="T27" fmla="*/ 16 h 46"/>
                <a:gd name="T28" fmla="*/ 44 w 48"/>
                <a:gd name="T29" fmla="*/ 14 h 46"/>
                <a:gd name="T30" fmla="*/ 45 w 48"/>
                <a:gd name="T31" fmla="*/ 8 h 46"/>
                <a:gd name="T32" fmla="*/ 48 w 48"/>
                <a:gd name="T33" fmla="*/ 4 h 46"/>
                <a:gd name="T34" fmla="*/ 47 w 48"/>
                <a:gd name="T35" fmla="*/ 4 h 46"/>
                <a:gd name="T36" fmla="*/ 42 w 48"/>
                <a:gd name="T37" fmla="*/ 1 h 46"/>
                <a:gd name="T38" fmla="*/ 35 w 48"/>
                <a:gd name="T39" fmla="*/ 1 h 46"/>
                <a:gd name="T40" fmla="*/ 35 w 48"/>
                <a:gd name="T41" fmla="*/ 1 h 46"/>
                <a:gd name="T42" fmla="*/ 2 w 48"/>
                <a:gd name="T43" fmla="*/ 5 h 46"/>
                <a:gd name="T44" fmla="*/ 0 w 48"/>
                <a:gd name="T45" fmla="*/ 6 h 46"/>
                <a:gd name="T46" fmla="*/ 1 w 48"/>
                <a:gd name="T47" fmla="*/ 8 h 46"/>
                <a:gd name="T48" fmla="*/ 16 w 48"/>
                <a:gd name="T49" fmla="*/ 39 h 46"/>
                <a:gd name="T50" fmla="*/ 20 w 48"/>
                <a:gd name="T51" fmla="*/ 43 h 46"/>
                <a:gd name="T52" fmla="*/ 24 w 48"/>
                <a:gd name="T53" fmla="*/ 46 h 46"/>
                <a:gd name="T54" fmla="*/ 25 w 48"/>
                <a:gd name="T55" fmla="*/ 45 h 46"/>
                <a:gd name="T56" fmla="*/ 30 w 48"/>
                <a:gd name="T5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46">
                  <a:moveTo>
                    <a:pt x="30" y="40"/>
                  </a:moveTo>
                  <a:cubicBezTo>
                    <a:pt x="32" y="40"/>
                    <a:pt x="32" y="40"/>
                    <a:pt x="32" y="40"/>
                  </a:cubicBezTo>
                  <a:cubicBezTo>
                    <a:pt x="34" y="39"/>
                    <a:pt x="34" y="39"/>
                    <a:pt x="34" y="39"/>
                  </a:cubicBezTo>
                  <a:cubicBezTo>
                    <a:pt x="35" y="39"/>
                    <a:pt x="35" y="38"/>
                    <a:pt x="35" y="38"/>
                  </a:cubicBezTo>
                  <a:cubicBezTo>
                    <a:pt x="36" y="37"/>
                    <a:pt x="36" y="37"/>
                    <a:pt x="36" y="36"/>
                  </a:cubicBezTo>
                  <a:cubicBezTo>
                    <a:pt x="35" y="34"/>
                    <a:pt x="35" y="34"/>
                    <a:pt x="35" y="34"/>
                  </a:cubicBezTo>
                  <a:cubicBezTo>
                    <a:pt x="34" y="32"/>
                    <a:pt x="34" y="32"/>
                    <a:pt x="34" y="32"/>
                  </a:cubicBezTo>
                  <a:cubicBezTo>
                    <a:pt x="34" y="30"/>
                    <a:pt x="34" y="28"/>
                    <a:pt x="35" y="26"/>
                  </a:cubicBezTo>
                  <a:cubicBezTo>
                    <a:pt x="36" y="24"/>
                    <a:pt x="38" y="22"/>
                    <a:pt x="40" y="22"/>
                  </a:cubicBezTo>
                  <a:cubicBezTo>
                    <a:pt x="42" y="21"/>
                    <a:pt x="42" y="21"/>
                    <a:pt x="42" y="21"/>
                  </a:cubicBezTo>
                  <a:cubicBezTo>
                    <a:pt x="45" y="20"/>
                    <a:pt x="45" y="20"/>
                    <a:pt x="45" y="20"/>
                  </a:cubicBezTo>
                  <a:cubicBezTo>
                    <a:pt x="45" y="20"/>
                    <a:pt x="45" y="20"/>
                    <a:pt x="45" y="20"/>
                  </a:cubicBezTo>
                  <a:cubicBezTo>
                    <a:pt x="46" y="19"/>
                    <a:pt x="46" y="19"/>
                    <a:pt x="46" y="18"/>
                  </a:cubicBezTo>
                  <a:cubicBezTo>
                    <a:pt x="45" y="16"/>
                    <a:pt x="45" y="16"/>
                    <a:pt x="45" y="16"/>
                  </a:cubicBezTo>
                  <a:cubicBezTo>
                    <a:pt x="44" y="14"/>
                    <a:pt x="44" y="14"/>
                    <a:pt x="44" y="14"/>
                  </a:cubicBezTo>
                  <a:cubicBezTo>
                    <a:pt x="44" y="12"/>
                    <a:pt x="43" y="10"/>
                    <a:pt x="45" y="8"/>
                  </a:cubicBezTo>
                  <a:cubicBezTo>
                    <a:pt x="45" y="6"/>
                    <a:pt x="46" y="5"/>
                    <a:pt x="48" y="4"/>
                  </a:cubicBezTo>
                  <a:cubicBezTo>
                    <a:pt x="48" y="4"/>
                    <a:pt x="48" y="4"/>
                    <a:pt x="47" y="4"/>
                  </a:cubicBezTo>
                  <a:cubicBezTo>
                    <a:pt x="42" y="1"/>
                    <a:pt x="42" y="1"/>
                    <a:pt x="42" y="1"/>
                  </a:cubicBezTo>
                  <a:cubicBezTo>
                    <a:pt x="40" y="0"/>
                    <a:pt x="38" y="0"/>
                    <a:pt x="35" y="1"/>
                  </a:cubicBezTo>
                  <a:cubicBezTo>
                    <a:pt x="35" y="1"/>
                    <a:pt x="35" y="1"/>
                    <a:pt x="35" y="1"/>
                  </a:cubicBezTo>
                  <a:cubicBezTo>
                    <a:pt x="2" y="5"/>
                    <a:pt x="2" y="5"/>
                    <a:pt x="2" y="5"/>
                  </a:cubicBezTo>
                  <a:cubicBezTo>
                    <a:pt x="0" y="6"/>
                    <a:pt x="0" y="6"/>
                    <a:pt x="0" y="6"/>
                  </a:cubicBezTo>
                  <a:cubicBezTo>
                    <a:pt x="1" y="8"/>
                    <a:pt x="1" y="8"/>
                    <a:pt x="1" y="8"/>
                  </a:cubicBezTo>
                  <a:cubicBezTo>
                    <a:pt x="16" y="39"/>
                    <a:pt x="16" y="39"/>
                    <a:pt x="16" y="39"/>
                  </a:cubicBezTo>
                  <a:cubicBezTo>
                    <a:pt x="17" y="42"/>
                    <a:pt x="18" y="42"/>
                    <a:pt x="20" y="43"/>
                  </a:cubicBezTo>
                  <a:cubicBezTo>
                    <a:pt x="24" y="46"/>
                    <a:pt x="24" y="46"/>
                    <a:pt x="24" y="46"/>
                  </a:cubicBezTo>
                  <a:cubicBezTo>
                    <a:pt x="25" y="45"/>
                    <a:pt x="25" y="45"/>
                    <a:pt x="25" y="45"/>
                  </a:cubicBezTo>
                  <a:cubicBezTo>
                    <a:pt x="26" y="42"/>
                    <a:pt x="28" y="41"/>
                    <a:pt x="30" y="40"/>
                  </a:cubicBezTo>
                  <a:close/>
                </a:path>
              </a:pathLst>
            </a:custGeom>
            <a:solidFill>
              <a:srgbClr val="FFD3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0" name="Freeform 17"/>
            <p:cNvSpPr/>
            <p:nvPr/>
          </p:nvSpPr>
          <p:spPr bwMode="auto">
            <a:xfrm>
              <a:off x="5355" y="2824"/>
              <a:ext cx="131" cy="132"/>
            </a:xfrm>
            <a:custGeom>
              <a:avLst/>
              <a:gdLst>
                <a:gd name="T0" fmla="*/ 18 w 18"/>
                <a:gd name="T1" fmla="*/ 0 h 18"/>
                <a:gd name="T2" fmla="*/ 0 w 18"/>
                <a:gd name="T3" fmla="*/ 2 h 18"/>
                <a:gd name="T4" fmla="*/ 9 w 18"/>
                <a:gd name="T5" fmla="*/ 18 h 18"/>
                <a:gd name="T6" fmla="*/ 15 w 18"/>
                <a:gd name="T7" fmla="*/ 10 h 18"/>
                <a:gd name="T8" fmla="*/ 18 w 18"/>
                <a:gd name="T9" fmla="*/ 0 h 18"/>
              </a:gdLst>
              <a:ahLst/>
              <a:cxnLst>
                <a:cxn ang="0">
                  <a:pos x="T0" y="T1"/>
                </a:cxn>
                <a:cxn ang="0">
                  <a:pos x="T2" y="T3"/>
                </a:cxn>
                <a:cxn ang="0">
                  <a:pos x="T4" y="T5"/>
                </a:cxn>
                <a:cxn ang="0">
                  <a:pos x="T6" y="T7"/>
                </a:cxn>
                <a:cxn ang="0">
                  <a:pos x="T8" y="T9"/>
                </a:cxn>
              </a:cxnLst>
              <a:rect l="0" t="0" r="r" b="b"/>
              <a:pathLst>
                <a:path w="18" h="18">
                  <a:moveTo>
                    <a:pt x="18" y="0"/>
                  </a:moveTo>
                  <a:cubicBezTo>
                    <a:pt x="0" y="2"/>
                    <a:pt x="0" y="2"/>
                    <a:pt x="0" y="2"/>
                  </a:cubicBezTo>
                  <a:cubicBezTo>
                    <a:pt x="9" y="18"/>
                    <a:pt x="9" y="18"/>
                    <a:pt x="9" y="18"/>
                  </a:cubicBezTo>
                  <a:cubicBezTo>
                    <a:pt x="11" y="16"/>
                    <a:pt x="13" y="13"/>
                    <a:pt x="15" y="10"/>
                  </a:cubicBezTo>
                  <a:cubicBezTo>
                    <a:pt x="17" y="7"/>
                    <a:pt x="18" y="3"/>
                    <a:pt x="18" y="0"/>
                  </a:cubicBezTo>
                  <a:close/>
                </a:path>
              </a:pathLst>
            </a:custGeom>
            <a:solidFill>
              <a:srgbClr val="FFA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91" name="Group 12"/>
          <p:cNvGrpSpPr>
            <a:grpSpLocks noChangeAspect="1"/>
          </p:cNvGrpSpPr>
          <p:nvPr/>
        </p:nvGrpSpPr>
        <p:grpSpPr bwMode="auto">
          <a:xfrm>
            <a:off x="6597143" y="3977068"/>
            <a:ext cx="1626132" cy="1834147"/>
            <a:chOff x="5253" y="1674"/>
            <a:chExt cx="1465" cy="1653"/>
          </a:xfrm>
          <a:effectLst/>
        </p:grpSpPr>
        <p:sp>
          <p:nvSpPr>
            <p:cNvPr id="92" name="Freeform 13"/>
            <p:cNvSpPr/>
            <p:nvPr/>
          </p:nvSpPr>
          <p:spPr bwMode="auto">
            <a:xfrm>
              <a:off x="5253" y="1674"/>
              <a:ext cx="1465" cy="1653"/>
            </a:xfrm>
            <a:custGeom>
              <a:avLst/>
              <a:gdLst>
                <a:gd name="T0" fmla="*/ 47 w 201"/>
                <a:gd name="T1" fmla="*/ 190 h 227"/>
                <a:gd name="T2" fmla="*/ 164 w 201"/>
                <a:gd name="T3" fmla="*/ 154 h 227"/>
                <a:gd name="T4" fmla="*/ 129 w 201"/>
                <a:gd name="T5" fmla="*/ 36 h 227"/>
                <a:gd name="T6" fmla="*/ 11 w 201"/>
                <a:gd name="T7" fmla="*/ 72 h 227"/>
                <a:gd name="T8" fmla="*/ 0 w 201"/>
                <a:gd name="T9" fmla="*/ 66 h 227"/>
                <a:gd name="T10" fmla="*/ 133 w 201"/>
                <a:gd name="T11" fmla="*/ 25 h 227"/>
                <a:gd name="T12" fmla="*/ 176 w 201"/>
                <a:gd name="T13" fmla="*/ 159 h 227"/>
                <a:gd name="T14" fmla="*/ 42 w 201"/>
                <a:gd name="T15" fmla="*/ 202 h 227"/>
                <a:gd name="T16" fmla="*/ 36 w 201"/>
                <a:gd name="T17" fmla="*/ 198 h 227"/>
                <a:gd name="T18" fmla="*/ 38 w 201"/>
                <a:gd name="T19" fmla="*/ 185 h 227"/>
                <a:gd name="T20" fmla="*/ 47 w 201"/>
                <a:gd name="T21" fmla="*/ 19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227">
                  <a:moveTo>
                    <a:pt x="47" y="190"/>
                  </a:moveTo>
                  <a:cubicBezTo>
                    <a:pt x="89" y="213"/>
                    <a:pt x="142" y="197"/>
                    <a:pt x="164" y="154"/>
                  </a:cubicBezTo>
                  <a:cubicBezTo>
                    <a:pt x="187" y="112"/>
                    <a:pt x="171" y="59"/>
                    <a:pt x="129" y="36"/>
                  </a:cubicBezTo>
                  <a:cubicBezTo>
                    <a:pt x="86" y="14"/>
                    <a:pt x="34" y="30"/>
                    <a:pt x="11" y="72"/>
                  </a:cubicBezTo>
                  <a:cubicBezTo>
                    <a:pt x="0" y="66"/>
                    <a:pt x="0" y="66"/>
                    <a:pt x="0" y="66"/>
                  </a:cubicBezTo>
                  <a:cubicBezTo>
                    <a:pt x="26" y="18"/>
                    <a:pt x="85" y="0"/>
                    <a:pt x="133" y="25"/>
                  </a:cubicBezTo>
                  <a:cubicBezTo>
                    <a:pt x="182" y="50"/>
                    <a:pt x="201" y="111"/>
                    <a:pt x="176" y="159"/>
                  </a:cubicBezTo>
                  <a:cubicBezTo>
                    <a:pt x="151" y="208"/>
                    <a:pt x="90" y="227"/>
                    <a:pt x="42" y="202"/>
                  </a:cubicBezTo>
                  <a:cubicBezTo>
                    <a:pt x="40" y="201"/>
                    <a:pt x="38" y="199"/>
                    <a:pt x="36" y="198"/>
                  </a:cubicBezTo>
                  <a:cubicBezTo>
                    <a:pt x="38" y="185"/>
                    <a:pt x="38" y="185"/>
                    <a:pt x="38" y="185"/>
                  </a:cubicBezTo>
                  <a:cubicBezTo>
                    <a:pt x="41" y="187"/>
                    <a:pt x="44" y="189"/>
                    <a:pt x="47" y="19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3" name="Freeform 14"/>
            <p:cNvSpPr/>
            <p:nvPr/>
          </p:nvSpPr>
          <p:spPr bwMode="auto">
            <a:xfrm>
              <a:off x="5333" y="1776"/>
              <a:ext cx="1283" cy="1449"/>
            </a:xfrm>
            <a:custGeom>
              <a:avLst/>
              <a:gdLst>
                <a:gd name="T0" fmla="*/ 118 w 176"/>
                <a:gd name="T1" fmla="*/ 22 h 199"/>
                <a:gd name="T2" fmla="*/ 153 w 176"/>
                <a:gd name="T3" fmla="*/ 140 h 199"/>
                <a:gd name="T4" fmla="*/ 36 w 176"/>
                <a:gd name="T5" fmla="*/ 176 h 199"/>
                <a:gd name="T6" fmla="*/ 27 w 176"/>
                <a:gd name="T7" fmla="*/ 171 h 199"/>
                <a:gd name="T8" fmla="*/ 30 w 176"/>
                <a:gd name="T9" fmla="*/ 155 h 199"/>
                <a:gd name="T10" fmla="*/ 35 w 176"/>
                <a:gd name="T11" fmla="*/ 152 h 199"/>
                <a:gd name="T12" fmla="*/ 45 w 176"/>
                <a:gd name="T13" fmla="*/ 159 h 199"/>
                <a:gd name="T14" fmla="*/ 136 w 176"/>
                <a:gd name="T15" fmla="*/ 131 h 199"/>
                <a:gd name="T16" fmla="*/ 108 w 176"/>
                <a:gd name="T17" fmla="*/ 40 h 199"/>
                <a:gd name="T18" fmla="*/ 17 w 176"/>
                <a:gd name="T19" fmla="*/ 67 h 199"/>
                <a:gd name="T20" fmla="*/ 0 w 176"/>
                <a:gd name="T21" fmla="*/ 58 h 199"/>
                <a:gd name="T22" fmla="*/ 118 w 176"/>
                <a:gd name="T23" fmla="*/ 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99">
                  <a:moveTo>
                    <a:pt x="118" y="22"/>
                  </a:moveTo>
                  <a:cubicBezTo>
                    <a:pt x="160" y="45"/>
                    <a:pt x="176" y="98"/>
                    <a:pt x="153" y="140"/>
                  </a:cubicBezTo>
                  <a:cubicBezTo>
                    <a:pt x="131" y="183"/>
                    <a:pt x="78" y="199"/>
                    <a:pt x="36" y="176"/>
                  </a:cubicBezTo>
                  <a:cubicBezTo>
                    <a:pt x="33" y="175"/>
                    <a:pt x="30" y="173"/>
                    <a:pt x="27" y="171"/>
                  </a:cubicBezTo>
                  <a:cubicBezTo>
                    <a:pt x="30" y="155"/>
                    <a:pt x="30" y="155"/>
                    <a:pt x="30" y="155"/>
                  </a:cubicBezTo>
                  <a:cubicBezTo>
                    <a:pt x="35" y="152"/>
                    <a:pt x="35" y="152"/>
                    <a:pt x="35" y="152"/>
                  </a:cubicBezTo>
                  <a:cubicBezTo>
                    <a:pt x="38" y="155"/>
                    <a:pt x="41" y="157"/>
                    <a:pt x="45" y="159"/>
                  </a:cubicBezTo>
                  <a:cubicBezTo>
                    <a:pt x="78" y="177"/>
                    <a:pt x="119" y="164"/>
                    <a:pt x="136" y="131"/>
                  </a:cubicBezTo>
                  <a:cubicBezTo>
                    <a:pt x="154" y="98"/>
                    <a:pt x="141" y="57"/>
                    <a:pt x="108" y="40"/>
                  </a:cubicBezTo>
                  <a:cubicBezTo>
                    <a:pt x="76" y="22"/>
                    <a:pt x="35" y="34"/>
                    <a:pt x="17" y="67"/>
                  </a:cubicBezTo>
                  <a:cubicBezTo>
                    <a:pt x="0" y="58"/>
                    <a:pt x="0" y="58"/>
                    <a:pt x="0" y="58"/>
                  </a:cubicBezTo>
                  <a:cubicBezTo>
                    <a:pt x="23" y="16"/>
                    <a:pt x="75" y="0"/>
                    <a:pt x="118" y="22"/>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4" name="Freeform 15"/>
            <p:cNvSpPr/>
            <p:nvPr/>
          </p:nvSpPr>
          <p:spPr bwMode="auto">
            <a:xfrm>
              <a:off x="5457" y="1936"/>
              <a:ext cx="999" cy="1129"/>
            </a:xfrm>
            <a:custGeom>
              <a:avLst/>
              <a:gdLst>
                <a:gd name="T0" fmla="*/ 35 w 137"/>
                <a:gd name="T1" fmla="*/ 123 h 155"/>
                <a:gd name="T2" fmla="*/ 106 w 137"/>
                <a:gd name="T3" fmla="*/ 102 h 155"/>
                <a:gd name="T4" fmla="*/ 84 w 137"/>
                <a:gd name="T5" fmla="*/ 31 h 155"/>
                <a:gd name="T6" fmla="*/ 13 w 137"/>
                <a:gd name="T7" fmla="*/ 52 h 155"/>
                <a:gd name="T8" fmla="*/ 0 w 137"/>
                <a:gd name="T9" fmla="*/ 45 h 155"/>
                <a:gd name="T10" fmla="*/ 91 w 137"/>
                <a:gd name="T11" fmla="*/ 18 h 155"/>
                <a:gd name="T12" fmla="*/ 119 w 137"/>
                <a:gd name="T13" fmla="*/ 109 h 155"/>
                <a:gd name="T14" fmla="*/ 28 w 137"/>
                <a:gd name="T15" fmla="*/ 137 h 155"/>
                <a:gd name="T16" fmla="*/ 18 w 137"/>
                <a:gd name="T17" fmla="*/ 130 h 155"/>
                <a:gd name="T18" fmla="*/ 32 w 137"/>
                <a:gd name="T19" fmla="*/ 122 h 155"/>
                <a:gd name="T20" fmla="*/ 35 w 137"/>
                <a:gd name="T21" fmla="*/ 12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5">
                  <a:moveTo>
                    <a:pt x="35" y="123"/>
                  </a:moveTo>
                  <a:cubicBezTo>
                    <a:pt x="60" y="137"/>
                    <a:pt x="92" y="127"/>
                    <a:pt x="106" y="102"/>
                  </a:cubicBezTo>
                  <a:cubicBezTo>
                    <a:pt x="119" y="76"/>
                    <a:pt x="110" y="45"/>
                    <a:pt x="84" y="31"/>
                  </a:cubicBezTo>
                  <a:cubicBezTo>
                    <a:pt x="59" y="17"/>
                    <a:pt x="27" y="27"/>
                    <a:pt x="13" y="52"/>
                  </a:cubicBezTo>
                  <a:cubicBezTo>
                    <a:pt x="0" y="45"/>
                    <a:pt x="0" y="45"/>
                    <a:pt x="0" y="45"/>
                  </a:cubicBezTo>
                  <a:cubicBezTo>
                    <a:pt x="18" y="12"/>
                    <a:pt x="59" y="0"/>
                    <a:pt x="91" y="18"/>
                  </a:cubicBezTo>
                  <a:cubicBezTo>
                    <a:pt x="124" y="35"/>
                    <a:pt x="137" y="76"/>
                    <a:pt x="119" y="109"/>
                  </a:cubicBezTo>
                  <a:cubicBezTo>
                    <a:pt x="102" y="142"/>
                    <a:pt x="61" y="155"/>
                    <a:pt x="28" y="137"/>
                  </a:cubicBezTo>
                  <a:cubicBezTo>
                    <a:pt x="24" y="135"/>
                    <a:pt x="21" y="133"/>
                    <a:pt x="18" y="130"/>
                  </a:cubicBezTo>
                  <a:cubicBezTo>
                    <a:pt x="32" y="122"/>
                    <a:pt x="32" y="122"/>
                    <a:pt x="32" y="122"/>
                  </a:cubicBezTo>
                  <a:cubicBezTo>
                    <a:pt x="33" y="122"/>
                    <a:pt x="34" y="123"/>
                    <a:pt x="35" y="12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5" name="Freeform 16"/>
            <p:cNvSpPr/>
            <p:nvPr/>
          </p:nvSpPr>
          <p:spPr bwMode="auto">
            <a:xfrm>
              <a:off x="5370" y="2803"/>
              <a:ext cx="349" cy="335"/>
            </a:xfrm>
            <a:custGeom>
              <a:avLst/>
              <a:gdLst>
                <a:gd name="T0" fmla="*/ 30 w 48"/>
                <a:gd name="T1" fmla="*/ 40 h 46"/>
                <a:gd name="T2" fmla="*/ 32 w 48"/>
                <a:gd name="T3" fmla="*/ 40 h 46"/>
                <a:gd name="T4" fmla="*/ 34 w 48"/>
                <a:gd name="T5" fmla="*/ 39 h 46"/>
                <a:gd name="T6" fmla="*/ 35 w 48"/>
                <a:gd name="T7" fmla="*/ 38 h 46"/>
                <a:gd name="T8" fmla="*/ 36 w 48"/>
                <a:gd name="T9" fmla="*/ 36 h 46"/>
                <a:gd name="T10" fmla="*/ 35 w 48"/>
                <a:gd name="T11" fmla="*/ 34 h 46"/>
                <a:gd name="T12" fmla="*/ 34 w 48"/>
                <a:gd name="T13" fmla="*/ 32 h 46"/>
                <a:gd name="T14" fmla="*/ 35 w 48"/>
                <a:gd name="T15" fmla="*/ 26 h 46"/>
                <a:gd name="T16" fmla="*/ 40 w 48"/>
                <a:gd name="T17" fmla="*/ 22 h 46"/>
                <a:gd name="T18" fmla="*/ 42 w 48"/>
                <a:gd name="T19" fmla="*/ 21 h 46"/>
                <a:gd name="T20" fmla="*/ 45 w 48"/>
                <a:gd name="T21" fmla="*/ 20 h 46"/>
                <a:gd name="T22" fmla="*/ 45 w 48"/>
                <a:gd name="T23" fmla="*/ 20 h 46"/>
                <a:gd name="T24" fmla="*/ 46 w 48"/>
                <a:gd name="T25" fmla="*/ 18 h 46"/>
                <a:gd name="T26" fmla="*/ 45 w 48"/>
                <a:gd name="T27" fmla="*/ 16 h 46"/>
                <a:gd name="T28" fmla="*/ 44 w 48"/>
                <a:gd name="T29" fmla="*/ 14 h 46"/>
                <a:gd name="T30" fmla="*/ 45 w 48"/>
                <a:gd name="T31" fmla="*/ 8 h 46"/>
                <a:gd name="T32" fmla="*/ 48 w 48"/>
                <a:gd name="T33" fmla="*/ 4 h 46"/>
                <a:gd name="T34" fmla="*/ 47 w 48"/>
                <a:gd name="T35" fmla="*/ 4 h 46"/>
                <a:gd name="T36" fmla="*/ 42 w 48"/>
                <a:gd name="T37" fmla="*/ 1 h 46"/>
                <a:gd name="T38" fmla="*/ 35 w 48"/>
                <a:gd name="T39" fmla="*/ 1 h 46"/>
                <a:gd name="T40" fmla="*/ 35 w 48"/>
                <a:gd name="T41" fmla="*/ 1 h 46"/>
                <a:gd name="T42" fmla="*/ 2 w 48"/>
                <a:gd name="T43" fmla="*/ 5 h 46"/>
                <a:gd name="T44" fmla="*/ 0 w 48"/>
                <a:gd name="T45" fmla="*/ 6 h 46"/>
                <a:gd name="T46" fmla="*/ 1 w 48"/>
                <a:gd name="T47" fmla="*/ 8 h 46"/>
                <a:gd name="T48" fmla="*/ 16 w 48"/>
                <a:gd name="T49" fmla="*/ 39 h 46"/>
                <a:gd name="T50" fmla="*/ 20 w 48"/>
                <a:gd name="T51" fmla="*/ 43 h 46"/>
                <a:gd name="T52" fmla="*/ 24 w 48"/>
                <a:gd name="T53" fmla="*/ 46 h 46"/>
                <a:gd name="T54" fmla="*/ 25 w 48"/>
                <a:gd name="T55" fmla="*/ 45 h 46"/>
                <a:gd name="T56" fmla="*/ 30 w 48"/>
                <a:gd name="T5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46">
                  <a:moveTo>
                    <a:pt x="30" y="40"/>
                  </a:moveTo>
                  <a:cubicBezTo>
                    <a:pt x="32" y="40"/>
                    <a:pt x="32" y="40"/>
                    <a:pt x="32" y="40"/>
                  </a:cubicBezTo>
                  <a:cubicBezTo>
                    <a:pt x="34" y="39"/>
                    <a:pt x="34" y="39"/>
                    <a:pt x="34" y="39"/>
                  </a:cubicBezTo>
                  <a:cubicBezTo>
                    <a:pt x="35" y="39"/>
                    <a:pt x="35" y="38"/>
                    <a:pt x="35" y="38"/>
                  </a:cubicBezTo>
                  <a:cubicBezTo>
                    <a:pt x="36" y="37"/>
                    <a:pt x="36" y="37"/>
                    <a:pt x="36" y="36"/>
                  </a:cubicBezTo>
                  <a:cubicBezTo>
                    <a:pt x="35" y="34"/>
                    <a:pt x="35" y="34"/>
                    <a:pt x="35" y="34"/>
                  </a:cubicBezTo>
                  <a:cubicBezTo>
                    <a:pt x="34" y="32"/>
                    <a:pt x="34" y="32"/>
                    <a:pt x="34" y="32"/>
                  </a:cubicBezTo>
                  <a:cubicBezTo>
                    <a:pt x="34" y="30"/>
                    <a:pt x="34" y="28"/>
                    <a:pt x="35" y="26"/>
                  </a:cubicBezTo>
                  <a:cubicBezTo>
                    <a:pt x="36" y="24"/>
                    <a:pt x="38" y="22"/>
                    <a:pt x="40" y="22"/>
                  </a:cubicBezTo>
                  <a:cubicBezTo>
                    <a:pt x="42" y="21"/>
                    <a:pt x="42" y="21"/>
                    <a:pt x="42" y="21"/>
                  </a:cubicBezTo>
                  <a:cubicBezTo>
                    <a:pt x="45" y="20"/>
                    <a:pt x="45" y="20"/>
                    <a:pt x="45" y="20"/>
                  </a:cubicBezTo>
                  <a:cubicBezTo>
                    <a:pt x="45" y="20"/>
                    <a:pt x="45" y="20"/>
                    <a:pt x="45" y="20"/>
                  </a:cubicBezTo>
                  <a:cubicBezTo>
                    <a:pt x="46" y="19"/>
                    <a:pt x="46" y="19"/>
                    <a:pt x="46" y="18"/>
                  </a:cubicBezTo>
                  <a:cubicBezTo>
                    <a:pt x="45" y="16"/>
                    <a:pt x="45" y="16"/>
                    <a:pt x="45" y="16"/>
                  </a:cubicBezTo>
                  <a:cubicBezTo>
                    <a:pt x="44" y="14"/>
                    <a:pt x="44" y="14"/>
                    <a:pt x="44" y="14"/>
                  </a:cubicBezTo>
                  <a:cubicBezTo>
                    <a:pt x="44" y="12"/>
                    <a:pt x="43" y="10"/>
                    <a:pt x="45" y="8"/>
                  </a:cubicBezTo>
                  <a:cubicBezTo>
                    <a:pt x="45" y="6"/>
                    <a:pt x="46" y="5"/>
                    <a:pt x="48" y="4"/>
                  </a:cubicBezTo>
                  <a:cubicBezTo>
                    <a:pt x="48" y="4"/>
                    <a:pt x="48" y="4"/>
                    <a:pt x="47" y="4"/>
                  </a:cubicBezTo>
                  <a:cubicBezTo>
                    <a:pt x="42" y="1"/>
                    <a:pt x="42" y="1"/>
                    <a:pt x="42" y="1"/>
                  </a:cubicBezTo>
                  <a:cubicBezTo>
                    <a:pt x="40" y="0"/>
                    <a:pt x="38" y="0"/>
                    <a:pt x="35" y="1"/>
                  </a:cubicBezTo>
                  <a:cubicBezTo>
                    <a:pt x="35" y="1"/>
                    <a:pt x="35" y="1"/>
                    <a:pt x="35" y="1"/>
                  </a:cubicBezTo>
                  <a:cubicBezTo>
                    <a:pt x="2" y="5"/>
                    <a:pt x="2" y="5"/>
                    <a:pt x="2" y="5"/>
                  </a:cubicBezTo>
                  <a:cubicBezTo>
                    <a:pt x="0" y="6"/>
                    <a:pt x="0" y="6"/>
                    <a:pt x="0" y="6"/>
                  </a:cubicBezTo>
                  <a:cubicBezTo>
                    <a:pt x="1" y="8"/>
                    <a:pt x="1" y="8"/>
                    <a:pt x="1" y="8"/>
                  </a:cubicBezTo>
                  <a:cubicBezTo>
                    <a:pt x="16" y="39"/>
                    <a:pt x="16" y="39"/>
                    <a:pt x="16" y="39"/>
                  </a:cubicBezTo>
                  <a:cubicBezTo>
                    <a:pt x="17" y="42"/>
                    <a:pt x="18" y="42"/>
                    <a:pt x="20" y="43"/>
                  </a:cubicBezTo>
                  <a:cubicBezTo>
                    <a:pt x="24" y="46"/>
                    <a:pt x="24" y="46"/>
                    <a:pt x="24" y="46"/>
                  </a:cubicBezTo>
                  <a:cubicBezTo>
                    <a:pt x="25" y="45"/>
                    <a:pt x="25" y="45"/>
                    <a:pt x="25" y="45"/>
                  </a:cubicBezTo>
                  <a:cubicBezTo>
                    <a:pt x="26" y="42"/>
                    <a:pt x="28" y="41"/>
                    <a:pt x="30" y="40"/>
                  </a:cubicBezTo>
                  <a:close/>
                </a:path>
              </a:pathLst>
            </a:custGeom>
            <a:solidFill>
              <a:srgbClr val="FFD3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6" name="Freeform 17"/>
            <p:cNvSpPr/>
            <p:nvPr/>
          </p:nvSpPr>
          <p:spPr bwMode="auto">
            <a:xfrm>
              <a:off x="5355" y="2824"/>
              <a:ext cx="131" cy="132"/>
            </a:xfrm>
            <a:custGeom>
              <a:avLst/>
              <a:gdLst>
                <a:gd name="T0" fmla="*/ 18 w 18"/>
                <a:gd name="T1" fmla="*/ 0 h 18"/>
                <a:gd name="T2" fmla="*/ 0 w 18"/>
                <a:gd name="T3" fmla="*/ 2 h 18"/>
                <a:gd name="T4" fmla="*/ 9 w 18"/>
                <a:gd name="T5" fmla="*/ 18 h 18"/>
                <a:gd name="T6" fmla="*/ 15 w 18"/>
                <a:gd name="T7" fmla="*/ 10 h 18"/>
                <a:gd name="T8" fmla="*/ 18 w 18"/>
                <a:gd name="T9" fmla="*/ 0 h 18"/>
              </a:gdLst>
              <a:ahLst/>
              <a:cxnLst>
                <a:cxn ang="0">
                  <a:pos x="T0" y="T1"/>
                </a:cxn>
                <a:cxn ang="0">
                  <a:pos x="T2" y="T3"/>
                </a:cxn>
                <a:cxn ang="0">
                  <a:pos x="T4" y="T5"/>
                </a:cxn>
                <a:cxn ang="0">
                  <a:pos x="T6" y="T7"/>
                </a:cxn>
                <a:cxn ang="0">
                  <a:pos x="T8" y="T9"/>
                </a:cxn>
              </a:cxnLst>
              <a:rect l="0" t="0" r="r" b="b"/>
              <a:pathLst>
                <a:path w="18" h="18">
                  <a:moveTo>
                    <a:pt x="18" y="0"/>
                  </a:moveTo>
                  <a:cubicBezTo>
                    <a:pt x="0" y="2"/>
                    <a:pt x="0" y="2"/>
                    <a:pt x="0" y="2"/>
                  </a:cubicBezTo>
                  <a:cubicBezTo>
                    <a:pt x="9" y="18"/>
                    <a:pt x="9" y="18"/>
                    <a:pt x="9" y="18"/>
                  </a:cubicBezTo>
                  <a:cubicBezTo>
                    <a:pt x="11" y="16"/>
                    <a:pt x="13" y="13"/>
                    <a:pt x="15" y="10"/>
                  </a:cubicBezTo>
                  <a:cubicBezTo>
                    <a:pt x="17" y="7"/>
                    <a:pt x="18" y="3"/>
                    <a:pt x="18" y="0"/>
                  </a:cubicBezTo>
                  <a:close/>
                </a:path>
              </a:pathLst>
            </a:custGeom>
            <a:solidFill>
              <a:srgbClr val="663A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97" name="组合 96"/>
          <p:cNvGrpSpPr/>
          <p:nvPr/>
        </p:nvGrpSpPr>
        <p:grpSpPr>
          <a:xfrm flipH="1">
            <a:off x="2135044" y="1662397"/>
            <a:ext cx="2643147" cy="516319"/>
            <a:chOff x="4754880" y="1225233"/>
            <a:chExt cx="2776118" cy="557847"/>
          </a:xfrm>
        </p:grpSpPr>
        <p:sp>
          <p:nvSpPr>
            <p:cNvPr id="98" name="任意多边形 97"/>
            <p:cNvSpPr/>
            <p:nvPr/>
          </p:nvSpPr>
          <p:spPr>
            <a:xfrm>
              <a:off x="4754880" y="1280160"/>
              <a:ext cx="2682240" cy="502920"/>
            </a:xfrm>
            <a:custGeom>
              <a:avLst/>
              <a:gdLst>
                <a:gd name="connsiteX0" fmla="*/ 0 w 2682240"/>
                <a:gd name="connsiteY0" fmla="*/ 502920 h 502920"/>
                <a:gd name="connsiteX1" fmla="*/ 914400 w 2682240"/>
                <a:gd name="connsiteY1" fmla="*/ 0 h 502920"/>
                <a:gd name="connsiteX2" fmla="*/ 2682240 w 2682240"/>
                <a:gd name="connsiteY2" fmla="*/ 0 h 502920"/>
              </a:gdLst>
              <a:ahLst/>
              <a:cxnLst>
                <a:cxn ang="0">
                  <a:pos x="connsiteX0" y="connsiteY0"/>
                </a:cxn>
                <a:cxn ang="0">
                  <a:pos x="connsiteX1" y="connsiteY1"/>
                </a:cxn>
                <a:cxn ang="0">
                  <a:pos x="connsiteX2" y="connsiteY2"/>
                </a:cxn>
              </a:cxnLst>
              <a:rect l="l" t="t" r="r" b="b"/>
              <a:pathLst>
                <a:path w="2682240" h="502920">
                  <a:moveTo>
                    <a:pt x="0" y="502920"/>
                  </a:moveTo>
                  <a:lnTo>
                    <a:pt x="914400" y="0"/>
                  </a:lnTo>
                  <a:lnTo>
                    <a:pt x="268224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99" name="椭圆 98"/>
            <p:cNvSpPr/>
            <p:nvPr/>
          </p:nvSpPr>
          <p:spPr>
            <a:xfrm>
              <a:off x="7434994" y="1225233"/>
              <a:ext cx="96004" cy="96004"/>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00" name="组合 99"/>
          <p:cNvGrpSpPr/>
          <p:nvPr/>
        </p:nvGrpSpPr>
        <p:grpSpPr>
          <a:xfrm>
            <a:off x="1437412" y="1395841"/>
            <a:ext cx="1152737" cy="607891"/>
            <a:chOff x="1437222" y="1319945"/>
            <a:chExt cx="1152587" cy="608032"/>
          </a:xfrm>
        </p:grpSpPr>
        <p:grpSp>
          <p:nvGrpSpPr>
            <p:cNvPr id="101" name="Group 4"/>
            <p:cNvGrpSpPr>
              <a:grpSpLocks noChangeAspect="1"/>
            </p:cNvGrpSpPr>
            <p:nvPr/>
          </p:nvGrpSpPr>
          <p:grpSpPr bwMode="auto">
            <a:xfrm>
              <a:off x="1437222" y="1319945"/>
              <a:ext cx="834554" cy="608032"/>
              <a:chOff x="6604" y="620"/>
              <a:chExt cx="210" cy="153"/>
            </a:xfrm>
            <a:solidFill>
              <a:schemeClr val="bg1">
                <a:lumMod val="50000"/>
              </a:schemeClr>
            </a:solidFill>
          </p:grpSpPr>
          <p:sp>
            <p:nvSpPr>
              <p:cNvPr id="108" name="Freeform 5"/>
              <p:cNvSpPr/>
              <p:nvPr/>
            </p:nvSpPr>
            <p:spPr bwMode="auto">
              <a:xfrm>
                <a:off x="6607" y="768"/>
                <a:ext cx="207" cy="5"/>
              </a:xfrm>
              <a:custGeom>
                <a:avLst/>
                <a:gdLst>
                  <a:gd name="T0" fmla="*/ 85 w 85"/>
                  <a:gd name="T1" fmla="*/ 1 h 2"/>
                  <a:gd name="T2" fmla="*/ 81 w 85"/>
                  <a:gd name="T3" fmla="*/ 1 h 2"/>
                  <a:gd name="T4" fmla="*/ 72 w 85"/>
                  <a:gd name="T5" fmla="*/ 1 h 2"/>
                  <a:gd name="T6" fmla="*/ 43 w 85"/>
                  <a:gd name="T7" fmla="*/ 1 h 2"/>
                  <a:gd name="T8" fmla="*/ 27 w 85"/>
                  <a:gd name="T9" fmla="*/ 1 h 2"/>
                  <a:gd name="T10" fmla="*/ 14 w 85"/>
                  <a:gd name="T11" fmla="*/ 2 h 2"/>
                  <a:gd name="T12" fmla="*/ 8 w 85"/>
                  <a:gd name="T13" fmla="*/ 2 h 2"/>
                  <a:gd name="T14" fmla="*/ 4 w 85"/>
                  <a:gd name="T15" fmla="*/ 1 h 2"/>
                  <a:gd name="T16" fmla="*/ 0 w 85"/>
                  <a:gd name="T17" fmla="*/ 0 h 2"/>
                  <a:gd name="T18" fmla="*/ 4 w 85"/>
                  <a:gd name="T19" fmla="*/ 1 h 2"/>
                  <a:gd name="T20" fmla="*/ 8 w 85"/>
                  <a:gd name="T21" fmla="*/ 0 h 2"/>
                  <a:gd name="T22" fmla="*/ 14 w 85"/>
                  <a:gd name="T23" fmla="*/ 0 h 2"/>
                  <a:gd name="T24" fmla="*/ 27 w 85"/>
                  <a:gd name="T25" fmla="*/ 0 h 2"/>
                  <a:gd name="T26" fmla="*/ 43 w 85"/>
                  <a:gd name="T27" fmla="*/ 0 h 2"/>
                  <a:gd name="T28" fmla="*/ 72 w 85"/>
                  <a:gd name="T29" fmla="*/ 0 h 2"/>
                  <a:gd name="T30" fmla="*/ 77 w 85"/>
                  <a:gd name="T31" fmla="*/ 0 h 2"/>
                  <a:gd name="T32" fmla="*/ 81 w 85"/>
                  <a:gd name="T33" fmla="*/ 1 h 2"/>
                  <a:gd name="T34" fmla="*/ 85 w 8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2">
                    <a:moveTo>
                      <a:pt x="85" y="1"/>
                    </a:moveTo>
                    <a:cubicBezTo>
                      <a:pt x="85" y="1"/>
                      <a:pt x="84" y="1"/>
                      <a:pt x="81" y="1"/>
                    </a:cubicBezTo>
                    <a:cubicBezTo>
                      <a:pt x="79" y="1"/>
                      <a:pt x="76" y="1"/>
                      <a:pt x="72" y="1"/>
                    </a:cubicBezTo>
                    <a:cubicBezTo>
                      <a:pt x="64" y="1"/>
                      <a:pt x="53" y="1"/>
                      <a:pt x="43" y="1"/>
                    </a:cubicBezTo>
                    <a:cubicBezTo>
                      <a:pt x="37" y="1"/>
                      <a:pt x="32" y="1"/>
                      <a:pt x="27" y="1"/>
                    </a:cubicBezTo>
                    <a:cubicBezTo>
                      <a:pt x="22" y="1"/>
                      <a:pt x="17" y="2"/>
                      <a:pt x="14" y="2"/>
                    </a:cubicBezTo>
                    <a:cubicBezTo>
                      <a:pt x="12" y="2"/>
                      <a:pt x="10" y="2"/>
                      <a:pt x="8" y="2"/>
                    </a:cubicBezTo>
                    <a:cubicBezTo>
                      <a:pt x="6" y="1"/>
                      <a:pt x="5" y="1"/>
                      <a:pt x="4" y="1"/>
                    </a:cubicBezTo>
                    <a:cubicBezTo>
                      <a:pt x="2" y="1"/>
                      <a:pt x="0" y="0"/>
                      <a:pt x="0" y="0"/>
                    </a:cubicBezTo>
                    <a:cubicBezTo>
                      <a:pt x="0" y="0"/>
                      <a:pt x="2" y="1"/>
                      <a:pt x="4" y="1"/>
                    </a:cubicBezTo>
                    <a:cubicBezTo>
                      <a:pt x="5" y="1"/>
                      <a:pt x="7" y="0"/>
                      <a:pt x="8" y="0"/>
                    </a:cubicBezTo>
                    <a:cubicBezTo>
                      <a:pt x="10" y="0"/>
                      <a:pt x="12" y="0"/>
                      <a:pt x="14" y="0"/>
                    </a:cubicBezTo>
                    <a:cubicBezTo>
                      <a:pt x="17" y="0"/>
                      <a:pt x="22" y="0"/>
                      <a:pt x="27" y="0"/>
                    </a:cubicBezTo>
                    <a:cubicBezTo>
                      <a:pt x="32" y="0"/>
                      <a:pt x="37" y="0"/>
                      <a:pt x="43" y="0"/>
                    </a:cubicBezTo>
                    <a:cubicBezTo>
                      <a:pt x="53" y="0"/>
                      <a:pt x="64" y="0"/>
                      <a:pt x="72" y="0"/>
                    </a:cubicBezTo>
                    <a:cubicBezTo>
                      <a:pt x="74" y="0"/>
                      <a:pt x="75" y="0"/>
                      <a:pt x="77" y="0"/>
                    </a:cubicBezTo>
                    <a:cubicBezTo>
                      <a:pt x="79" y="0"/>
                      <a:pt x="80" y="0"/>
                      <a:pt x="81" y="1"/>
                    </a:cubicBezTo>
                    <a:cubicBezTo>
                      <a:pt x="84" y="1"/>
                      <a:pt x="85" y="1"/>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9" name="Freeform 6"/>
              <p:cNvSpPr/>
              <p:nvPr/>
            </p:nvSpPr>
            <p:spPr bwMode="auto">
              <a:xfrm>
                <a:off x="6604" y="627"/>
                <a:ext cx="5" cy="141"/>
              </a:xfrm>
              <a:custGeom>
                <a:avLst/>
                <a:gdLst>
                  <a:gd name="T0" fmla="*/ 1 w 2"/>
                  <a:gd name="T1" fmla="*/ 57 h 57"/>
                  <a:gd name="T2" fmla="*/ 1 w 2"/>
                  <a:gd name="T3" fmla="*/ 55 h 57"/>
                  <a:gd name="T4" fmla="*/ 1 w 2"/>
                  <a:gd name="T5" fmla="*/ 52 h 57"/>
                  <a:gd name="T6" fmla="*/ 0 w 2"/>
                  <a:gd name="T7" fmla="*/ 48 h 57"/>
                  <a:gd name="T8" fmla="*/ 0 w 2"/>
                  <a:gd name="T9" fmla="*/ 29 h 57"/>
                  <a:gd name="T10" fmla="*/ 0 w 2"/>
                  <a:gd name="T11" fmla="*/ 18 h 57"/>
                  <a:gd name="T12" fmla="*/ 0 w 2"/>
                  <a:gd name="T13" fmla="*/ 13 h 57"/>
                  <a:gd name="T14" fmla="*/ 0 w 2"/>
                  <a:gd name="T15" fmla="*/ 9 h 57"/>
                  <a:gd name="T16" fmla="*/ 1 w 2"/>
                  <a:gd name="T17" fmla="*/ 0 h 57"/>
                  <a:gd name="T18" fmla="*/ 1 w 2"/>
                  <a:gd name="T19" fmla="*/ 3 h 57"/>
                  <a:gd name="T20" fmla="*/ 1 w 2"/>
                  <a:gd name="T21" fmla="*/ 9 h 57"/>
                  <a:gd name="T22" fmla="*/ 1 w 2"/>
                  <a:gd name="T23" fmla="*/ 13 h 57"/>
                  <a:gd name="T24" fmla="*/ 1 w 2"/>
                  <a:gd name="T25" fmla="*/ 18 h 57"/>
                  <a:gd name="T26" fmla="*/ 1 w 2"/>
                  <a:gd name="T27" fmla="*/ 29 h 57"/>
                  <a:gd name="T28" fmla="*/ 2 w 2"/>
                  <a:gd name="T29" fmla="*/ 48 h 57"/>
                  <a:gd name="T30" fmla="*/ 2 w 2"/>
                  <a:gd name="T31" fmla="*/ 52 h 57"/>
                  <a:gd name="T32" fmla="*/ 1 w 2"/>
                  <a:gd name="T33" fmla="*/ 55 h 57"/>
                  <a:gd name="T34" fmla="*/ 1 w 2"/>
                  <a:gd name="T3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57">
                    <a:moveTo>
                      <a:pt x="1" y="57"/>
                    </a:moveTo>
                    <a:cubicBezTo>
                      <a:pt x="1" y="57"/>
                      <a:pt x="1" y="56"/>
                      <a:pt x="1" y="55"/>
                    </a:cubicBezTo>
                    <a:cubicBezTo>
                      <a:pt x="1" y="54"/>
                      <a:pt x="1" y="53"/>
                      <a:pt x="1" y="52"/>
                    </a:cubicBezTo>
                    <a:cubicBezTo>
                      <a:pt x="0" y="51"/>
                      <a:pt x="0" y="50"/>
                      <a:pt x="0" y="48"/>
                    </a:cubicBezTo>
                    <a:cubicBezTo>
                      <a:pt x="0" y="43"/>
                      <a:pt x="0" y="36"/>
                      <a:pt x="0" y="29"/>
                    </a:cubicBezTo>
                    <a:cubicBezTo>
                      <a:pt x="0" y="25"/>
                      <a:pt x="0" y="22"/>
                      <a:pt x="0" y="18"/>
                    </a:cubicBezTo>
                    <a:cubicBezTo>
                      <a:pt x="0" y="16"/>
                      <a:pt x="0" y="15"/>
                      <a:pt x="0" y="13"/>
                    </a:cubicBezTo>
                    <a:cubicBezTo>
                      <a:pt x="0" y="12"/>
                      <a:pt x="0" y="10"/>
                      <a:pt x="0" y="9"/>
                    </a:cubicBezTo>
                    <a:cubicBezTo>
                      <a:pt x="0" y="4"/>
                      <a:pt x="1" y="0"/>
                      <a:pt x="1" y="0"/>
                    </a:cubicBezTo>
                    <a:cubicBezTo>
                      <a:pt x="1" y="0"/>
                      <a:pt x="1" y="1"/>
                      <a:pt x="1" y="3"/>
                    </a:cubicBezTo>
                    <a:cubicBezTo>
                      <a:pt x="1" y="4"/>
                      <a:pt x="1" y="6"/>
                      <a:pt x="1" y="9"/>
                    </a:cubicBezTo>
                    <a:cubicBezTo>
                      <a:pt x="1" y="10"/>
                      <a:pt x="1" y="12"/>
                      <a:pt x="1" y="13"/>
                    </a:cubicBezTo>
                    <a:cubicBezTo>
                      <a:pt x="1" y="15"/>
                      <a:pt x="1" y="16"/>
                      <a:pt x="1" y="18"/>
                    </a:cubicBezTo>
                    <a:cubicBezTo>
                      <a:pt x="1" y="22"/>
                      <a:pt x="1" y="25"/>
                      <a:pt x="1" y="29"/>
                    </a:cubicBezTo>
                    <a:cubicBezTo>
                      <a:pt x="2" y="36"/>
                      <a:pt x="2" y="43"/>
                      <a:pt x="2" y="48"/>
                    </a:cubicBezTo>
                    <a:cubicBezTo>
                      <a:pt x="2" y="50"/>
                      <a:pt x="2" y="51"/>
                      <a:pt x="2" y="52"/>
                    </a:cubicBezTo>
                    <a:cubicBezTo>
                      <a:pt x="2" y="53"/>
                      <a:pt x="2" y="54"/>
                      <a:pt x="1" y="55"/>
                    </a:cubicBezTo>
                    <a:cubicBezTo>
                      <a:pt x="1" y="56"/>
                      <a:pt x="1" y="57"/>
                      <a:pt x="1"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0" name="Freeform 7"/>
              <p:cNvSpPr/>
              <p:nvPr/>
            </p:nvSpPr>
            <p:spPr bwMode="auto">
              <a:xfrm>
                <a:off x="6726" y="702"/>
                <a:ext cx="27" cy="66"/>
              </a:xfrm>
              <a:custGeom>
                <a:avLst/>
                <a:gdLst>
                  <a:gd name="T0" fmla="*/ 10 w 11"/>
                  <a:gd name="T1" fmla="*/ 27 h 27"/>
                  <a:gd name="T2" fmla="*/ 9 w 11"/>
                  <a:gd name="T3" fmla="*/ 21 h 27"/>
                  <a:gd name="T4" fmla="*/ 10 w 11"/>
                  <a:gd name="T5" fmla="*/ 17 h 27"/>
                  <a:gd name="T6" fmla="*/ 10 w 11"/>
                  <a:gd name="T7" fmla="*/ 14 h 27"/>
                  <a:gd name="T8" fmla="*/ 9 w 11"/>
                  <a:gd name="T9" fmla="*/ 8 h 27"/>
                  <a:gd name="T10" fmla="*/ 8 w 11"/>
                  <a:gd name="T11" fmla="*/ 1 h 27"/>
                  <a:gd name="T12" fmla="*/ 9 w 11"/>
                  <a:gd name="T13" fmla="*/ 2 h 27"/>
                  <a:gd name="T14" fmla="*/ 5 w 11"/>
                  <a:gd name="T15" fmla="*/ 1 h 27"/>
                  <a:gd name="T16" fmla="*/ 3 w 11"/>
                  <a:gd name="T17" fmla="*/ 1 h 27"/>
                  <a:gd name="T18" fmla="*/ 2 w 11"/>
                  <a:gd name="T19" fmla="*/ 2 h 27"/>
                  <a:gd name="T20" fmla="*/ 2 w 11"/>
                  <a:gd name="T21" fmla="*/ 4 h 27"/>
                  <a:gd name="T22" fmla="*/ 2 w 11"/>
                  <a:gd name="T23" fmla="*/ 6 h 27"/>
                  <a:gd name="T24" fmla="*/ 2 w 11"/>
                  <a:gd name="T25" fmla="*/ 10 h 27"/>
                  <a:gd name="T26" fmla="*/ 2 w 11"/>
                  <a:gd name="T27" fmla="*/ 18 h 27"/>
                  <a:gd name="T28" fmla="*/ 2 w 11"/>
                  <a:gd name="T29" fmla="*/ 23 h 27"/>
                  <a:gd name="T30" fmla="*/ 2 w 11"/>
                  <a:gd name="T31" fmla="*/ 27 h 27"/>
                  <a:gd name="T32" fmla="*/ 1 w 11"/>
                  <a:gd name="T33" fmla="*/ 23 h 27"/>
                  <a:gd name="T34" fmla="*/ 0 w 11"/>
                  <a:gd name="T35" fmla="*/ 18 h 27"/>
                  <a:gd name="T36" fmla="*/ 1 w 11"/>
                  <a:gd name="T37" fmla="*/ 10 h 27"/>
                  <a:gd name="T38" fmla="*/ 1 w 11"/>
                  <a:gd name="T39" fmla="*/ 6 h 27"/>
                  <a:gd name="T40" fmla="*/ 1 w 11"/>
                  <a:gd name="T41" fmla="*/ 4 h 27"/>
                  <a:gd name="T42" fmla="*/ 0 w 11"/>
                  <a:gd name="T43" fmla="*/ 2 h 27"/>
                  <a:gd name="T44" fmla="*/ 1 w 11"/>
                  <a:gd name="T45" fmla="*/ 0 h 27"/>
                  <a:gd name="T46" fmla="*/ 2 w 11"/>
                  <a:gd name="T47" fmla="*/ 0 h 27"/>
                  <a:gd name="T48" fmla="*/ 5 w 11"/>
                  <a:gd name="T49" fmla="*/ 0 h 27"/>
                  <a:gd name="T50" fmla="*/ 9 w 11"/>
                  <a:gd name="T51" fmla="*/ 0 h 27"/>
                  <a:gd name="T52" fmla="*/ 10 w 11"/>
                  <a:gd name="T53" fmla="*/ 1 h 27"/>
                  <a:gd name="T54" fmla="*/ 11 w 11"/>
                  <a:gd name="T55" fmla="*/ 7 h 27"/>
                  <a:gd name="T56" fmla="*/ 11 w 11"/>
                  <a:gd name="T57" fmla="*/ 14 h 27"/>
                  <a:gd name="T58" fmla="*/ 11 w 11"/>
                  <a:gd name="T59" fmla="*/ 21 h 27"/>
                  <a:gd name="T60" fmla="*/ 10 w 11"/>
                  <a:gd name="T6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 h="27">
                    <a:moveTo>
                      <a:pt x="10" y="27"/>
                    </a:moveTo>
                    <a:cubicBezTo>
                      <a:pt x="10" y="25"/>
                      <a:pt x="10" y="23"/>
                      <a:pt x="9" y="21"/>
                    </a:cubicBezTo>
                    <a:cubicBezTo>
                      <a:pt x="9" y="20"/>
                      <a:pt x="9" y="19"/>
                      <a:pt x="10" y="17"/>
                    </a:cubicBezTo>
                    <a:cubicBezTo>
                      <a:pt x="10" y="16"/>
                      <a:pt x="10" y="15"/>
                      <a:pt x="10" y="14"/>
                    </a:cubicBezTo>
                    <a:cubicBezTo>
                      <a:pt x="10" y="12"/>
                      <a:pt x="10" y="10"/>
                      <a:pt x="9" y="8"/>
                    </a:cubicBezTo>
                    <a:cubicBezTo>
                      <a:pt x="9" y="5"/>
                      <a:pt x="8" y="3"/>
                      <a:pt x="8" y="1"/>
                    </a:cubicBezTo>
                    <a:cubicBezTo>
                      <a:pt x="9" y="2"/>
                      <a:pt x="9" y="2"/>
                      <a:pt x="9" y="2"/>
                    </a:cubicBezTo>
                    <a:cubicBezTo>
                      <a:pt x="7" y="2"/>
                      <a:pt x="6" y="2"/>
                      <a:pt x="5" y="1"/>
                    </a:cubicBezTo>
                    <a:cubicBezTo>
                      <a:pt x="4" y="1"/>
                      <a:pt x="3" y="1"/>
                      <a:pt x="3" y="1"/>
                    </a:cubicBezTo>
                    <a:cubicBezTo>
                      <a:pt x="2" y="2"/>
                      <a:pt x="2" y="2"/>
                      <a:pt x="2" y="2"/>
                    </a:cubicBezTo>
                    <a:cubicBezTo>
                      <a:pt x="2" y="2"/>
                      <a:pt x="2" y="3"/>
                      <a:pt x="2" y="4"/>
                    </a:cubicBezTo>
                    <a:cubicBezTo>
                      <a:pt x="2" y="5"/>
                      <a:pt x="2" y="5"/>
                      <a:pt x="2" y="6"/>
                    </a:cubicBezTo>
                    <a:cubicBezTo>
                      <a:pt x="3" y="7"/>
                      <a:pt x="2" y="9"/>
                      <a:pt x="2" y="10"/>
                    </a:cubicBezTo>
                    <a:cubicBezTo>
                      <a:pt x="2" y="13"/>
                      <a:pt x="2" y="16"/>
                      <a:pt x="2" y="18"/>
                    </a:cubicBezTo>
                    <a:cubicBezTo>
                      <a:pt x="2" y="20"/>
                      <a:pt x="2" y="21"/>
                      <a:pt x="2" y="23"/>
                    </a:cubicBezTo>
                    <a:cubicBezTo>
                      <a:pt x="2" y="24"/>
                      <a:pt x="2" y="25"/>
                      <a:pt x="2" y="27"/>
                    </a:cubicBezTo>
                    <a:cubicBezTo>
                      <a:pt x="1" y="25"/>
                      <a:pt x="1" y="24"/>
                      <a:pt x="1" y="23"/>
                    </a:cubicBezTo>
                    <a:cubicBezTo>
                      <a:pt x="1" y="21"/>
                      <a:pt x="0" y="20"/>
                      <a:pt x="0" y="18"/>
                    </a:cubicBezTo>
                    <a:cubicBezTo>
                      <a:pt x="0" y="16"/>
                      <a:pt x="0" y="13"/>
                      <a:pt x="1" y="10"/>
                    </a:cubicBezTo>
                    <a:cubicBezTo>
                      <a:pt x="1" y="9"/>
                      <a:pt x="1" y="7"/>
                      <a:pt x="1" y="6"/>
                    </a:cubicBezTo>
                    <a:cubicBezTo>
                      <a:pt x="1" y="5"/>
                      <a:pt x="1" y="5"/>
                      <a:pt x="1" y="4"/>
                    </a:cubicBezTo>
                    <a:cubicBezTo>
                      <a:pt x="1" y="3"/>
                      <a:pt x="1" y="3"/>
                      <a:pt x="0" y="2"/>
                    </a:cubicBezTo>
                    <a:cubicBezTo>
                      <a:pt x="0" y="1"/>
                      <a:pt x="1" y="1"/>
                      <a:pt x="1" y="0"/>
                    </a:cubicBezTo>
                    <a:cubicBezTo>
                      <a:pt x="2" y="0"/>
                      <a:pt x="2" y="0"/>
                      <a:pt x="2" y="0"/>
                    </a:cubicBezTo>
                    <a:cubicBezTo>
                      <a:pt x="3" y="0"/>
                      <a:pt x="4" y="0"/>
                      <a:pt x="5" y="0"/>
                    </a:cubicBezTo>
                    <a:cubicBezTo>
                      <a:pt x="6" y="0"/>
                      <a:pt x="7" y="0"/>
                      <a:pt x="9" y="0"/>
                    </a:cubicBezTo>
                    <a:cubicBezTo>
                      <a:pt x="9" y="0"/>
                      <a:pt x="10" y="0"/>
                      <a:pt x="10" y="1"/>
                    </a:cubicBezTo>
                    <a:cubicBezTo>
                      <a:pt x="10" y="3"/>
                      <a:pt x="10" y="5"/>
                      <a:pt x="11" y="7"/>
                    </a:cubicBezTo>
                    <a:cubicBezTo>
                      <a:pt x="11" y="10"/>
                      <a:pt x="11" y="12"/>
                      <a:pt x="11" y="14"/>
                    </a:cubicBezTo>
                    <a:cubicBezTo>
                      <a:pt x="11" y="16"/>
                      <a:pt x="11" y="19"/>
                      <a:pt x="11" y="21"/>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1" name="Freeform 8"/>
              <p:cNvSpPr/>
              <p:nvPr/>
            </p:nvSpPr>
            <p:spPr bwMode="auto">
              <a:xfrm>
                <a:off x="6692" y="670"/>
                <a:ext cx="24" cy="98"/>
              </a:xfrm>
              <a:custGeom>
                <a:avLst/>
                <a:gdLst>
                  <a:gd name="T0" fmla="*/ 8 w 10"/>
                  <a:gd name="T1" fmla="*/ 40 h 40"/>
                  <a:gd name="T2" fmla="*/ 7 w 10"/>
                  <a:gd name="T3" fmla="*/ 30 h 40"/>
                  <a:gd name="T4" fmla="*/ 7 w 10"/>
                  <a:gd name="T5" fmla="*/ 21 h 40"/>
                  <a:gd name="T6" fmla="*/ 8 w 10"/>
                  <a:gd name="T7" fmla="*/ 11 h 40"/>
                  <a:gd name="T8" fmla="*/ 8 w 10"/>
                  <a:gd name="T9" fmla="*/ 2 h 40"/>
                  <a:gd name="T10" fmla="*/ 9 w 10"/>
                  <a:gd name="T11" fmla="*/ 2 h 40"/>
                  <a:gd name="T12" fmla="*/ 2 w 10"/>
                  <a:gd name="T13" fmla="*/ 2 h 40"/>
                  <a:gd name="T14" fmla="*/ 2 w 10"/>
                  <a:gd name="T15" fmla="*/ 1 h 40"/>
                  <a:gd name="T16" fmla="*/ 3 w 10"/>
                  <a:gd name="T17" fmla="*/ 11 h 40"/>
                  <a:gd name="T18" fmla="*/ 3 w 10"/>
                  <a:gd name="T19" fmla="*/ 16 h 40"/>
                  <a:gd name="T20" fmla="*/ 3 w 10"/>
                  <a:gd name="T21" fmla="*/ 21 h 40"/>
                  <a:gd name="T22" fmla="*/ 2 w 10"/>
                  <a:gd name="T23" fmla="*/ 26 h 40"/>
                  <a:gd name="T24" fmla="*/ 2 w 10"/>
                  <a:gd name="T25" fmla="*/ 31 h 40"/>
                  <a:gd name="T26" fmla="*/ 2 w 10"/>
                  <a:gd name="T27" fmla="*/ 36 h 40"/>
                  <a:gd name="T28" fmla="*/ 0 w 10"/>
                  <a:gd name="T29" fmla="*/ 40 h 40"/>
                  <a:gd name="T30" fmla="*/ 1 w 10"/>
                  <a:gd name="T31" fmla="*/ 36 h 40"/>
                  <a:gd name="T32" fmla="*/ 1 w 10"/>
                  <a:gd name="T33" fmla="*/ 31 h 40"/>
                  <a:gd name="T34" fmla="*/ 1 w 10"/>
                  <a:gd name="T35" fmla="*/ 21 h 40"/>
                  <a:gd name="T36" fmla="*/ 1 w 10"/>
                  <a:gd name="T37" fmla="*/ 16 h 40"/>
                  <a:gd name="T38" fmla="*/ 1 w 10"/>
                  <a:gd name="T39" fmla="*/ 11 h 40"/>
                  <a:gd name="T40" fmla="*/ 1 w 10"/>
                  <a:gd name="T41" fmla="*/ 1 h 40"/>
                  <a:gd name="T42" fmla="*/ 2 w 10"/>
                  <a:gd name="T43" fmla="*/ 0 h 40"/>
                  <a:gd name="T44" fmla="*/ 9 w 10"/>
                  <a:gd name="T45" fmla="*/ 1 h 40"/>
                  <a:gd name="T46" fmla="*/ 9 w 10"/>
                  <a:gd name="T47" fmla="*/ 1 h 40"/>
                  <a:gd name="T48" fmla="*/ 10 w 10"/>
                  <a:gd name="T49" fmla="*/ 2 h 40"/>
                  <a:gd name="T50" fmla="*/ 10 w 10"/>
                  <a:gd name="T51" fmla="*/ 11 h 40"/>
                  <a:gd name="T52" fmla="*/ 9 w 10"/>
                  <a:gd name="T53" fmla="*/ 21 h 40"/>
                  <a:gd name="T54" fmla="*/ 9 w 10"/>
                  <a:gd name="T55" fmla="*/ 30 h 40"/>
                  <a:gd name="T56" fmla="*/ 8 w 10"/>
                  <a:gd name="T5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40">
                    <a:moveTo>
                      <a:pt x="8" y="40"/>
                    </a:moveTo>
                    <a:cubicBezTo>
                      <a:pt x="8" y="37"/>
                      <a:pt x="7" y="33"/>
                      <a:pt x="7" y="30"/>
                    </a:cubicBezTo>
                    <a:cubicBezTo>
                      <a:pt x="7" y="27"/>
                      <a:pt x="7" y="24"/>
                      <a:pt x="7" y="21"/>
                    </a:cubicBezTo>
                    <a:cubicBezTo>
                      <a:pt x="7" y="17"/>
                      <a:pt x="8" y="14"/>
                      <a:pt x="8" y="11"/>
                    </a:cubicBezTo>
                    <a:cubicBezTo>
                      <a:pt x="9" y="8"/>
                      <a:pt x="9" y="5"/>
                      <a:pt x="8" y="2"/>
                    </a:cubicBezTo>
                    <a:cubicBezTo>
                      <a:pt x="9" y="2"/>
                      <a:pt x="9" y="2"/>
                      <a:pt x="9" y="2"/>
                    </a:cubicBezTo>
                    <a:cubicBezTo>
                      <a:pt x="7" y="2"/>
                      <a:pt x="4" y="2"/>
                      <a:pt x="2" y="2"/>
                    </a:cubicBezTo>
                    <a:cubicBezTo>
                      <a:pt x="2" y="1"/>
                      <a:pt x="2" y="1"/>
                      <a:pt x="2" y="1"/>
                    </a:cubicBezTo>
                    <a:cubicBezTo>
                      <a:pt x="2" y="4"/>
                      <a:pt x="3" y="7"/>
                      <a:pt x="3" y="11"/>
                    </a:cubicBezTo>
                    <a:cubicBezTo>
                      <a:pt x="3" y="13"/>
                      <a:pt x="3" y="14"/>
                      <a:pt x="3" y="16"/>
                    </a:cubicBezTo>
                    <a:cubicBezTo>
                      <a:pt x="3" y="21"/>
                      <a:pt x="3" y="21"/>
                      <a:pt x="3" y="21"/>
                    </a:cubicBezTo>
                    <a:cubicBezTo>
                      <a:pt x="2" y="26"/>
                      <a:pt x="2" y="26"/>
                      <a:pt x="2" y="26"/>
                    </a:cubicBezTo>
                    <a:cubicBezTo>
                      <a:pt x="2" y="27"/>
                      <a:pt x="2" y="29"/>
                      <a:pt x="2" y="31"/>
                    </a:cubicBezTo>
                    <a:cubicBezTo>
                      <a:pt x="2" y="32"/>
                      <a:pt x="2" y="34"/>
                      <a:pt x="2" y="36"/>
                    </a:cubicBezTo>
                    <a:cubicBezTo>
                      <a:pt x="1" y="37"/>
                      <a:pt x="1" y="39"/>
                      <a:pt x="0" y="40"/>
                    </a:cubicBezTo>
                    <a:cubicBezTo>
                      <a:pt x="1" y="39"/>
                      <a:pt x="1" y="37"/>
                      <a:pt x="1" y="36"/>
                    </a:cubicBezTo>
                    <a:cubicBezTo>
                      <a:pt x="1" y="34"/>
                      <a:pt x="1" y="32"/>
                      <a:pt x="1" y="31"/>
                    </a:cubicBezTo>
                    <a:cubicBezTo>
                      <a:pt x="1" y="27"/>
                      <a:pt x="1" y="24"/>
                      <a:pt x="1" y="21"/>
                    </a:cubicBezTo>
                    <a:cubicBezTo>
                      <a:pt x="1" y="16"/>
                      <a:pt x="1" y="16"/>
                      <a:pt x="1" y="16"/>
                    </a:cubicBezTo>
                    <a:cubicBezTo>
                      <a:pt x="1" y="14"/>
                      <a:pt x="1" y="12"/>
                      <a:pt x="1" y="11"/>
                    </a:cubicBezTo>
                    <a:cubicBezTo>
                      <a:pt x="1" y="8"/>
                      <a:pt x="0" y="4"/>
                      <a:pt x="1" y="1"/>
                    </a:cubicBezTo>
                    <a:cubicBezTo>
                      <a:pt x="1" y="0"/>
                      <a:pt x="1" y="0"/>
                      <a:pt x="2" y="0"/>
                    </a:cubicBezTo>
                    <a:cubicBezTo>
                      <a:pt x="4" y="0"/>
                      <a:pt x="7" y="1"/>
                      <a:pt x="9" y="1"/>
                    </a:cubicBezTo>
                    <a:cubicBezTo>
                      <a:pt x="9" y="1"/>
                      <a:pt x="9" y="1"/>
                      <a:pt x="9" y="1"/>
                    </a:cubicBezTo>
                    <a:cubicBezTo>
                      <a:pt x="10" y="1"/>
                      <a:pt x="10" y="1"/>
                      <a:pt x="10" y="2"/>
                    </a:cubicBezTo>
                    <a:cubicBezTo>
                      <a:pt x="10" y="5"/>
                      <a:pt x="10" y="8"/>
                      <a:pt x="10" y="11"/>
                    </a:cubicBezTo>
                    <a:cubicBezTo>
                      <a:pt x="10" y="14"/>
                      <a:pt x="9" y="18"/>
                      <a:pt x="9" y="21"/>
                    </a:cubicBezTo>
                    <a:cubicBezTo>
                      <a:pt x="9" y="24"/>
                      <a:pt x="9" y="27"/>
                      <a:pt x="9" y="30"/>
                    </a:cubicBezTo>
                    <a:lnTo>
                      <a:pt x="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2" name="Freeform 9"/>
              <p:cNvSpPr/>
              <p:nvPr/>
            </p:nvSpPr>
            <p:spPr bwMode="auto">
              <a:xfrm>
                <a:off x="6653" y="687"/>
                <a:ext cx="27" cy="84"/>
              </a:xfrm>
              <a:custGeom>
                <a:avLst/>
                <a:gdLst>
                  <a:gd name="T0" fmla="*/ 9 w 11"/>
                  <a:gd name="T1" fmla="*/ 34 h 34"/>
                  <a:gd name="T2" fmla="*/ 8 w 11"/>
                  <a:gd name="T3" fmla="*/ 25 h 34"/>
                  <a:gd name="T4" fmla="*/ 9 w 11"/>
                  <a:gd name="T5" fmla="*/ 21 h 34"/>
                  <a:gd name="T6" fmla="*/ 9 w 11"/>
                  <a:gd name="T7" fmla="*/ 17 h 34"/>
                  <a:gd name="T8" fmla="*/ 9 w 11"/>
                  <a:gd name="T9" fmla="*/ 13 h 34"/>
                  <a:gd name="T10" fmla="*/ 10 w 11"/>
                  <a:gd name="T11" fmla="*/ 9 h 34"/>
                  <a:gd name="T12" fmla="*/ 9 w 11"/>
                  <a:gd name="T13" fmla="*/ 1 h 34"/>
                  <a:gd name="T14" fmla="*/ 10 w 11"/>
                  <a:gd name="T15" fmla="*/ 2 h 34"/>
                  <a:gd name="T16" fmla="*/ 6 w 11"/>
                  <a:gd name="T17" fmla="*/ 2 h 34"/>
                  <a:gd name="T18" fmla="*/ 2 w 11"/>
                  <a:gd name="T19" fmla="*/ 2 h 34"/>
                  <a:gd name="T20" fmla="*/ 3 w 11"/>
                  <a:gd name="T21" fmla="*/ 1 h 34"/>
                  <a:gd name="T22" fmla="*/ 2 w 11"/>
                  <a:gd name="T23" fmla="*/ 9 h 34"/>
                  <a:gd name="T24" fmla="*/ 2 w 11"/>
                  <a:gd name="T25" fmla="*/ 17 h 34"/>
                  <a:gd name="T26" fmla="*/ 1 w 11"/>
                  <a:gd name="T27" fmla="*/ 21 h 34"/>
                  <a:gd name="T28" fmla="*/ 1 w 11"/>
                  <a:gd name="T29" fmla="*/ 25 h 34"/>
                  <a:gd name="T30" fmla="*/ 0 w 11"/>
                  <a:gd name="T31" fmla="*/ 33 h 34"/>
                  <a:gd name="T32" fmla="*/ 0 w 11"/>
                  <a:gd name="T33" fmla="*/ 25 h 34"/>
                  <a:gd name="T34" fmla="*/ 0 w 11"/>
                  <a:gd name="T35" fmla="*/ 21 h 34"/>
                  <a:gd name="T36" fmla="*/ 0 w 11"/>
                  <a:gd name="T37" fmla="*/ 17 h 34"/>
                  <a:gd name="T38" fmla="*/ 1 w 11"/>
                  <a:gd name="T39" fmla="*/ 9 h 34"/>
                  <a:gd name="T40" fmla="*/ 1 w 11"/>
                  <a:gd name="T41" fmla="*/ 1 h 34"/>
                  <a:gd name="T42" fmla="*/ 2 w 11"/>
                  <a:gd name="T43" fmla="*/ 0 h 34"/>
                  <a:gd name="T44" fmla="*/ 2 w 11"/>
                  <a:gd name="T45" fmla="*/ 0 h 34"/>
                  <a:gd name="T46" fmla="*/ 6 w 11"/>
                  <a:gd name="T47" fmla="*/ 0 h 34"/>
                  <a:gd name="T48" fmla="*/ 10 w 11"/>
                  <a:gd name="T49" fmla="*/ 0 h 34"/>
                  <a:gd name="T50" fmla="*/ 11 w 11"/>
                  <a:gd name="T51" fmla="*/ 1 h 34"/>
                  <a:gd name="T52" fmla="*/ 11 w 11"/>
                  <a:gd name="T53" fmla="*/ 9 h 34"/>
                  <a:gd name="T54" fmla="*/ 11 w 11"/>
                  <a:gd name="T55" fmla="*/ 13 h 34"/>
                  <a:gd name="T56" fmla="*/ 10 w 11"/>
                  <a:gd name="T57" fmla="*/ 17 h 34"/>
                  <a:gd name="T58" fmla="*/ 10 w 11"/>
                  <a:gd name="T59" fmla="*/ 21 h 34"/>
                  <a:gd name="T60" fmla="*/ 10 w 11"/>
                  <a:gd name="T61" fmla="*/ 26 h 34"/>
                  <a:gd name="T62" fmla="*/ 9 w 11"/>
                  <a:gd name="T6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34">
                    <a:moveTo>
                      <a:pt x="9" y="34"/>
                    </a:moveTo>
                    <a:cubicBezTo>
                      <a:pt x="9" y="31"/>
                      <a:pt x="8" y="28"/>
                      <a:pt x="8" y="25"/>
                    </a:cubicBezTo>
                    <a:cubicBezTo>
                      <a:pt x="8" y="24"/>
                      <a:pt x="9" y="23"/>
                      <a:pt x="9" y="21"/>
                    </a:cubicBezTo>
                    <a:cubicBezTo>
                      <a:pt x="9" y="17"/>
                      <a:pt x="9" y="17"/>
                      <a:pt x="9" y="17"/>
                    </a:cubicBezTo>
                    <a:cubicBezTo>
                      <a:pt x="9" y="16"/>
                      <a:pt x="9" y="15"/>
                      <a:pt x="9" y="13"/>
                    </a:cubicBezTo>
                    <a:cubicBezTo>
                      <a:pt x="9" y="12"/>
                      <a:pt x="10" y="10"/>
                      <a:pt x="10" y="9"/>
                    </a:cubicBezTo>
                    <a:cubicBezTo>
                      <a:pt x="10" y="7"/>
                      <a:pt x="9" y="4"/>
                      <a:pt x="9" y="1"/>
                    </a:cubicBezTo>
                    <a:cubicBezTo>
                      <a:pt x="10" y="2"/>
                      <a:pt x="10" y="2"/>
                      <a:pt x="10" y="2"/>
                    </a:cubicBezTo>
                    <a:cubicBezTo>
                      <a:pt x="9" y="2"/>
                      <a:pt x="7" y="2"/>
                      <a:pt x="6" y="2"/>
                    </a:cubicBezTo>
                    <a:cubicBezTo>
                      <a:pt x="5" y="2"/>
                      <a:pt x="3" y="2"/>
                      <a:pt x="2" y="2"/>
                    </a:cubicBezTo>
                    <a:cubicBezTo>
                      <a:pt x="3" y="1"/>
                      <a:pt x="3" y="1"/>
                      <a:pt x="3" y="1"/>
                    </a:cubicBezTo>
                    <a:cubicBezTo>
                      <a:pt x="2" y="9"/>
                      <a:pt x="2" y="9"/>
                      <a:pt x="2" y="9"/>
                    </a:cubicBezTo>
                    <a:cubicBezTo>
                      <a:pt x="2" y="17"/>
                      <a:pt x="2" y="17"/>
                      <a:pt x="2" y="17"/>
                    </a:cubicBezTo>
                    <a:cubicBezTo>
                      <a:pt x="1" y="21"/>
                      <a:pt x="1" y="21"/>
                      <a:pt x="1" y="21"/>
                    </a:cubicBezTo>
                    <a:cubicBezTo>
                      <a:pt x="1" y="23"/>
                      <a:pt x="1" y="24"/>
                      <a:pt x="1" y="25"/>
                    </a:cubicBezTo>
                    <a:cubicBezTo>
                      <a:pt x="0" y="33"/>
                      <a:pt x="0" y="33"/>
                      <a:pt x="0" y="33"/>
                    </a:cubicBezTo>
                    <a:cubicBezTo>
                      <a:pt x="0" y="25"/>
                      <a:pt x="0" y="25"/>
                      <a:pt x="0" y="25"/>
                    </a:cubicBezTo>
                    <a:cubicBezTo>
                      <a:pt x="0" y="24"/>
                      <a:pt x="0" y="23"/>
                      <a:pt x="0" y="21"/>
                    </a:cubicBezTo>
                    <a:cubicBezTo>
                      <a:pt x="0" y="17"/>
                      <a:pt x="0" y="17"/>
                      <a:pt x="0" y="17"/>
                    </a:cubicBezTo>
                    <a:cubicBezTo>
                      <a:pt x="1" y="9"/>
                      <a:pt x="1" y="9"/>
                      <a:pt x="1" y="9"/>
                    </a:cubicBezTo>
                    <a:cubicBezTo>
                      <a:pt x="1" y="1"/>
                      <a:pt x="1" y="1"/>
                      <a:pt x="1" y="1"/>
                    </a:cubicBezTo>
                    <a:cubicBezTo>
                      <a:pt x="1" y="1"/>
                      <a:pt x="2" y="0"/>
                      <a:pt x="2" y="0"/>
                    </a:cubicBezTo>
                    <a:cubicBezTo>
                      <a:pt x="2" y="0"/>
                      <a:pt x="2" y="0"/>
                      <a:pt x="2" y="0"/>
                    </a:cubicBezTo>
                    <a:cubicBezTo>
                      <a:pt x="3" y="0"/>
                      <a:pt x="5" y="0"/>
                      <a:pt x="6" y="0"/>
                    </a:cubicBezTo>
                    <a:cubicBezTo>
                      <a:pt x="7" y="0"/>
                      <a:pt x="9" y="0"/>
                      <a:pt x="10" y="0"/>
                    </a:cubicBezTo>
                    <a:cubicBezTo>
                      <a:pt x="10" y="0"/>
                      <a:pt x="11" y="1"/>
                      <a:pt x="11" y="1"/>
                    </a:cubicBezTo>
                    <a:cubicBezTo>
                      <a:pt x="11" y="4"/>
                      <a:pt x="11" y="6"/>
                      <a:pt x="11" y="9"/>
                    </a:cubicBezTo>
                    <a:cubicBezTo>
                      <a:pt x="11" y="11"/>
                      <a:pt x="11" y="12"/>
                      <a:pt x="11" y="13"/>
                    </a:cubicBezTo>
                    <a:cubicBezTo>
                      <a:pt x="11" y="15"/>
                      <a:pt x="10" y="16"/>
                      <a:pt x="10" y="17"/>
                    </a:cubicBezTo>
                    <a:cubicBezTo>
                      <a:pt x="10" y="21"/>
                      <a:pt x="10" y="21"/>
                      <a:pt x="10" y="21"/>
                    </a:cubicBezTo>
                    <a:cubicBezTo>
                      <a:pt x="10" y="23"/>
                      <a:pt x="10" y="24"/>
                      <a:pt x="10" y="26"/>
                    </a:cubicBezTo>
                    <a:cubicBezTo>
                      <a:pt x="9" y="28"/>
                      <a:pt x="10" y="31"/>
                      <a:pt x="9"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3" name="Freeform 10"/>
              <p:cNvSpPr/>
              <p:nvPr/>
            </p:nvSpPr>
            <p:spPr bwMode="auto">
              <a:xfrm>
                <a:off x="6622" y="717"/>
                <a:ext cx="19" cy="54"/>
              </a:xfrm>
              <a:custGeom>
                <a:avLst/>
                <a:gdLst>
                  <a:gd name="T0" fmla="*/ 8 w 8"/>
                  <a:gd name="T1" fmla="*/ 22 h 22"/>
                  <a:gd name="T2" fmla="*/ 7 w 8"/>
                  <a:gd name="T3" fmla="*/ 19 h 22"/>
                  <a:gd name="T4" fmla="*/ 6 w 8"/>
                  <a:gd name="T5" fmla="*/ 15 h 22"/>
                  <a:gd name="T6" fmla="*/ 7 w 8"/>
                  <a:gd name="T7" fmla="*/ 9 h 22"/>
                  <a:gd name="T8" fmla="*/ 7 w 8"/>
                  <a:gd name="T9" fmla="*/ 6 h 22"/>
                  <a:gd name="T10" fmla="*/ 7 w 8"/>
                  <a:gd name="T11" fmla="*/ 4 h 22"/>
                  <a:gd name="T12" fmla="*/ 6 w 8"/>
                  <a:gd name="T13" fmla="*/ 3 h 22"/>
                  <a:gd name="T14" fmla="*/ 6 w 8"/>
                  <a:gd name="T15" fmla="*/ 2 h 22"/>
                  <a:gd name="T16" fmla="*/ 6 w 8"/>
                  <a:gd name="T17" fmla="*/ 1 h 22"/>
                  <a:gd name="T18" fmla="*/ 6 w 8"/>
                  <a:gd name="T19" fmla="*/ 1 h 22"/>
                  <a:gd name="T20" fmla="*/ 6 w 8"/>
                  <a:gd name="T21" fmla="*/ 2 h 22"/>
                  <a:gd name="T22" fmla="*/ 7 w 8"/>
                  <a:gd name="T23" fmla="*/ 2 h 22"/>
                  <a:gd name="T24" fmla="*/ 7 w 8"/>
                  <a:gd name="T25" fmla="*/ 2 h 22"/>
                  <a:gd name="T26" fmla="*/ 6 w 8"/>
                  <a:gd name="T27" fmla="*/ 2 h 22"/>
                  <a:gd name="T28" fmla="*/ 5 w 8"/>
                  <a:gd name="T29" fmla="*/ 2 h 22"/>
                  <a:gd name="T30" fmla="*/ 1 w 8"/>
                  <a:gd name="T31" fmla="*/ 2 h 22"/>
                  <a:gd name="T32" fmla="*/ 2 w 8"/>
                  <a:gd name="T33" fmla="*/ 1 h 22"/>
                  <a:gd name="T34" fmla="*/ 2 w 8"/>
                  <a:gd name="T35" fmla="*/ 6 h 22"/>
                  <a:gd name="T36" fmla="*/ 2 w 8"/>
                  <a:gd name="T37" fmla="*/ 11 h 22"/>
                  <a:gd name="T38" fmla="*/ 2 w 8"/>
                  <a:gd name="T39" fmla="*/ 17 h 22"/>
                  <a:gd name="T40" fmla="*/ 1 w 8"/>
                  <a:gd name="T41" fmla="*/ 22 h 22"/>
                  <a:gd name="T42" fmla="*/ 0 w 8"/>
                  <a:gd name="T43" fmla="*/ 17 h 22"/>
                  <a:gd name="T44" fmla="*/ 0 w 8"/>
                  <a:gd name="T45" fmla="*/ 11 h 22"/>
                  <a:gd name="T46" fmla="*/ 0 w 8"/>
                  <a:gd name="T47" fmla="*/ 6 h 22"/>
                  <a:gd name="T48" fmla="*/ 1 w 8"/>
                  <a:gd name="T49" fmla="*/ 1 h 22"/>
                  <a:gd name="T50" fmla="*/ 1 w 8"/>
                  <a:gd name="T51" fmla="*/ 1 h 22"/>
                  <a:gd name="T52" fmla="*/ 1 w 8"/>
                  <a:gd name="T53" fmla="*/ 1 h 22"/>
                  <a:gd name="T54" fmla="*/ 5 w 8"/>
                  <a:gd name="T55" fmla="*/ 1 h 22"/>
                  <a:gd name="T56" fmla="*/ 6 w 8"/>
                  <a:gd name="T57" fmla="*/ 1 h 22"/>
                  <a:gd name="T58" fmla="*/ 7 w 8"/>
                  <a:gd name="T59" fmla="*/ 1 h 22"/>
                  <a:gd name="T60" fmla="*/ 8 w 8"/>
                  <a:gd name="T61" fmla="*/ 1 h 22"/>
                  <a:gd name="T62" fmla="*/ 8 w 8"/>
                  <a:gd name="T63" fmla="*/ 1 h 22"/>
                  <a:gd name="T64" fmla="*/ 8 w 8"/>
                  <a:gd name="T65" fmla="*/ 2 h 22"/>
                  <a:gd name="T66" fmla="*/ 8 w 8"/>
                  <a:gd name="T67" fmla="*/ 2 h 22"/>
                  <a:gd name="T68" fmla="*/ 8 w 8"/>
                  <a:gd name="T69" fmla="*/ 2 h 22"/>
                  <a:gd name="T70" fmla="*/ 8 w 8"/>
                  <a:gd name="T71" fmla="*/ 2 h 22"/>
                  <a:gd name="T72" fmla="*/ 8 w 8"/>
                  <a:gd name="T73" fmla="*/ 4 h 22"/>
                  <a:gd name="T74" fmla="*/ 8 w 8"/>
                  <a:gd name="T75" fmla="*/ 6 h 22"/>
                  <a:gd name="T76" fmla="*/ 8 w 8"/>
                  <a:gd name="T77" fmla="*/ 9 h 22"/>
                  <a:gd name="T78" fmla="*/ 8 w 8"/>
                  <a:gd name="T79" fmla="*/ 16 h 22"/>
                  <a:gd name="T80" fmla="*/ 8 w 8"/>
                  <a:gd name="T81" fmla="*/ 19 h 22"/>
                  <a:gd name="T82" fmla="*/ 8 w 8"/>
                  <a:gd name="T8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22">
                    <a:moveTo>
                      <a:pt x="8" y="22"/>
                    </a:moveTo>
                    <a:cubicBezTo>
                      <a:pt x="7" y="21"/>
                      <a:pt x="7" y="20"/>
                      <a:pt x="7" y="19"/>
                    </a:cubicBezTo>
                    <a:cubicBezTo>
                      <a:pt x="7" y="18"/>
                      <a:pt x="6" y="17"/>
                      <a:pt x="6" y="15"/>
                    </a:cubicBezTo>
                    <a:cubicBezTo>
                      <a:pt x="7" y="9"/>
                      <a:pt x="7" y="9"/>
                      <a:pt x="7" y="9"/>
                    </a:cubicBezTo>
                    <a:cubicBezTo>
                      <a:pt x="7" y="8"/>
                      <a:pt x="7" y="7"/>
                      <a:pt x="7" y="6"/>
                    </a:cubicBezTo>
                    <a:cubicBezTo>
                      <a:pt x="7" y="5"/>
                      <a:pt x="7" y="4"/>
                      <a:pt x="7" y="4"/>
                    </a:cubicBezTo>
                    <a:cubicBezTo>
                      <a:pt x="7" y="3"/>
                      <a:pt x="7" y="3"/>
                      <a:pt x="6" y="3"/>
                    </a:cubicBezTo>
                    <a:cubicBezTo>
                      <a:pt x="6" y="3"/>
                      <a:pt x="6" y="2"/>
                      <a:pt x="6" y="2"/>
                    </a:cubicBezTo>
                    <a:cubicBezTo>
                      <a:pt x="6" y="2"/>
                      <a:pt x="6" y="1"/>
                      <a:pt x="6" y="1"/>
                    </a:cubicBezTo>
                    <a:cubicBezTo>
                      <a:pt x="7" y="1"/>
                      <a:pt x="6" y="1"/>
                      <a:pt x="6" y="1"/>
                    </a:cubicBezTo>
                    <a:cubicBezTo>
                      <a:pt x="6" y="1"/>
                      <a:pt x="6" y="2"/>
                      <a:pt x="6" y="2"/>
                    </a:cubicBezTo>
                    <a:cubicBezTo>
                      <a:pt x="7" y="2"/>
                      <a:pt x="7" y="2"/>
                      <a:pt x="7" y="2"/>
                    </a:cubicBezTo>
                    <a:cubicBezTo>
                      <a:pt x="7" y="2"/>
                      <a:pt x="7" y="2"/>
                      <a:pt x="7" y="2"/>
                    </a:cubicBezTo>
                    <a:cubicBezTo>
                      <a:pt x="6" y="2"/>
                      <a:pt x="6" y="2"/>
                      <a:pt x="6" y="2"/>
                    </a:cubicBezTo>
                    <a:cubicBezTo>
                      <a:pt x="6" y="2"/>
                      <a:pt x="5" y="2"/>
                      <a:pt x="5" y="2"/>
                    </a:cubicBezTo>
                    <a:cubicBezTo>
                      <a:pt x="4" y="2"/>
                      <a:pt x="2" y="2"/>
                      <a:pt x="1" y="2"/>
                    </a:cubicBezTo>
                    <a:cubicBezTo>
                      <a:pt x="2" y="1"/>
                      <a:pt x="2" y="1"/>
                      <a:pt x="2" y="1"/>
                    </a:cubicBezTo>
                    <a:cubicBezTo>
                      <a:pt x="2" y="6"/>
                      <a:pt x="2" y="6"/>
                      <a:pt x="2" y="6"/>
                    </a:cubicBezTo>
                    <a:cubicBezTo>
                      <a:pt x="2" y="11"/>
                      <a:pt x="2" y="11"/>
                      <a:pt x="2" y="11"/>
                    </a:cubicBezTo>
                    <a:cubicBezTo>
                      <a:pt x="2" y="13"/>
                      <a:pt x="2" y="15"/>
                      <a:pt x="2" y="17"/>
                    </a:cubicBezTo>
                    <a:cubicBezTo>
                      <a:pt x="1" y="18"/>
                      <a:pt x="1" y="20"/>
                      <a:pt x="1" y="22"/>
                    </a:cubicBezTo>
                    <a:cubicBezTo>
                      <a:pt x="1" y="20"/>
                      <a:pt x="0" y="18"/>
                      <a:pt x="0" y="17"/>
                    </a:cubicBezTo>
                    <a:cubicBezTo>
                      <a:pt x="0" y="15"/>
                      <a:pt x="0" y="13"/>
                      <a:pt x="0" y="11"/>
                    </a:cubicBezTo>
                    <a:cubicBezTo>
                      <a:pt x="0" y="6"/>
                      <a:pt x="0" y="6"/>
                      <a:pt x="0" y="6"/>
                    </a:cubicBezTo>
                    <a:cubicBezTo>
                      <a:pt x="1" y="1"/>
                      <a:pt x="1" y="1"/>
                      <a:pt x="1" y="1"/>
                    </a:cubicBezTo>
                    <a:cubicBezTo>
                      <a:pt x="1" y="1"/>
                      <a:pt x="1" y="1"/>
                      <a:pt x="1" y="1"/>
                    </a:cubicBezTo>
                    <a:cubicBezTo>
                      <a:pt x="1" y="1"/>
                      <a:pt x="1" y="1"/>
                      <a:pt x="1" y="1"/>
                    </a:cubicBezTo>
                    <a:cubicBezTo>
                      <a:pt x="2" y="1"/>
                      <a:pt x="3" y="0"/>
                      <a:pt x="5" y="1"/>
                    </a:cubicBezTo>
                    <a:cubicBezTo>
                      <a:pt x="5" y="1"/>
                      <a:pt x="6" y="1"/>
                      <a:pt x="6" y="1"/>
                    </a:cubicBezTo>
                    <a:cubicBezTo>
                      <a:pt x="7" y="1"/>
                      <a:pt x="7" y="1"/>
                      <a:pt x="7" y="1"/>
                    </a:cubicBezTo>
                    <a:cubicBezTo>
                      <a:pt x="7" y="1"/>
                      <a:pt x="7" y="1"/>
                      <a:pt x="8" y="1"/>
                    </a:cubicBezTo>
                    <a:cubicBezTo>
                      <a:pt x="8" y="1"/>
                      <a:pt x="8" y="1"/>
                      <a:pt x="8" y="1"/>
                    </a:cubicBezTo>
                    <a:cubicBezTo>
                      <a:pt x="8" y="2"/>
                      <a:pt x="8" y="2"/>
                      <a:pt x="8" y="2"/>
                    </a:cubicBezTo>
                    <a:cubicBezTo>
                      <a:pt x="8" y="2"/>
                      <a:pt x="8" y="2"/>
                      <a:pt x="8" y="2"/>
                    </a:cubicBezTo>
                    <a:cubicBezTo>
                      <a:pt x="8" y="2"/>
                      <a:pt x="8" y="2"/>
                      <a:pt x="8" y="2"/>
                    </a:cubicBezTo>
                    <a:cubicBezTo>
                      <a:pt x="8" y="2"/>
                      <a:pt x="8" y="2"/>
                      <a:pt x="8" y="2"/>
                    </a:cubicBezTo>
                    <a:cubicBezTo>
                      <a:pt x="8" y="2"/>
                      <a:pt x="8" y="3"/>
                      <a:pt x="8" y="4"/>
                    </a:cubicBezTo>
                    <a:cubicBezTo>
                      <a:pt x="8" y="5"/>
                      <a:pt x="8" y="5"/>
                      <a:pt x="8" y="6"/>
                    </a:cubicBezTo>
                    <a:cubicBezTo>
                      <a:pt x="8" y="7"/>
                      <a:pt x="8" y="8"/>
                      <a:pt x="8" y="9"/>
                    </a:cubicBezTo>
                    <a:cubicBezTo>
                      <a:pt x="8" y="16"/>
                      <a:pt x="8" y="16"/>
                      <a:pt x="8" y="16"/>
                    </a:cubicBezTo>
                    <a:cubicBezTo>
                      <a:pt x="8" y="17"/>
                      <a:pt x="8" y="18"/>
                      <a:pt x="8" y="19"/>
                    </a:cubicBezTo>
                    <a:cubicBezTo>
                      <a:pt x="8" y="20"/>
                      <a:pt x="8" y="21"/>
                      <a:pt x="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4" name="Freeform 11"/>
              <p:cNvSpPr/>
              <p:nvPr/>
            </p:nvSpPr>
            <p:spPr bwMode="auto">
              <a:xfrm>
                <a:off x="6622" y="721"/>
                <a:ext cx="21" cy="50"/>
              </a:xfrm>
              <a:custGeom>
                <a:avLst/>
                <a:gdLst>
                  <a:gd name="T0" fmla="*/ 4 w 9"/>
                  <a:gd name="T1" fmla="*/ 20 h 20"/>
                  <a:gd name="T2" fmla="*/ 1 w 9"/>
                  <a:gd name="T3" fmla="*/ 16 h 20"/>
                  <a:gd name="T4" fmla="*/ 6 w 9"/>
                  <a:gd name="T5" fmla="*/ 19 h 20"/>
                  <a:gd name="T6" fmla="*/ 3 w 9"/>
                  <a:gd name="T7" fmla="*/ 17 h 20"/>
                  <a:gd name="T8" fmla="*/ 0 w 9"/>
                  <a:gd name="T9" fmla="*/ 13 h 20"/>
                  <a:gd name="T10" fmla="*/ 8 w 9"/>
                  <a:gd name="T11" fmla="*/ 19 h 20"/>
                  <a:gd name="T12" fmla="*/ 3 w 9"/>
                  <a:gd name="T13" fmla="*/ 14 h 20"/>
                  <a:gd name="T14" fmla="*/ 1 w 9"/>
                  <a:gd name="T15" fmla="*/ 11 h 20"/>
                  <a:gd name="T16" fmla="*/ 8 w 9"/>
                  <a:gd name="T17" fmla="*/ 15 h 20"/>
                  <a:gd name="T18" fmla="*/ 1 w 9"/>
                  <a:gd name="T19" fmla="*/ 10 h 20"/>
                  <a:gd name="T20" fmla="*/ 0 w 9"/>
                  <a:gd name="T21" fmla="*/ 7 h 20"/>
                  <a:gd name="T22" fmla="*/ 4 w 9"/>
                  <a:gd name="T23" fmla="*/ 9 h 20"/>
                  <a:gd name="T24" fmla="*/ 3 w 9"/>
                  <a:gd name="T25" fmla="*/ 9 h 20"/>
                  <a:gd name="T26" fmla="*/ 0 w 9"/>
                  <a:gd name="T27" fmla="*/ 6 h 20"/>
                  <a:gd name="T28" fmla="*/ 2 w 9"/>
                  <a:gd name="T29" fmla="*/ 6 h 20"/>
                  <a:gd name="T30" fmla="*/ 6 w 9"/>
                  <a:gd name="T31" fmla="*/ 10 h 20"/>
                  <a:gd name="T32" fmla="*/ 1 w 9"/>
                  <a:gd name="T33" fmla="*/ 3 h 20"/>
                  <a:gd name="T34" fmla="*/ 7 w 9"/>
                  <a:gd name="T35" fmla="*/ 9 h 20"/>
                  <a:gd name="T36" fmla="*/ 1 w 9"/>
                  <a:gd name="T37" fmla="*/ 2 h 20"/>
                  <a:gd name="T38" fmla="*/ 3 w 9"/>
                  <a:gd name="T39" fmla="*/ 3 h 20"/>
                  <a:gd name="T40" fmla="*/ 7 w 9"/>
                  <a:gd name="T41" fmla="*/ 6 h 20"/>
                  <a:gd name="T42" fmla="*/ 3 w 9"/>
                  <a:gd name="T43" fmla="*/ 2 h 20"/>
                  <a:gd name="T44" fmla="*/ 2 w 9"/>
                  <a:gd name="T45" fmla="*/ 0 h 20"/>
                  <a:gd name="T46" fmla="*/ 7 w 9"/>
                  <a:gd name="T47" fmla="*/ 4 h 20"/>
                  <a:gd name="T48" fmla="*/ 6 w 9"/>
                  <a:gd name="T49" fmla="*/ 1 h 20"/>
                  <a:gd name="T50" fmla="*/ 7 w 9"/>
                  <a:gd name="T51" fmla="*/ 4 h 20"/>
                  <a:gd name="T52" fmla="*/ 5 w 9"/>
                  <a:gd name="T53" fmla="*/ 3 h 20"/>
                  <a:gd name="T54" fmla="*/ 3 w 9"/>
                  <a:gd name="T55" fmla="*/ 2 h 20"/>
                  <a:gd name="T56" fmla="*/ 7 w 9"/>
                  <a:gd name="T57" fmla="*/ 6 h 20"/>
                  <a:gd name="T58" fmla="*/ 5 w 9"/>
                  <a:gd name="T59" fmla="*/ 6 h 20"/>
                  <a:gd name="T60" fmla="*/ 2 w 9"/>
                  <a:gd name="T61" fmla="*/ 3 h 20"/>
                  <a:gd name="T62" fmla="*/ 5 w 9"/>
                  <a:gd name="T63" fmla="*/ 5 h 20"/>
                  <a:gd name="T64" fmla="*/ 7 w 9"/>
                  <a:gd name="T65" fmla="*/ 9 h 20"/>
                  <a:gd name="T66" fmla="*/ 2 w 9"/>
                  <a:gd name="T67" fmla="*/ 3 h 20"/>
                  <a:gd name="T68" fmla="*/ 6 w 9"/>
                  <a:gd name="T69" fmla="*/ 10 h 20"/>
                  <a:gd name="T70" fmla="*/ 0 w 9"/>
                  <a:gd name="T71" fmla="*/ 6 h 20"/>
                  <a:gd name="T72" fmla="*/ 3 w 9"/>
                  <a:gd name="T73" fmla="*/ 9 h 20"/>
                  <a:gd name="T74" fmla="*/ 6 w 9"/>
                  <a:gd name="T75" fmla="*/ 12 h 20"/>
                  <a:gd name="T76" fmla="*/ 0 w 9"/>
                  <a:gd name="T77" fmla="*/ 8 h 20"/>
                  <a:gd name="T78" fmla="*/ 2 w 9"/>
                  <a:gd name="T79" fmla="*/ 10 h 20"/>
                  <a:gd name="T80" fmla="*/ 8 w 9"/>
                  <a:gd name="T81" fmla="*/ 15 h 20"/>
                  <a:gd name="T82" fmla="*/ 4 w 9"/>
                  <a:gd name="T83" fmla="*/ 14 h 20"/>
                  <a:gd name="T84" fmla="*/ 2 w 9"/>
                  <a:gd name="T85" fmla="*/ 11 h 20"/>
                  <a:gd name="T86" fmla="*/ 9 w 9"/>
                  <a:gd name="T87" fmla="*/ 19 h 20"/>
                  <a:gd name="T88" fmla="*/ 8 w 9"/>
                  <a:gd name="T89" fmla="*/ 19 h 20"/>
                  <a:gd name="T90" fmla="*/ 2 w 9"/>
                  <a:gd name="T91" fmla="*/ 15 h 20"/>
                  <a:gd name="T92" fmla="*/ 7 w 9"/>
                  <a:gd name="T93" fmla="*/ 20 h 20"/>
                  <a:gd name="T94" fmla="*/ 5 w 9"/>
                  <a:gd name="T95" fmla="*/ 19 h 20"/>
                  <a:gd name="T96" fmla="*/ 1 w 9"/>
                  <a:gd name="T97" fmla="*/ 16 h 20"/>
                  <a:gd name="T98" fmla="*/ 4 w 9"/>
                  <a:gd name="T9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 h="20">
                    <a:moveTo>
                      <a:pt x="1" y="18"/>
                    </a:moveTo>
                    <a:cubicBezTo>
                      <a:pt x="2" y="19"/>
                      <a:pt x="3" y="19"/>
                      <a:pt x="4" y="20"/>
                    </a:cubicBezTo>
                    <a:cubicBezTo>
                      <a:pt x="4" y="20"/>
                      <a:pt x="4" y="20"/>
                      <a:pt x="4" y="20"/>
                    </a:cubicBezTo>
                    <a:cubicBezTo>
                      <a:pt x="3" y="19"/>
                      <a:pt x="3" y="19"/>
                      <a:pt x="2" y="18"/>
                    </a:cubicBezTo>
                    <a:cubicBezTo>
                      <a:pt x="2" y="18"/>
                      <a:pt x="1" y="17"/>
                      <a:pt x="1" y="16"/>
                    </a:cubicBezTo>
                    <a:cubicBezTo>
                      <a:pt x="1" y="16"/>
                      <a:pt x="1" y="16"/>
                      <a:pt x="1" y="16"/>
                    </a:cubicBezTo>
                    <a:cubicBezTo>
                      <a:pt x="1" y="16"/>
                      <a:pt x="1" y="16"/>
                      <a:pt x="1" y="16"/>
                    </a:cubicBezTo>
                    <a:cubicBezTo>
                      <a:pt x="2" y="17"/>
                      <a:pt x="3" y="17"/>
                      <a:pt x="4" y="18"/>
                    </a:cubicBezTo>
                    <a:cubicBezTo>
                      <a:pt x="6" y="19"/>
                      <a:pt x="6" y="19"/>
                      <a:pt x="6" y="19"/>
                    </a:cubicBezTo>
                    <a:cubicBezTo>
                      <a:pt x="6" y="19"/>
                      <a:pt x="7" y="19"/>
                      <a:pt x="7" y="20"/>
                    </a:cubicBezTo>
                    <a:cubicBezTo>
                      <a:pt x="7" y="20"/>
                      <a:pt x="7" y="20"/>
                      <a:pt x="7" y="20"/>
                    </a:cubicBezTo>
                    <a:cubicBezTo>
                      <a:pt x="3" y="17"/>
                      <a:pt x="3" y="17"/>
                      <a:pt x="3" y="17"/>
                    </a:cubicBezTo>
                    <a:cubicBezTo>
                      <a:pt x="3" y="17"/>
                      <a:pt x="2" y="16"/>
                      <a:pt x="2" y="16"/>
                    </a:cubicBezTo>
                    <a:cubicBezTo>
                      <a:pt x="1" y="15"/>
                      <a:pt x="1" y="14"/>
                      <a:pt x="0" y="14"/>
                    </a:cubicBezTo>
                    <a:cubicBezTo>
                      <a:pt x="0" y="14"/>
                      <a:pt x="0" y="13"/>
                      <a:pt x="0" y="13"/>
                    </a:cubicBezTo>
                    <a:cubicBezTo>
                      <a:pt x="1" y="13"/>
                      <a:pt x="1" y="13"/>
                      <a:pt x="1" y="13"/>
                    </a:cubicBezTo>
                    <a:cubicBezTo>
                      <a:pt x="1" y="13"/>
                      <a:pt x="1" y="13"/>
                      <a:pt x="1" y="13"/>
                    </a:cubicBezTo>
                    <a:cubicBezTo>
                      <a:pt x="8" y="19"/>
                      <a:pt x="8" y="19"/>
                      <a:pt x="8" y="19"/>
                    </a:cubicBezTo>
                    <a:cubicBezTo>
                      <a:pt x="8" y="19"/>
                      <a:pt x="8" y="19"/>
                      <a:pt x="8" y="19"/>
                    </a:cubicBezTo>
                    <a:cubicBezTo>
                      <a:pt x="7" y="18"/>
                      <a:pt x="6" y="17"/>
                      <a:pt x="4" y="15"/>
                    </a:cubicBezTo>
                    <a:cubicBezTo>
                      <a:pt x="3" y="14"/>
                      <a:pt x="3" y="14"/>
                      <a:pt x="3" y="14"/>
                    </a:cubicBezTo>
                    <a:cubicBezTo>
                      <a:pt x="2" y="13"/>
                      <a:pt x="1" y="12"/>
                      <a:pt x="1" y="12"/>
                    </a:cubicBezTo>
                    <a:cubicBezTo>
                      <a:pt x="1" y="11"/>
                      <a:pt x="1" y="11"/>
                      <a:pt x="1" y="11"/>
                    </a:cubicBezTo>
                    <a:cubicBezTo>
                      <a:pt x="1" y="11"/>
                      <a:pt x="1" y="11"/>
                      <a:pt x="1" y="11"/>
                    </a:cubicBezTo>
                    <a:cubicBezTo>
                      <a:pt x="3" y="12"/>
                      <a:pt x="3" y="12"/>
                      <a:pt x="3" y="12"/>
                    </a:cubicBezTo>
                    <a:cubicBezTo>
                      <a:pt x="5" y="13"/>
                      <a:pt x="5" y="13"/>
                      <a:pt x="5" y="13"/>
                    </a:cubicBezTo>
                    <a:cubicBezTo>
                      <a:pt x="6" y="14"/>
                      <a:pt x="7" y="15"/>
                      <a:pt x="8" y="15"/>
                    </a:cubicBezTo>
                    <a:cubicBezTo>
                      <a:pt x="7" y="16"/>
                      <a:pt x="7" y="16"/>
                      <a:pt x="7" y="16"/>
                    </a:cubicBezTo>
                    <a:cubicBezTo>
                      <a:pt x="6" y="15"/>
                      <a:pt x="4" y="14"/>
                      <a:pt x="3" y="13"/>
                    </a:cubicBezTo>
                    <a:cubicBezTo>
                      <a:pt x="2" y="12"/>
                      <a:pt x="2" y="11"/>
                      <a:pt x="1" y="10"/>
                    </a:cubicBezTo>
                    <a:cubicBezTo>
                      <a:pt x="1" y="10"/>
                      <a:pt x="0" y="10"/>
                      <a:pt x="0" y="9"/>
                    </a:cubicBezTo>
                    <a:cubicBezTo>
                      <a:pt x="0" y="9"/>
                      <a:pt x="0" y="8"/>
                      <a:pt x="0" y="8"/>
                    </a:cubicBezTo>
                    <a:cubicBezTo>
                      <a:pt x="0" y="8"/>
                      <a:pt x="0" y="7"/>
                      <a:pt x="0" y="7"/>
                    </a:cubicBezTo>
                    <a:cubicBezTo>
                      <a:pt x="0" y="7"/>
                      <a:pt x="0" y="7"/>
                      <a:pt x="0" y="7"/>
                    </a:cubicBezTo>
                    <a:cubicBezTo>
                      <a:pt x="0" y="7"/>
                      <a:pt x="0" y="7"/>
                      <a:pt x="0" y="7"/>
                    </a:cubicBezTo>
                    <a:cubicBezTo>
                      <a:pt x="2" y="8"/>
                      <a:pt x="3" y="8"/>
                      <a:pt x="4" y="9"/>
                    </a:cubicBezTo>
                    <a:cubicBezTo>
                      <a:pt x="5" y="10"/>
                      <a:pt x="5" y="11"/>
                      <a:pt x="6" y="11"/>
                    </a:cubicBezTo>
                    <a:cubicBezTo>
                      <a:pt x="6" y="12"/>
                      <a:pt x="6" y="12"/>
                      <a:pt x="6" y="12"/>
                    </a:cubicBezTo>
                    <a:cubicBezTo>
                      <a:pt x="3" y="9"/>
                      <a:pt x="3" y="9"/>
                      <a:pt x="3" y="9"/>
                    </a:cubicBezTo>
                    <a:cubicBezTo>
                      <a:pt x="2" y="9"/>
                      <a:pt x="2" y="8"/>
                      <a:pt x="1" y="8"/>
                    </a:cubicBezTo>
                    <a:cubicBezTo>
                      <a:pt x="1" y="7"/>
                      <a:pt x="0" y="7"/>
                      <a:pt x="0" y="6"/>
                    </a:cubicBezTo>
                    <a:cubicBezTo>
                      <a:pt x="0" y="6"/>
                      <a:pt x="0" y="6"/>
                      <a:pt x="0" y="6"/>
                    </a:cubicBezTo>
                    <a:cubicBezTo>
                      <a:pt x="0" y="5"/>
                      <a:pt x="0" y="5"/>
                      <a:pt x="0" y="5"/>
                    </a:cubicBezTo>
                    <a:cubicBezTo>
                      <a:pt x="1" y="5"/>
                      <a:pt x="1" y="5"/>
                      <a:pt x="1" y="5"/>
                    </a:cubicBezTo>
                    <a:cubicBezTo>
                      <a:pt x="2" y="6"/>
                      <a:pt x="2" y="6"/>
                      <a:pt x="2" y="6"/>
                    </a:cubicBezTo>
                    <a:cubicBezTo>
                      <a:pt x="4" y="7"/>
                      <a:pt x="4" y="7"/>
                      <a:pt x="4" y="7"/>
                    </a:cubicBezTo>
                    <a:cubicBezTo>
                      <a:pt x="5" y="8"/>
                      <a:pt x="6" y="9"/>
                      <a:pt x="7" y="10"/>
                    </a:cubicBezTo>
                    <a:cubicBezTo>
                      <a:pt x="6" y="10"/>
                      <a:pt x="6" y="10"/>
                      <a:pt x="6" y="10"/>
                    </a:cubicBezTo>
                    <a:cubicBezTo>
                      <a:pt x="4" y="8"/>
                      <a:pt x="3" y="6"/>
                      <a:pt x="1" y="4"/>
                    </a:cubicBezTo>
                    <a:cubicBezTo>
                      <a:pt x="1" y="4"/>
                      <a:pt x="1" y="3"/>
                      <a:pt x="1" y="3"/>
                    </a:cubicBezTo>
                    <a:cubicBezTo>
                      <a:pt x="1" y="3"/>
                      <a:pt x="1" y="3"/>
                      <a:pt x="1" y="3"/>
                    </a:cubicBezTo>
                    <a:cubicBezTo>
                      <a:pt x="3" y="4"/>
                      <a:pt x="4" y="5"/>
                      <a:pt x="4" y="6"/>
                    </a:cubicBezTo>
                    <a:cubicBezTo>
                      <a:pt x="5" y="7"/>
                      <a:pt x="6" y="8"/>
                      <a:pt x="7" y="8"/>
                    </a:cubicBezTo>
                    <a:cubicBezTo>
                      <a:pt x="7" y="9"/>
                      <a:pt x="7" y="9"/>
                      <a:pt x="7" y="9"/>
                    </a:cubicBezTo>
                    <a:cubicBezTo>
                      <a:pt x="6" y="8"/>
                      <a:pt x="5" y="7"/>
                      <a:pt x="4" y="6"/>
                    </a:cubicBezTo>
                    <a:cubicBezTo>
                      <a:pt x="3" y="4"/>
                      <a:pt x="3" y="4"/>
                      <a:pt x="3" y="4"/>
                    </a:cubicBezTo>
                    <a:cubicBezTo>
                      <a:pt x="2" y="4"/>
                      <a:pt x="2" y="3"/>
                      <a:pt x="1" y="2"/>
                    </a:cubicBezTo>
                    <a:cubicBezTo>
                      <a:pt x="1" y="2"/>
                      <a:pt x="1" y="2"/>
                      <a:pt x="2" y="2"/>
                    </a:cubicBezTo>
                    <a:cubicBezTo>
                      <a:pt x="2" y="2"/>
                      <a:pt x="2" y="2"/>
                      <a:pt x="2" y="2"/>
                    </a:cubicBezTo>
                    <a:cubicBezTo>
                      <a:pt x="3" y="3"/>
                      <a:pt x="3" y="3"/>
                      <a:pt x="3" y="3"/>
                    </a:cubicBezTo>
                    <a:cubicBezTo>
                      <a:pt x="4" y="4"/>
                      <a:pt x="4" y="4"/>
                      <a:pt x="4" y="4"/>
                    </a:cubicBezTo>
                    <a:cubicBezTo>
                      <a:pt x="5" y="5"/>
                      <a:pt x="5" y="5"/>
                      <a:pt x="5" y="5"/>
                    </a:cubicBezTo>
                    <a:cubicBezTo>
                      <a:pt x="7" y="6"/>
                      <a:pt x="7" y="6"/>
                      <a:pt x="7" y="6"/>
                    </a:cubicBezTo>
                    <a:cubicBezTo>
                      <a:pt x="6" y="6"/>
                      <a:pt x="6" y="6"/>
                      <a:pt x="6" y="6"/>
                    </a:cubicBezTo>
                    <a:cubicBezTo>
                      <a:pt x="6" y="5"/>
                      <a:pt x="5" y="5"/>
                      <a:pt x="4" y="4"/>
                    </a:cubicBezTo>
                    <a:cubicBezTo>
                      <a:pt x="4" y="3"/>
                      <a:pt x="3" y="3"/>
                      <a:pt x="3" y="2"/>
                    </a:cubicBezTo>
                    <a:cubicBezTo>
                      <a:pt x="3" y="2"/>
                      <a:pt x="2" y="1"/>
                      <a:pt x="2" y="1"/>
                    </a:cubicBezTo>
                    <a:cubicBezTo>
                      <a:pt x="2" y="1"/>
                      <a:pt x="2" y="0"/>
                      <a:pt x="2" y="0"/>
                    </a:cubicBezTo>
                    <a:cubicBezTo>
                      <a:pt x="2" y="0"/>
                      <a:pt x="2" y="0"/>
                      <a:pt x="2" y="0"/>
                    </a:cubicBezTo>
                    <a:cubicBezTo>
                      <a:pt x="3" y="1"/>
                      <a:pt x="4" y="2"/>
                      <a:pt x="5" y="2"/>
                    </a:cubicBezTo>
                    <a:cubicBezTo>
                      <a:pt x="5" y="3"/>
                      <a:pt x="6" y="4"/>
                      <a:pt x="7" y="4"/>
                    </a:cubicBezTo>
                    <a:cubicBezTo>
                      <a:pt x="7" y="4"/>
                      <a:pt x="7" y="4"/>
                      <a:pt x="7" y="4"/>
                    </a:cubicBezTo>
                    <a:cubicBezTo>
                      <a:pt x="6" y="3"/>
                      <a:pt x="5" y="2"/>
                      <a:pt x="5" y="0"/>
                    </a:cubicBezTo>
                    <a:cubicBezTo>
                      <a:pt x="5" y="0"/>
                      <a:pt x="5" y="0"/>
                      <a:pt x="5" y="0"/>
                    </a:cubicBezTo>
                    <a:cubicBezTo>
                      <a:pt x="5" y="0"/>
                      <a:pt x="6" y="1"/>
                      <a:pt x="6" y="1"/>
                    </a:cubicBezTo>
                    <a:cubicBezTo>
                      <a:pt x="6" y="1"/>
                      <a:pt x="5" y="0"/>
                      <a:pt x="5" y="0"/>
                    </a:cubicBezTo>
                    <a:cubicBezTo>
                      <a:pt x="5" y="0"/>
                      <a:pt x="5" y="0"/>
                      <a:pt x="5" y="0"/>
                    </a:cubicBezTo>
                    <a:cubicBezTo>
                      <a:pt x="5" y="2"/>
                      <a:pt x="6" y="3"/>
                      <a:pt x="7" y="4"/>
                    </a:cubicBezTo>
                    <a:cubicBezTo>
                      <a:pt x="7" y="4"/>
                      <a:pt x="7" y="4"/>
                      <a:pt x="7" y="4"/>
                    </a:cubicBezTo>
                    <a:cubicBezTo>
                      <a:pt x="7" y="4"/>
                      <a:pt x="7" y="4"/>
                      <a:pt x="7" y="4"/>
                    </a:cubicBezTo>
                    <a:cubicBezTo>
                      <a:pt x="6" y="4"/>
                      <a:pt x="5" y="3"/>
                      <a:pt x="5" y="3"/>
                    </a:cubicBezTo>
                    <a:cubicBezTo>
                      <a:pt x="4" y="2"/>
                      <a:pt x="3" y="1"/>
                      <a:pt x="2" y="1"/>
                    </a:cubicBezTo>
                    <a:cubicBezTo>
                      <a:pt x="3" y="1"/>
                      <a:pt x="3" y="1"/>
                      <a:pt x="3" y="1"/>
                    </a:cubicBezTo>
                    <a:cubicBezTo>
                      <a:pt x="3" y="1"/>
                      <a:pt x="3" y="2"/>
                      <a:pt x="3" y="2"/>
                    </a:cubicBezTo>
                    <a:cubicBezTo>
                      <a:pt x="4" y="3"/>
                      <a:pt x="4" y="3"/>
                      <a:pt x="4" y="3"/>
                    </a:cubicBezTo>
                    <a:cubicBezTo>
                      <a:pt x="5" y="4"/>
                      <a:pt x="6" y="5"/>
                      <a:pt x="7" y="6"/>
                    </a:cubicBezTo>
                    <a:cubicBezTo>
                      <a:pt x="7" y="6"/>
                      <a:pt x="7" y="6"/>
                      <a:pt x="7" y="6"/>
                    </a:cubicBezTo>
                    <a:cubicBezTo>
                      <a:pt x="7" y="6"/>
                      <a:pt x="7" y="6"/>
                      <a:pt x="7" y="7"/>
                    </a:cubicBezTo>
                    <a:cubicBezTo>
                      <a:pt x="7" y="7"/>
                      <a:pt x="7" y="7"/>
                      <a:pt x="7" y="7"/>
                    </a:cubicBezTo>
                    <a:cubicBezTo>
                      <a:pt x="5" y="6"/>
                      <a:pt x="5" y="6"/>
                      <a:pt x="5" y="6"/>
                    </a:cubicBezTo>
                    <a:cubicBezTo>
                      <a:pt x="4" y="4"/>
                      <a:pt x="4" y="4"/>
                      <a:pt x="4" y="4"/>
                    </a:cubicBezTo>
                    <a:cubicBezTo>
                      <a:pt x="3" y="3"/>
                      <a:pt x="3" y="3"/>
                      <a:pt x="3" y="3"/>
                    </a:cubicBezTo>
                    <a:cubicBezTo>
                      <a:pt x="2" y="3"/>
                      <a:pt x="2" y="3"/>
                      <a:pt x="2" y="3"/>
                    </a:cubicBezTo>
                    <a:cubicBezTo>
                      <a:pt x="2" y="2"/>
                      <a:pt x="2" y="2"/>
                      <a:pt x="2" y="2"/>
                    </a:cubicBezTo>
                    <a:cubicBezTo>
                      <a:pt x="2" y="3"/>
                      <a:pt x="3" y="3"/>
                      <a:pt x="3" y="4"/>
                    </a:cubicBezTo>
                    <a:cubicBezTo>
                      <a:pt x="5" y="5"/>
                      <a:pt x="5" y="5"/>
                      <a:pt x="5" y="5"/>
                    </a:cubicBezTo>
                    <a:cubicBezTo>
                      <a:pt x="6" y="6"/>
                      <a:pt x="6" y="7"/>
                      <a:pt x="7" y="8"/>
                    </a:cubicBezTo>
                    <a:cubicBezTo>
                      <a:pt x="8" y="8"/>
                      <a:pt x="8" y="9"/>
                      <a:pt x="7" y="9"/>
                    </a:cubicBezTo>
                    <a:cubicBezTo>
                      <a:pt x="7" y="9"/>
                      <a:pt x="7" y="9"/>
                      <a:pt x="7" y="9"/>
                    </a:cubicBezTo>
                    <a:cubicBezTo>
                      <a:pt x="6" y="8"/>
                      <a:pt x="5" y="7"/>
                      <a:pt x="4" y="6"/>
                    </a:cubicBezTo>
                    <a:cubicBezTo>
                      <a:pt x="3" y="5"/>
                      <a:pt x="2" y="5"/>
                      <a:pt x="1" y="4"/>
                    </a:cubicBezTo>
                    <a:cubicBezTo>
                      <a:pt x="2" y="3"/>
                      <a:pt x="2" y="3"/>
                      <a:pt x="2" y="3"/>
                    </a:cubicBezTo>
                    <a:cubicBezTo>
                      <a:pt x="3" y="6"/>
                      <a:pt x="5" y="8"/>
                      <a:pt x="7" y="10"/>
                    </a:cubicBezTo>
                    <a:cubicBezTo>
                      <a:pt x="7" y="10"/>
                      <a:pt x="7" y="10"/>
                      <a:pt x="7" y="10"/>
                    </a:cubicBezTo>
                    <a:cubicBezTo>
                      <a:pt x="7" y="10"/>
                      <a:pt x="6" y="10"/>
                      <a:pt x="6" y="10"/>
                    </a:cubicBezTo>
                    <a:cubicBezTo>
                      <a:pt x="5" y="10"/>
                      <a:pt x="4" y="9"/>
                      <a:pt x="3" y="8"/>
                    </a:cubicBezTo>
                    <a:cubicBezTo>
                      <a:pt x="2" y="7"/>
                      <a:pt x="2" y="7"/>
                      <a:pt x="2" y="7"/>
                    </a:cubicBezTo>
                    <a:cubicBezTo>
                      <a:pt x="0" y="6"/>
                      <a:pt x="0" y="6"/>
                      <a:pt x="0" y="6"/>
                    </a:cubicBezTo>
                    <a:cubicBezTo>
                      <a:pt x="1" y="6"/>
                      <a:pt x="1" y="6"/>
                      <a:pt x="1" y="6"/>
                    </a:cubicBezTo>
                    <a:cubicBezTo>
                      <a:pt x="1" y="6"/>
                      <a:pt x="1" y="7"/>
                      <a:pt x="2" y="7"/>
                    </a:cubicBezTo>
                    <a:cubicBezTo>
                      <a:pt x="2" y="8"/>
                      <a:pt x="3" y="8"/>
                      <a:pt x="3" y="9"/>
                    </a:cubicBezTo>
                    <a:cubicBezTo>
                      <a:pt x="6" y="11"/>
                      <a:pt x="6" y="11"/>
                      <a:pt x="6" y="11"/>
                    </a:cubicBezTo>
                    <a:cubicBezTo>
                      <a:pt x="6" y="11"/>
                      <a:pt x="6" y="11"/>
                      <a:pt x="6" y="11"/>
                    </a:cubicBezTo>
                    <a:cubicBezTo>
                      <a:pt x="7" y="12"/>
                      <a:pt x="7" y="12"/>
                      <a:pt x="6" y="12"/>
                    </a:cubicBezTo>
                    <a:cubicBezTo>
                      <a:pt x="6" y="12"/>
                      <a:pt x="6" y="12"/>
                      <a:pt x="6" y="12"/>
                    </a:cubicBezTo>
                    <a:cubicBezTo>
                      <a:pt x="5" y="11"/>
                      <a:pt x="4" y="11"/>
                      <a:pt x="3" y="10"/>
                    </a:cubicBezTo>
                    <a:cubicBezTo>
                      <a:pt x="2" y="9"/>
                      <a:pt x="1" y="8"/>
                      <a:pt x="0" y="8"/>
                    </a:cubicBezTo>
                    <a:cubicBezTo>
                      <a:pt x="1" y="8"/>
                      <a:pt x="1" y="8"/>
                      <a:pt x="1" y="8"/>
                    </a:cubicBezTo>
                    <a:cubicBezTo>
                      <a:pt x="1" y="8"/>
                      <a:pt x="1" y="8"/>
                      <a:pt x="1" y="9"/>
                    </a:cubicBezTo>
                    <a:cubicBezTo>
                      <a:pt x="1" y="9"/>
                      <a:pt x="1" y="10"/>
                      <a:pt x="2" y="10"/>
                    </a:cubicBezTo>
                    <a:cubicBezTo>
                      <a:pt x="2" y="11"/>
                      <a:pt x="3" y="11"/>
                      <a:pt x="3" y="12"/>
                    </a:cubicBezTo>
                    <a:cubicBezTo>
                      <a:pt x="5" y="13"/>
                      <a:pt x="6" y="14"/>
                      <a:pt x="8" y="15"/>
                    </a:cubicBezTo>
                    <a:cubicBezTo>
                      <a:pt x="8" y="15"/>
                      <a:pt x="8" y="15"/>
                      <a:pt x="8" y="15"/>
                    </a:cubicBezTo>
                    <a:cubicBezTo>
                      <a:pt x="8" y="15"/>
                      <a:pt x="8" y="16"/>
                      <a:pt x="8" y="16"/>
                    </a:cubicBezTo>
                    <a:cubicBezTo>
                      <a:pt x="8" y="16"/>
                      <a:pt x="8" y="16"/>
                      <a:pt x="7" y="16"/>
                    </a:cubicBezTo>
                    <a:cubicBezTo>
                      <a:pt x="6" y="15"/>
                      <a:pt x="5" y="14"/>
                      <a:pt x="4" y="14"/>
                    </a:cubicBezTo>
                    <a:cubicBezTo>
                      <a:pt x="3" y="13"/>
                      <a:pt x="3" y="13"/>
                      <a:pt x="3" y="13"/>
                    </a:cubicBezTo>
                    <a:cubicBezTo>
                      <a:pt x="1" y="12"/>
                      <a:pt x="1" y="12"/>
                      <a:pt x="1" y="12"/>
                    </a:cubicBezTo>
                    <a:cubicBezTo>
                      <a:pt x="2" y="11"/>
                      <a:pt x="2" y="11"/>
                      <a:pt x="2" y="11"/>
                    </a:cubicBezTo>
                    <a:cubicBezTo>
                      <a:pt x="2" y="12"/>
                      <a:pt x="2" y="13"/>
                      <a:pt x="3" y="13"/>
                    </a:cubicBezTo>
                    <a:cubicBezTo>
                      <a:pt x="5" y="15"/>
                      <a:pt x="5" y="15"/>
                      <a:pt x="5" y="15"/>
                    </a:cubicBezTo>
                    <a:cubicBezTo>
                      <a:pt x="6" y="16"/>
                      <a:pt x="7" y="17"/>
                      <a:pt x="9" y="19"/>
                    </a:cubicBezTo>
                    <a:cubicBezTo>
                      <a:pt x="9" y="19"/>
                      <a:pt x="9" y="19"/>
                      <a:pt x="9" y="19"/>
                    </a:cubicBezTo>
                    <a:cubicBezTo>
                      <a:pt x="8" y="19"/>
                      <a:pt x="8" y="19"/>
                      <a:pt x="8" y="19"/>
                    </a:cubicBezTo>
                    <a:cubicBezTo>
                      <a:pt x="8" y="19"/>
                      <a:pt x="8" y="19"/>
                      <a:pt x="8" y="19"/>
                    </a:cubicBezTo>
                    <a:cubicBezTo>
                      <a:pt x="1" y="14"/>
                      <a:pt x="1" y="14"/>
                      <a:pt x="1" y="14"/>
                    </a:cubicBezTo>
                    <a:cubicBezTo>
                      <a:pt x="1" y="13"/>
                      <a:pt x="1" y="13"/>
                      <a:pt x="1" y="13"/>
                    </a:cubicBezTo>
                    <a:cubicBezTo>
                      <a:pt x="1" y="14"/>
                      <a:pt x="2" y="15"/>
                      <a:pt x="2" y="15"/>
                    </a:cubicBezTo>
                    <a:cubicBezTo>
                      <a:pt x="3" y="16"/>
                      <a:pt x="3" y="16"/>
                      <a:pt x="4" y="17"/>
                    </a:cubicBezTo>
                    <a:cubicBezTo>
                      <a:pt x="7" y="20"/>
                      <a:pt x="7" y="20"/>
                      <a:pt x="7" y="20"/>
                    </a:cubicBezTo>
                    <a:cubicBezTo>
                      <a:pt x="7" y="20"/>
                      <a:pt x="7" y="20"/>
                      <a:pt x="7" y="20"/>
                    </a:cubicBezTo>
                    <a:cubicBezTo>
                      <a:pt x="7" y="20"/>
                      <a:pt x="7" y="20"/>
                      <a:pt x="7" y="20"/>
                    </a:cubicBezTo>
                    <a:cubicBezTo>
                      <a:pt x="7" y="20"/>
                      <a:pt x="7" y="20"/>
                      <a:pt x="7" y="20"/>
                    </a:cubicBezTo>
                    <a:cubicBezTo>
                      <a:pt x="7" y="20"/>
                      <a:pt x="6" y="20"/>
                      <a:pt x="5" y="19"/>
                    </a:cubicBezTo>
                    <a:cubicBezTo>
                      <a:pt x="4" y="18"/>
                      <a:pt x="4" y="18"/>
                      <a:pt x="4" y="18"/>
                    </a:cubicBezTo>
                    <a:cubicBezTo>
                      <a:pt x="3" y="18"/>
                      <a:pt x="2" y="17"/>
                      <a:pt x="1" y="16"/>
                    </a:cubicBezTo>
                    <a:cubicBezTo>
                      <a:pt x="1" y="16"/>
                      <a:pt x="1" y="16"/>
                      <a:pt x="1" y="16"/>
                    </a:cubicBezTo>
                    <a:cubicBezTo>
                      <a:pt x="1" y="17"/>
                      <a:pt x="2" y="17"/>
                      <a:pt x="2" y="18"/>
                    </a:cubicBezTo>
                    <a:cubicBezTo>
                      <a:pt x="3" y="19"/>
                      <a:pt x="4" y="19"/>
                      <a:pt x="4" y="20"/>
                    </a:cubicBezTo>
                    <a:cubicBezTo>
                      <a:pt x="4" y="20"/>
                      <a:pt x="4" y="20"/>
                      <a:pt x="4" y="20"/>
                    </a:cubicBezTo>
                    <a:cubicBezTo>
                      <a:pt x="4" y="20"/>
                      <a:pt x="4" y="20"/>
                      <a:pt x="4" y="20"/>
                    </a:cubicBezTo>
                    <a:cubicBezTo>
                      <a:pt x="3" y="19"/>
                      <a:pt x="2" y="19"/>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5" name="Freeform 12"/>
              <p:cNvSpPr/>
              <p:nvPr/>
            </p:nvSpPr>
            <p:spPr bwMode="auto">
              <a:xfrm>
                <a:off x="6653" y="692"/>
                <a:ext cx="25" cy="76"/>
              </a:xfrm>
              <a:custGeom>
                <a:avLst/>
                <a:gdLst>
                  <a:gd name="T0" fmla="*/ 3 w 10"/>
                  <a:gd name="T1" fmla="*/ 31 h 31"/>
                  <a:gd name="T2" fmla="*/ 0 w 10"/>
                  <a:gd name="T3" fmla="*/ 28 h 31"/>
                  <a:gd name="T4" fmla="*/ 1 w 10"/>
                  <a:gd name="T5" fmla="*/ 25 h 31"/>
                  <a:gd name="T6" fmla="*/ 9 w 10"/>
                  <a:gd name="T7" fmla="*/ 30 h 31"/>
                  <a:gd name="T8" fmla="*/ 1 w 10"/>
                  <a:gd name="T9" fmla="*/ 21 h 31"/>
                  <a:gd name="T10" fmla="*/ 8 w 10"/>
                  <a:gd name="T11" fmla="*/ 27 h 31"/>
                  <a:gd name="T12" fmla="*/ 3 w 10"/>
                  <a:gd name="T13" fmla="*/ 19 h 31"/>
                  <a:gd name="T14" fmla="*/ 8 w 10"/>
                  <a:gd name="T15" fmla="*/ 24 h 31"/>
                  <a:gd name="T16" fmla="*/ 1 w 10"/>
                  <a:gd name="T17" fmla="*/ 16 h 31"/>
                  <a:gd name="T18" fmla="*/ 5 w 10"/>
                  <a:gd name="T19" fmla="*/ 18 h 31"/>
                  <a:gd name="T20" fmla="*/ 4 w 10"/>
                  <a:gd name="T21" fmla="*/ 17 h 31"/>
                  <a:gd name="T22" fmla="*/ 1 w 10"/>
                  <a:gd name="T23" fmla="*/ 12 h 31"/>
                  <a:gd name="T24" fmla="*/ 9 w 10"/>
                  <a:gd name="T25" fmla="*/ 18 h 31"/>
                  <a:gd name="T26" fmla="*/ 1 w 10"/>
                  <a:gd name="T27" fmla="*/ 9 h 31"/>
                  <a:gd name="T28" fmla="*/ 6 w 10"/>
                  <a:gd name="T29" fmla="*/ 13 h 31"/>
                  <a:gd name="T30" fmla="*/ 5 w 10"/>
                  <a:gd name="T31" fmla="*/ 13 h 31"/>
                  <a:gd name="T32" fmla="*/ 3 w 10"/>
                  <a:gd name="T33" fmla="*/ 8 h 31"/>
                  <a:gd name="T34" fmla="*/ 5 w 10"/>
                  <a:gd name="T35" fmla="*/ 10 h 31"/>
                  <a:gd name="T36" fmla="*/ 2 w 10"/>
                  <a:gd name="T37" fmla="*/ 5 h 31"/>
                  <a:gd name="T38" fmla="*/ 6 w 10"/>
                  <a:gd name="T39" fmla="*/ 8 h 31"/>
                  <a:gd name="T40" fmla="*/ 8 w 10"/>
                  <a:gd name="T41" fmla="*/ 12 h 31"/>
                  <a:gd name="T42" fmla="*/ 2 w 10"/>
                  <a:gd name="T43" fmla="*/ 2 h 31"/>
                  <a:gd name="T44" fmla="*/ 10 w 10"/>
                  <a:gd name="T45" fmla="*/ 10 h 31"/>
                  <a:gd name="T46" fmla="*/ 4 w 10"/>
                  <a:gd name="T47" fmla="*/ 1 h 31"/>
                  <a:gd name="T48" fmla="*/ 9 w 10"/>
                  <a:gd name="T49" fmla="*/ 7 h 31"/>
                  <a:gd name="T50" fmla="*/ 6 w 10"/>
                  <a:gd name="T51" fmla="*/ 0 h 31"/>
                  <a:gd name="T52" fmla="*/ 9 w 10"/>
                  <a:gd name="T53" fmla="*/ 2 h 31"/>
                  <a:gd name="T54" fmla="*/ 10 w 10"/>
                  <a:gd name="T55" fmla="*/ 4 h 31"/>
                  <a:gd name="T56" fmla="*/ 10 w 10"/>
                  <a:gd name="T57" fmla="*/ 7 h 31"/>
                  <a:gd name="T58" fmla="*/ 9 w 10"/>
                  <a:gd name="T59" fmla="*/ 7 h 31"/>
                  <a:gd name="T60" fmla="*/ 4 w 10"/>
                  <a:gd name="T61" fmla="*/ 1 h 31"/>
                  <a:gd name="T62" fmla="*/ 9 w 10"/>
                  <a:gd name="T63" fmla="*/ 10 h 31"/>
                  <a:gd name="T64" fmla="*/ 4 w 10"/>
                  <a:gd name="T65" fmla="*/ 4 h 31"/>
                  <a:gd name="T66" fmla="*/ 9 w 10"/>
                  <a:gd name="T67" fmla="*/ 12 h 31"/>
                  <a:gd name="T68" fmla="*/ 5 w 10"/>
                  <a:gd name="T69" fmla="*/ 8 h 31"/>
                  <a:gd name="T70" fmla="*/ 3 w 10"/>
                  <a:gd name="T71" fmla="*/ 5 h 31"/>
                  <a:gd name="T72" fmla="*/ 9 w 10"/>
                  <a:gd name="T73" fmla="*/ 13 h 31"/>
                  <a:gd name="T74" fmla="*/ 2 w 10"/>
                  <a:gd name="T75" fmla="*/ 8 h 31"/>
                  <a:gd name="T76" fmla="*/ 5 w 10"/>
                  <a:gd name="T77" fmla="*/ 10 h 31"/>
                  <a:gd name="T78" fmla="*/ 9 w 10"/>
                  <a:gd name="T79" fmla="*/ 17 h 31"/>
                  <a:gd name="T80" fmla="*/ 1 w 10"/>
                  <a:gd name="T81" fmla="*/ 10 h 31"/>
                  <a:gd name="T82" fmla="*/ 9 w 10"/>
                  <a:gd name="T83" fmla="*/ 17 h 31"/>
                  <a:gd name="T84" fmla="*/ 2 w 10"/>
                  <a:gd name="T85" fmla="*/ 12 h 31"/>
                  <a:gd name="T86" fmla="*/ 9 w 10"/>
                  <a:gd name="T87" fmla="*/ 21 h 31"/>
                  <a:gd name="T88" fmla="*/ 8 w 10"/>
                  <a:gd name="T89" fmla="*/ 21 h 31"/>
                  <a:gd name="T90" fmla="*/ 2 w 10"/>
                  <a:gd name="T91" fmla="*/ 16 h 31"/>
                  <a:gd name="T92" fmla="*/ 5 w 10"/>
                  <a:gd name="T93" fmla="*/ 22 h 31"/>
                  <a:gd name="T94" fmla="*/ 9 w 10"/>
                  <a:gd name="T95" fmla="*/ 26 h 31"/>
                  <a:gd name="T96" fmla="*/ 1 w 10"/>
                  <a:gd name="T97" fmla="*/ 22 h 31"/>
                  <a:gd name="T98" fmla="*/ 9 w 10"/>
                  <a:gd name="T99" fmla="*/ 30 h 31"/>
                  <a:gd name="T100" fmla="*/ 1 w 10"/>
                  <a:gd name="T101" fmla="*/ 25 h 31"/>
                  <a:gd name="T102" fmla="*/ 5 w 10"/>
                  <a:gd name="T103" fmla="*/ 31 h 31"/>
                  <a:gd name="T104" fmla="*/ 3 w 10"/>
                  <a:gd name="T105" fmla="*/ 31 h 31"/>
                  <a:gd name="T106" fmla="*/ 0 w 10"/>
                  <a:gd name="T107"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31">
                    <a:moveTo>
                      <a:pt x="0" y="30"/>
                    </a:moveTo>
                    <a:cubicBezTo>
                      <a:pt x="1" y="30"/>
                      <a:pt x="2" y="31"/>
                      <a:pt x="3" y="31"/>
                    </a:cubicBezTo>
                    <a:cubicBezTo>
                      <a:pt x="3" y="31"/>
                      <a:pt x="3" y="31"/>
                      <a:pt x="3" y="31"/>
                    </a:cubicBezTo>
                    <a:cubicBezTo>
                      <a:pt x="2" y="30"/>
                      <a:pt x="1" y="29"/>
                      <a:pt x="0" y="28"/>
                    </a:cubicBezTo>
                    <a:cubicBezTo>
                      <a:pt x="0" y="28"/>
                      <a:pt x="0" y="28"/>
                      <a:pt x="0" y="28"/>
                    </a:cubicBezTo>
                    <a:cubicBezTo>
                      <a:pt x="0" y="28"/>
                      <a:pt x="0" y="28"/>
                      <a:pt x="0" y="28"/>
                    </a:cubicBezTo>
                    <a:cubicBezTo>
                      <a:pt x="2" y="28"/>
                      <a:pt x="4" y="30"/>
                      <a:pt x="6" y="30"/>
                    </a:cubicBezTo>
                    <a:cubicBezTo>
                      <a:pt x="5" y="31"/>
                      <a:pt x="5" y="31"/>
                      <a:pt x="5" y="31"/>
                    </a:cubicBezTo>
                    <a:cubicBezTo>
                      <a:pt x="4" y="29"/>
                      <a:pt x="2" y="27"/>
                      <a:pt x="1" y="25"/>
                    </a:cubicBezTo>
                    <a:cubicBezTo>
                      <a:pt x="0" y="25"/>
                      <a:pt x="0" y="25"/>
                      <a:pt x="1" y="25"/>
                    </a:cubicBezTo>
                    <a:cubicBezTo>
                      <a:pt x="1" y="25"/>
                      <a:pt x="1" y="25"/>
                      <a:pt x="1" y="25"/>
                    </a:cubicBezTo>
                    <a:cubicBezTo>
                      <a:pt x="4" y="26"/>
                      <a:pt x="6" y="28"/>
                      <a:pt x="9" y="30"/>
                    </a:cubicBezTo>
                    <a:cubicBezTo>
                      <a:pt x="9" y="30"/>
                      <a:pt x="9" y="30"/>
                      <a:pt x="9" y="30"/>
                    </a:cubicBezTo>
                    <a:cubicBezTo>
                      <a:pt x="7" y="27"/>
                      <a:pt x="3" y="25"/>
                      <a:pt x="1" y="22"/>
                    </a:cubicBezTo>
                    <a:cubicBezTo>
                      <a:pt x="1" y="22"/>
                      <a:pt x="1" y="21"/>
                      <a:pt x="1" y="21"/>
                    </a:cubicBezTo>
                    <a:cubicBezTo>
                      <a:pt x="2" y="21"/>
                      <a:pt x="2" y="21"/>
                      <a:pt x="2" y="21"/>
                    </a:cubicBezTo>
                    <a:cubicBezTo>
                      <a:pt x="8" y="26"/>
                      <a:pt x="8" y="26"/>
                      <a:pt x="8" y="26"/>
                    </a:cubicBezTo>
                    <a:cubicBezTo>
                      <a:pt x="8" y="27"/>
                      <a:pt x="8" y="27"/>
                      <a:pt x="8" y="27"/>
                    </a:cubicBezTo>
                    <a:cubicBezTo>
                      <a:pt x="6" y="25"/>
                      <a:pt x="3" y="23"/>
                      <a:pt x="2" y="20"/>
                    </a:cubicBezTo>
                    <a:cubicBezTo>
                      <a:pt x="2" y="19"/>
                      <a:pt x="2" y="19"/>
                      <a:pt x="2" y="19"/>
                    </a:cubicBezTo>
                    <a:cubicBezTo>
                      <a:pt x="2" y="19"/>
                      <a:pt x="3" y="19"/>
                      <a:pt x="3" y="19"/>
                    </a:cubicBezTo>
                    <a:cubicBezTo>
                      <a:pt x="4" y="20"/>
                      <a:pt x="5" y="20"/>
                      <a:pt x="6" y="21"/>
                    </a:cubicBezTo>
                    <a:cubicBezTo>
                      <a:pt x="7" y="22"/>
                      <a:pt x="7" y="23"/>
                      <a:pt x="8" y="24"/>
                    </a:cubicBezTo>
                    <a:cubicBezTo>
                      <a:pt x="9" y="24"/>
                      <a:pt x="9" y="24"/>
                      <a:pt x="8" y="24"/>
                    </a:cubicBezTo>
                    <a:cubicBezTo>
                      <a:pt x="8" y="25"/>
                      <a:pt x="8" y="25"/>
                      <a:pt x="8" y="24"/>
                    </a:cubicBezTo>
                    <a:cubicBezTo>
                      <a:pt x="5" y="23"/>
                      <a:pt x="3" y="20"/>
                      <a:pt x="1" y="16"/>
                    </a:cubicBezTo>
                    <a:cubicBezTo>
                      <a:pt x="1" y="16"/>
                      <a:pt x="1" y="16"/>
                      <a:pt x="1" y="16"/>
                    </a:cubicBezTo>
                    <a:cubicBezTo>
                      <a:pt x="1" y="16"/>
                      <a:pt x="1" y="16"/>
                      <a:pt x="1" y="16"/>
                    </a:cubicBezTo>
                    <a:cubicBezTo>
                      <a:pt x="2" y="16"/>
                      <a:pt x="2" y="16"/>
                      <a:pt x="2" y="16"/>
                    </a:cubicBezTo>
                    <a:cubicBezTo>
                      <a:pt x="5" y="18"/>
                      <a:pt x="5" y="18"/>
                      <a:pt x="5" y="18"/>
                    </a:cubicBezTo>
                    <a:cubicBezTo>
                      <a:pt x="9" y="21"/>
                      <a:pt x="9" y="21"/>
                      <a:pt x="9" y="21"/>
                    </a:cubicBezTo>
                    <a:cubicBezTo>
                      <a:pt x="8" y="21"/>
                      <a:pt x="8" y="21"/>
                      <a:pt x="8" y="21"/>
                    </a:cubicBezTo>
                    <a:cubicBezTo>
                      <a:pt x="7" y="20"/>
                      <a:pt x="5" y="19"/>
                      <a:pt x="4" y="17"/>
                    </a:cubicBezTo>
                    <a:cubicBezTo>
                      <a:pt x="3" y="17"/>
                      <a:pt x="2" y="16"/>
                      <a:pt x="2" y="15"/>
                    </a:cubicBezTo>
                    <a:cubicBezTo>
                      <a:pt x="2" y="14"/>
                      <a:pt x="1" y="13"/>
                      <a:pt x="1" y="13"/>
                    </a:cubicBezTo>
                    <a:cubicBezTo>
                      <a:pt x="1" y="12"/>
                      <a:pt x="1" y="12"/>
                      <a:pt x="1" y="12"/>
                    </a:cubicBezTo>
                    <a:cubicBezTo>
                      <a:pt x="1" y="12"/>
                      <a:pt x="1" y="12"/>
                      <a:pt x="1" y="12"/>
                    </a:cubicBezTo>
                    <a:cubicBezTo>
                      <a:pt x="4" y="14"/>
                      <a:pt x="6" y="16"/>
                      <a:pt x="9" y="17"/>
                    </a:cubicBezTo>
                    <a:cubicBezTo>
                      <a:pt x="9" y="18"/>
                      <a:pt x="9" y="18"/>
                      <a:pt x="9" y="18"/>
                    </a:cubicBezTo>
                    <a:cubicBezTo>
                      <a:pt x="9" y="18"/>
                      <a:pt x="8" y="18"/>
                      <a:pt x="8" y="18"/>
                    </a:cubicBezTo>
                    <a:cubicBezTo>
                      <a:pt x="6" y="17"/>
                      <a:pt x="5" y="16"/>
                      <a:pt x="4" y="14"/>
                    </a:cubicBezTo>
                    <a:cubicBezTo>
                      <a:pt x="3" y="13"/>
                      <a:pt x="1" y="11"/>
                      <a:pt x="1" y="9"/>
                    </a:cubicBezTo>
                    <a:cubicBezTo>
                      <a:pt x="1" y="9"/>
                      <a:pt x="1" y="9"/>
                      <a:pt x="1" y="9"/>
                    </a:cubicBezTo>
                    <a:cubicBezTo>
                      <a:pt x="1" y="9"/>
                      <a:pt x="1" y="9"/>
                      <a:pt x="1" y="9"/>
                    </a:cubicBezTo>
                    <a:cubicBezTo>
                      <a:pt x="3" y="10"/>
                      <a:pt x="5" y="11"/>
                      <a:pt x="6" y="13"/>
                    </a:cubicBezTo>
                    <a:cubicBezTo>
                      <a:pt x="7" y="14"/>
                      <a:pt x="8" y="16"/>
                      <a:pt x="10" y="17"/>
                    </a:cubicBezTo>
                    <a:cubicBezTo>
                      <a:pt x="9" y="17"/>
                      <a:pt x="9" y="17"/>
                      <a:pt x="9" y="17"/>
                    </a:cubicBezTo>
                    <a:cubicBezTo>
                      <a:pt x="8" y="16"/>
                      <a:pt x="7" y="15"/>
                      <a:pt x="5" y="13"/>
                    </a:cubicBezTo>
                    <a:cubicBezTo>
                      <a:pt x="5" y="12"/>
                      <a:pt x="4" y="12"/>
                      <a:pt x="4" y="11"/>
                    </a:cubicBezTo>
                    <a:cubicBezTo>
                      <a:pt x="3" y="10"/>
                      <a:pt x="3" y="9"/>
                      <a:pt x="2" y="8"/>
                    </a:cubicBezTo>
                    <a:cubicBezTo>
                      <a:pt x="3" y="8"/>
                      <a:pt x="3" y="8"/>
                      <a:pt x="3" y="8"/>
                    </a:cubicBezTo>
                    <a:cubicBezTo>
                      <a:pt x="5" y="10"/>
                      <a:pt x="7" y="12"/>
                      <a:pt x="9" y="13"/>
                    </a:cubicBezTo>
                    <a:cubicBezTo>
                      <a:pt x="8" y="14"/>
                      <a:pt x="8" y="14"/>
                      <a:pt x="8" y="14"/>
                    </a:cubicBezTo>
                    <a:cubicBezTo>
                      <a:pt x="8" y="12"/>
                      <a:pt x="6" y="11"/>
                      <a:pt x="5" y="10"/>
                    </a:cubicBezTo>
                    <a:cubicBezTo>
                      <a:pt x="3" y="8"/>
                      <a:pt x="3" y="8"/>
                      <a:pt x="3" y="8"/>
                    </a:cubicBezTo>
                    <a:cubicBezTo>
                      <a:pt x="3" y="7"/>
                      <a:pt x="2" y="6"/>
                      <a:pt x="2" y="5"/>
                    </a:cubicBezTo>
                    <a:cubicBezTo>
                      <a:pt x="2" y="5"/>
                      <a:pt x="2" y="5"/>
                      <a:pt x="2" y="5"/>
                    </a:cubicBezTo>
                    <a:cubicBezTo>
                      <a:pt x="2" y="5"/>
                      <a:pt x="2" y="5"/>
                      <a:pt x="3" y="5"/>
                    </a:cubicBezTo>
                    <a:cubicBezTo>
                      <a:pt x="3" y="5"/>
                      <a:pt x="4" y="6"/>
                      <a:pt x="4" y="6"/>
                    </a:cubicBezTo>
                    <a:cubicBezTo>
                      <a:pt x="5" y="7"/>
                      <a:pt x="5" y="7"/>
                      <a:pt x="6" y="8"/>
                    </a:cubicBezTo>
                    <a:cubicBezTo>
                      <a:pt x="6" y="8"/>
                      <a:pt x="7" y="9"/>
                      <a:pt x="7" y="10"/>
                    </a:cubicBezTo>
                    <a:cubicBezTo>
                      <a:pt x="8" y="10"/>
                      <a:pt x="8" y="11"/>
                      <a:pt x="9" y="11"/>
                    </a:cubicBezTo>
                    <a:cubicBezTo>
                      <a:pt x="8" y="12"/>
                      <a:pt x="8" y="12"/>
                      <a:pt x="8" y="12"/>
                    </a:cubicBezTo>
                    <a:cubicBezTo>
                      <a:pt x="7" y="10"/>
                      <a:pt x="6" y="9"/>
                      <a:pt x="5" y="7"/>
                    </a:cubicBezTo>
                    <a:cubicBezTo>
                      <a:pt x="3" y="5"/>
                      <a:pt x="3" y="5"/>
                      <a:pt x="3" y="5"/>
                    </a:cubicBezTo>
                    <a:cubicBezTo>
                      <a:pt x="2" y="2"/>
                      <a:pt x="2" y="2"/>
                      <a:pt x="2" y="2"/>
                    </a:cubicBezTo>
                    <a:cubicBezTo>
                      <a:pt x="2" y="2"/>
                      <a:pt x="2" y="2"/>
                      <a:pt x="2" y="2"/>
                    </a:cubicBezTo>
                    <a:cubicBezTo>
                      <a:pt x="2" y="2"/>
                      <a:pt x="2" y="2"/>
                      <a:pt x="2" y="2"/>
                    </a:cubicBezTo>
                    <a:cubicBezTo>
                      <a:pt x="6" y="4"/>
                      <a:pt x="8" y="7"/>
                      <a:pt x="10" y="10"/>
                    </a:cubicBezTo>
                    <a:cubicBezTo>
                      <a:pt x="9" y="10"/>
                      <a:pt x="9" y="10"/>
                      <a:pt x="9" y="10"/>
                    </a:cubicBezTo>
                    <a:cubicBezTo>
                      <a:pt x="8" y="7"/>
                      <a:pt x="5" y="5"/>
                      <a:pt x="4" y="1"/>
                    </a:cubicBezTo>
                    <a:cubicBezTo>
                      <a:pt x="4" y="1"/>
                      <a:pt x="4" y="1"/>
                      <a:pt x="4" y="1"/>
                    </a:cubicBezTo>
                    <a:cubicBezTo>
                      <a:pt x="4" y="1"/>
                      <a:pt x="4" y="1"/>
                      <a:pt x="4" y="1"/>
                    </a:cubicBezTo>
                    <a:cubicBezTo>
                      <a:pt x="7" y="2"/>
                      <a:pt x="8" y="5"/>
                      <a:pt x="10" y="7"/>
                    </a:cubicBezTo>
                    <a:cubicBezTo>
                      <a:pt x="9" y="7"/>
                      <a:pt x="9" y="7"/>
                      <a:pt x="9" y="7"/>
                    </a:cubicBezTo>
                    <a:cubicBezTo>
                      <a:pt x="9" y="5"/>
                      <a:pt x="7" y="3"/>
                      <a:pt x="6" y="0"/>
                    </a:cubicBezTo>
                    <a:cubicBezTo>
                      <a:pt x="6" y="0"/>
                      <a:pt x="6" y="0"/>
                      <a:pt x="6" y="0"/>
                    </a:cubicBezTo>
                    <a:cubicBezTo>
                      <a:pt x="6" y="0"/>
                      <a:pt x="6" y="0"/>
                      <a:pt x="6" y="0"/>
                    </a:cubicBezTo>
                    <a:cubicBezTo>
                      <a:pt x="8" y="1"/>
                      <a:pt x="9" y="3"/>
                      <a:pt x="10" y="4"/>
                    </a:cubicBezTo>
                    <a:cubicBezTo>
                      <a:pt x="10" y="4"/>
                      <a:pt x="10" y="4"/>
                      <a:pt x="10" y="4"/>
                    </a:cubicBezTo>
                    <a:cubicBezTo>
                      <a:pt x="10" y="3"/>
                      <a:pt x="10" y="2"/>
                      <a:pt x="9" y="2"/>
                    </a:cubicBezTo>
                    <a:cubicBezTo>
                      <a:pt x="10" y="2"/>
                      <a:pt x="10" y="3"/>
                      <a:pt x="10" y="4"/>
                    </a:cubicBezTo>
                    <a:cubicBezTo>
                      <a:pt x="10" y="4"/>
                      <a:pt x="10" y="4"/>
                      <a:pt x="10" y="4"/>
                    </a:cubicBezTo>
                    <a:cubicBezTo>
                      <a:pt x="10" y="4"/>
                      <a:pt x="10" y="4"/>
                      <a:pt x="10" y="4"/>
                    </a:cubicBezTo>
                    <a:cubicBezTo>
                      <a:pt x="8" y="3"/>
                      <a:pt x="8" y="1"/>
                      <a:pt x="6" y="0"/>
                    </a:cubicBezTo>
                    <a:cubicBezTo>
                      <a:pt x="6" y="0"/>
                      <a:pt x="6" y="0"/>
                      <a:pt x="6" y="0"/>
                    </a:cubicBezTo>
                    <a:cubicBezTo>
                      <a:pt x="7" y="3"/>
                      <a:pt x="9" y="4"/>
                      <a:pt x="10" y="7"/>
                    </a:cubicBezTo>
                    <a:cubicBezTo>
                      <a:pt x="10" y="7"/>
                      <a:pt x="10" y="7"/>
                      <a:pt x="10" y="7"/>
                    </a:cubicBezTo>
                    <a:cubicBezTo>
                      <a:pt x="10" y="8"/>
                      <a:pt x="10" y="7"/>
                      <a:pt x="9" y="7"/>
                    </a:cubicBezTo>
                    <a:cubicBezTo>
                      <a:pt x="9" y="7"/>
                      <a:pt x="9" y="7"/>
                      <a:pt x="9" y="7"/>
                    </a:cubicBezTo>
                    <a:cubicBezTo>
                      <a:pt x="8" y="6"/>
                      <a:pt x="8" y="5"/>
                      <a:pt x="7" y="4"/>
                    </a:cubicBezTo>
                    <a:cubicBezTo>
                      <a:pt x="6" y="3"/>
                      <a:pt x="5" y="2"/>
                      <a:pt x="4" y="2"/>
                    </a:cubicBezTo>
                    <a:cubicBezTo>
                      <a:pt x="4" y="1"/>
                      <a:pt x="4" y="1"/>
                      <a:pt x="4" y="1"/>
                    </a:cubicBezTo>
                    <a:cubicBezTo>
                      <a:pt x="6" y="4"/>
                      <a:pt x="9" y="6"/>
                      <a:pt x="10" y="10"/>
                    </a:cubicBezTo>
                    <a:cubicBezTo>
                      <a:pt x="10" y="10"/>
                      <a:pt x="10" y="10"/>
                      <a:pt x="10" y="10"/>
                    </a:cubicBezTo>
                    <a:cubicBezTo>
                      <a:pt x="10" y="10"/>
                      <a:pt x="10" y="10"/>
                      <a:pt x="9" y="10"/>
                    </a:cubicBezTo>
                    <a:cubicBezTo>
                      <a:pt x="7" y="7"/>
                      <a:pt x="5" y="4"/>
                      <a:pt x="2" y="3"/>
                    </a:cubicBezTo>
                    <a:cubicBezTo>
                      <a:pt x="2" y="2"/>
                      <a:pt x="2" y="2"/>
                      <a:pt x="2" y="2"/>
                    </a:cubicBezTo>
                    <a:cubicBezTo>
                      <a:pt x="4" y="4"/>
                      <a:pt x="4" y="4"/>
                      <a:pt x="4" y="4"/>
                    </a:cubicBezTo>
                    <a:cubicBezTo>
                      <a:pt x="5" y="7"/>
                      <a:pt x="5" y="7"/>
                      <a:pt x="5" y="7"/>
                    </a:cubicBezTo>
                    <a:cubicBezTo>
                      <a:pt x="7" y="8"/>
                      <a:pt x="8" y="10"/>
                      <a:pt x="9" y="11"/>
                    </a:cubicBezTo>
                    <a:cubicBezTo>
                      <a:pt x="9" y="11"/>
                      <a:pt x="9" y="12"/>
                      <a:pt x="9" y="12"/>
                    </a:cubicBezTo>
                    <a:cubicBezTo>
                      <a:pt x="9" y="12"/>
                      <a:pt x="9" y="12"/>
                      <a:pt x="8" y="12"/>
                    </a:cubicBezTo>
                    <a:cubicBezTo>
                      <a:pt x="8" y="11"/>
                      <a:pt x="7" y="11"/>
                      <a:pt x="7" y="10"/>
                    </a:cubicBezTo>
                    <a:cubicBezTo>
                      <a:pt x="6" y="10"/>
                      <a:pt x="6" y="9"/>
                      <a:pt x="5" y="8"/>
                    </a:cubicBezTo>
                    <a:cubicBezTo>
                      <a:pt x="5" y="8"/>
                      <a:pt x="4" y="7"/>
                      <a:pt x="4" y="7"/>
                    </a:cubicBezTo>
                    <a:cubicBezTo>
                      <a:pt x="3" y="6"/>
                      <a:pt x="3" y="6"/>
                      <a:pt x="2" y="5"/>
                    </a:cubicBezTo>
                    <a:cubicBezTo>
                      <a:pt x="3" y="5"/>
                      <a:pt x="3" y="5"/>
                      <a:pt x="3" y="5"/>
                    </a:cubicBezTo>
                    <a:cubicBezTo>
                      <a:pt x="3" y="6"/>
                      <a:pt x="3" y="6"/>
                      <a:pt x="4" y="7"/>
                    </a:cubicBezTo>
                    <a:cubicBezTo>
                      <a:pt x="6" y="9"/>
                      <a:pt x="6" y="9"/>
                      <a:pt x="6" y="9"/>
                    </a:cubicBezTo>
                    <a:cubicBezTo>
                      <a:pt x="7" y="10"/>
                      <a:pt x="8" y="12"/>
                      <a:pt x="9" y="13"/>
                    </a:cubicBezTo>
                    <a:cubicBezTo>
                      <a:pt x="9" y="13"/>
                      <a:pt x="9" y="14"/>
                      <a:pt x="9" y="14"/>
                    </a:cubicBezTo>
                    <a:cubicBezTo>
                      <a:pt x="9" y="14"/>
                      <a:pt x="9" y="14"/>
                      <a:pt x="8" y="14"/>
                    </a:cubicBezTo>
                    <a:cubicBezTo>
                      <a:pt x="6" y="12"/>
                      <a:pt x="4" y="10"/>
                      <a:pt x="2" y="8"/>
                    </a:cubicBezTo>
                    <a:cubicBezTo>
                      <a:pt x="2" y="8"/>
                      <a:pt x="2" y="8"/>
                      <a:pt x="2" y="8"/>
                    </a:cubicBezTo>
                    <a:cubicBezTo>
                      <a:pt x="2" y="8"/>
                      <a:pt x="3" y="8"/>
                      <a:pt x="3" y="8"/>
                    </a:cubicBezTo>
                    <a:cubicBezTo>
                      <a:pt x="4" y="8"/>
                      <a:pt x="4" y="9"/>
                      <a:pt x="5" y="10"/>
                    </a:cubicBezTo>
                    <a:cubicBezTo>
                      <a:pt x="5" y="11"/>
                      <a:pt x="6" y="12"/>
                      <a:pt x="6" y="12"/>
                    </a:cubicBezTo>
                    <a:cubicBezTo>
                      <a:pt x="7" y="14"/>
                      <a:pt x="9" y="15"/>
                      <a:pt x="10" y="17"/>
                    </a:cubicBezTo>
                    <a:cubicBezTo>
                      <a:pt x="10" y="17"/>
                      <a:pt x="10" y="17"/>
                      <a:pt x="9" y="17"/>
                    </a:cubicBezTo>
                    <a:cubicBezTo>
                      <a:pt x="9" y="18"/>
                      <a:pt x="9" y="18"/>
                      <a:pt x="9" y="17"/>
                    </a:cubicBezTo>
                    <a:cubicBezTo>
                      <a:pt x="7" y="16"/>
                      <a:pt x="6" y="15"/>
                      <a:pt x="5" y="13"/>
                    </a:cubicBezTo>
                    <a:cubicBezTo>
                      <a:pt x="4" y="12"/>
                      <a:pt x="3" y="10"/>
                      <a:pt x="1" y="10"/>
                    </a:cubicBezTo>
                    <a:cubicBezTo>
                      <a:pt x="2" y="9"/>
                      <a:pt x="2" y="9"/>
                      <a:pt x="2" y="9"/>
                    </a:cubicBezTo>
                    <a:cubicBezTo>
                      <a:pt x="2" y="11"/>
                      <a:pt x="3" y="12"/>
                      <a:pt x="5" y="14"/>
                    </a:cubicBezTo>
                    <a:cubicBezTo>
                      <a:pt x="6" y="15"/>
                      <a:pt x="7" y="16"/>
                      <a:pt x="9" y="17"/>
                    </a:cubicBezTo>
                    <a:cubicBezTo>
                      <a:pt x="8" y="18"/>
                      <a:pt x="8" y="18"/>
                      <a:pt x="8" y="18"/>
                    </a:cubicBezTo>
                    <a:cubicBezTo>
                      <a:pt x="6" y="16"/>
                      <a:pt x="3" y="14"/>
                      <a:pt x="1" y="13"/>
                    </a:cubicBezTo>
                    <a:cubicBezTo>
                      <a:pt x="2" y="12"/>
                      <a:pt x="2" y="12"/>
                      <a:pt x="2" y="12"/>
                    </a:cubicBezTo>
                    <a:cubicBezTo>
                      <a:pt x="2" y="13"/>
                      <a:pt x="2" y="14"/>
                      <a:pt x="3" y="15"/>
                    </a:cubicBezTo>
                    <a:cubicBezTo>
                      <a:pt x="3" y="15"/>
                      <a:pt x="4" y="16"/>
                      <a:pt x="5" y="17"/>
                    </a:cubicBezTo>
                    <a:cubicBezTo>
                      <a:pt x="6" y="18"/>
                      <a:pt x="7" y="19"/>
                      <a:pt x="9" y="21"/>
                    </a:cubicBezTo>
                    <a:cubicBezTo>
                      <a:pt x="9" y="21"/>
                      <a:pt x="9" y="21"/>
                      <a:pt x="9" y="21"/>
                    </a:cubicBezTo>
                    <a:cubicBezTo>
                      <a:pt x="9" y="21"/>
                      <a:pt x="8" y="21"/>
                      <a:pt x="8" y="21"/>
                    </a:cubicBezTo>
                    <a:cubicBezTo>
                      <a:pt x="8" y="21"/>
                      <a:pt x="8" y="21"/>
                      <a:pt x="8" y="21"/>
                    </a:cubicBezTo>
                    <a:cubicBezTo>
                      <a:pt x="5" y="19"/>
                      <a:pt x="5" y="19"/>
                      <a:pt x="5" y="19"/>
                    </a:cubicBezTo>
                    <a:cubicBezTo>
                      <a:pt x="1" y="17"/>
                      <a:pt x="1" y="17"/>
                      <a:pt x="1" y="17"/>
                    </a:cubicBezTo>
                    <a:cubicBezTo>
                      <a:pt x="2" y="16"/>
                      <a:pt x="2" y="16"/>
                      <a:pt x="2" y="16"/>
                    </a:cubicBezTo>
                    <a:cubicBezTo>
                      <a:pt x="4" y="19"/>
                      <a:pt x="6" y="22"/>
                      <a:pt x="8" y="24"/>
                    </a:cubicBezTo>
                    <a:cubicBezTo>
                      <a:pt x="8" y="24"/>
                      <a:pt x="8" y="24"/>
                      <a:pt x="8" y="24"/>
                    </a:cubicBezTo>
                    <a:cubicBezTo>
                      <a:pt x="7" y="24"/>
                      <a:pt x="6" y="23"/>
                      <a:pt x="5" y="22"/>
                    </a:cubicBezTo>
                    <a:cubicBezTo>
                      <a:pt x="4" y="21"/>
                      <a:pt x="3" y="20"/>
                      <a:pt x="2" y="20"/>
                    </a:cubicBezTo>
                    <a:cubicBezTo>
                      <a:pt x="3" y="19"/>
                      <a:pt x="3" y="19"/>
                      <a:pt x="3" y="19"/>
                    </a:cubicBezTo>
                    <a:cubicBezTo>
                      <a:pt x="4" y="22"/>
                      <a:pt x="6" y="24"/>
                      <a:pt x="9" y="26"/>
                    </a:cubicBezTo>
                    <a:cubicBezTo>
                      <a:pt x="9" y="26"/>
                      <a:pt x="9" y="27"/>
                      <a:pt x="9" y="27"/>
                    </a:cubicBezTo>
                    <a:cubicBezTo>
                      <a:pt x="8" y="27"/>
                      <a:pt x="8" y="27"/>
                      <a:pt x="8" y="27"/>
                    </a:cubicBezTo>
                    <a:cubicBezTo>
                      <a:pt x="1" y="22"/>
                      <a:pt x="1" y="22"/>
                      <a:pt x="1" y="22"/>
                    </a:cubicBezTo>
                    <a:cubicBezTo>
                      <a:pt x="2" y="21"/>
                      <a:pt x="2" y="21"/>
                      <a:pt x="2" y="21"/>
                    </a:cubicBezTo>
                    <a:cubicBezTo>
                      <a:pt x="4" y="25"/>
                      <a:pt x="7" y="27"/>
                      <a:pt x="9" y="30"/>
                    </a:cubicBezTo>
                    <a:cubicBezTo>
                      <a:pt x="9" y="30"/>
                      <a:pt x="9" y="30"/>
                      <a:pt x="9" y="30"/>
                    </a:cubicBezTo>
                    <a:cubicBezTo>
                      <a:pt x="9" y="31"/>
                      <a:pt x="9" y="31"/>
                      <a:pt x="9" y="31"/>
                    </a:cubicBezTo>
                    <a:cubicBezTo>
                      <a:pt x="6" y="29"/>
                      <a:pt x="4" y="27"/>
                      <a:pt x="1" y="25"/>
                    </a:cubicBezTo>
                    <a:cubicBezTo>
                      <a:pt x="1" y="25"/>
                      <a:pt x="1" y="25"/>
                      <a:pt x="1" y="25"/>
                    </a:cubicBezTo>
                    <a:cubicBezTo>
                      <a:pt x="3" y="27"/>
                      <a:pt x="4" y="29"/>
                      <a:pt x="6" y="30"/>
                    </a:cubicBezTo>
                    <a:cubicBezTo>
                      <a:pt x="6" y="31"/>
                      <a:pt x="6" y="31"/>
                      <a:pt x="6" y="31"/>
                    </a:cubicBezTo>
                    <a:cubicBezTo>
                      <a:pt x="6" y="31"/>
                      <a:pt x="6" y="31"/>
                      <a:pt x="5" y="31"/>
                    </a:cubicBezTo>
                    <a:cubicBezTo>
                      <a:pt x="3" y="30"/>
                      <a:pt x="2" y="29"/>
                      <a:pt x="0" y="28"/>
                    </a:cubicBezTo>
                    <a:cubicBezTo>
                      <a:pt x="0" y="28"/>
                      <a:pt x="0" y="28"/>
                      <a:pt x="0" y="28"/>
                    </a:cubicBezTo>
                    <a:cubicBezTo>
                      <a:pt x="1" y="29"/>
                      <a:pt x="2" y="30"/>
                      <a:pt x="3" y="31"/>
                    </a:cubicBezTo>
                    <a:cubicBezTo>
                      <a:pt x="3" y="31"/>
                      <a:pt x="3" y="31"/>
                      <a:pt x="3" y="31"/>
                    </a:cubicBezTo>
                    <a:cubicBezTo>
                      <a:pt x="3" y="31"/>
                      <a:pt x="3" y="31"/>
                      <a:pt x="3" y="31"/>
                    </a:cubicBezTo>
                    <a:cubicBezTo>
                      <a:pt x="2" y="31"/>
                      <a:pt x="1"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6" name="Freeform 13"/>
              <p:cNvSpPr/>
              <p:nvPr/>
            </p:nvSpPr>
            <p:spPr bwMode="auto">
              <a:xfrm>
                <a:off x="6692" y="674"/>
                <a:ext cx="22" cy="94"/>
              </a:xfrm>
              <a:custGeom>
                <a:avLst/>
                <a:gdLst>
                  <a:gd name="T0" fmla="*/ 1 w 9"/>
                  <a:gd name="T1" fmla="*/ 36 h 38"/>
                  <a:gd name="T2" fmla="*/ 1 w 9"/>
                  <a:gd name="T3" fmla="*/ 35 h 38"/>
                  <a:gd name="T4" fmla="*/ 2 w 9"/>
                  <a:gd name="T5" fmla="*/ 33 h 38"/>
                  <a:gd name="T6" fmla="*/ 2 w 9"/>
                  <a:gd name="T7" fmla="*/ 33 h 38"/>
                  <a:gd name="T8" fmla="*/ 2 w 9"/>
                  <a:gd name="T9" fmla="*/ 33 h 38"/>
                  <a:gd name="T10" fmla="*/ 5 w 9"/>
                  <a:gd name="T11" fmla="*/ 33 h 38"/>
                  <a:gd name="T12" fmla="*/ 1 w 9"/>
                  <a:gd name="T13" fmla="*/ 29 h 38"/>
                  <a:gd name="T14" fmla="*/ 2 w 9"/>
                  <a:gd name="T15" fmla="*/ 27 h 38"/>
                  <a:gd name="T16" fmla="*/ 8 w 9"/>
                  <a:gd name="T17" fmla="*/ 34 h 38"/>
                  <a:gd name="T18" fmla="*/ 7 w 9"/>
                  <a:gd name="T19" fmla="*/ 30 h 38"/>
                  <a:gd name="T20" fmla="*/ 2 w 9"/>
                  <a:gd name="T21" fmla="*/ 22 h 38"/>
                  <a:gd name="T22" fmla="*/ 1 w 9"/>
                  <a:gd name="T23" fmla="*/ 19 h 38"/>
                  <a:gd name="T24" fmla="*/ 2 w 9"/>
                  <a:gd name="T25" fmla="*/ 18 h 38"/>
                  <a:gd name="T26" fmla="*/ 5 w 9"/>
                  <a:gd name="T27" fmla="*/ 22 h 38"/>
                  <a:gd name="T28" fmla="*/ 7 w 9"/>
                  <a:gd name="T29" fmla="*/ 27 h 38"/>
                  <a:gd name="T30" fmla="*/ 6 w 9"/>
                  <a:gd name="T31" fmla="*/ 22 h 38"/>
                  <a:gd name="T32" fmla="*/ 4 w 9"/>
                  <a:gd name="T33" fmla="*/ 10 h 38"/>
                  <a:gd name="T34" fmla="*/ 7 w 9"/>
                  <a:gd name="T35" fmla="*/ 21 h 38"/>
                  <a:gd name="T36" fmla="*/ 4 w 9"/>
                  <a:gd name="T37" fmla="*/ 14 h 38"/>
                  <a:gd name="T38" fmla="*/ 1 w 9"/>
                  <a:gd name="T39" fmla="*/ 8 h 38"/>
                  <a:gd name="T40" fmla="*/ 4 w 9"/>
                  <a:gd name="T41" fmla="*/ 11 h 38"/>
                  <a:gd name="T42" fmla="*/ 9 w 9"/>
                  <a:gd name="T43" fmla="*/ 14 h 38"/>
                  <a:gd name="T44" fmla="*/ 7 w 9"/>
                  <a:gd name="T45" fmla="*/ 7 h 38"/>
                  <a:gd name="T46" fmla="*/ 3 w 9"/>
                  <a:gd name="T47" fmla="*/ 1 h 38"/>
                  <a:gd name="T48" fmla="*/ 9 w 9"/>
                  <a:gd name="T49" fmla="*/ 9 h 38"/>
                  <a:gd name="T50" fmla="*/ 7 w 9"/>
                  <a:gd name="T51" fmla="*/ 3 h 38"/>
                  <a:gd name="T52" fmla="*/ 6 w 9"/>
                  <a:gd name="T53" fmla="*/ 1 h 38"/>
                  <a:gd name="T54" fmla="*/ 7 w 9"/>
                  <a:gd name="T55" fmla="*/ 2 h 38"/>
                  <a:gd name="T56" fmla="*/ 6 w 9"/>
                  <a:gd name="T57" fmla="*/ 1 h 38"/>
                  <a:gd name="T58" fmla="*/ 4 w 9"/>
                  <a:gd name="T59" fmla="*/ 1 h 38"/>
                  <a:gd name="T60" fmla="*/ 4 w 9"/>
                  <a:gd name="T61" fmla="*/ 1 h 38"/>
                  <a:gd name="T62" fmla="*/ 3 w 9"/>
                  <a:gd name="T63" fmla="*/ 4 h 38"/>
                  <a:gd name="T64" fmla="*/ 2 w 9"/>
                  <a:gd name="T65" fmla="*/ 6 h 38"/>
                  <a:gd name="T66" fmla="*/ 7 w 9"/>
                  <a:gd name="T67" fmla="*/ 15 h 38"/>
                  <a:gd name="T68" fmla="*/ 4 w 9"/>
                  <a:gd name="T69" fmla="*/ 16 h 38"/>
                  <a:gd name="T70" fmla="*/ 8 w 9"/>
                  <a:gd name="T71" fmla="*/ 20 h 38"/>
                  <a:gd name="T72" fmla="*/ 4 w 9"/>
                  <a:gd name="T73" fmla="*/ 14 h 38"/>
                  <a:gd name="T74" fmla="*/ 2 w 9"/>
                  <a:gd name="T75" fmla="*/ 17 h 38"/>
                  <a:gd name="T76" fmla="*/ 6 w 9"/>
                  <a:gd name="T77" fmla="*/ 25 h 38"/>
                  <a:gd name="T78" fmla="*/ 2 w 9"/>
                  <a:gd name="T79" fmla="*/ 19 h 38"/>
                  <a:gd name="T80" fmla="*/ 2 w 9"/>
                  <a:gd name="T81" fmla="*/ 19 h 38"/>
                  <a:gd name="T82" fmla="*/ 2 w 9"/>
                  <a:gd name="T83" fmla="*/ 23 h 38"/>
                  <a:gd name="T84" fmla="*/ 3 w 9"/>
                  <a:gd name="T85" fmla="*/ 25 h 38"/>
                  <a:gd name="T86" fmla="*/ 3 w 9"/>
                  <a:gd name="T87" fmla="*/ 27 h 38"/>
                  <a:gd name="T88" fmla="*/ 1 w 9"/>
                  <a:gd name="T89" fmla="*/ 29 h 38"/>
                  <a:gd name="T90" fmla="*/ 8 w 9"/>
                  <a:gd name="T91" fmla="*/ 37 h 38"/>
                  <a:gd name="T92" fmla="*/ 1 w 9"/>
                  <a:gd name="T93" fmla="*/ 30 h 38"/>
                  <a:gd name="T94" fmla="*/ 6 w 9"/>
                  <a:gd name="T95" fmla="*/ 38 h 38"/>
                  <a:gd name="T96" fmla="*/ 5 w 9"/>
                  <a:gd name="T97" fmla="*/ 37 h 38"/>
                  <a:gd name="T98" fmla="*/ 4 w 9"/>
                  <a:gd name="T99" fmla="*/ 37 h 38"/>
                  <a:gd name="T100" fmla="*/ 3 w 9"/>
                  <a:gd name="T101" fmla="*/ 38 h 38"/>
                  <a:gd name="T102" fmla="*/ 3 w 9"/>
                  <a:gd name="T10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 h="38">
                    <a:moveTo>
                      <a:pt x="1" y="37"/>
                    </a:moveTo>
                    <a:cubicBezTo>
                      <a:pt x="1" y="37"/>
                      <a:pt x="2" y="38"/>
                      <a:pt x="3" y="38"/>
                    </a:cubicBezTo>
                    <a:cubicBezTo>
                      <a:pt x="3" y="38"/>
                      <a:pt x="3" y="38"/>
                      <a:pt x="3" y="38"/>
                    </a:cubicBezTo>
                    <a:cubicBezTo>
                      <a:pt x="2" y="37"/>
                      <a:pt x="1" y="37"/>
                      <a:pt x="1" y="36"/>
                    </a:cubicBezTo>
                    <a:cubicBezTo>
                      <a:pt x="1" y="36"/>
                      <a:pt x="1" y="36"/>
                      <a:pt x="1" y="36"/>
                    </a:cubicBezTo>
                    <a:cubicBezTo>
                      <a:pt x="1" y="36"/>
                      <a:pt x="1" y="36"/>
                      <a:pt x="1" y="36"/>
                    </a:cubicBezTo>
                    <a:cubicBezTo>
                      <a:pt x="2" y="36"/>
                      <a:pt x="3" y="37"/>
                      <a:pt x="3" y="38"/>
                    </a:cubicBezTo>
                    <a:cubicBezTo>
                      <a:pt x="3" y="38"/>
                      <a:pt x="3" y="38"/>
                      <a:pt x="3" y="38"/>
                    </a:cubicBezTo>
                    <a:cubicBezTo>
                      <a:pt x="3" y="37"/>
                      <a:pt x="2" y="36"/>
                      <a:pt x="1" y="35"/>
                    </a:cubicBezTo>
                    <a:cubicBezTo>
                      <a:pt x="1" y="35"/>
                      <a:pt x="1" y="35"/>
                      <a:pt x="1" y="35"/>
                    </a:cubicBezTo>
                    <a:cubicBezTo>
                      <a:pt x="1" y="35"/>
                      <a:pt x="2" y="35"/>
                      <a:pt x="2" y="35"/>
                    </a:cubicBezTo>
                    <a:cubicBezTo>
                      <a:pt x="2" y="36"/>
                      <a:pt x="3" y="37"/>
                      <a:pt x="4" y="37"/>
                    </a:cubicBezTo>
                    <a:cubicBezTo>
                      <a:pt x="4" y="37"/>
                      <a:pt x="4" y="37"/>
                      <a:pt x="4" y="37"/>
                    </a:cubicBezTo>
                    <a:cubicBezTo>
                      <a:pt x="3" y="36"/>
                      <a:pt x="2" y="35"/>
                      <a:pt x="1" y="34"/>
                    </a:cubicBezTo>
                    <a:cubicBezTo>
                      <a:pt x="1" y="34"/>
                      <a:pt x="1" y="33"/>
                      <a:pt x="2" y="33"/>
                    </a:cubicBezTo>
                    <a:cubicBezTo>
                      <a:pt x="2" y="33"/>
                      <a:pt x="2" y="33"/>
                      <a:pt x="2" y="33"/>
                    </a:cubicBezTo>
                    <a:cubicBezTo>
                      <a:pt x="3" y="35"/>
                      <a:pt x="4" y="36"/>
                      <a:pt x="5" y="37"/>
                    </a:cubicBezTo>
                    <a:cubicBezTo>
                      <a:pt x="5" y="37"/>
                      <a:pt x="5" y="37"/>
                      <a:pt x="5" y="37"/>
                    </a:cubicBezTo>
                    <a:cubicBezTo>
                      <a:pt x="2" y="33"/>
                      <a:pt x="2" y="33"/>
                      <a:pt x="2" y="33"/>
                    </a:cubicBezTo>
                    <a:cubicBezTo>
                      <a:pt x="2" y="33"/>
                      <a:pt x="2" y="33"/>
                      <a:pt x="2" y="33"/>
                    </a:cubicBezTo>
                    <a:cubicBezTo>
                      <a:pt x="3" y="34"/>
                      <a:pt x="4" y="34"/>
                      <a:pt x="4" y="35"/>
                    </a:cubicBezTo>
                    <a:cubicBezTo>
                      <a:pt x="5" y="36"/>
                      <a:pt x="6" y="37"/>
                      <a:pt x="7" y="38"/>
                    </a:cubicBezTo>
                    <a:cubicBezTo>
                      <a:pt x="6" y="38"/>
                      <a:pt x="6" y="38"/>
                      <a:pt x="6" y="38"/>
                    </a:cubicBezTo>
                    <a:cubicBezTo>
                      <a:pt x="6" y="37"/>
                      <a:pt x="4" y="36"/>
                      <a:pt x="3" y="35"/>
                    </a:cubicBezTo>
                    <a:cubicBezTo>
                      <a:pt x="2" y="33"/>
                      <a:pt x="2" y="33"/>
                      <a:pt x="2" y="33"/>
                    </a:cubicBezTo>
                    <a:cubicBezTo>
                      <a:pt x="1" y="30"/>
                      <a:pt x="1" y="30"/>
                      <a:pt x="1" y="30"/>
                    </a:cubicBezTo>
                    <a:cubicBezTo>
                      <a:pt x="0" y="30"/>
                      <a:pt x="1" y="30"/>
                      <a:pt x="1" y="30"/>
                    </a:cubicBezTo>
                    <a:cubicBezTo>
                      <a:pt x="1" y="30"/>
                      <a:pt x="1" y="30"/>
                      <a:pt x="1" y="30"/>
                    </a:cubicBezTo>
                    <a:cubicBezTo>
                      <a:pt x="1" y="30"/>
                      <a:pt x="1" y="30"/>
                      <a:pt x="1" y="30"/>
                    </a:cubicBezTo>
                    <a:cubicBezTo>
                      <a:pt x="2" y="31"/>
                      <a:pt x="4" y="32"/>
                      <a:pt x="5" y="33"/>
                    </a:cubicBezTo>
                    <a:cubicBezTo>
                      <a:pt x="6" y="34"/>
                      <a:pt x="7" y="36"/>
                      <a:pt x="8" y="37"/>
                    </a:cubicBezTo>
                    <a:cubicBezTo>
                      <a:pt x="7" y="37"/>
                      <a:pt x="7" y="37"/>
                      <a:pt x="7" y="37"/>
                    </a:cubicBezTo>
                    <a:cubicBezTo>
                      <a:pt x="6" y="36"/>
                      <a:pt x="5" y="35"/>
                      <a:pt x="4" y="33"/>
                    </a:cubicBezTo>
                    <a:cubicBezTo>
                      <a:pt x="4" y="33"/>
                      <a:pt x="3" y="32"/>
                      <a:pt x="3" y="31"/>
                    </a:cubicBezTo>
                    <a:cubicBezTo>
                      <a:pt x="2" y="31"/>
                      <a:pt x="2" y="30"/>
                      <a:pt x="1" y="29"/>
                    </a:cubicBezTo>
                    <a:cubicBezTo>
                      <a:pt x="2" y="29"/>
                      <a:pt x="2" y="29"/>
                      <a:pt x="2" y="29"/>
                    </a:cubicBezTo>
                    <a:cubicBezTo>
                      <a:pt x="4" y="31"/>
                      <a:pt x="7" y="33"/>
                      <a:pt x="8" y="36"/>
                    </a:cubicBezTo>
                    <a:cubicBezTo>
                      <a:pt x="7" y="37"/>
                      <a:pt x="7" y="37"/>
                      <a:pt x="7" y="37"/>
                    </a:cubicBezTo>
                    <a:cubicBezTo>
                      <a:pt x="7" y="35"/>
                      <a:pt x="6" y="34"/>
                      <a:pt x="4" y="32"/>
                    </a:cubicBezTo>
                    <a:cubicBezTo>
                      <a:pt x="3" y="30"/>
                      <a:pt x="2" y="29"/>
                      <a:pt x="2" y="27"/>
                    </a:cubicBezTo>
                    <a:cubicBezTo>
                      <a:pt x="2" y="26"/>
                      <a:pt x="2" y="26"/>
                      <a:pt x="2" y="26"/>
                    </a:cubicBezTo>
                    <a:cubicBezTo>
                      <a:pt x="2" y="26"/>
                      <a:pt x="3" y="26"/>
                      <a:pt x="3" y="26"/>
                    </a:cubicBezTo>
                    <a:cubicBezTo>
                      <a:pt x="4" y="29"/>
                      <a:pt x="7" y="31"/>
                      <a:pt x="8" y="33"/>
                    </a:cubicBezTo>
                    <a:cubicBezTo>
                      <a:pt x="9" y="34"/>
                      <a:pt x="8" y="34"/>
                      <a:pt x="8" y="34"/>
                    </a:cubicBezTo>
                    <a:cubicBezTo>
                      <a:pt x="8" y="34"/>
                      <a:pt x="8" y="34"/>
                      <a:pt x="8" y="34"/>
                    </a:cubicBezTo>
                    <a:cubicBezTo>
                      <a:pt x="6" y="33"/>
                      <a:pt x="5" y="32"/>
                      <a:pt x="4" y="30"/>
                    </a:cubicBezTo>
                    <a:cubicBezTo>
                      <a:pt x="3" y="29"/>
                      <a:pt x="2" y="27"/>
                      <a:pt x="2" y="25"/>
                    </a:cubicBezTo>
                    <a:cubicBezTo>
                      <a:pt x="2" y="25"/>
                      <a:pt x="2" y="24"/>
                      <a:pt x="2" y="24"/>
                    </a:cubicBezTo>
                    <a:cubicBezTo>
                      <a:pt x="2" y="24"/>
                      <a:pt x="2" y="24"/>
                      <a:pt x="2" y="25"/>
                    </a:cubicBezTo>
                    <a:cubicBezTo>
                      <a:pt x="5" y="26"/>
                      <a:pt x="6" y="28"/>
                      <a:pt x="7" y="30"/>
                    </a:cubicBezTo>
                    <a:cubicBezTo>
                      <a:pt x="7" y="31"/>
                      <a:pt x="7" y="31"/>
                      <a:pt x="7" y="31"/>
                    </a:cubicBezTo>
                    <a:cubicBezTo>
                      <a:pt x="7" y="31"/>
                      <a:pt x="6" y="31"/>
                      <a:pt x="6" y="31"/>
                    </a:cubicBezTo>
                    <a:cubicBezTo>
                      <a:pt x="4" y="29"/>
                      <a:pt x="2" y="26"/>
                      <a:pt x="1" y="23"/>
                    </a:cubicBezTo>
                    <a:cubicBezTo>
                      <a:pt x="1" y="22"/>
                      <a:pt x="1" y="22"/>
                      <a:pt x="2" y="22"/>
                    </a:cubicBezTo>
                    <a:cubicBezTo>
                      <a:pt x="2" y="22"/>
                      <a:pt x="2" y="22"/>
                      <a:pt x="2" y="22"/>
                    </a:cubicBezTo>
                    <a:cubicBezTo>
                      <a:pt x="4" y="24"/>
                      <a:pt x="6" y="26"/>
                      <a:pt x="7" y="28"/>
                    </a:cubicBezTo>
                    <a:cubicBezTo>
                      <a:pt x="7" y="28"/>
                      <a:pt x="7" y="29"/>
                      <a:pt x="7" y="29"/>
                    </a:cubicBezTo>
                    <a:cubicBezTo>
                      <a:pt x="6" y="29"/>
                      <a:pt x="6" y="29"/>
                      <a:pt x="6" y="29"/>
                    </a:cubicBezTo>
                    <a:cubicBezTo>
                      <a:pt x="5" y="27"/>
                      <a:pt x="4" y="25"/>
                      <a:pt x="4" y="24"/>
                    </a:cubicBezTo>
                    <a:cubicBezTo>
                      <a:pt x="3" y="22"/>
                      <a:pt x="2" y="21"/>
                      <a:pt x="1" y="19"/>
                    </a:cubicBezTo>
                    <a:cubicBezTo>
                      <a:pt x="1" y="19"/>
                      <a:pt x="1" y="19"/>
                      <a:pt x="1" y="19"/>
                    </a:cubicBezTo>
                    <a:cubicBezTo>
                      <a:pt x="1" y="19"/>
                      <a:pt x="1" y="19"/>
                      <a:pt x="1" y="19"/>
                    </a:cubicBezTo>
                    <a:cubicBezTo>
                      <a:pt x="1" y="19"/>
                      <a:pt x="1" y="19"/>
                      <a:pt x="1" y="19"/>
                    </a:cubicBezTo>
                    <a:cubicBezTo>
                      <a:pt x="1" y="18"/>
                      <a:pt x="2" y="18"/>
                      <a:pt x="2" y="18"/>
                    </a:cubicBezTo>
                    <a:cubicBezTo>
                      <a:pt x="2" y="18"/>
                      <a:pt x="2" y="18"/>
                      <a:pt x="2" y="18"/>
                    </a:cubicBezTo>
                    <a:cubicBezTo>
                      <a:pt x="2" y="19"/>
                      <a:pt x="2" y="19"/>
                      <a:pt x="2" y="19"/>
                    </a:cubicBezTo>
                    <a:cubicBezTo>
                      <a:pt x="2" y="19"/>
                      <a:pt x="2" y="19"/>
                      <a:pt x="2" y="19"/>
                    </a:cubicBezTo>
                    <a:cubicBezTo>
                      <a:pt x="3" y="19"/>
                      <a:pt x="3" y="19"/>
                      <a:pt x="3" y="19"/>
                    </a:cubicBezTo>
                    <a:cubicBezTo>
                      <a:pt x="4" y="20"/>
                      <a:pt x="4" y="20"/>
                      <a:pt x="4" y="20"/>
                    </a:cubicBezTo>
                    <a:cubicBezTo>
                      <a:pt x="5" y="22"/>
                      <a:pt x="5" y="22"/>
                      <a:pt x="5" y="22"/>
                    </a:cubicBezTo>
                    <a:cubicBezTo>
                      <a:pt x="7" y="24"/>
                      <a:pt x="7" y="24"/>
                      <a:pt x="7" y="24"/>
                    </a:cubicBezTo>
                    <a:cubicBezTo>
                      <a:pt x="8" y="25"/>
                      <a:pt x="8" y="25"/>
                      <a:pt x="8" y="25"/>
                    </a:cubicBezTo>
                    <a:cubicBezTo>
                      <a:pt x="8" y="26"/>
                      <a:pt x="8" y="26"/>
                      <a:pt x="8" y="27"/>
                    </a:cubicBezTo>
                    <a:cubicBezTo>
                      <a:pt x="8" y="27"/>
                      <a:pt x="8" y="27"/>
                      <a:pt x="8" y="27"/>
                    </a:cubicBezTo>
                    <a:cubicBezTo>
                      <a:pt x="8" y="27"/>
                      <a:pt x="7" y="27"/>
                      <a:pt x="7" y="27"/>
                    </a:cubicBezTo>
                    <a:cubicBezTo>
                      <a:pt x="7" y="27"/>
                      <a:pt x="7" y="27"/>
                      <a:pt x="7" y="27"/>
                    </a:cubicBezTo>
                    <a:cubicBezTo>
                      <a:pt x="5" y="24"/>
                      <a:pt x="4" y="20"/>
                      <a:pt x="1" y="17"/>
                    </a:cubicBezTo>
                    <a:cubicBezTo>
                      <a:pt x="1" y="17"/>
                      <a:pt x="1" y="17"/>
                      <a:pt x="1" y="16"/>
                    </a:cubicBezTo>
                    <a:cubicBezTo>
                      <a:pt x="2" y="16"/>
                      <a:pt x="2" y="16"/>
                      <a:pt x="2" y="16"/>
                    </a:cubicBezTo>
                    <a:cubicBezTo>
                      <a:pt x="4" y="18"/>
                      <a:pt x="5" y="20"/>
                      <a:pt x="6" y="22"/>
                    </a:cubicBezTo>
                    <a:cubicBezTo>
                      <a:pt x="6" y="22"/>
                      <a:pt x="6" y="22"/>
                      <a:pt x="6" y="22"/>
                    </a:cubicBezTo>
                    <a:cubicBezTo>
                      <a:pt x="5" y="21"/>
                      <a:pt x="4" y="19"/>
                      <a:pt x="3" y="17"/>
                    </a:cubicBezTo>
                    <a:cubicBezTo>
                      <a:pt x="3" y="16"/>
                      <a:pt x="3" y="15"/>
                      <a:pt x="3" y="14"/>
                    </a:cubicBezTo>
                    <a:cubicBezTo>
                      <a:pt x="3" y="12"/>
                      <a:pt x="3" y="11"/>
                      <a:pt x="3" y="10"/>
                    </a:cubicBezTo>
                    <a:cubicBezTo>
                      <a:pt x="3" y="10"/>
                      <a:pt x="4" y="10"/>
                      <a:pt x="4" y="10"/>
                    </a:cubicBezTo>
                    <a:cubicBezTo>
                      <a:pt x="4" y="10"/>
                      <a:pt x="4" y="10"/>
                      <a:pt x="4" y="10"/>
                    </a:cubicBezTo>
                    <a:cubicBezTo>
                      <a:pt x="5" y="12"/>
                      <a:pt x="6" y="13"/>
                      <a:pt x="6" y="15"/>
                    </a:cubicBezTo>
                    <a:cubicBezTo>
                      <a:pt x="7" y="17"/>
                      <a:pt x="7" y="18"/>
                      <a:pt x="8" y="20"/>
                    </a:cubicBezTo>
                    <a:cubicBezTo>
                      <a:pt x="8" y="20"/>
                      <a:pt x="8" y="21"/>
                      <a:pt x="7" y="21"/>
                    </a:cubicBezTo>
                    <a:cubicBezTo>
                      <a:pt x="7" y="21"/>
                      <a:pt x="7" y="21"/>
                      <a:pt x="7" y="21"/>
                    </a:cubicBezTo>
                    <a:cubicBezTo>
                      <a:pt x="6" y="20"/>
                      <a:pt x="5" y="19"/>
                      <a:pt x="5" y="18"/>
                    </a:cubicBezTo>
                    <a:cubicBezTo>
                      <a:pt x="5" y="17"/>
                      <a:pt x="4" y="16"/>
                      <a:pt x="4" y="16"/>
                    </a:cubicBezTo>
                    <a:cubicBezTo>
                      <a:pt x="4" y="15"/>
                      <a:pt x="3" y="15"/>
                      <a:pt x="3" y="14"/>
                    </a:cubicBezTo>
                    <a:cubicBezTo>
                      <a:pt x="3" y="14"/>
                      <a:pt x="3" y="14"/>
                      <a:pt x="4" y="14"/>
                    </a:cubicBezTo>
                    <a:cubicBezTo>
                      <a:pt x="4" y="14"/>
                      <a:pt x="4" y="14"/>
                      <a:pt x="4" y="14"/>
                    </a:cubicBezTo>
                    <a:cubicBezTo>
                      <a:pt x="4" y="14"/>
                      <a:pt x="4" y="14"/>
                      <a:pt x="4" y="14"/>
                    </a:cubicBezTo>
                    <a:cubicBezTo>
                      <a:pt x="5" y="14"/>
                      <a:pt x="5" y="15"/>
                      <a:pt x="5" y="15"/>
                    </a:cubicBezTo>
                    <a:cubicBezTo>
                      <a:pt x="6" y="15"/>
                      <a:pt x="5" y="16"/>
                      <a:pt x="5" y="16"/>
                    </a:cubicBezTo>
                    <a:cubicBezTo>
                      <a:pt x="5" y="16"/>
                      <a:pt x="5" y="16"/>
                      <a:pt x="4" y="16"/>
                    </a:cubicBezTo>
                    <a:cubicBezTo>
                      <a:pt x="3" y="13"/>
                      <a:pt x="2" y="10"/>
                      <a:pt x="1" y="8"/>
                    </a:cubicBezTo>
                    <a:cubicBezTo>
                      <a:pt x="1" y="7"/>
                      <a:pt x="1" y="7"/>
                      <a:pt x="2" y="7"/>
                    </a:cubicBezTo>
                    <a:cubicBezTo>
                      <a:pt x="2" y="7"/>
                      <a:pt x="2" y="7"/>
                      <a:pt x="2" y="7"/>
                    </a:cubicBezTo>
                    <a:cubicBezTo>
                      <a:pt x="4" y="10"/>
                      <a:pt x="5" y="13"/>
                      <a:pt x="8" y="15"/>
                    </a:cubicBezTo>
                    <a:cubicBezTo>
                      <a:pt x="7" y="15"/>
                      <a:pt x="7" y="15"/>
                      <a:pt x="7" y="15"/>
                    </a:cubicBezTo>
                    <a:cubicBezTo>
                      <a:pt x="6" y="14"/>
                      <a:pt x="5" y="12"/>
                      <a:pt x="4" y="11"/>
                    </a:cubicBezTo>
                    <a:cubicBezTo>
                      <a:pt x="4" y="10"/>
                      <a:pt x="3" y="9"/>
                      <a:pt x="3" y="9"/>
                    </a:cubicBezTo>
                    <a:cubicBezTo>
                      <a:pt x="3" y="8"/>
                      <a:pt x="2" y="7"/>
                      <a:pt x="2" y="6"/>
                    </a:cubicBezTo>
                    <a:cubicBezTo>
                      <a:pt x="2" y="6"/>
                      <a:pt x="2" y="5"/>
                      <a:pt x="3" y="5"/>
                    </a:cubicBezTo>
                    <a:cubicBezTo>
                      <a:pt x="3" y="5"/>
                      <a:pt x="3" y="5"/>
                      <a:pt x="3" y="6"/>
                    </a:cubicBezTo>
                    <a:cubicBezTo>
                      <a:pt x="6" y="8"/>
                      <a:pt x="7" y="11"/>
                      <a:pt x="9" y="14"/>
                    </a:cubicBezTo>
                    <a:cubicBezTo>
                      <a:pt x="8" y="14"/>
                      <a:pt x="8" y="14"/>
                      <a:pt x="8" y="14"/>
                    </a:cubicBezTo>
                    <a:cubicBezTo>
                      <a:pt x="7" y="11"/>
                      <a:pt x="4" y="8"/>
                      <a:pt x="3" y="4"/>
                    </a:cubicBezTo>
                    <a:cubicBezTo>
                      <a:pt x="3" y="4"/>
                      <a:pt x="3" y="4"/>
                      <a:pt x="4" y="4"/>
                    </a:cubicBezTo>
                    <a:cubicBezTo>
                      <a:pt x="4" y="4"/>
                      <a:pt x="4" y="4"/>
                      <a:pt x="4" y="4"/>
                    </a:cubicBezTo>
                    <a:cubicBezTo>
                      <a:pt x="5" y="5"/>
                      <a:pt x="6" y="6"/>
                      <a:pt x="7" y="7"/>
                    </a:cubicBezTo>
                    <a:cubicBezTo>
                      <a:pt x="8" y="9"/>
                      <a:pt x="8" y="10"/>
                      <a:pt x="9" y="11"/>
                    </a:cubicBezTo>
                    <a:cubicBezTo>
                      <a:pt x="9" y="11"/>
                      <a:pt x="9" y="12"/>
                      <a:pt x="9" y="12"/>
                    </a:cubicBezTo>
                    <a:cubicBezTo>
                      <a:pt x="9" y="12"/>
                      <a:pt x="8" y="12"/>
                      <a:pt x="8" y="12"/>
                    </a:cubicBezTo>
                    <a:cubicBezTo>
                      <a:pt x="7" y="10"/>
                      <a:pt x="6" y="9"/>
                      <a:pt x="5" y="7"/>
                    </a:cubicBezTo>
                    <a:cubicBezTo>
                      <a:pt x="4" y="5"/>
                      <a:pt x="3" y="3"/>
                      <a:pt x="3" y="1"/>
                    </a:cubicBezTo>
                    <a:cubicBezTo>
                      <a:pt x="3" y="1"/>
                      <a:pt x="3" y="1"/>
                      <a:pt x="4" y="1"/>
                    </a:cubicBezTo>
                    <a:cubicBezTo>
                      <a:pt x="4" y="1"/>
                      <a:pt x="4" y="1"/>
                      <a:pt x="4" y="1"/>
                    </a:cubicBezTo>
                    <a:cubicBezTo>
                      <a:pt x="6" y="3"/>
                      <a:pt x="8" y="6"/>
                      <a:pt x="9" y="8"/>
                    </a:cubicBezTo>
                    <a:cubicBezTo>
                      <a:pt x="9" y="8"/>
                      <a:pt x="9" y="8"/>
                      <a:pt x="9" y="8"/>
                    </a:cubicBezTo>
                    <a:cubicBezTo>
                      <a:pt x="9" y="9"/>
                      <a:pt x="9" y="9"/>
                      <a:pt x="9" y="9"/>
                    </a:cubicBezTo>
                    <a:cubicBezTo>
                      <a:pt x="9" y="9"/>
                      <a:pt x="9" y="9"/>
                      <a:pt x="9" y="9"/>
                    </a:cubicBezTo>
                    <a:cubicBezTo>
                      <a:pt x="6" y="6"/>
                      <a:pt x="5" y="4"/>
                      <a:pt x="4" y="1"/>
                    </a:cubicBezTo>
                    <a:cubicBezTo>
                      <a:pt x="4" y="0"/>
                      <a:pt x="4" y="0"/>
                      <a:pt x="4" y="0"/>
                    </a:cubicBezTo>
                    <a:cubicBezTo>
                      <a:pt x="4" y="0"/>
                      <a:pt x="4" y="0"/>
                      <a:pt x="4" y="0"/>
                    </a:cubicBezTo>
                    <a:cubicBezTo>
                      <a:pt x="5" y="1"/>
                      <a:pt x="6" y="2"/>
                      <a:pt x="7" y="3"/>
                    </a:cubicBezTo>
                    <a:cubicBezTo>
                      <a:pt x="7" y="4"/>
                      <a:pt x="8" y="6"/>
                      <a:pt x="9" y="7"/>
                    </a:cubicBezTo>
                    <a:cubicBezTo>
                      <a:pt x="9" y="7"/>
                      <a:pt x="9" y="7"/>
                      <a:pt x="9" y="7"/>
                    </a:cubicBezTo>
                    <a:cubicBezTo>
                      <a:pt x="9" y="7"/>
                      <a:pt x="8" y="7"/>
                      <a:pt x="8" y="7"/>
                    </a:cubicBezTo>
                    <a:cubicBezTo>
                      <a:pt x="8" y="6"/>
                      <a:pt x="8" y="5"/>
                      <a:pt x="7" y="4"/>
                    </a:cubicBezTo>
                    <a:cubicBezTo>
                      <a:pt x="7" y="3"/>
                      <a:pt x="6" y="2"/>
                      <a:pt x="6" y="1"/>
                    </a:cubicBezTo>
                    <a:cubicBezTo>
                      <a:pt x="6" y="1"/>
                      <a:pt x="6" y="1"/>
                      <a:pt x="6" y="1"/>
                    </a:cubicBezTo>
                    <a:cubicBezTo>
                      <a:pt x="6" y="1"/>
                      <a:pt x="6" y="1"/>
                      <a:pt x="6" y="1"/>
                    </a:cubicBezTo>
                    <a:cubicBezTo>
                      <a:pt x="7" y="2"/>
                      <a:pt x="7" y="2"/>
                      <a:pt x="8" y="3"/>
                    </a:cubicBezTo>
                    <a:cubicBezTo>
                      <a:pt x="8" y="3"/>
                      <a:pt x="8" y="3"/>
                      <a:pt x="8" y="3"/>
                    </a:cubicBezTo>
                    <a:cubicBezTo>
                      <a:pt x="7" y="2"/>
                      <a:pt x="7" y="2"/>
                      <a:pt x="7" y="2"/>
                    </a:cubicBezTo>
                    <a:cubicBezTo>
                      <a:pt x="8" y="3"/>
                      <a:pt x="8" y="3"/>
                      <a:pt x="8" y="3"/>
                    </a:cubicBezTo>
                    <a:cubicBezTo>
                      <a:pt x="8" y="3"/>
                      <a:pt x="8" y="3"/>
                      <a:pt x="8" y="3"/>
                    </a:cubicBezTo>
                    <a:cubicBezTo>
                      <a:pt x="8" y="3"/>
                      <a:pt x="8" y="3"/>
                      <a:pt x="8" y="3"/>
                    </a:cubicBezTo>
                    <a:cubicBezTo>
                      <a:pt x="7" y="2"/>
                      <a:pt x="7" y="2"/>
                      <a:pt x="6" y="1"/>
                    </a:cubicBezTo>
                    <a:cubicBezTo>
                      <a:pt x="6" y="1"/>
                      <a:pt x="6" y="1"/>
                      <a:pt x="6" y="1"/>
                    </a:cubicBezTo>
                    <a:cubicBezTo>
                      <a:pt x="7" y="2"/>
                      <a:pt x="7" y="3"/>
                      <a:pt x="7" y="4"/>
                    </a:cubicBezTo>
                    <a:cubicBezTo>
                      <a:pt x="8" y="5"/>
                      <a:pt x="8" y="6"/>
                      <a:pt x="9" y="7"/>
                    </a:cubicBezTo>
                    <a:cubicBezTo>
                      <a:pt x="8" y="7"/>
                      <a:pt x="8" y="7"/>
                      <a:pt x="8" y="7"/>
                    </a:cubicBezTo>
                    <a:cubicBezTo>
                      <a:pt x="8" y="6"/>
                      <a:pt x="7" y="5"/>
                      <a:pt x="6" y="4"/>
                    </a:cubicBezTo>
                    <a:cubicBezTo>
                      <a:pt x="6" y="2"/>
                      <a:pt x="5" y="2"/>
                      <a:pt x="4" y="1"/>
                    </a:cubicBezTo>
                    <a:cubicBezTo>
                      <a:pt x="4" y="0"/>
                      <a:pt x="4" y="0"/>
                      <a:pt x="4" y="0"/>
                    </a:cubicBezTo>
                    <a:cubicBezTo>
                      <a:pt x="5" y="3"/>
                      <a:pt x="7" y="6"/>
                      <a:pt x="9" y="8"/>
                    </a:cubicBezTo>
                    <a:cubicBezTo>
                      <a:pt x="9" y="9"/>
                      <a:pt x="9" y="9"/>
                      <a:pt x="9" y="9"/>
                    </a:cubicBezTo>
                    <a:cubicBezTo>
                      <a:pt x="7" y="6"/>
                      <a:pt x="6" y="3"/>
                      <a:pt x="3" y="2"/>
                    </a:cubicBezTo>
                    <a:cubicBezTo>
                      <a:pt x="4" y="1"/>
                      <a:pt x="4" y="1"/>
                      <a:pt x="4" y="1"/>
                    </a:cubicBezTo>
                    <a:cubicBezTo>
                      <a:pt x="4" y="3"/>
                      <a:pt x="5" y="5"/>
                      <a:pt x="6" y="6"/>
                    </a:cubicBezTo>
                    <a:cubicBezTo>
                      <a:pt x="7" y="8"/>
                      <a:pt x="8" y="10"/>
                      <a:pt x="9" y="11"/>
                    </a:cubicBezTo>
                    <a:cubicBezTo>
                      <a:pt x="8" y="12"/>
                      <a:pt x="8" y="12"/>
                      <a:pt x="8" y="12"/>
                    </a:cubicBezTo>
                    <a:cubicBezTo>
                      <a:pt x="7" y="10"/>
                      <a:pt x="7" y="9"/>
                      <a:pt x="6" y="8"/>
                    </a:cubicBezTo>
                    <a:cubicBezTo>
                      <a:pt x="5" y="7"/>
                      <a:pt x="4" y="6"/>
                      <a:pt x="3" y="4"/>
                    </a:cubicBezTo>
                    <a:cubicBezTo>
                      <a:pt x="4" y="4"/>
                      <a:pt x="4" y="4"/>
                      <a:pt x="4" y="4"/>
                    </a:cubicBezTo>
                    <a:cubicBezTo>
                      <a:pt x="5" y="8"/>
                      <a:pt x="7" y="10"/>
                      <a:pt x="9" y="14"/>
                    </a:cubicBezTo>
                    <a:cubicBezTo>
                      <a:pt x="9" y="14"/>
                      <a:pt x="9" y="14"/>
                      <a:pt x="9" y="15"/>
                    </a:cubicBezTo>
                    <a:cubicBezTo>
                      <a:pt x="8" y="15"/>
                      <a:pt x="8" y="15"/>
                      <a:pt x="8" y="14"/>
                    </a:cubicBezTo>
                    <a:cubicBezTo>
                      <a:pt x="6" y="12"/>
                      <a:pt x="5" y="8"/>
                      <a:pt x="2" y="6"/>
                    </a:cubicBezTo>
                    <a:cubicBezTo>
                      <a:pt x="3" y="6"/>
                      <a:pt x="3" y="6"/>
                      <a:pt x="3" y="6"/>
                    </a:cubicBezTo>
                    <a:cubicBezTo>
                      <a:pt x="3" y="7"/>
                      <a:pt x="3" y="7"/>
                      <a:pt x="4" y="8"/>
                    </a:cubicBezTo>
                    <a:cubicBezTo>
                      <a:pt x="4" y="9"/>
                      <a:pt x="5" y="10"/>
                      <a:pt x="5" y="10"/>
                    </a:cubicBezTo>
                    <a:cubicBezTo>
                      <a:pt x="6" y="12"/>
                      <a:pt x="7" y="13"/>
                      <a:pt x="8" y="15"/>
                    </a:cubicBezTo>
                    <a:cubicBezTo>
                      <a:pt x="8" y="15"/>
                      <a:pt x="8" y="15"/>
                      <a:pt x="7" y="15"/>
                    </a:cubicBezTo>
                    <a:cubicBezTo>
                      <a:pt x="7" y="16"/>
                      <a:pt x="7" y="16"/>
                      <a:pt x="7" y="15"/>
                    </a:cubicBezTo>
                    <a:cubicBezTo>
                      <a:pt x="4" y="13"/>
                      <a:pt x="3" y="10"/>
                      <a:pt x="1" y="8"/>
                    </a:cubicBezTo>
                    <a:cubicBezTo>
                      <a:pt x="2" y="7"/>
                      <a:pt x="2" y="7"/>
                      <a:pt x="2" y="7"/>
                    </a:cubicBezTo>
                    <a:cubicBezTo>
                      <a:pt x="3" y="10"/>
                      <a:pt x="4" y="13"/>
                      <a:pt x="5" y="15"/>
                    </a:cubicBezTo>
                    <a:cubicBezTo>
                      <a:pt x="4" y="16"/>
                      <a:pt x="4" y="16"/>
                      <a:pt x="4" y="16"/>
                    </a:cubicBezTo>
                    <a:cubicBezTo>
                      <a:pt x="4" y="15"/>
                      <a:pt x="4" y="15"/>
                      <a:pt x="3" y="15"/>
                    </a:cubicBezTo>
                    <a:cubicBezTo>
                      <a:pt x="4" y="14"/>
                      <a:pt x="4" y="14"/>
                      <a:pt x="4" y="14"/>
                    </a:cubicBezTo>
                    <a:cubicBezTo>
                      <a:pt x="4" y="14"/>
                      <a:pt x="5" y="15"/>
                      <a:pt x="5" y="15"/>
                    </a:cubicBezTo>
                    <a:cubicBezTo>
                      <a:pt x="5" y="16"/>
                      <a:pt x="5" y="16"/>
                      <a:pt x="6" y="17"/>
                    </a:cubicBezTo>
                    <a:cubicBezTo>
                      <a:pt x="6" y="18"/>
                      <a:pt x="7" y="19"/>
                      <a:pt x="8" y="20"/>
                    </a:cubicBezTo>
                    <a:cubicBezTo>
                      <a:pt x="7" y="20"/>
                      <a:pt x="7" y="20"/>
                      <a:pt x="7" y="20"/>
                    </a:cubicBezTo>
                    <a:cubicBezTo>
                      <a:pt x="7" y="19"/>
                      <a:pt x="6" y="17"/>
                      <a:pt x="5" y="15"/>
                    </a:cubicBezTo>
                    <a:cubicBezTo>
                      <a:pt x="5" y="14"/>
                      <a:pt x="4" y="12"/>
                      <a:pt x="3" y="11"/>
                    </a:cubicBezTo>
                    <a:cubicBezTo>
                      <a:pt x="4" y="11"/>
                      <a:pt x="4" y="11"/>
                      <a:pt x="4" y="11"/>
                    </a:cubicBezTo>
                    <a:cubicBezTo>
                      <a:pt x="4" y="12"/>
                      <a:pt x="4" y="13"/>
                      <a:pt x="4" y="14"/>
                    </a:cubicBezTo>
                    <a:cubicBezTo>
                      <a:pt x="4" y="14"/>
                      <a:pt x="4" y="15"/>
                      <a:pt x="4" y="16"/>
                    </a:cubicBezTo>
                    <a:cubicBezTo>
                      <a:pt x="5" y="18"/>
                      <a:pt x="6" y="20"/>
                      <a:pt x="7" y="22"/>
                    </a:cubicBezTo>
                    <a:cubicBezTo>
                      <a:pt x="7" y="22"/>
                      <a:pt x="7" y="22"/>
                      <a:pt x="6" y="23"/>
                    </a:cubicBezTo>
                    <a:cubicBezTo>
                      <a:pt x="6" y="23"/>
                      <a:pt x="6" y="23"/>
                      <a:pt x="6" y="23"/>
                    </a:cubicBezTo>
                    <a:cubicBezTo>
                      <a:pt x="4" y="21"/>
                      <a:pt x="3" y="18"/>
                      <a:pt x="2" y="17"/>
                    </a:cubicBezTo>
                    <a:cubicBezTo>
                      <a:pt x="2" y="16"/>
                      <a:pt x="2" y="16"/>
                      <a:pt x="2" y="16"/>
                    </a:cubicBezTo>
                    <a:cubicBezTo>
                      <a:pt x="5" y="20"/>
                      <a:pt x="6" y="23"/>
                      <a:pt x="8" y="26"/>
                    </a:cubicBezTo>
                    <a:cubicBezTo>
                      <a:pt x="7" y="27"/>
                      <a:pt x="7" y="27"/>
                      <a:pt x="7" y="27"/>
                    </a:cubicBezTo>
                    <a:cubicBezTo>
                      <a:pt x="7" y="27"/>
                      <a:pt x="7" y="26"/>
                      <a:pt x="7" y="26"/>
                    </a:cubicBezTo>
                    <a:cubicBezTo>
                      <a:pt x="6" y="25"/>
                      <a:pt x="6" y="25"/>
                      <a:pt x="6" y="25"/>
                    </a:cubicBezTo>
                    <a:cubicBezTo>
                      <a:pt x="4" y="23"/>
                      <a:pt x="4" y="23"/>
                      <a:pt x="4" y="23"/>
                    </a:cubicBezTo>
                    <a:cubicBezTo>
                      <a:pt x="3" y="21"/>
                      <a:pt x="3" y="21"/>
                      <a:pt x="3" y="21"/>
                    </a:cubicBezTo>
                    <a:cubicBezTo>
                      <a:pt x="2" y="20"/>
                      <a:pt x="2" y="20"/>
                      <a:pt x="2" y="20"/>
                    </a:cubicBezTo>
                    <a:cubicBezTo>
                      <a:pt x="2" y="19"/>
                      <a:pt x="2" y="19"/>
                      <a:pt x="2" y="19"/>
                    </a:cubicBezTo>
                    <a:cubicBezTo>
                      <a:pt x="2" y="19"/>
                      <a:pt x="2" y="19"/>
                      <a:pt x="2" y="19"/>
                    </a:cubicBezTo>
                    <a:cubicBezTo>
                      <a:pt x="2" y="19"/>
                      <a:pt x="2" y="19"/>
                      <a:pt x="2" y="19"/>
                    </a:cubicBezTo>
                    <a:cubicBezTo>
                      <a:pt x="2" y="19"/>
                      <a:pt x="2" y="19"/>
                      <a:pt x="2" y="19"/>
                    </a:cubicBezTo>
                    <a:cubicBezTo>
                      <a:pt x="2" y="19"/>
                      <a:pt x="2" y="19"/>
                      <a:pt x="2" y="19"/>
                    </a:cubicBezTo>
                    <a:cubicBezTo>
                      <a:pt x="2" y="19"/>
                      <a:pt x="2" y="19"/>
                      <a:pt x="2" y="19"/>
                    </a:cubicBezTo>
                    <a:cubicBezTo>
                      <a:pt x="2" y="19"/>
                      <a:pt x="2" y="19"/>
                      <a:pt x="2" y="19"/>
                    </a:cubicBezTo>
                    <a:cubicBezTo>
                      <a:pt x="2" y="19"/>
                      <a:pt x="2" y="19"/>
                      <a:pt x="2" y="19"/>
                    </a:cubicBezTo>
                    <a:cubicBezTo>
                      <a:pt x="3" y="20"/>
                      <a:pt x="4" y="22"/>
                      <a:pt x="5" y="24"/>
                    </a:cubicBezTo>
                    <a:cubicBezTo>
                      <a:pt x="5" y="25"/>
                      <a:pt x="6" y="27"/>
                      <a:pt x="7" y="28"/>
                    </a:cubicBezTo>
                    <a:cubicBezTo>
                      <a:pt x="6" y="29"/>
                      <a:pt x="6" y="29"/>
                      <a:pt x="6" y="29"/>
                    </a:cubicBezTo>
                    <a:cubicBezTo>
                      <a:pt x="5" y="26"/>
                      <a:pt x="3" y="24"/>
                      <a:pt x="2" y="23"/>
                    </a:cubicBezTo>
                    <a:cubicBezTo>
                      <a:pt x="2" y="22"/>
                      <a:pt x="2" y="22"/>
                      <a:pt x="2" y="22"/>
                    </a:cubicBezTo>
                    <a:cubicBezTo>
                      <a:pt x="3" y="25"/>
                      <a:pt x="5" y="28"/>
                      <a:pt x="7" y="30"/>
                    </a:cubicBezTo>
                    <a:cubicBezTo>
                      <a:pt x="6" y="31"/>
                      <a:pt x="6" y="31"/>
                      <a:pt x="6" y="31"/>
                    </a:cubicBezTo>
                    <a:cubicBezTo>
                      <a:pt x="5" y="29"/>
                      <a:pt x="4" y="27"/>
                      <a:pt x="2" y="25"/>
                    </a:cubicBezTo>
                    <a:cubicBezTo>
                      <a:pt x="3" y="25"/>
                      <a:pt x="3" y="25"/>
                      <a:pt x="3" y="25"/>
                    </a:cubicBezTo>
                    <a:cubicBezTo>
                      <a:pt x="3" y="27"/>
                      <a:pt x="4" y="28"/>
                      <a:pt x="5" y="29"/>
                    </a:cubicBezTo>
                    <a:cubicBezTo>
                      <a:pt x="6" y="31"/>
                      <a:pt x="7" y="32"/>
                      <a:pt x="8" y="33"/>
                    </a:cubicBezTo>
                    <a:cubicBezTo>
                      <a:pt x="7" y="34"/>
                      <a:pt x="7" y="34"/>
                      <a:pt x="7" y="34"/>
                    </a:cubicBezTo>
                    <a:cubicBezTo>
                      <a:pt x="6" y="31"/>
                      <a:pt x="4" y="29"/>
                      <a:pt x="2" y="27"/>
                    </a:cubicBezTo>
                    <a:cubicBezTo>
                      <a:pt x="3" y="27"/>
                      <a:pt x="3" y="27"/>
                      <a:pt x="3" y="27"/>
                    </a:cubicBezTo>
                    <a:cubicBezTo>
                      <a:pt x="3" y="28"/>
                      <a:pt x="4" y="30"/>
                      <a:pt x="5" y="31"/>
                    </a:cubicBezTo>
                    <a:cubicBezTo>
                      <a:pt x="6" y="33"/>
                      <a:pt x="8" y="35"/>
                      <a:pt x="8" y="37"/>
                    </a:cubicBezTo>
                    <a:cubicBezTo>
                      <a:pt x="8" y="37"/>
                      <a:pt x="8" y="37"/>
                      <a:pt x="8" y="37"/>
                    </a:cubicBezTo>
                    <a:cubicBezTo>
                      <a:pt x="8" y="37"/>
                      <a:pt x="7" y="37"/>
                      <a:pt x="7" y="37"/>
                    </a:cubicBezTo>
                    <a:cubicBezTo>
                      <a:pt x="6" y="34"/>
                      <a:pt x="3" y="32"/>
                      <a:pt x="1" y="29"/>
                    </a:cubicBezTo>
                    <a:cubicBezTo>
                      <a:pt x="1" y="29"/>
                      <a:pt x="1" y="29"/>
                      <a:pt x="1" y="29"/>
                    </a:cubicBezTo>
                    <a:cubicBezTo>
                      <a:pt x="2" y="28"/>
                      <a:pt x="2" y="28"/>
                      <a:pt x="2" y="29"/>
                    </a:cubicBezTo>
                    <a:cubicBezTo>
                      <a:pt x="3" y="29"/>
                      <a:pt x="3" y="30"/>
                      <a:pt x="4" y="31"/>
                    </a:cubicBezTo>
                    <a:cubicBezTo>
                      <a:pt x="4" y="31"/>
                      <a:pt x="4" y="32"/>
                      <a:pt x="5" y="33"/>
                    </a:cubicBezTo>
                    <a:cubicBezTo>
                      <a:pt x="6" y="34"/>
                      <a:pt x="7" y="35"/>
                      <a:pt x="8" y="37"/>
                    </a:cubicBezTo>
                    <a:cubicBezTo>
                      <a:pt x="8" y="37"/>
                      <a:pt x="8" y="37"/>
                      <a:pt x="8" y="37"/>
                    </a:cubicBezTo>
                    <a:cubicBezTo>
                      <a:pt x="8" y="38"/>
                      <a:pt x="7" y="37"/>
                      <a:pt x="7" y="37"/>
                    </a:cubicBezTo>
                    <a:cubicBezTo>
                      <a:pt x="6" y="36"/>
                      <a:pt x="5" y="35"/>
                      <a:pt x="4" y="34"/>
                    </a:cubicBezTo>
                    <a:cubicBezTo>
                      <a:pt x="3" y="33"/>
                      <a:pt x="2" y="32"/>
                      <a:pt x="1" y="31"/>
                    </a:cubicBezTo>
                    <a:cubicBezTo>
                      <a:pt x="1" y="30"/>
                      <a:pt x="1" y="30"/>
                      <a:pt x="1" y="30"/>
                    </a:cubicBezTo>
                    <a:cubicBezTo>
                      <a:pt x="3" y="32"/>
                      <a:pt x="3" y="32"/>
                      <a:pt x="3" y="32"/>
                    </a:cubicBezTo>
                    <a:cubicBezTo>
                      <a:pt x="4" y="34"/>
                      <a:pt x="4" y="34"/>
                      <a:pt x="4" y="34"/>
                    </a:cubicBezTo>
                    <a:cubicBezTo>
                      <a:pt x="5" y="35"/>
                      <a:pt x="6" y="36"/>
                      <a:pt x="7" y="38"/>
                    </a:cubicBezTo>
                    <a:cubicBezTo>
                      <a:pt x="7" y="38"/>
                      <a:pt x="7" y="38"/>
                      <a:pt x="7" y="38"/>
                    </a:cubicBezTo>
                    <a:cubicBezTo>
                      <a:pt x="7" y="38"/>
                      <a:pt x="6" y="38"/>
                      <a:pt x="6" y="38"/>
                    </a:cubicBezTo>
                    <a:cubicBezTo>
                      <a:pt x="5" y="38"/>
                      <a:pt x="5" y="37"/>
                      <a:pt x="4" y="36"/>
                    </a:cubicBezTo>
                    <a:cubicBezTo>
                      <a:pt x="3" y="35"/>
                      <a:pt x="2" y="34"/>
                      <a:pt x="2" y="33"/>
                    </a:cubicBezTo>
                    <a:cubicBezTo>
                      <a:pt x="1" y="33"/>
                      <a:pt x="1" y="33"/>
                      <a:pt x="2" y="33"/>
                    </a:cubicBezTo>
                    <a:cubicBezTo>
                      <a:pt x="2" y="32"/>
                      <a:pt x="2" y="33"/>
                      <a:pt x="2" y="33"/>
                    </a:cubicBezTo>
                    <a:cubicBezTo>
                      <a:pt x="5" y="37"/>
                      <a:pt x="5" y="37"/>
                      <a:pt x="5" y="37"/>
                    </a:cubicBezTo>
                    <a:cubicBezTo>
                      <a:pt x="5" y="37"/>
                      <a:pt x="5" y="37"/>
                      <a:pt x="5" y="37"/>
                    </a:cubicBezTo>
                    <a:cubicBezTo>
                      <a:pt x="5" y="37"/>
                      <a:pt x="5" y="37"/>
                      <a:pt x="5" y="37"/>
                    </a:cubicBezTo>
                    <a:cubicBezTo>
                      <a:pt x="4" y="36"/>
                      <a:pt x="2" y="35"/>
                      <a:pt x="1" y="34"/>
                    </a:cubicBezTo>
                    <a:cubicBezTo>
                      <a:pt x="2" y="33"/>
                      <a:pt x="2" y="33"/>
                      <a:pt x="2" y="33"/>
                    </a:cubicBezTo>
                    <a:cubicBezTo>
                      <a:pt x="3" y="35"/>
                      <a:pt x="4" y="36"/>
                      <a:pt x="4" y="37"/>
                    </a:cubicBezTo>
                    <a:cubicBezTo>
                      <a:pt x="4" y="37"/>
                      <a:pt x="4" y="38"/>
                      <a:pt x="4" y="38"/>
                    </a:cubicBezTo>
                    <a:cubicBezTo>
                      <a:pt x="4" y="38"/>
                      <a:pt x="4" y="38"/>
                      <a:pt x="4" y="38"/>
                    </a:cubicBezTo>
                    <a:cubicBezTo>
                      <a:pt x="3" y="37"/>
                      <a:pt x="2" y="36"/>
                      <a:pt x="1" y="35"/>
                    </a:cubicBezTo>
                    <a:cubicBezTo>
                      <a:pt x="2" y="35"/>
                      <a:pt x="2" y="35"/>
                      <a:pt x="2" y="35"/>
                    </a:cubicBezTo>
                    <a:cubicBezTo>
                      <a:pt x="2" y="36"/>
                      <a:pt x="3" y="37"/>
                      <a:pt x="3" y="38"/>
                    </a:cubicBezTo>
                    <a:cubicBezTo>
                      <a:pt x="3" y="38"/>
                      <a:pt x="3" y="38"/>
                      <a:pt x="3" y="38"/>
                    </a:cubicBezTo>
                    <a:cubicBezTo>
                      <a:pt x="3" y="38"/>
                      <a:pt x="3" y="38"/>
                      <a:pt x="3" y="38"/>
                    </a:cubicBezTo>
                    <a:cubicBezTo>
                      <a:pt x="2" y="37"/>
                      <a:pt x="2" y="37"/>
                      <a:pt x="1" y="36"/>
                    </a:cubicBezTo>
                    <a:cubicBezTo>
                      <a:pt x="1" y="36"/>
                      <a:pt x="1" y="36"/>
                      <a:pt x="1" y="36"/>
                    </a:cubicBezTo>
                    <a:cubicBezTo>
                      <a:pt x="2" y="37"/>
                      <a:pt x="2" y="37"/>
                      <a:pt x="3" y="38"/>
                    </a:cubicBezTo>
                    <a:cubicBezTo>
                      <a:pt x="3" y="38"/>
                      <a:pt x="3" y="38"/>
                      <a:pt x="3" y="38"/>
                    </a:cubicBezTo>
                    <a:cubicBezTo>
                      <a:pt x="3" y="38"/>
                      <a:pt x="3" y="38"/>
                      <a:pt x="3" y="38"/>
                    </a:cubicBezTo>
                    <a:cubicBezTo>
                      <a:pt x="2" y="38"/>
                      <a:pt x="1" y="37"/>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7" name="Freeform 14"/>
              <p:cNvSpPr/>
              <p:nvPr/>
            </p:nvSpPr>
            <p:spPr bwMode="auto">
              <a:xfrm>
                <a:off x="6726" y="707"/>
                <a:ext cx="25" cy="61"/>
              </a:xfrm>
              <a:custGeom>
                <a:avLst/>
                <a:gdLst>
                  <a:gd name="T0" fmla="*/ 5 w 10"/>
                  <a:gd name="T1" fmla="*/ 24 h 25"/>
                  <a:gd name="T2" fmla="*/ 3 w 10"/>
                  <a:gd name="T3" fmla="*/ 22 h 25"/>
                  <a:gd name="T4" fmla="*/ 1 w 10"/>
                  <a:gd name="T5" fmla="*/ 19 h 25"/>
                  <a:gd name="T6" fmla="*/ 1 w 10"/>
                  <a:gd name="T7" fmla="*/ 19 h 25"/>
                  <a:gd name="T8" fmla="*/ 7 w 10"/>
                  <a:gd name="T9" fmla="*/ 24 h 25"/>
                  <a:gd name="T10" fmla="*/ 0 w 10"/>
                  <a:gd name="T11" fmla="*/ 15 h 25"/>
                  <a:gd name="T12" fmla="*/ 1 w 10"/>
                  <a:gd name="T13" fmla="*/ 14 h 25"/>
                  <a:gd name="T14" fmla="*/ 8 w 10"/>
                  <a:gd name="T15" fmla="*/ 23 h 25"/>
                  <a:gd name="T16" fmla="*/ 5 w 10"/>
                  <a:gd name="T17" fmla="*/ 18 h 25"/>
                  <a:gd name="T18" fmla="*/ 2 w 10"/>
                  <a:gd name="T19" fmla="*/ 11 h 25"/>
                  <a:gd name="T20" fmla="*/ 10 w 10"/>
                  <a:gd name="T21" fmla="*/ 19 h 25"/>
                  <a:gd name="T22" fmla="*/ 7 w 10"/>
                  <a:gd name="T23" fmla="*/ 17 h 25"/>
                  <a:gd name="T24" fmla="*/ 2 w 10"/>
                  <a:gd name="T25" fmla="*/ 8 h 25"/>
                  <a:gd name="T26" fmla="*/ 2 w 10"/>
                  <a:gd name="T27" fmla="*/ 7 h 25"/>
                  <a:gd name="T28" fmla="*/ 8 w 10"/>
                  <a:gd name="T29" fmla="*/ 13 h 25"/>
                  <a:gd name="T30" fmla="*/ 9 w 10"/>
                  <a:gd name="T31" fmla="*/ 15 h 25"/>
                  <a:gd name="T32" fmla="*/ 2 w 10"/>
                  <a:gd name="T33" fmla="*/ 4 h 25"/>
                  <a:gd name="T34" fmla="*/ 10 w 10"/>
                  <a:gd name="T35" fmla="*/ 12 h 25"/>
                  <a:gd name="T36" fmla="*/ 5 w 10"/>
                  <a:gd name="T37" fmla="*/ 7 h 25"/>
                  <a:gd name="T38" fmla="*/ 4 w 10"/>
                  <a:gd name="T39" fmla="*/ 0 h 25"/>
                  <a:gd name="T40" fmla="*/ 4 w 10"/>
                  <a:gd name="T41" fmla="*/ 0 h 25"/>
                  <a:gd name="T42" fmla="*/ 8 w 10"/>
                  <a:gd name="T43" fmla="*/ 8 h 25"/>
                  <a:gd name="T44" fmla="*/ 6 w 10"/>
                  <a:gd name="T45" fmla="*/ 2 h 25"/>
                  <a:gd name="T46" fmla="*/ 6 w 10"/>
                  <a:gd name="T47" fmla="*/ 0 h 25"/>
                  <a:gd name="T48" fmla="*/ 8 w 10"/>
                  <a:gd name="T49" fmla="*/ 2 h 25"/>
                  <a:gd name="T50" fmla="*/ 7 w 10"/>
                  <a:gd name="T51" fmla="*/ 2 h 25"/>
                  <a:gd name="T52" fmla="*/ 6 w 10"/>
                  <a:gd name="T53" fmla="*/ 0 h 25"/>
                  <a:gd name="T54" fmla="*/ 7 w 10"/>
                  <a:gd name="T55" fmla="*/ 4 h 25"/>
                  <a:gd name="T56" fmla="*/ 9 w 10"/>
                  <a:gd name="T57" fmla="*/ 8 h 25"/>
                  <a:gd name="T58" fmla="*/ 8 w 10"/>
                  <a:gd name="T59" fmla="*/ 8 h 25"/>
                  <a:gd name="T60" fmla="*/ 4 w 10"/>
                  <a:gd name="T61" fmla="*/ 1 h 25"/>
                  <a:gd name="T62" fmla="*/ 10 w 10"/>
                  <a:gd name="T63" fmla="*/ 12 h 25"/>
                  <a:gd name="T64" fmla="*/ 9 w 10"/>
                  <a:gd name="T65" fmla="*/ 12 h 25"/>
                  <a:gd name="T66" fmla="*/ 3 w 10"/>
                  <a:gd name="T67" fmla="*/ 4 h 25"/>
                  <a:gd name="T68" fmla="*/ 9 w 10"/>
                  <a:gd name="T69" fmla="*/ 15 h 25"/>
                  <a:gd name="T70" fmla="*/ 9 w 10"/>
                  <a:gd name="T71" fmla="*/ 15 h 25"/>
                  <a:gd name="T72" fmla="*/ 5 w 10"/>
                  <a:gd name="T73" fmla="*/ 12 h 25"/>
                  <a:gd name="T74" fmla="*/ 3 w 10"/>
                  <a:gd name="T75" fmla="*/ 8 h 25"/>
                  <a:gd name="T76" fmla="*/ 8 w 10"/>
                  <a:gd name="T77" fmla="*/ 16 h 25"/>
                  <a:gd name="T78" fmla="*/ 10 w 10"/>
                  <a:gd name="T79" fmla="*/ 20 h 25"/>
                  <a:gd name="T80" fmla="*/ 2 w 10"/>
                  <a:gd name="T81" fmla="*/ 12 h 25"/>
                  <a:gd name="T82" fmla="*/ 5 w 10"/>
                  <a:gd name="T83" fmla="*/ 17 h 25"/>
                  <a:gd name="T84" fmla="*/ 9 w 10"/>
                  <a:gd name="T85" fmla="*/ 23 h 25"/>
                  <a:gd name="T86" fmla="*/ 9 w 10"/>
                  <a:gd name="T87" fmla="*/ 23 h 25"/>
                  <a:gd name="T88" fmla="*/ 0 w 10"/>
                  <a:gd name="T89" fmla="*/ 15 h 25"/>
                  <a:gd name="T90" fmla="*/ 4 w 10"/>
                  <a:gd name="T91" fmla="*/ 19 h 25"/>
                  <a:gd name="T92" fmla="*/ 7 w 10"/>
                  <a:gd name="T93" fmla="*/ 25 h 25"/>
                  <a:gd name="T94" fmla="*/ 1 w 10"/>
                  <a:gd name="T95" fmla="*/ 19 h 25"/>
                  <a:gd name="T96" fmla="*/ 3 w 10"/>
                  <a:gd name="T97" fmla="*/ 22 h 25"/>
                  <a:gd name="T98" fmla="*/ 5 w 10"/>
                  <a:gd name="T99" fmla="*/ 25 h 25"/>
                  <a:gd name="T100" fmla="*/ 2 w 10"/>
                  <a:gd name="T10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25">
                    <a:moveTo>
                      <a:pt x="2" y="22"/>
                    </a:moveTo>
                    <a:cubicBezTo>
                      <a:pt x="2" y="23"/>
                      <a:pt x="4" y="24"/>
                      <a:pt x="5" y="24"/>
                    </a:cubicBezTo>
                    <a:cubicBezTo>
                      <a:pt x="5" y="25"/>
                      <a:pt x="5" y="25"/>
                      <a:pt x="5" y="25"/>
                    </a:cubicBezTo>
                    <a:cubicBezTo>
                      <a:pt x="4" y="24"/>
                      <a:pt x="3" y="23"/>
                      <a:pt x="3" y="22"/>
                    </a:cubicBezTo>
                    <a:cubicBezTo>
                      <a:pt x="2" y="21"/>
                      <a:pt x="1" y="20"/>
                      <a:pt x="1" y="19"/>
                    </a:cubicBezTo>
                    <a:cubicBezTo>
                      <a:pt x="1" y="19"/>
                      <a:pt x="1" y="19"/>
                      <a:pt x="1" y="19"/>
                    </a:cubicBezTo>
                    <a:cubicBezTo>
                      <a:pt x="1" y="19"/>
                      <a:pt x="1" y="19"/>
                      <a:pt x="1" y="19"/>
                    </a:cubicBezTo>
                    <a:cubicBezTo>
                      <a:pt x="1" y="19"/>
                      <a:pt x="1" y="19"/>
                      <a:pt x="1" y="19"/>
                    </a:cubicBezTo>
                    <a:cubicBezTo>
                      <a:pt x="4" y="20"/>
                      <a:pt x="5" y="22"/>
                      <a:pt x="8" y="24"/>
                    </a:cubicBezTo>
                    <a:cubicBezTo>
                      <a:pt x="7" y="24"/>
                      <a:pt x="7" y="24"/>
                      <a:pt x="7" y="24"/>
                    </a:cubicBezTo>
                    <a:cubicBezTo>
                      <a:pt x="6" y="22"/>
                      <a:pt x="5" y="21"/>
                      <a:pt x="4" y="20"/>
                    </a:cubicBezTo>
                    <a:cubicBezTo>
                      <a:pt x="2" y="18"/>
                      <a:pt x="1" y="17"/>
                      <a:pt x="0" y="15"/>
                    </a:cubicBezTo>
                    <a:cubicBezTo>
                      <a:pt x="0" y="15"/>
                      <a:pt x="0" y="14"/>
                      <a:pt x="0" y="14"/>
                    </a:cubicBezTo>
                    <a:cubicBezTo>
                      <a:pt x="1" y="14"/>
                      <a:pt x="1" y="14"/>
                      <a:pt x="1" y="14"/>
                    </a:cubicBezTo>
                    <a:cubicBezTo>
                      <a:pt x="9" y="23"/>
                      <a:pt x="9" y="23"/>
                      <a:pt x="9" y="23"/>
                    </a:cubicBezTo>
                    <a:cubicBezTo>
                      <a:pt x="8" y="23"/>
                      <a:pt x="8" y="23"/>
                      <a:pt x="8" y="23"/>
                    </a:cubicBezTo>
                    <a:cubicBezTo>
                      <a:pt x="6" y="21"/>
                      <a:pt x="6" y="21"/>
                      <a:pt x="6" y="21"/>
                    </a:cubicBezTo>
                    <a:cubicBezTo>
                      <a:pt x="5" y="18"/>
                      <a:pt x="5" y="18"/>
                      <a:pt x="5" y="18"/>
                    </a:cubicBezTo>
                    <a:cubicBezTo>
                      <a:pt x="3" y="16"/>
                      <a:pt x="2" y="14"/>
                      <a:pt x="2" y="12"/>
                    </a:cubicBezTo>
                    <a:cubicBezTo>
                      <a:pt x="1" y="11"/>
                      <a:pt x="2" y="11"/>
                      <a:pt x="2" y="11"/>
                    </a:cubicBezTo>
                    <a:cubicBezTo>
                      <a:pt x="2" y="11"/>
                      <a:pt x="2" y="11"/>
                      <a:pt x="2" y="11"/>
                    </a:cubicBezTo>
                    <a:cubicBezTo>
                      <a:pt x="5" y="14"/>
                      <a:pt x="7" y="17"/>
                      <a:pt x="10" y="19"/>
                    </a:cubicBezTo>
                    <a:cubicBezTo>
                      <a:pt x="9" y="20"/>
                      <a:pt x="9" y="20"/>
                      <a:pt x="9" y="20"/>
                    </a:cubicBezTo>
                    <a:cubicBezTo>
                      <a:pt x="8" y="19"/>
                      <a:pt x="8" y="18"/>
                      <a:pt x="7" y="17"/>
                    </a:cubicBezTo>
                    <a:cubicBezTo>
                      <a:pt x="7" y="16"/>
                      <a:pt x="6" y="15"/>
                      <a:pt x="6" y="14"/>
                    </a:cubicBezTo>
                    <a:cubicBezTo>
                      <a:pt x="4" y="12"/>
                      <a:pt x="3" y="10"/>
                      <a:pt x="2" y="8"/>
                    </a:cubicBezTo>
                    <a:cubicBezTo>
                      <a:pt x="2" y="8"/>
                      <a:pt x="2" y="7"/>
                      <a:pt x="2" y="7"/>
                    </a:cubicBezTo>
                    <a:cubicBezTo>
                      <a:pt x="2" y="7"/>
                      <a:pt x="2" y="7"/>
                      <a:pt x="2" y="7"/>
                    </a:cubicBezTo>
                    <a:cubicBezTo>
                      <a:pt x="4" y="9"/>
                      <a:pt x="5" y="10"/>
                      <a:pt x="6" y="11"/>
                    </a:cubicBezTo>
                    <a:cubicBezTo>
                      <a:pt x="8" y="13"/>
                      <a:pt x="8" y="13"/>
                      <a:pt x="8" y="13"/>
                    </a:cubicBezTo>
                    <a:cubicBezTo>
                      <a:pt x="10" y="15"/>
                      <a:pt x="10" y="15"/>
                      <a:pt x="10" y="15"/>
                    </a:cubicBezTo>
                    <a:cubicBezTo>
                      <a:pt x="9" y="15"/>
                      <a:pt x="9" y="15"/>
                      <a:pt x="9" y="15"/>
                    </a:cubicBezTo>
                    <a:cubicBezTo>
                      <a:pt x="7" y="11"/>
                      <a:pt x="4" y="9"/>
                      <a:pt x="2" y="5"/>
                    </a:cubicBezTo>
                    <a:cubicBezTo>
                      <a:pt x="2" y="5"/>
                      <a:pt x="2" y="4"/>
                      <a:pt x="2" y="4"/>
                    </a:cubicBezTo>
                    <a:cubicBezTo>
                      <a:pt x="2" y="4"/>
                      <a:pt x="2" y="4"/>
                      <a:pt x="3" y="4"/>
                    </a:cubicBezTo>
                    <a:cubicBezTo>
                      <a:pt x="5" y="6"/>
                      <a:pt x="7" y="9"/>
                      <a:pt x="10" y="12"/>
                    </a:cubicBezTo>
                    <a:cubicBezTo>
                      <a:pt x="9" y="12"/>
                      <a:pt x="9" y="12"/>
                      <a:pt x="9" y="12"/>
                    </a:cubicBezTo>
                    <a:cubicBezTo>
                      <a:pt x="8" y="11"/>
                      <a:pt x="7" y="9"/>
                      <a:pt x="5" y="7"/>
                    </a:cubicBezTo>
                    <a:cubicBezTo>
                      <a:pt x="4" y="5"/>
                      <a:pt x="3" y="3"/>
                      <a:pt x="3" y="1"/>
                    </a:cubicBezTo>
                    <a:cubicBezTo>
                      <a:pt x="3" y="1"/>
                      <a:pt x="4" y="0"/>
                      <a:pt x="4" y="0"/>
                    </a:cubicBezTo>
                    <a:cubicBezTo>
                      <a:pt x="4" y="0"/>
                      <a:pt x="4" y="0"/>
                      <a:pt x="4" y="0"/>
                    </a:cubicBezTo>
                    <a:cubicBezTo>
                      <a:pt x="4" y="0"/>
                      <a:pt x="4" y="0"/>
                      <a:pt x="4" y="0"/>
                    </a:cubicBezTo>
                    <a:cubicBezTo>
                      <a:pt x="6" y="3"/>
                      <a:pt x="7" y="5"/>
                      <a:pt x="9" y="7"/>
                    </a:cubicBezTo>
                    <a:cubicBezTo>
                      <a:pt x="8" y="8"/>
                      <a:pt x="8" y="8"/>
                      <a:pt x="8" y="8"/>
                    </a:cubicBezTo>
                    <a:cubicBezTo>
                      <a:pt x="8" y="7"/>
                      <a:pt x="7" y="5"/>
                      <a:pt x="7" y="4"/>
                    </a:cubicBezTo>
                    <a:cubicBezTo>
                      <a:pt x="6" y="4"/>
                      <a:pt x="6" y="3"/>
                      <a:pt x="6" y="2"/>
                    </a:cubicBezTo>
                    <a:cubicBezTo>
                      <a:pt x="6" y="0"/>
                      <a:pt x="6" y="0"/>
                      <a:pt x="6" y="0"/>
                    </a:cubicBezTo>
                    <a:cubicBezTo>
                      <a:pt x="6" y="0"/>
                      <a:pt x="6" y="0"/>
                      <a:pt x="6" y="0"/>
                    </a:cubicBezTo>
                    <a:cubicBezTo>
                      <a:pt x="6" y="0"/>
                      <a:pt x="6" y="0"/>
                      <a:pt x="6" y="0"/>
                    </a:cubicBezTo>
                    <a:cubicBezTo>
                      <a:pt x="6" y="1"/>
                      <a:pt x="7" y="1"/>
                      <a:pt x="8" y="2"/>
                    </a:cubicBezTo>
                    <a:cubicBezTo>
                      <a:pt x="8" y="2"/>
                      <a:pt x="9" y="3"/>
                      <a:pt x="9" y="3"/>
                    </a:cubicBezTo>
                    <a:cubicBezTo>
                      <a:pt x="9" y="3"/>
                      <a:pt x="8" y="2"/>
                      <a:pt x="7" y="2"/>
                    </a:cubicBezTo>
                    <a:cubicBezTo>
                      <a:pt x="7" y="1"/>
                      <a:pt x="6" y="1"/>
                      <a:pt x="6" y="0"/>
                    </a:cubicBezTo>
                    <a:cubicBezTo>
                      <a:pt x="6" y="0"/>
                      <a:pt x="6" y="0"/>
                      <a:pt x="6" y="0"/>
                    </a:cubicBezTo>
                    <a:cubicBezTo>
                      <a:pt x="6" y="2"/>
                      <a:pt x="6" y="2"/>
                      <a:pt x="6" y="2"/>
                    </a:cubicBezTo>
                    <a:cubicBezTo>
                      <a:pt x="7" y="3"/>
                      <a:pt x="7" y="3"/>
                      <a:pt x="7" y="4"/>
                    </a:cubicBezTo>
                    <a:cubicBezTo>
                      <a:pt x="8" y="5"/>
                      <a:pt x="8" y="6"/>
                      <a:pt x="9" y="7"/>
                    </a:cubicBezTo>
                    <a:cubicBezTo>
                      <a:pt x="9" y="8"/>
                      <a:pt x="9" y="8"/>
                      <a:pt x="9" y="8"/>
                    </a:cubicBezTo>
                    <a:cubicBezTo>
                      <a:pt x="9" y="8"/>
                      <a:pt x="8" y="8"/>
                      <a:pt x="8" y="8"/>
                    </a:cubicBezTo>
                    <a:cubicBezTo>
                      <a:pt x="8" y="8"/>
                      <a:pt x="8" y="8"/>
                      <a:pt x="8" y="8"/>
                    </a:cubicBezTo>
                    <a:cubicBezTo>
                      <a:pt x="6" y="6"/>
                      <a:pt x="5" y="3"/>
                      <a:pt x="3" y="1"/>
                    </a:cubicBezTo>
                    <a:cubicBezTo>
                      <a:pt x="4" y="1"/>
                      <a:pt x="4" y="1"/>
                      <a:pt x="4" y="1"/>
                    </a:cubicBezTo>
                    <a:cubicBezTo>
                      <a:pt x="4" y="3"/>
                      <a:pt x="5" y="5"/>
                      <a:pt x="6" y="6"/>
                    </a:cubicBezTo>
                    <a:cubicBezTo>
                      <a:pt x="7" y="8"/>
                      <a:pt x="9" y="10"/>
                      <a:pt x="10" y="12"/>
                    </a:cubicBezTo>
                    <a:cubicBezTo>
                      <a:pt x="10" y="12"/>
                      <a:pt x="10" y="12"/>
                      <a:pt x="10" y="12"/>
                    </a:cubicBezTo>
                    <a:cubicBezTo>
                      <a:pt x="9" y="13"/>
                      <a:pt x="9" y="13"/>
                      <a:pt x="9" y="12"/>
                    </a:cubicBezTo>
                    <a:cubicBezTo>
                      <a:pt x="7" y="10"/>
                      <a:pt x="5" y="7"/>
                      <a:pt x="2" y="5"/>
                    </a:cubicBezTo>
                    <a:cubicBezTo>
                      <a:pt x="3" y="4"/>
                      <a:pt x="3" y="4"/>
                      <a:pt x="3" y="4"/>
                    </a:cubicBezTo>
                    <a:cubicBezTo>
                      <a:pt x="5" y="8"/>
                      <a:pt x="8" y="11"/>
                      <a:pt x="10" y="15"/>
                    </a:cubicBezTo>
                    <a:cubicBezTo>
                      <a:pt x="10" y="15"/>
                      <a:pt x="10" y="15"/>
                      <a:pt x="9" y="15"/>
                    </a:cubicBezTo>
                    <a:cubicBezTo>
                      <a:pt x="9" y="15"/>
                      <a:pt x="9" y="15"/>
                      <a:pt x="9" y="15"/>
                    </a:cubicBezTo>
                    <a:cubicBezTo>
                      <a:pt x="9" y="15"/>
                      <a:pt x="9" y="15"/>
                      <a:pt x="9" y="15"/>
                    </a:cubicBezTo>
                    <a:cubicBezTo>
                      <a:pt x="7" y="13"/>
                      <a:pt x="7" y="13"/>
                      <a:pt x="7" y="13"/>
                    </a:cubicBezTo>
                    <a:cubicBezTo>
                      <a:pt x="5" y="12"/>
                      <a:pt x="5" y="12"/>
                      <a:pt x="5" y="12"/>
                    </a:cubicBezTo>
                    <a:cubicBezTo>
                      <a:pt x="4" y="10"/>
                      <a:pt x="3" y="9"/>
                      <a:pt x="2" y="8"/>
                    </a:cubicBezTo>
                    <a:cubicBezTo>
                      <a:pt x="3" y="8"/>
                      <a:pt x="3" y="8"/>
                      <a:pt x="3" y="8"/>
                    </a:cubicBezTo>
                    <a:cubicBezTo>
                      <a:pt x="4" y="10"/>
                      <a:pt x="5" y="12"/>
                      <a:pt x="6" y="13"/>
                    </a:cubicBezTo>
                    <a:cubicBezTo>
                      <a:pt x="7" y="14"/>
                      <a:pt x="8" y="15"/>
                      <a:pt x="8" y="16"/>
                    </a:cubicBezTo>
                    <a:cubicBezTo>
                      <a:pt x="9" y="18"/>
                      <a:pt x="9" y="19"/>
                      <a:pt x="10" y="20"/>
                    </a:cubicBezTo>
                    <a:cubicBezTo>
                      <a:pt x="10" y="20"/>
                      <a:pt x="10" y="20"/>
                      <a:pt x="10" y="20"/>
                    </a:cubicBezTo>
                    <a:cubicBezTo>
                      <a:pt x="9" y="20"/>
                      <a:pt x="9" y="20"/>
                      <a:pt x="9" y="20"/>
                    </a:cubicBezTo>
                    <a:cubicBezTo>
                      <a:pt x="6" y="18"/>
                      <a:pt x="4" y="14"/>
                      <a:pt x="2" y="12"/>
                    </a:cubicBezTo>
                    <a:cubicBezTo>
                      <a:pt x="2" y="11"/>
                      <a:pt x="2" y="11"/>
                      <a:pt x="2" y="11"/>
                    </a:cubicBezTo>
                    <a:cubicBezTo>
                      <a:pt x="3" y="13"/>
                      <a:pt x="4" y="15"/>
                      <a:pt x="5" y="17"/>
                    </a:cubicBezTo>
                    <a:cubicBezTo>
                      <a:pt x="7" y="20"/>
                      <a:pt x="7" y="20"/>
                      <a:pt x="7" y="20"/>
                    </a:cubicBezTo>
                    <a:cubicBezTo>
                      <a:pt x="9" y="23"/>
                      <a:pt x="9" y="23"/>
                      <a:pt x="9" y="23"/>
                    </a:cubicBezTo>
                    <a:cubicBezTo>
                      <a:pt x="9" y="23"/>
                      <a:pt x="9" y="23"/>
                      <a:pt x="9" y="23"/>
                    </a:cubicBezTo>
                    <a:cubicBezTo>
                      <a:pt x="9" y="23"/>
                      <a:pt x="9" y="23"/>
                      <a:pt x="9" y="23"/>
                    </a:cubicBezTo>
                    <a:cubicBezTo>
                      <a:pt x="9" y="24"/>
                      <a:pt x="8" y="24"/>
                      <a:pt x="8" y="23"/>
                    </a:cubicBezTo>
                    <a:cubicBezTo>
                      <a:pt x="0" y="15"/>
                      <a:pt x="0" y="15"/>
                      <a:pt x="0" y="15"/>
                    </a:cubicBezTo>
                    <a:cubicBezTo>
                      <a:pt x="1" y="15"/>
                      <a:pt x="1" y="15"/>
                      <a:pt x="1" y="15"/>
                    </a:cubicBezTo>
                    <a:cubicBezTo>
                      <a:pt x="2" y="16"/>
                      <a:pt x="3" y="18"/>
                      <a:pt x="4" y="19"/>
                    </a:cubicBezTo>
                    <a:cubicBezTo>
                      <a:pt x="6" y="20"/>
                      <a:pt x="7" y="22"/>
                      <a:pt x="8" y="24"/>
                    </a:cubicBezTo>
                    <a:cubicBezTo>
                      <a:pt x="8" y="24"/>
                      <a:pt x="8" y="24"/>
                      <a:pt x="7" y="25"/>
                    </a:cubicBezTo>
                    <a:cubicBezTo>
                      <a:pt x="7" y="25"/>
                      <a:pt x="7" y="25"/>
                      <a:pt x="7" y="24"/>
                    </a:cubicBezTo>
                    <a:cubicBezTo>
                      <a:pt x="5" y="23"/>
                      <a:pt x="3" y="21"/>
                      <a:pt x="1" y="19"/>
                    </a:cubicBezTo>
                    <a:cubicBezTo>
                      <a:pt x="2" y="19"/>
                      <a:pt x="2" y="19"/>
                      <a:pt x="2" y="19"/>
                    </a:cubicBezTo>
                    <a:cubicBezTo>
                      <a:pt x="2" y="20"/>
                      <a:pt x="2" y="21"/>
                      <a:pt x="3" y="22"/>
                    </a:cubicBezTo>
                    <a:cubicBezTo>
                      <a:pt x="3" y="23"/>
                      <a:pt x="4" y="23"/>
                      <a:pt x="5" y="24"/>
                    </a:cubicBezTo>
                    <a:cubicBezTo>
                      <a:pt x="5" y="25"/>
                      <a:pt x="5" y="25"/>
                      <a:pt x="5" y="25"/>
                    </a:cubicBezTo>
                    <a:cubicBezTo>
                      <a:pt x="5" y="25"/>
                      <a:pt x="5" y="25"/>
                      <a:pt x="5" y="25"/>
                    </a:cubicBezTo>
                    <a:cubicBezTo>
                      <a:pt x="3" y="24"/>
                      <a:pt x="2" y="23"/>
                      <a:pt x="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8" name="Freeform 15"/>
              <p:cNvSpPr/>
              <p:nvPr/>
            </p:nvSpPr>
            <p:spPr bwMode="auto">
              <a:xfrm>
                <a:off x="6607" y="620"/>
                <a:ext cx="170" cy="94"/>
              </a:xfrm>
              <a:custGeom>
                <a:avLst/>
                <a:gdLst>
                  <a:gd name="T0" fmla="*/ 2 w 70"/>
                  <a:gd name="T1" fmla="*/ 35 h 38"/>
                  <a:gd name="T2" fmla="*/ 10 w 70"/>
                  <a:gd name="T3" fmla="*/ 27 h 38"/>
                  <a:gd name="T4" fmla="*/ 14 w 70"/>
                  <a:gd name="T5" fmla="*/ 31 h 38"/>
                  <a:gd name="T6" fmla="*/ 23 w 70"/>
                  <a:gd name="T7" fmla="*/ 17 h 38"/>
                  <a:gd name="T8" fmla="*/ 27 w 70"/>
                  <a:gd name="T9" fmla="*/ 19 h 38"/>
                  <a:gd name="T10" fmla="*/ 28 w 70"/>
                  <a:gd name="T11" fmla="*/ 22 h 38"/>
                  <a:gd name="T12" fmla="*/ 38 w 70"/>
                  <a:gd name="T13" fmla="*/ 11 h 38"/>
                  <a:gd name="T14" fmla="*/ 46 w 70"/>
                  <a:gd name="T15" fmla="*/ 16 h 38"/>
                  <a:gd name="T16" fmla="*/ 52 w 70"/>
                  <a:gd name="T17" fmla="*/ 22 h 38"/>
                  <a:gd name="T18" fmla="*/ 59 w 70"/>
                  <a:gd name="T19" fmla="*/ 13 h 38"/>
                  <a:gd name="T20" fmla="*/ 62 w 70"/>
                  <a:gd name="T21" fmla="*/ 10 h 38"/>
                  <a:gd name="T22" fmla="*/ 66 w 70"/>
                  <a:gd name="T23" fmla="*/ 10 h 38"/>
                  <a:gd name="T24" fmla="*/ 70 w 70"/>
                  <a:gd name="T25" fmla="*/ 13 h 38"/>
                  <a:gd name="T26" fmla="*/ 68 w 70"/>
                  <a:gd name="T27" fmla="*/ 1 h 38"/>
                  <a:gd name="T28" fmla="*/ 57 w 70"/>
                  <a:gd name="T29" fmla="*/ 5 h 38"/>
                  <a:gd name="T30" fmla="*/ 61 w 70"/>
                  <a:gd name="T31" fmla="*/ 8 h 38"/>
                  <a:gd name="T32" fmla="*/ 56 w 70"/>
                  <a:gd name="T33" fmla="*/ 13 h 38"/>
                  <a:gd name="T34" fmla="*/ 54 w 70"/>
                  <a:gd name="T35" fmla="*/ 15 h 38"/>
                  <a:gd name="T36" fmla="*/ 51 w 70"/>
                  <a:gd name="T37" fmla="*/ 17 h 38"/>
                  <a:gd name="T38" fmla="*/ 50 w 70"/>
                  <a:gd name="T39" fmla="*/ 17 h 38"/>
                  <a:gd name="T40" fmla="*/ 42 w 70"/>
                  <a:gd name="T41" fmla="*/ 9 h 38"/>
                  <a:gd name="T42" fmla="*/ 38 w 70"/>
                  <a:gd name="T43" fmla="*/ 8 h 38"/>
                  <a:gd name="T44" fmla="*/ 34 w 70"/>
                  <a:gd name="T45" fmla="*/ 12 h 38"/>
                  <a:gd name="T46" fmla="*/ 28 w 70"/>
                  <a:gd name="T47" fmla="*/ 18 h 38"/>
                  <a:gd name="T48" fmla="*/ 27 w 70"/>
                  <a:gd name="T49" fmla="*/ 18 h 38"/>
                  <a:gd name="T50" fmla="*/ 22 w 70"/>
                  <a:gd name="T51" fmla="*/ 13 h 38"/>
                  <a:gd name="T52" fmla="*/ 13 w 70"/>
                  <a:gd name="T53" fmla="*/ 26 h 38"/>
                  <a:gd name="T54" fmla="*/ 12 w 70"/>
                  <a:gd name="T55" fmla="*/ 26 h 38"/>
                  <a:gd name="T56" fmla="*/ 9 w 70"/>
                  <a:gd name="T57" fmla="*/ 24 h 38"/>
                  <a:gd name="T58" fmla="*/ 4 w 70"/>
                  <a:gd name="T59" fmla="*/ 31 h 38"/>
                  <a:gd name="T60" fmla="*/ 4 w 70"/>
                  <a:gd name="T61" fmla="*/ 31 h 38"/>
                  <a:gd name="T62" fmla="*/ 10 w 70"/>
                  <a:gd name="T63" fmla="*/ 24 h 38"/>
                  <a:gd name="T64" fmla="*/ 13 w 70"/>
                  <a:gd name="T65" fmla="*/ 26 h 38"/>
                  <a:gd name="T66" fmla="*/ 17 w 70"/>
                  <a:gd name="T67" fmla="*/ 19 h 38"/>
                  <a:gd name="T68" fmla="*/ 22 w 70"/>
                  <a:gd name="T69" fmla="*/ 13 h 38"/>
                  <a:gd name="T70" fmla="*/ 27 w 70"/>
                  <a:gd name="T71" fmla="*/ 17 h 38"/>
                  <a:gd name="T72" fmla="*/ 33 w 70"/>
                  <a:gd name="T73" fmla="*/ 11 h 38"/>
                  <a:gd name="T74" fmla="*/ 37 w 70"/>
                  <a:gd name="T75" fmla="*/ 7 h 38"/>
                  <a:gd name="T76" fmla="*/ 43 w 70"/>
                  <a:gd name="T77" fmla="*/ 8 h 38"/>
                  <a:gd name="T78" fmla="*/ 51 w 70"/>
                  <a:gd name="T79" fmla="*/ 16 h 38"/>
                  <a:gd name="T80" fmla="*/ 51 w 70"/>
                  <a:gd name="T81" fmla="*/ 15 h 38"/>
                  <a:gd name="T82" fmla="*/ 54 w 70"/>
                  <a:gd name="T83" fmla="*/ 13 h 38"/>
                  <a:gd name="T84" fmla="*/ 60 w 70"/>
                  <a:gd name="T85" fmla="*/ 8 h 38"/>
                  <a:gd name="T86" fmla="*/ 56 w 70"/>
                  <a:gd name="T87" fmla="*/ 5 h 38"/>
                  <a:gd name="T88" fmla="*/ 56 w 70"/>
                  <a:gd name="T89" fmla="*/ 3 h 38"/>
                  <a:gd name="T90" fmla="*/ 70 w 70"/>
                  <a:gd name="T91" fmla="*/ 1 h 38"/>
                  <a:gd name="T92" fmla="*/ 70 w 70"/>
                  <a:gd name="T93" fmla="*/ 14 h 38"/>
                  <a:gd name="T94" fmla="*/ 69 w 70"/>
                  <a:gd name="T95" fmla="*/ 15 h 38"/>
                  <a:gd name="T96" fmla="*/ 66 w 70"/>
                  <a:gd name="T97" fmla="*/ 13 h 38"/>
                  <a:gd name="T98" fmla="*/ 64 w 70"/>
                  <a:gd name="T99" fmla="*/ 11 h 38"/>
                  <a:gd name="T100" fmla="*/ 63 w 70"/>
                  <a:gd name="T101" fmla="*/ 12 h 38"/>
                  <a:gd name="T102" fmla="*/ 56 w 70"/>
                  <a:gd name="T103" fmla="*/ 18 h 38"/>
                  <a:gd name="T104" fmla="*/ 51 w 70"/>
                  <a:gd name="T105" fmla="*/ 23 h 38"/>
                  <a:gd name="T106" fmla="*/ 48 w 70"/>
                  <a:gd name="T107" fmla="*/ 20 h 38"/>
                  <a:gd name="T108" fmla="*/ 38 w 70"/>
                  <a:gd name="T109" fmla="*/ 12 h 38"/>
                  <a:gd name="T110" fmla="*/ 34 w 70"/>
                  <a:gd name="T111" fmla="*/ 17 h 38"/>
                  <a:gd name="T112" fmla="*/ 30 w 70"/>
                  <a:gd name="T113" fmla="*/ 22 h 38"/>
                  <a:gd name="T114" fmla="*/ 29 w 70"/>
                  <a:gd name="T115" fmla="*/ 23 h 38"/>
                  <a:gd name="T116" fmla="*/ 23 w 70"/>
                  <a:gd name="T117" fmla="*/ 18 h 38"/>
                  <a:gd name="T118" fmla="*/ 14 w 70"/>
                  <a:gd name="T119" fmla="*/ 31 h 38"/>
                  <a:gd name="T120" fmla="*/ 14 w 70"/>
                  <a:gd name="T121" fmla="*/ 31 h 38"/>
                  <a:gd name="T122" fmla="*/ 10 w 70"/>
                  <a:gd name="T123" fmla="*/ 28 h 38"/>
                  <a:gd name="T124" fmla="*/ 2 w 70"/>
                  <a:gd name="T125"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38">
                    <a:moveTo>
                      <a:pt x="0" y="37"/>
                    </a:moveTo>
                    <a:cubicBezTo>
                      <a:pt x="2" y="35"/>
                      <a:pt x="2" y="35"/>
                      <a:pt x="2" y="35"/>
                    </a:cubicBezTo>
                    <a:cubicBezTo>
                      <a:pt x="3" y="34"/>
                      <a:pt x="4" y="33"/>
                      <a:pt x="5" y="32"/>
                    </a:cubicBezTo>
                    <a:cubicBezTo>
                      <a:pt x="6" y="31"/>
                      <a:pt x="8" y="29"/>
                      <a:pt x="10" y="27"/>
                    </a:cubicBezTo>
                    <a:cubicBezTo>
                      <a:pt x="10" y="27"/>
                      <a:pt x="10" y="27"/>
                      <a:pt x="10" y="27"/>
                    </a:cubicBezTo>
                    <a:cubicBezTo>
                      <a:pt x="11" y="28"/>
                      <a:pt x="13" y="30"/>
                      <a:pt x="14" y="31"/>
                    </a:cubicBezTo>
                    <a:cubicBezTo>
                      <a:pt x="14" y="31"/>
                      <a:pt x="14" y="31"/>
                      <a:pt x="14" y="31"/>
                    </a:cubicBezTo>
                    <a:cubicBezTo>
                      <a:pt x="23" y="17"/>
                      <a:pt x="23" y="17"/>
                      <a:pt x="23" y="17"/>
                    </a:cubicBezTo>
                    <a:cubicBezTo>
                      <a:pt x="23" y="17"/>
                      <a:pt x="23" y="17"/>
                      <a:pt x="24" y="17"/>
                    </a:cubicBezTo>
                    <a:cubicBezTo>
                      <a:pt x="25" y="18"/>
                      <a:pt x="26" y="18"/>
                      <a:pt x="27" y="19"/>
                    </a:cubicBezTo>
                    <a:cubicBezTo>
                      <a:pt x="29" y="22"/>
                      <a:pt x="29" y="22"/>
                      <a:pt x="29" y="22"/>
                    </a:cubicBezTo>
                    <a:cubicBezTo>
                      <a:pt x="28" y="22"/>
                      <a:pt x="28" y="22"/>
                      <a:pt x="28" y="22"/>
                    </a:cubicBezTo>
                    <a:cubicBezTo>
                      <a:pt x="29" y="19"/>
                      <a:pt x="31" y="18"/>
                      <a:pt x="33" y="16"/>
                    </a:cubicBezTo>
                    <a:cubicBezTo>
                      <a:pt x="34" y="14"/>
                      <a:pt x="36" y="12"/>
                      <a:pt x="38" y="11"/>
                    </a:cubicBezTo>
                    <a:cubicBezTo>
                      <a:pt x="38" y="10"/>
                      <a:pt x="38" y="10"/>
                      <a:pt x="39" y="10"/>
                    </a:cubicBezTo>
                    <a:cubicBezTo>
                      <a:pt x="41" y="12"/>
                      <a:pt x="43" y="14"/>
                      <a:pt x="46" y="16"/>
                    </a:cubicBezTo>
                    <a:cubicBezTo>
                      <a:pt x="49" y="18"/>
                      <a:pt x="49" y="18"/>
                      <a:pt x="49" y="18"/>
                    </a:cubicBezTo>
                    <a:cubicBezTo>
                      <a:pt x="52" y="22"/>
                      <a:pt x="52" y="22"/>
                      <a:pt x="52" y="22"/>
                    </a:cubicBezTo>
                    <a:cubicBezTo>
                      <a:pt x="51" y="22"/>
                      <a:pt x="51" y="22"/>
                      <a:pt x="51" y="22"/>
                    </a:cubicBezTo>
                    <a:cubicBezTo>
                      <a:pt x="54" y="19"/>
                      <a:pt x="56" y="16"/>
                      <a:pt x="59" y="13"/>
                    </a:cubicBezTo>
                    <a:cubicBezTo>
                      <a:pt x="60" y="12"/>
                      <a:pt x="61" y="12"/>
                      <a:pt x="62" y="11"/>
                    </a:cubicBezTo>
                    <a:cubicBezTo>
                      <a:pt x="62" y="11"/>
                      <a:pt x="62" y="10"/>
                      <a:pt x="62" y="10"/>
                    </a:cubicBezTo>
                    <a:cubicBezTo>
                      <a:pt x="63" y="9"/>
                      <a:pt x="64" y="9"/>
                      <a:pt x="65" y="9"/>
                    </a:cubicBezTo>
                    <a:cubicBezTo>
                      <a:pt x="65" y="10"/>
                      <a:pt x="66" y="10"/>
                      <a:pt x="66" y="10"/>
                    </a:cubicBezTo>
                    <a:cubicBezTo>
                      <a:pt x="67" y="11"/>
                      <a:pt x="67" y="11"/>
                      <a:pt x="67" y="11"/>
                    </a:cubicBezTo>
                    <a:cubicBezTo>
                      <a:pt x="70" y="13"/>
                      <a:pt x="70" y="13"/>
                      <a:pt x="70" y="13"/>
                    </a:cubicBezTo>
                    <a:cubicBezTo>
                      <a:pt x="68" y="14"/>
                      <a:pt x="68" y="14"/>
                      <a:pt x="68" y="14"/>
                    </a:cubicBezTo>
                    <a:cubicBezTo>
                      <a:pt x="68" y="10"/>
                      <a:pt x="69" y="5"/>
                      <a:pt x="68" y="1"/>
                    </a:cubicBezTo>
                    <a:cubicBezTo>
                      <a:pt x="69" y="2"/>
                      <a:pt x="69" y="2"/>
                      <a:pt x="69" y="2"/>
                    </a:cubicBezTo>
                    <a:cubicBezTo>
                      <a:pt x="57" y="5"/>
                      <a:pt x="57" y="5"/>
                      <a:pt x="57" y="5"/>
                    </a:cubicBezTo>
                    <a:cubicBezTo>
                      <a:pt x="57" y="3"/>
                      <a:pt x="57" y="3"/>
                      <a:pt x="57" y="3"/>
                    </a:cubicBezTo>
                    <a:cubicBezTo>
                      <a:pt x="59" y="5"/>
                      <a:pt x="60" y="6"/>
                      <a:pt x="61" y="8"/>
                    </a:cubicBezTo>
                    <a:cubicBezTo>
                      <a:pt x="61" y="8"/>
                      <a:pt x="61" y="8"/>
                      <a:pt x="61" y="9"/>
                    </a:cubicBezTo>
                    <a:cubicBezTo>
                      <a:pt x="60" y="10"/>
                      <a:pt x="58" y="12"/>
                      <a:pt x="56" y="13"/>
                    </a:cubicBezTo>
                    <a:cubicBezTo>
                      <a:pt x="55" y="14"/>
                      <a:pt x="55" y="14"/>
                      <a:pt x="55" y="14"/>
                    </a:cubicBezTo>
                    <a:cubicBezTo>
                      <a:pt x="54" y="15"/>
                      <a:pt x="54" y="15"/>
                      <a:pt x="54" y="15"/>
                    </a:cubicBezTo>
                    <a:cubicBezTo>
                      <a:pt x="52" y="16"/>
                      <a:pt x="52" y="16"/>
                      <a:pt x="52" y="16"/>
                    </a:cubicBezTo>
                    <a:cubicBezTo>
                      <a:pt x="51" y="17"/>
                      <a:pt x="51" y="17"/>
                      <a:pt x="51" y="17"/>
                    </a:cubicBezTo>
                    <a:cubicBezTo>
                      <a:pt x="51" y="17"/>
                      <a:pt x="51" y="17"/>
                      <a:pt x="51" y="17"/>
                    </a:cubicBezTo>
                    <a:cubicBezTo>
                      <a:pt x="51" y="17"/>
                      <a:pt x="50" y="17"/>
                      <a:pt x="50" y="17"/>
                    </a:cubicBezTo>
                    <a:cubicBezTo>
                      <a:pt x="48" y="15"/>
                      <a:pt x="46" y="14"/>
                      <a:pt x="44" y="12"/>
                    </a:cubicBezTo>
                    <a:cubicBezTo>
                      <a:pt x="43" y="11"/>
                      <a:pt x="43" y="10"/>
                      <a:pt x="42" y="9"/>
                    </a:cubicBezTo>
                    <a:cubicBezTo>
                      <a:pt x="41" y="8"/>
                      <a:pt x="40" y="8"/>
                      <a:pt x="39" y="8"/>
                    </a:cubicBezTo>
                    <a:cubicBezTo>
                      <a:pt x="39" y="8"/>
                      <a:pt x="38" y="8"/>
                      <a:pt x="38" y="8"/>
                    </a:cubicBezTo>
                    <a:cubicBezTo>
                      <a:pt x="37" y="9"/>
                      <a:pt x="37" y="9"/>
                      <a:pt x="36" y="9"/>
                    </a:cubicBezTo>
                    <a:cubicBezTo>
                      <a:pt x="35" y="10"/>
                      <a:pt x="34" y="11"/>
                      <a:pt x="34" y="12"/>
                    </a:cubicBezTo>
                    <a:cubicBezTo>
                      <a:pt x="33" y="13"/>
                      <a:pt x="32" y="14"/>
                      <a:pt x="31" y="15"/>
                    </a:cubicBezTo>
                    <a:cubicBezTo>
                      <a:pt x="30" y="16"/>
                      <a:pt x="29" y="17"/>
                      <a:pt x="28" y="18"/>
                    </a:cubicBezTo>
                    <a:cubicBezTo>
                      <a:pt x="28" y="18"/>
                      <a:pt x="28" y="18"/>
                      <a:pt x="27" y="18"/>
                    </a:cubicBezTo>
                    <a:cubicBezTo>
                      <a:pt x="27" y="18"/>
                      <a:pt x="27" y="18"/>
                      <a:pt x="27" y="18"/>
                    </a:cubicBezTo>
                    <a:cubicBezTo>
                      <a:pt x="26" y="16"/>
                      <a:pt x="24" y="15"/>
                      <a:pt x="22" y="14"/>
                    </a:cubicBezTo>
                    <a:cubicBezTo>
                      <a:pt x="22" y="13"/>
                      <a:pt x="22" y="13"/>
                      <a:pt x="22" y="13"/>
                    </a:cubicBezTo>
                    <a:cubicBezTo>
                      <a:pt x="20" y="15"/>
                      <a:pt x="19" y="18"/>
                      <a:pt x="18" y="20"/>
                    </a:cubicBezTo>
                    <a:cubicBezTo>
                      <a:pt x="16" y="22"/>
                      <a:pt x="14" y="24"/>
                      <a:pt x="13" y="26"/>
                    </a:cubicBezTo>
                    <a:cubicBezTo>
                      <a:pt x="13" y="27"/>
                      <a:pt x="13" y="27"/>
                      <a:pt x="13" y="27"/>
                    </a:cubicBezTo>
                    <a:cubicBezTo>
                      <a:pt x="13" y="27"/>
                      <a:pt x="12" y="27"/>
                      <a:pt x="12" y="26"/>
                    </a:cubicBezTo>
                    <a:cubicBezTo>
                      <a:pt x="12" y="26"/>
                      <a:pt x="12" y="25"/>
                      <a:pt x="11" y="25"/>
                    </a:cubicBezTo>
                    <a:cubicBezTo>
                      <a:pt x="11" y="25"/>
                      <a:pt x="10" y="24"/>
                      <a:pt x="9" y="24"/>
                    </a:cubicBezTo>
                    <a:cubicBezTo>
                      <a:pt x="10" y="24"/>
                      <a:pt x="10" y="24"/>
                      <a:pt x="10" y="24"/>
                    </a:cubicBezTo>
                    <a:cubicBezTo>
                      <a:pt x="8" y="26"/>
                      <a:pt x="6" y="29"/>
                      <a:pt x="4" y="31"/>
                    </a:cubicBezTo>
                    <a:cubicBezTo>
                      <a:pt x="3" y="33"/>
                      <a:pt x="1" y="35"/>
                      <a:pt x="0" y="38"/>
                    </a:cubicBezTo>
                    <a:cubicBezTo>
                      <a:pt x="1" y="35"/>
                      <a:pt x="3" y="33"/>
                      <a:pt x="4" y="31"/>
                    </a:cubicBezTo>
                    <a:cubicBezTo>
                      <a:pt x="6" y="28"/>
                      <a:pt x="8" y="26"/>
                      <a:pt x="9" y="24"/>
                    </a:cubicBezTo>
                    <a:cubicBezTo>
                      <a:pt x="9" y="24"/>
                      <a:pt x="9" y="24"/>
                      <a:pt x="10" y="24"/>
                    </a:cubicBezTo>
                    <a:cubicBezTo>
                      <a:pt x="10" y="24"/>
                      <a:pt x="11" y="24"/>
                      <a:pt x="11" y="25"/>
                    </a:cubicBezTo>
                    <a:cubicBezTo>
                      <a:pt x="12" y="25"/>
                      <a:pt x="12" y="26"/>
                      <a:pt x="13" y="26"/>
                    </a:cubicBezTo>
                    <a:cubicBezTo>
                      <a:pt x="12" y="26"/>
                      <a:pt x="12" y="26"/>
                      <a:pt x="12" y="26"/>
                    </a:cubicBezTo>
                    <a:cubicBezTo>
                      <a:pt x="14" y="24"/>
                      <a:pt x="15" y="21"/>
                      <a:pt x="17" y="19"/>
                    </a:cubicBezTo>
                    <a:cubicBezTo>
                      <a:pt x="18" y="17"/>
                      <a:pt x="19" y="15"/>
                      <a:pt x="22" y="13"/>
                    </a:cubicBezTo>
                    <a:cubicBezTo>
                      <a:pt x="22" y="13"/>
                      <a:pt x="22" y="12"/>
                      <a:pt x="22" y="13"/>
                    </a:cubicBezTo>
                    <a:cubicBezTo>
                      <a:pt x="24" y="14"/>
                      <a:pt x="27" y="15"/>
                      <a:pt x="28" y="17"/>
                    </a:cubicBezTo>
                    <a:cubicBezTo>
                      <a:pt x="27" y="17"/>
                      <a:pt x="27" y="17"/>
                      <a:pt x="27" y="17"/>
                    </a:cubicBezTo>
                    <a:cubicBezTo>
                      <a:pt x="28" y="16"/>
                      <a:pt x="29" y="15"/>
                      <a:pt x="30" y="14"/>
                    </a:cubicBezTo>
                    <a:cubicBezTo>
                      <a:pt x="31" y="13"/>
                      <a:pt x="32" y="12"/>
                      <a:pt x="33" y="11"/>
                    </a:cubicBezTo>
                    <a:cubicBezTo>
                      <a:pt x="33" y="10"/>
                      <a:pt x="34" y="9"/>
                      <a:pt x="35" y="8"/>
                    </a:cubicBezTo>
                    <a:cubicBezTo>
                      <a:pt x="36" y="8"/>
                      <a:pt x="36" y="8"/>
                      <a:pt x="37" y="7"/>
                    </a:cubicBezTo>
                    <a:cubicBezTo>
                      <a:pt x="37" y="7"/>
                      <a:pt x="38" y="6"/>
                      <a:pt x="39" y="6"/>
                    </a:cubicBezTo>
                    <a:cubicBezTo>
                      <a:pt x="41" y="6"/>
                      <a:pt x="42" y="7"/>
                      <a:pt x="43" y="8"/>
                    </a:cubicBezTo>
                    <a:cubicBezTo>
                      <a:pt x="44" y="9"/>
                      <a:pt x="45" y="10"/>
                      <a:pt x="45" y="11"/>
                    </a:cubicBezTo>
                    <a:cubicBezTo>
                      <a:pt x="47" y="13"/>
                      <a:pt x="49" y="14"/>
                      <a:pt x="51" y="16"/>
                    </a:cubicBezTo>
                    <a:cubicBezTo>
                      <a:pt x="50" y="16"/>
                      <a:pt x="50" y="16"/>
                      <a:pt x="50" y="16"/>
                    </a:cubicBezTo>
                    <a:cubicBezTo>
                      <a:pt x="51" y="15"/>
                      <a:pt x="51" y="15"/>
                      <a:pt x="51" y="15"/>
                    </a:cubicBezTo>
                    <a:cubicBezTo>
                      <a:pt x="52" y="14"/>
                      <a:pt x="52" y="14"/>
                      <a:pt x="53" y="14"/>
                    </a:cubicBezTo>
                    <a:cubicBezTo>
                      <a:pt x="53" y="14"/>
                      <a:pt x="53" y="13"/>
                      <a:pt x="54" y="13"/>
                    </a:cubicBezTo>
                    <a:cubicBezTo>
                      <a:pt x="55" y="12"/>
                      <a:pt x="55" y="12"/>
                      <a:pt x="55" y="12"/>
                    </a:cubicBezTo>
                    <a:cubicBezTo>
                      <a:pt x="57" y="10"/>
                      <a:pt x="58" y="9"/>
                      <a:pt x="60" y="8"/>
                    </a:cubicBezTo>
                    <a:cubicBezTo>
                      <a:pt x="60" y="9"/>
                      <a:pt x="60" y="9"/>
                      <a:pt x="60" y="9"/>
                    </a:cubicBezTo>
                    <a:cubicBezTo>
                      <a:pt x="59" y="7"/>
                      <a:pt x="57" y="6"/>
                      <a:pt x="56" y="5"/>
                    </a:cubicBezTo>
                    <a:cubicBezTo>
                      <a:pt x="56" y="4"/>
                      <a:pt x="56" y="4"/>
                      <a:pt x="56" y="3"/>
                    </a:cubicBezTo>
                    <a:cubicBezTo>
                      <a:pt x="56" y="3"/>
                      <a:pt x="56" y="3"/>
                      <a:pt x="56" y="3"/>
                    </a:cubicBezTo>
                    <a:cubicBezTo>
                      <a:pt x="69" y="0"/>
                      <a:pt x="69" y="0"/>
                      <a:pt x="69" y="0"/>
                    </a:cubicBezTo>
                    <a:cubicBezTo>
                      <a:pt x="69" y="0"/>
                      <a:pt x="69" y="0"/>
                      <a:pt x="70" y="1"/>
                    </a:cubicBezTo>
                    <a:cubicBezTo>
                      <a:pt x="70" y="1"/>
                      <a:pt x="70" y="1"/>
                      <a:pt x="70" y="1"/>
                    </a:cubicBezTo>
                    <a:cubicBezTo>
                      <a:pt x="70" y="5"/>
                      <a:pt x="69" y="10"/>
                      <a:pt x="70" y="14"/>
                    </a:cubicBezTo>
                    <a:cubicBezTo>
                      <a:pt x="70" y="14"/>
                      <a:pt x="70" y="14"/>
                      <a:pt x="70" y="14"/>
                    </a:cubicBezTo>
                    <a:cubicBezTo>
                      <a:pt x="70" y="14"/>
                      <a:pt x="70" y="15"/>
                      <a:pt x="69" y="15"/>
                    </a:cubicBezTo>
                    <a:cubicBezTo>
                      <a:pt x="69" y="15"/>
                      <a:pt x="69" y="15"/>
                      <a:pt x="68" y="15"/>
                    </a:cubicBezTo>
                    <a:cubicBezTo>
                      <a:pt x="66" y="13"/>
                      <a:pt x="66" y="13"/>
                      <a:pt x="66" y="13"/>
                    </a:cubicBezTo>
                    <a:cubicBezTo>
                      <a:pt x="66" y="12"/>
                      <a:pt x="66" y="12"/>
                      <a:pt x="65" y="12"/>
                    </a:cubicBezTo>
                    <a:cubicBezTo>
                      <a:pt x="65" y="11"/>
                      <a:pt x="64" y="11"/>
                      <a:pt x="64" y="11"/>
                    </a:cubicBezTo>
                    <a:cubicBezTo>
                      <a:pt x="64" y="11"/>
                      <a:pt x="64" y="11"/>
                      <a:pt x="64" y="11"/>
                    </a:cubicBezTo>
                    <a:cubicBezTo>
                      <a:pt x="64" y="11"/>
                      <a:pt x="63" y="12"/>
                      <a:pt x="63" y="12"/>
                    </a:cubicBezTo>
                    <a:cubicBezTo>
                      <a:pt x="62" y="13"/>
                      <a:pt x="61" y="14"/>
                      <a:pt x="61" y="14"/>
                    </a:cubicBezTo>
                    <a:cubicBezTo>
                      <a:pt x="59" y="16"/>
                      <a:pt x="58" y="17"/>
                      <a:pt x="56" y="18"/>
                    </a:cubicBezTo>
                    <a:cubicBezTo>
                      <a:pt x="52" y="23"/>
                      <a:pt x="52" y="23"/>
                      <a:pt x="52" y="23"/>
                    </a:cubicBezTo>
                    <a:cubicBezTo>
                      <a:pt x="52" y="23"/>
                      <a:pt x="51" y="23"/>
                      <a:pt x="51" y="23"/>
                    </a:cubicBezTo>
                    <a:cubicBezTo>
                      <a:pt x="51" y="23"/>
                      <a:pt x="51" y="23"/>
                      <a:pt x="51" y="23"/>
                    </a:cubicBezTo>
                    <a:cubicBezTo>
                      <a:pt x="48" y="20"/>
                      <a:pt x="48" y="20"/>
                      <a:pt x="48" y="20"/>
                    </a:cubicBezTo>
                    <a:cubicBezTo>
                      <a:pt x="45" y="17"/>
                      <a:pt x="45" y="17"/>
                      <a:pt x="45" y="17"/>
                    </a:cubicBezTo>
                    <a:cubicBezTo>
                      <a:pt x="42" y="15"/>
                      <a:pt x="40" y="13"/>
                      <a:pt x="38" y="12"/>
                    </a:cubicBezTo>
                    <a:cubicBezTo>
                      <a:pt x="39" y="11"/>
                      <a:pt x="39" y="11"/>
                      <a:pt x="39" y="11"/>
                    </a:cubicBezTo>
                    <a:cubicBezTo>
                      <a:pt x="37" y="13"/>
                      <a:pt x="35" y="15"/>
                      <a:pt x="34" y="17"/>
                    </a:cubicBezTo>
                    <a:cubicBezTo>
                      <a:pt x="32" y="18"/>
                      <a:pt x="30" y="20"/>
                      <a:pt x="30" y="22"/>
                    </a:cubicBezTo>
                    <a:cubicBezTo>
                      <a:pt x="30" y="22"/>
                      <a:pt x="30" y="22"/>
                      <a:pt x="30" y="22"/>
                    </a:cubicBezTo>
                    <a:cubicBezTo>
                      <a:pt x="29" y="23"/>
                      <a:pt x="29" y="23"/>
                      <a:pt x="29" y="23"/>
                    </a:cubicBezTo>
                    <a:cubicBezTo>
                      <a:pt x="29" y="23"/>
                      <a:pt x="29" y="23"/>
                      <a:pt x="29" y="23"/>
                    </a:cubicBezTo>
                    <a:cubicBezTo>
                      <a:pt x="26" y="20"/>
                      <a:pt x="26" y="20"/>
                      <a:pt x="26" y="20"/>
                    </a:cubicBezTo>
                    <a:cubicBezTo>
                      <a:pt x="25" y="19"/>
                      <a:pt x="24" y="19"/>
                      <a:pt x="23" y="18"/>
                    </a:cubicBezTo>
                    <a:cubicBezTo>
                      <a:pt x="24" y="18"/>
                      <a:pt x="24" y="18"/>
                      <a:pt x="24" y="18"/>
                    </a:cubicBezTo>
                    <a:cubicBezTo>
                      <a:pt x="14" y="31"/>
                      <a:pt x="14" y="31"/>
                      <a:pt x="14" y="31"/>
                    </a:cubicBezTo>
                    <a:cubicBezTo>
                      <a:pt x="14" y="31"/>
                      <a:pt x="14" y="31"/>
                      <a:pt x="14" y="31"/>
                    </a:cubicBezTo>
                    <a:cubicBezTo>
                      <a:pt x="14" y="31"/>
                      <a:pt x="14" y="31"/>
                      <a:pt x="14" y="31"/>
                    </a:cubicBezTo>
                    <a:cubicBezTo>
                      <a:pt x="13" y="30"/>
                      <a:pt x="11" y="29"/>
                      <a:pt x="10" y="28"/>
                    </a:cubicBezTo>
                    <a:cubicBezTo>
                      <a:pt x="10" y="28"/>
                      <a:pt x="10" y="28"/>
                      <a:pt x="10" y="28"/>
                    </a:cubicBezTo>
                    <a:cubicBezTo>
                      <a:pt x="8" y="29"/>
                      <a:pt x="6" y="31"/>
                      <a:pt x="5" y="32"/>
                    </a:cubicBezTo>
                    <a:cubicBezTo>
                      <a:pt x="4" y="33"/>
                      <a:pt x="3" y="34"/>
                      <a:pt x="2" y="35"/>
                    </a:cubicBez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9" name="Freeform 16"/>
              <p:cNvSpPr/>
              <p:nvPr/>
            </p:nvSpPr>
            <p:spPr bwMode="auto">
              <a:xfrm>
                <a:off x="6609" y="640"/>
                <a:ext cx="8" cy="5"/>
              </a:xfrm>
              <a:custGeom>
                <a:avLst/>
                <a:gdLst>
                  <a:gd name="T0" fmla="*/ 0 w 3"/>
                  <a:gd name="T1" fmla="*/ 1 h 2"/>
                  <a:gd name="T2" fmla="*/ 0 w 3"/>
                  <a:gd name="T3" fmla="*/ 1 h 2"/>
                  <a:gd name="T4" fmla="*/ 0 w 3"/>
                  <a:gd name="T5" fmla="*/ 0 h 2"/>
                  <a:gd name="T6" fmla="*/ 1 w 3"/>
                  <a:gd name="T7" fmla="*/ 1 h 2"/>
                  <a:gd name="T8" fmla="*/ 2 w 3"/>
                  <a:gd name="T9" fmla="*/ 0 h 2"/>
                  <a:gd name="T10" fmla="*/ 2 w 3"/>
                  <a:gd name="T11" fmla="*/ 1 h 2"/>
                  <a:gd name="T12" fmla="*/ 3 w 3"/>
                  <a:gd name="T13" fmla="*/ 1 h 2"/>
                  <a:gd name="T14" fmla="*/ 3 w 3"/>
                  <a:gd name="T15" fmla="*/ 1 h 2"/>
                  <a:gd name="T16" fmla="*/ 2 w 3"/>
                  <a:gd name="T17" fmla="*/ 1 h 2"/>
                  <a:gd name="T18" fmla="*/ 1 w 3"/>
                  <a:gd name="T19" fmla="*/ 2 h 2"/>
                  <a:gd name="T20" fmla="*/ 0 w 3"/>
                  <a:gd name="T21" fmla="*/ 1 h 2"/>
                  <a:gd name="T22" fmla="*/ 0 w 3"/>
                  <a:gd name="T23" fmla="*/ 1 h 2"/>
                  <a:gd name="T24" fmla="*/ 0 w 3"/>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2">
                    <a:moveTo>
                      <a:pt x="0" y="1"/>
                    </a:moveTo>
                    <a:cubicBezTo>
                      <a:pt x="0" y="1"/>
                      <a:pt x="0" y="1"/>
                      <a:pt x="0" y="1"/>
                    </a:cubicBezTo>
                    <a:cubicBezTo>
                      <a:pt x="0" y="1"/>
                      <a:pt x="0" y="0"/>
                      <a:pt x="0" y="0"/>
                    </a:cubicBezTo>
                    <a:cubicBezTo>
                      <a:pt x="0" y="1"/>
                      <a:pt x="1" y="0"/>
                      <a:pt x="1" y="1"/>
                    </a:cubicBezTo>
                    <a:cubicBezTo>
                      <a:pt x="1" y="1"/>
                      <a:pt x="2" y="0"/>
                      <a:pt x="2" y="0"/>
                    </a:cubicBezTo>
                    <a:cubicBezTo>
                      <a:pt x="2" y="0"/>
                      <a:pt x="2" y="1"/>
                      <a:pt x="2" y="1"/>
                    </a:cubicBezTo>
                    <a:cubicBezTo>
                      <a:pt x="2" y="1"/>
                      <a:pt x="3" y="1"/>
                      <a:pt x="3" y="1"/>
                    </a:cubicBezTo>
                    <a:cubicBezTo>
                      <a:pt x="3" y="1"/>
                      <a:pt x="3" y="1"/>
                      <a:pt x="3" y="1"/>
                    </a:cubicBezTo>
                    <a:cubicBezTo>
                      <a:pt x="2" y="1"/>
                      <a:pt x="2" y="1"/>
                      <a:pt x="2" y="1"/>
                    </a:cubicBezTo>
                    <a:cubicBezTo>
                      <a:pt x="2" y="1"/>
                      <a:pt x="1" y="2"/>
                      <a:pt x="1" y="2"/>
                    </a:cubicBezTo>
                    <a:cubicBezTo>
                      <a:pt x="1"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0" name="Freeform 17"/>
              <p:cNvSpPr/>
              <p:nvPr/>
            </p:nvSpPr>
            <p:spPr bwMode="auto">
              <a:xfrm>
                <a:off x="6607" y="662"/>
                <a:ext cx="10" cy="5"/>
              </a:xfrm>
              <a:custGeom>
                <a:avLst/>
                <a:gdLst>
                  <a:gd name="T0" fmla="*/ 0 w 4"/>
                  <a:gd name="T1" fmla="*/ 1 h 2"/>
                  <a:gd name="T2" fmla="*/ 0 w 4"/>
                  <a:gd name="T3" fmla="*/ 1 h 2"/>
                  <a:gd name="T4" fmla="*/ 1 w 4"/>
                  <a:gd name="T5" fmla="*/ 0 h 2"/>
                  <a:gd name="T6" fmla="*/ 2 w 4"/>
                  <a:gd name="T7" fmla="*/ 1 h 2"/>
                  <a:gd name="T8" fmla="*/ 3 w 4"/>
                  <a:gd name="T9" fmla="*/ 1 h 2"/>
                  <a:gd name="T10" fmla="*/ 3 w 4"/>
                  <a:gd name="T11" fmla="*/ 1 h 2"/>
                  <a:gd name="T12" fmla="*/ 4 w 4"/>
                  <a:gd name="T13" fmla="*/ 1 h 2"/>
                  <a:gd name="T14" fmla="*/ 3 w 4"/>
                  <a:gd name="T15" fmla="*/ 1 h 2"/>
                  <a:gd name="T16" fmla="*/ 3 w 4"/>
                  <a:gd name="T17" fmla="*/ 2 h 2"/>
                  <a:gd name="T18" fmla="*/ 2 w 4"/>
                  <a:gd name="T19" fmla="*/ 2 h 2"/>
                  <a:gd name="T20" fmla="*/ 0 w 4"/>
                  <a:gd name="T21" fmla="*/ 1 h 2"/>
                  <a:gd name="T22" fmla="*/ 0 w 4"/>
                  <a:gd name="T23" fmla="*/ 1 h 2"/>
                  <a:gd name="T24" fmla="*/ 0 w 4"/>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0" y="1"/>
                    </a:moveTo>
                    <a:cubicBezTo>
                      <a:pt x="0" y="1"/>
                      <a:pt x="0" y="1"/>
                      <a:pt x="0" y="1"/>
                    </a:cubicBezTo>
                    <a:cubicBezTo>
                      <a:pt x="0" y="1"/>
                      <a:pt x="1" y="0"/>
                      <a:pt x="1" y="0"/>
                    </a:cubicBezTo>
                    <a:cubicBezTo>
                      <a:pt x="1" y="0"/>
                      <a:pt x="1" y="0"/>
                      <a:pt x="2" y="1"/>
                    </a:cubicBezTo>
                    <a:cubicBezTo>
                      <a:pt x="2" y="1"/>
                      <a:pt x="3" y="1"/>
                      <a:pt x="3" y="1"/>
                    </a:cubicBezTo>
                    <a:cubicBezTo>
                      <a:pt x="3" y="0"/>
                      <a:pt x="3" y="1"/>
                      <a:pt x="3" y="1"/>
                    </a:cubicBezTo>
                    <a:cubicBezTo>
                      <a:pt x="3" y="1"/>
                      <a:pt x="4" y="1"/>
                      <a:pt x="4" y="1"/>
                    </a:cubicBezTo>
                    <a:cubicBezTo>
                      <a:pt x="4" y="1"/>
                      <a:pt x="3" y="1"/>
                      <a:pt x="3" y="1"/>
                    </a:cubicBezTo>
                    <a:cubicBezTo>
                      <a:pt x="3" y="1"/>
                      <a:pt x="3" y="2"/>
                      <a:pt x="3" y="2"/>
                    </a:cubicBezTo>
                    <a:cubicBezTo>
                      <a:pt x="3" y="2"/>
                      <a:pt x="2" y="2"/>
                      <a:pt x="2" y="2"/>
                    </a:cubicBezTo>
                    <a:cubicBezTo>
                      <a:pt x="1" y="1"/>
                      <a:pt x="1"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1" name="Freeform 18"/>
              <p:cNvSpPr/>
              <p:nvPr/>
            </p:nvSpPr>
            <p:spPr bwMode="auto">
              <a:xfrm>
                <a:off x="6607" y="687"/>
                <a:ext cx="7" cy="2"/>
              </a:xfrm>
              <a:custGeom>
                <a:avLst/>
                <a:gdLst>
                  <a:gd name="T0" fmla="*/ 0 w 3"/>
                  <a:gd name="T1" fmla="*/ 0 h 1"/>
                  <a:gd name="T2" fmla="*/ 0 w 3"/>
                  <a:gd name="T3" fmla="*/ 0 h 1"/>
                  <a:gd name="T4" fmla="*/ 0 w 3"/>
                  <a:gd name="T5" fmla="*/ 0 h 1"/>
                  <a:gd name="T6" fmla="*/ 1 w 3"/>
                  <a:gd name="T7" fmla="*/ 0 h 1"/>
                  <a:gd name="T8" fmla="*/ 2 w 3"/>
                  <a:gd name="T9" fmla="*/ 0 h 1"/>
                  <a:gd name="T10" fmla="*/ 3 w 3"/>
                  <a:gd name="T11" fmla="*/ 0 h 1"/>
                  <a:gd name="T12" fmla="*/ 3 w 3"/>
                  <a:gd name="T13" fmla="*/ 0 h 1"/>
                  <a:gd name="T14" fmla="*/ 3 w 3"/>
                  <a:gd name="T15" fmla="*/ 0 h 1"/>
                  <a:gd name="T16" fmla="*/ 2 w 3"/>
                  <a:gd name="T17" fmla="*/ 1 h 1"/>
                  <a:gd name="T18" fmla="*/ 1 w 3"/>
                  <a:gd name="T19" fmla="*/ 1 h 1"/>
                  <a:gd name="T20" fmla="*/ 0 w 3"/>
                  <a:gd name="T21" fmla="*/ 1 h 1"/>
                  <a:gd name="T22" fmla="*/ 0 w 3"/>
                  <a:gd name="T23" fmla="*/ 0 h 1"/>
                  <a:gd name="T24" fmla="*/ 0 w 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1">
                    <a:moveTo>
                      <a:pt x="0" y="0"/>
                    </a:moveTo>
                    <a:cubicBezTo>
                      <a:pt x="0" y="0"/>
                      <a:pt x="0" y="0"/>
                      <a:pt x="0" y="0"/>
                    </a:cubicBezTo>
                    <a:cubicBezTo>
                      <a:pt x="0" y="0"/>
                      <a:pt x="0" y="0"/>
                      <a:pt x="0" y="0"/>
                    </a:cubicBezTo>
                    <a:cubicBezTo>
                      <a:pt x="0" y="0"/>
                      <a:pt x="1" y="0"/>
                      <a:pt x="1" y="0"/>
                    </a:cubicBezTo>
                    <a:cubicBezTo>
                      <a:pt x="2" y="0"/>
                      <a:pt x="2" y="0"/>
                      <a:pt x="2" y="0"/>
                    </a:cubicBezTo>
                    <a:cubicBezTo>
                      <a:pt x="2" y="0"/>
                      <a:pt x="3" y="0"/>
                      <a:pt x="3" y="0"/>
                    </a:cubicBezTo>
                    <a:cubicBezTo>
                      <a:pt x="3" y="0"/>
                      <a:pt x="3" y="0"/>
                      <a:pt x="3" y="0"/>
                    </a:cubicBezTo>
                    <a:cubicBezTo>
                      <a:pt x="3" y="0"/>
                      <a:pt x="3" y="0"/>
                      <a:pt x="3" y="0"/>
                    </a:cubicBezTo>
                    <a:cubicBezTo>
                      <a:pt x="3" y="0"/>
                      <a:pt x="2" y="1"/>
                      <a:pt x="2" y="1"/>
                    </a:cubicBezTo>
                    <a:cubicBezTo>
                      <a:pt x="2" y="1"/>
                      <a:pt x="2" y="1"/>
                      <a:pt x="1" y="1"/>
                    </a:cubicBezTo>
                    <a:cubicBezTo>
                      <a:pt x="1"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2" name="Freeform 19"/>
              <p:cNvSpPr/>
              <p:nvPr/>
            </p:nvSpPr>
            <p:spPr bwMode="auto">
              <a:xfrm>
                <a:off x="6604" y="709"/>
                <a:ext cx="10" cy="5"/>
              </a:xfrm>
              <a:custGeom>
                <a:avLst/>
                <a:gdLst>
                  <a:gd name="T0" fmla="*/ 0 w 4"/>
                  <a:gd name="T1" fmla="*/ 1 h 2"/>
                  <a:gd name="T2" fmla="*/ 0 w 4"/>
                  <a:gd name="T3" fmla="*/ 1 h 2"/>
                  <a:gd name="T4" fmla="*/ 1 w 4"/>
                  <a:gd name="T5" fmla="*/ 0 h 2"/>
                  <a:gd name="T6" fmla="*/ 2 w 4"/>
                  <a:gd name="T7" fmla="*/ 0 h 2"/>
                  <a:gd name="T8" fmla="*/ 4 w 4"/>
                  <a:gd name="T9" fmla="*/ 0 h 2"/>
                  <a:gd name="T10" fmla="*/ 4 w 4"/>
                  <a:gd name="T11" fmla="*/ 1 h 2"/>
                  <a:gd name="T12" fmla="*/ 4 w 4"/>
                  <a:gd name="T13" fmla="*/ 1 h 2"/>
                  <a:gd name="T14" fmla="*/ 4 w 4"/>
                  <a:gd name="T15" fmla="*/ 1 h 2"/>
                  <a:gd name="T16" fmla="*/ 4 w 4"/>
                  <a:gd name="T17" fmla="*/ 1 h 2"/>
                  <a:gd name="T18" fmla="*/ 2 w 4"/>
                  <a:gd name="T19" fmla="*/ 1 h 2"/>
                  <a:gd name="T20" fmla="*/ 1 w 4"/>
                  <a:gd name="T21" fmla="*/ 1 h 2"/>
                  <a:gd name="T22" fmla="*/ 0 w 4"/>
                  <a:gd name="T23" fmla="*/ 1 h 2"/>
                  <a:gd name="T24" fmla="*/ 0 w 4"/>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0" y="1"/>
                    </a:moveTo>
                    <a:cubicBezTo>
                      <a:pt x="0" y="1"/>
                      <a:pt x="0" y="1"/>
                      <a:pt x="0" y="1"/>
                    </a:cubicBezTo>
                    <a:cubicBezTo>
                      <a:pt x="1" y="1"/>
                      <a:pt x="1" y="0"/>
                      <a:pt x="1" y="0"/>
                    </a:cubicBezTo>
                    <a:cubicBezTo>
                      <a:pt x="1" y="0"/>
                      <a:pt x="2" y="0"/>
                      <a:pt x="2" y="0"/>
                    </a:cubicBezTo>
                    <a:cubicBezTo>
                      <a:pt x="3" y="0"/>
                      <a:pt x="3" y="0"/>
                      <a:pt x="4" y="0"/>
                    </a:cubicBezTo>
                    <a:cubicBezTo>
                      <a:pt x="4" y="0"/>
                      <a:pt x="4" y="1"/>
                      <a:pt x="4" y="1"/>
                    </a:cubicBezTo>
                    <a:cubicBezTo>
                      <a:pt x="4" y="1"/>
                      <a:pt x="4" y="1"/>
                      <a:pt x="4" y="1"/>
                    </a:cubicBezTo>
                    <a:cubicBezTo>
                      <a:pt x="4" y="1"/>
                      <a:pt x="4" y="1"/>
                      <a:pt x="4" y="1"/>
                    </a:cubicBezTo>
                    <a:cubicBezTo>
                      <a:pt x="4" y="1"/>
                      <a:pt x="4" y="1"/>
                      <a:pt x="4" y="1"/>
                    </a:cubicBezTo>
                    <a:cubicBezTo>
                      <a:pt x="3" y="1"/>
                      <a:pt x="3" y="1"/>
                      <a:pt x="2" y="1"/>
                    </a:cubicBezTo>
                    <a:cubicBezTo>
                      <a:pt x="2" y="1"/>
                      <a:pt x="1" y="1"/>
                      <a:pt x="1" y="1"/>
                    </a:cubicBezTo>
                    <a:cubicBezTo>
                      <a:pt x="1" y="2"/>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3" name="Freeform 20"/>
              <p:cNvSpPr/>
              <p:nvPr/>
            </p:nvSpPr>
            <p:spPr bwMode="auto">
              <a:xfrm>
                <a:off x="6607" y="731"/>
                <a:ext cx="7" cy="5"/>
              </a:xfrm>
              <a:custGeom>
                <a:avLst/>
                <a:gdLst>
                  <a:gd name="T0" fmla="*/ 0 w 3"/>
                  <a:gd name="T1" fmla="*/ 1 h 2"/>
                  <a:gd name="T2" fmla="*/ 0 w 3"/>
                  <a:gd name="T3" fmla="*/ 1 h 2"/>
                  <a:gd name="T4" fmla="*/ 1 w 3"/>
                  <a:gd name="T5" fmla="*/ 1 h 2"/>
                  <a:gd name="T6" fmla="*/ 2 w 3"/>
                  <a:gd name="T7" fmla="*/ 1 h 2"/>
                  <a:gd name="T8" fmla="*/ 3 w 3"/>
                  <a:gd name="T9" fmla="*/ 0 h 2"/>
                  <a:gd name="T10" fmla="*/ 3 w 3"/>
                  <a:gd name="T11" fmla="*/ 1 h 2"/>
                  <a:gd name="T12" fmla="*/ 3 w 3"/>
                  <a:gd name="T13" fmla="*/ 1 h 2"/>
                  <a:gd name="T14" fmla="*/ 3 w 3"/>
                  <a:gd name="T15" fmla="*/ 1 h 2"/>
                  <a:gd name="T16" fmla="*/ 3 w 3"/>
                  <a:gd name="T17" fmla="*/ 1 h 2"/>
                  <a:gd name="T18" fmla="*/ 2 w 3"/>
                  <a:gd name="T19" fmla="*/ 2 h 2"/>
                  <a:gd name="T20" fmla="*/ 1 w 3"/>
                  <a:gd name="T21" fmla="*/ 2 h 2"/>
                  <a:gd name="T22" fmla="*/ 0 w 3"/>
                  <a:gd name="T23" fmla="*/ 1 h 2"/>
                  <a:gd name="T24" fmla="*/ 0 w 3"/>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2">
                    <a:moveTo>
                      <a:pt x="0" y="1"/>
                    </a:moveTo>
                    <a:cubicBezTo>
                      <a:pt x="0" y="1"/>
                      <a:pt x="0" y="1"/>
                      <a:pt x="0" y="1"/>
                    </a:cubicBezTo>
                    <a:cubicBezTo>
                      <a:pt x="1" y="1"/>
                      <a:pt x="1" y="0"/>
                      <a:pt x="1" y="1"/>
                    </a:cubicBezTo>
                    <a:cubicBezTo>
                      <a:pt x="1" y="1"/>
                      <a:pt x="1" y="1"/>
                      <a:pt x="2" y="1"/>
                    </a:cubicBezTo>
                    <a:cubicBezTo>
                      <a:pt x="2" y="0"/>
                      <a:pt x="2" y="0"/>
                      <a:pt x="3" y="0"/>
                    </a:cubicBezTo>
                    <a:cubicBezTo>
                      <a:pt x="3" y="0"/>
                      <a:pt x="3" y="1"/>
                      <a:pt x="3" y="1"/>
                    </a:cubicBezTo>
                    <a:cubicBezTo>
                      <a:pt x="3" y="1"/>
                      <a:pt x="3" y="1"/>
                      <a:pt x="3" y="1"/>
                    </a:cubicBezTo>
                    <a:cubicBezTo>
                      <a:pt x="3" y="1"/>
                      <a:pt x="3" y="1"/>
                      <a:pt x="3" y="1"/>
                    </a:cubicBezTo>
                    <a:cubicBezTo>
                      <a:pt x="3" y="1"/>
                      <a:pt x="3" y="1"/>
                      <a:pt x="3" y="1"/>
                    </a:cubicBezTo>
                    <a:cubicBezTo>
                      <a:pt x="3" y="1"/>
                      <a:pt x="2" y="1"/>
                      <a:pt x="2" y="2"/>
                    </a:cubicBezTo>
                    <a:cubicBezTo>
                      <a:pt x="1" y="2"/>
                      <a:pt x="1" y="2"/>
                      <a:pt x="1" y="2"/>
                    </a:cubicBezTo>
                    <a:cubicBezTo>
                      <a:pt x="1" y="2"/>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4" name="Freeform 21"/>
              <p:cNvSpPr/>
              <p:nvPr/>
            </p:nvSpPr>
            <p:spPr bwMode="auto">
              <a:xfrm>
                <a:off x="6607" y="756"/>
                <a:ext cx="10" cy="3"/>
              </a:xfrm>
              <a:custGeom>
                <a:avLst/>
                <a:gdLst>
                  <a:gd name="T0" fmla="*/ 0 w 4"/>
                  <a:gd name="T1" fmla="*/ 1 h 1"/>
                  <a:gd name="T2" fmla="*/ 0 w 4"/>
                  <a:gd name="T3" fmla="*/ 0 h 1"/>
                  <a:gd name="T4" fmla="*/ 1 w 4"/>
                  <a:gd name="T5" fmla="*/ 0 h 1"/>
                  <a:gd name="T6" fmla="*/ 2 w 4"/>
                  <a:gd name="T7" fmla="*/ 0 h 1"/>
                  <a:gd name="T8" fmla="*/ 3 w 4"/>
                  <a:gd name="T9" fmla="*/ 0 h 1"/>
                  <a:gd name="T10" fmla="*/ 4 w 4"/>
                  <a:gd name="T11" fmla="*/ 0 h 1"/>
                  <a:gd name="T12" fmla="*/ 4 w 4"/>
                  <a:gd name="T13" fmla="*/ 0 h 1"/>
                  <a:gd name="T14" fmla="*/ 4 w 4"/>
                  <a:gd name="T15" fmla="*/ 0 h 1"/>
                  <a:gd name="T16" fmla="*/ 3 w 4"/>
                  <a:gd name="T17" fmla="*/ 1 h 1"/>
                  <a:gd name="T18" fmla="*/ 2 w 4"/>
                  <a:gd name="T19" fmla="*/ 1 h 1"/>
                  <a:gd name="T20" fmla="*/ 1 w 4"/>
                  <a:gd name="T21" fmla="*/ 1 h 1"/>
                  <a:gd name="T22" fmla="*/ 0 w 4"/>
                  <a:gd name="T23" fmla="*/ 1 h 1"/>
                  <a:gd name="T24" fmla="*/ 0 w 4"/>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
                    <a:moveTo>
                      <a:pt x="0" y="1"/>
                    </a:moveTo>
                    <a:cubicBezTo>
                      <a:pt x="0" y="1"/>
                      <a:pt x="0" y="0"/>
                      <a:pt x="0" y="0"/>
                    </a:cubicBezTo>
                    <a:cubicBezTo>
                      <a:pt x="1" y="0"/>
                      <a:pt x="1" y="0"/>
                      <a:pt x="1" y="0"/>
                    </a:cubicBezTo>
                    <a:cubicBezTo>
                      <a:pt x="1" y="0"/>
                      <a:pt x="2" y="0"/>
                      <a:pt x="2" y="0"/>
                    </a:cubicBezTo>
                    <a:cubicBezTo>
                      <a:pt x="2" y="0"/>
                      <a:pt x="3" y="0"/>
                      <a:pt x="3" y="0"/>
                    </a:cubicBezTo>
                    <a:cubicBezTo>
                      <a:pt x="3" y="0"/>
                      <a:pt x="3" y="0"/>
                      <a:pt x="4" y="0"/>
                    </a:cubicBezTo>
                    <a:cubicBezTo>
                      <a:pt x="4" y="0"/>
                      <a:pt x="4" y="0"/>
                      <a:pt x="4" y="0"/>
                    </a:cubicBezTo>
                    <a:cubicBezTo>
                      <a:pt x="4" y="0"/>
                      <a:pt x="4" y="0"/>
                      <a:pt x="4" y="0"/>
                    </a:cubicBezTo>
                    <a:cubicBezTo>
                      <a:pt x="4" y="0"/>
                      <a:pt x="4" y="1"/>
                      <a:pt x="3" y="1"/>
                    </a:cubicBezTo>
                    <a:cubicBezTo>
                      <a:pt x="3" y="1"/>
                      <a:pt x="3" y="1"/>
                      <a:pt x="2" y="1"/>
                    </a:cubicBezTo>
                    <a:cubicBezTo>
                      <a:pt x="2"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102" name="Group 24"/>
            <p:cNvGrpSpPr>
              <a:grpSpLocks noChangeAspect="1"/>
            </p:cNvGrpSpPr>
            <p:nvPr/>
          </p:nvGrpSpPr>
          <p:grpSpPr bwMode="auto">
            <a:xfrm>
              <a:off x="2338255" y="1322744"/>
              <a:ext cx="251554" cy="225532"/>
              <a:chOff x="5147" y="1115"/>
              <a:chExt cx="232" cy="208"/>
            </a:xfrm>
            <a:solidFill>
              <a:schemeClr val="bg1">
                <a:lumMod val="50000"/>
              </a:schemeClr>
            </a:solidFill>
          </p:grpSpPr>
          <p:sp>
            <p:nvSpPr>
              <p:cNvPr id="103" name="Freeform 25"/>
              <p:cNvSpPr/>
              <p:nvPr/>
            </p:nvSpPr>
            <p:spPr bwMode="auto">
              <a:xfrm>
                <a:off x="5147" y="1115"/>
                <a:ext cx="196" cy="181"/>
              </a:xfrm>
              <a:custGeom>
                <a:avLst/>
                <a:gdLst>
                  <a:gd name="T0" fmla="*/ 5 w 22"/>
                  <a:gd name="T1" fmla="*/ 4 h 20"/>
                  <a:gd name="T2" fmla="*/ 2 w 22"/>
                  <a:gd name="T3" fmla="*/ 13 h 20"/>
                  <a:gd name="T4" fmla="*/ 2 w 22"/>
                  <a:gd name="T5" fmla="*/ 16 h 20"/>
                  <a:gd name="T6" fmla="*/ 2 w 22"/>
                  <a:gd name="T7" fmla="*/ 17 h 20"/>
                  <a:gd name="T8" fmla="*/ 3 w 22"/>
                  <a:gd name="T9" fmla="*/ 18 h 20"/>
                  <a:gd name="T10" fmla="*/ 4 w 22"/>
                  <a:gd name="T11" fmla="*/ 18 h 20"/>
                  <a:gd name="T12" fmla="*/ 5 w 22"/>
                  <a:gd name="T13" fmla="*/ 17 h 20"/>
                  <a:gd name="T14" fmla="*/ 6 w 22"/>
                  <a:gd name="T15" fmla="*/ 15 h 20"/>
                  <a:gd name="T16" fmla="*/ 7 w 22"/>
                  <a:gd name="T17" fmla="*/ 14 h 20"/>
                  <a:gd name="T18" fmla="*/ 9 w 22"/>
                  <a:gd name="T19" fmla="*/ 14 h 20"/>
                  <a:gd name="T20" fmla="*/ 11 w 22"/>
                  <a:gd name="T21" fmla="*/ 14 h 20"/>
                  <a:gd name="T22" fmla="*/ 14 w 22"/>
                  <a:gd name="T23" fmla="*/ 14 h 20"/>
                  <a:gd name="T24" fmla="*/ 16 w 22"/>
                  <a:gd name="T25" fmla="*/ 17 h 20"/>
                  <a:gd name="T26" fmla="*/ 16 w 22"/>
                  <a:gd name="T27" fmla="*/ 17 h 20"/>
                  <a:gd name="T28" fmla="*/ 17 w 22"/>
                  <a:gd name="T29" fmla="*/ 18 h 20"/>
                  <a:gd name="T30" fmla="*/ 19 w 22"/>
                  <a:gd name="T31" fmla="*/ 18 h 20"/>
                  <a:gd name="T32" fmla="*/ 21 w 22"/>
                  <a:gd name="T33" fmla="*/ 17 h 20"/>
                  <a:gd name="T34" fmla="*/ 20 w 22"/>
                  <a:gd name="T35" fmla="*/ 18 h 20"/>
                  <a:gd name="T36" fmla="*/ 20 w 22"/>
                  <a:gd name="T37" fmla="*/ 14 h 20"/>
                  <a:gd name="T38" fmla="*/ 19 w 22"/>
                  <a:gd name="T39" fmla="*/ 11 h 20"/>
                  <a:gd name="T40" fmla="*/ 18 w 22"/>
                  <a:gd name="T41" fmla="*/ 7 h 20"/>
                  <a:gd name="T42" fmla="*/ 17 w 22"/>
                  <a:gd name="T43" fmla="*/ 5 h 20"/>
                  <a:gd name="T44" fmla="*/ 16 w 22"/>
                  <a:gd name="T45" fmla="*/ 3 h 20"/>
                  <a:gd name="T46" fmla="*/ 15 w 22"/>
                  <a:gd name="T47" fmla="*/ 2 h 20"/>
                  <a:gd name="T48" fmla="*/ 13 w 22"/>
                  <a:gd name="T49" fmla="*/ 1 h 20"/>
                  <a:gd name="T50" fmla="*/ 10 w 22"/>
                  <a:gd name="T51" fmla="*/ 1 h 20"/>
                  <a:gd name="T52" fmla="*/ 6 w 22"/>
                  <a:gd name="T53" fmla="*/ 3 h 20"/>
                  <a:gd name="T54" fmla="*/ 5 w 22"/>
                  <a:gd name="T55" fmla="*/ 4 h 20"/>
                  <a:gd name="T56" fmla="*/ 4 w 22"/>
                  <a:gd name="T57" fmla="*/ 6 h 20"/>
                  <a:gd name="T58" fmla="*/ 5 w 22"/>
                  <a:gd name="T59" fmla="*/ 4 h 20"/>
                  <a:gd name="T60" fmla="*/ 6 w 22"/>
                  <a:gd name="T61" fmla="*/ 2 h 20"/>
                  <a:gd name="T62" fmla="*/ 9 w 22"/>
                  <a:gd name="T63" fmla="*/ 0 h 20"/>
                  <a:gd name="T64" fmla="*/ 14 w 22"/>
                  <a:gd name="T65" fmla="*/ 0 h 20"/>
                  <a:gd name="T66" fmla="*/ 16 w 22"/>
                  <a:gd name="T67" fmla="*/ 1 h 20"/>
                  <a:gd name="T68" fmla="*/ 17 w 22"/>
                  <a:gd name="T69" fmla="*/ 3 h 20"/>
                  <a:gd name="T70" fmla="*/ 18 w 22"/>
                  <a:gd name="T71" fmla="*/ 4 h 20"/>
                  <a:gd name="T72" fmla="*/ 19 w 22"/>
                  <a:gd name="T73" fmla="*/ 6 h 20"/>
                  <a:gd name="T74" fmla="*/ 20 w 22"/>
                  <a:gd name="T75" fmla="*/ 10 h 20"/>
                  <a:gd name="T76" fmla="*/ 22 w 22"/>
                  <a:gd name="T77" fmla="*/ 14 h 20"/>
                  <a:gd name="T78" fmla="*/ 22 w 22"/>
                  <a:gd name="T79" fmla="*/ 16 h 20"/>
                  <a:gd name="T80" fmla="*/ 22 w 22"/>
                  <a:gd name="T81" fmla="*/ 18 h 20"/>
                  <a:gd name="T82" fmla="*/ 22 w 22"/>
                  <a:gd name="T83" fmla="*/ 19 h 20"/>
                  <a:gd name="T84" fmla="*/ 22 w 22"/>
                  <a:gd name="T85" fmla="*/ 19 h 20"/>
                  <a:gd name="T86" fmla="*/ 19 w 22"/>
                  <a:gd name="T87" fmla="*/ 20 h 20"/>
                  <a:gd name="T88" fmla="*/ 16 w 22"/>
                  <a:gd name="T89" fmla="*/ 20 h 20"/>
                  <a:gd name="T90" fmla="*/ 15 w 22"/>
                  <a:gd name="T91" fmla="*/ 18 h 20"/>
                  <a:gd name="T92" fmla="*/ 14 w 22"/>
                  <a:gd name="T93" fmla="*/ 17 h 20"/>
                  <a:gd name="T94" fmla="*/ 13 w 22"/>
                  <a:gd name="T95" fmla="*/ 16 h 20"/>
                  <a:gd name="T96" fmla="*/ 9 w 22"/>
                  <a:gd name="T97" fmla="*/ 16 h 20"/>
                  <a:gd name="T98" fmla="*/ 8 w 22"/>
                  <a:gd name="T99" fmla="*/ 16 h 20"/>
                  <a:gd name="T100" fmla="*/ 6 w 22"/>
                  <a:gd name="T101" fmla="*/ 18 h 20"/>
                  <a:gd name="T102" fmla="*/ 5 w 22"/>
                  <a:gd name="T103" fmla="*/ 19 h 20"/>
                  <a:gd name="T104" fmla="*/ 3 w 22"/>
                  <a:gd name="T105" fmla="*/ 19 h 20"/>
                  <a:gd name="T106" fmla="*/ 2 w 22"/>
                  <a:gd name="T107" fmla="*/ 19 h 20"/>
                  <a:gd name="T108" fmla="*/ 1 w 22"/>
                  <a:gd name="T109" fmla="*/ 18 h 20"/>
                  <a:gd name="T110" fmla="*/ 1 w 22"/>
                  <a:gd name="T111" fmla="*/ 17 h 20"/>
                  <a:gd name="T112" fmla="*/ 1 w 22"/>
                  <a:gd name="T113" fmla="*/ 15 h 20"/>
                  <a:gd name="T114" fmla="*/ 1 w 22"/>
                  <a:gd name="T115" fmla="*/ 13 h 20"/>
                  <a:gd name="T116" fmla="*/ 2 w 22"/>
                  <a:gd name="T117" fmla="*/ 11 h 20"/>
                  <a:gd name="T118" fmla="*/ 3 w 22"/>
                  <a:gd name="T119" fmla="*/ 8 h 20"/>
                  <a:gd name="T120" fmla="*/ 5 w 22"/>
                  <a:gd name="T1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 h="20">
                    <a:moveTo>
                      <a:pt x="5" y="4"/>
                    </a:moveTo>
                    <a:cubicBezTo>
                      <a:pt x="3" y="7"/>
                      <a:pt x="3" y="10"/>
                      <a:pt x="2" y="13"/>
                    </a:cubicBezTo>
                    <a:cubicBezTo>
                      <a:pt x="2" y="16"/>
                      <a:pt x="2" y="16"/>
                      <a:pt x="2" y="16"/>
                    </a:cubicBezTo>
                    <a:cubicBezTo>
                      <a:pt x="2" y="16"/>
                      <a:pt x="2" y="17"/>
                      <a:pt x="2" y="17"/>
                    </a:cubicBezTo>
                    <a:cubicBezTo>
                      <a:pt x="2" y="17"/>
                      <a:pt x="2" y="18"/>
                      <a:pt x="3" y="18"/>
                    </a:cubicBezTo>
                    <a:cubicBezTo>
                      <a:pt x="3" y="18"/>
                      <a:pt x="3" y="18"/>
                      <a:pt x="4" y="18"/>
                    </a:cubicBezTo>
                    <a:cubicBezTo>
                      <a:pt x="5" y="18"/>
                      <a:pt x="5" y="18"/>
                      <a:pt x="5" y="17"/>
                    </a:cubicBezTo>
                    <a:cubicBezTo>
                      <a:pt x="5" y="17"/>
                      <a:pt x="6" y="16"/>
                      <a:pt x="6" y="15"/>
                    </a:cubicBezTo>
                    <a:cubicBezTo>
                      <a:pt x="7" y="15"/>
                      <a:pt x="7" y="15"/>
                      <a:pt x="7" y="14"/>
                    </a:cubicBezTo>
                    <a:cubicBezTo>
                      <a:pt x="8" y="14"/>
                      <a:pt x="9" y="14"/>
                      <a:pt x="9" y="14"/>
                    </a:cubicBezTo>
                    <a:cubicBezTo>
                      <a:pt x="11" y="14"/>
                      <a:pt x="11" y="14"/>
                      <a:pt x="11" y="14"/>
                    </a:cubicBezTo>
                    <a:cubicBezTo>
                      <a:pt x="12" y="14"/>
                      <a:pt x="13" y="14"/>
                      <a:pt x="14" y="14"/>
                    </a:cubicBezTo>
                    <a:cubicBezTo>
                      <a:pt x="15" y="15"/>
                      <a:pt x="16" y="16"/>
                      <a:pt x="16" y="17"/>
                    </a:cubicBezTo>
                    <a:cubicBezTo>
                      <a:pt x="16" y="17"/>
                      <a:pt x="16" y="17"/>
                      <a:pt x="16" y="17"/>
                    </a:cubicBezTo>
                    <a:cubicBezTo>
                      <a:pt x="16" y="17"/>
                      <a:pt x="17" y="18"/>
                      <a:pt x="17" y="18"/>
                    </a:cubicBezTo>
                    <a:cubicBezTo>
                      <a:pt x="17" y="18"/>
                      <a:pt x="18" y="18"/>
                      <a:pt x="19" y="18"/>
                    </a:cubicBezTo>
                    <a:cubicBezTo>
                      <a:pt x="19" y="18"/>
                      <a:pt x="20" y="17"/>
                      <a:pt x="21" y="17"/>
                    </a:cubicBezTo>
                    <a:cubicBezTo>
                      <a:pt x="20" y="18"/>
                      <a:pt x="20" y="18"/>
                      <a:pt x="20" y="18"/>
                    </a:cubicBezTo>
                    <a:cubicBezTo>
                      <a:pt x="20" y="17"/>
                      <a:pt x="20" y="16"/>
                      <a:pt x="20" y="14"/>
                    </a:cubicBezTo>
                    <a:cubicBezTo>
                      <a:pt x="19" y="13"/>
                      <a:pt x="19" y="12"/>
                      <a:pt x="19" y="11"/>
                    </a:cubicBezTo>
                    <a:cubicBezTo>
                      <a:pt x="18" y="9"/>
                      <a:pt x="18" y="8"/>
                      <a:pt x="18" y="7"/>
                    </a:cubicBezTo>
                    <a:cubicBezTo>
                      <a:pt x="17" y="5"/>
                      <a:pt x="17" y="5"/>
                      <a:pt x="17" y="5"/>
                    </a:cubicBezTo>
                    <a:cubicBezTo>
                      <a:pt x="17" y="5"/>
                      <a:pt x="16" y="4"/>
                      <a:pt x="16" y="3"/>
                    </a:cubicBezTo>
                    <a:cubicBezTo>
                      <a:pt x="16" y="3"/>
                      <a:pt x="15" y="3"/>
                      <a:pt x="15" y="2"/>
                    </a:cubicBezTo>
                    <a:cubicBezTo>
                      <a:pt x="14" y="2"/>
                      <a:pt x="14" y="2"/>
                      <a:pt x="13" y="1"/>
                    </a:cubicBezTo>
                    <a:cubicBezTo>
                      <a:pt x="12" y="1"/>
                      <a:pt x="11" y="1"/>
                      <a:pt x="10" y="1"/>
                    </a:cubicBezTo>
                    <a:cubicBezTo>
                      <a:pt x="8" y="1"/>
                      <a:pt x="7" y="2"/>
                      <a:pt x="6" y="3"/>
                    </a:cubicBezTo>
                    <a:cubicBezTo>
                      <a:pt x="6" y="3"/>
                      <a:pt x="5" y="3"/>
                      <a:pt x="5" y="4"/>
                    </a:cubicBezTo>
                    <a:cubicBezTo>
                      <a:pt x="4" y="5"/>
                      <a:pt x="4" y="5"/>
                      <a:pt x="4" y="6"/>
                    </a:cubicBezTo>
                    <a:cubicBezTo>
                      <a:pt x="4" y="5"/>
                      <a:pt x="4" y="4"/>
                      <a:pt x="5" y="4"/>
                    </a:cubicBezTo>
                    <a:cubicBezTo>
                      <a:pt x="5" y="3"/>
                      <a:pt x="5" y="3"/>
                      <a:pt x="6" y="2"/>
                    </a:cubicBezTo>
                    <a:cubicBezTo>
                      <a:pt x="7" y="1"/>
                      <a:pt x="8" y="1"/>
                      <a:pt x="9" y="0"/>
                    </a:cubicBezTo>
                    <a:cubicBezTo>
                      <a:pt x="11" y="0"/>
                      <a:pt x="12" y="0"/>
                      <a:pt x="14" y="0"/>
                    </a:cubicBezTo>
                    <a:cubicBezTo>
                      <a:pt x="14" y="0"/>
                      <a:pt x="15" y="1"/>
                      <a:pt x="16" y="1"/>
                    </a:cubicBezTo>
                    <a:cubicBezTo>
                      <a:pt x="16" y="2"/>
                      <a:pt x="17" y="2"/>
                      <a:pt x="17" y="3"/>
                    </a:cubicBezTo>
                    <a:cubicBezTo>
                      <a:pt x="18" y="3"/>
                      <a:pt x="18" y="4"/>
                      <a:pt x="18" y="4"/>
                    </a:cubicBezTo>
                    <a:cubicBezTo>
                      <a:pt x="19" y="6"/>
                      <a:pt x="19" y="6"/>
                      <a:pt x="19" y="6"/>
                    </a:cubicBezTo>
                    <a:cubicBezTo>
                      <a:pt x="20" y="8"/>
                      <a:pt x="20" y="9"/>
                      <a:pt x="20" y="10"/>
                    </a:cubicBezTo>
                    <a:cubicBezTo>
                      <a:pt x="21" y="11"/>
                      <a:pt x="21" y="13"/>
                      <a:pt x="22" y="14"/>
                    </a:cubicBezTo>
                    <a:cubicBezTo>
                      <a:pt x="22" y="15"/>
                      <a:pt x="22" y="15"/>
                      <a:pt x="22" y="16"/>
                    </a:cubicBezTo>
                    <a:cubicBezTo>
                      <a:pt x="22" y="17"/>
                      <a:pt x="22" y="17"/>
                      <a:pt x="22" y="18"/>
                    </a:cubicBezTo>
                    <a:cubicBezTo>
                      <a:pt x="22" y="19"/>
                      <a:pt x="22" y="19"/>
                      <a:pt x="22" y="19"/>
                    </a:cubicBezTo>
                    <a:cubicBezTo>
                      <a:pt x="22" y="19"/>
                      <a:pt x="22" y="19"/>
                      <a:pt x="22" y="19"/>
                    </a:cubicBezTo>
                    <a:cubicBezTo>
                      <a:pt x="21" y="19"/>
                      <a:pt x="20" y="20"/>
                      <a:pt x="19" y="20"/>
                    </a:cubicBezTo>
                    <a:cubicBezTo>
                      <a:pt x="18" y="20"/>
                      <a:pt x="17" y="20"/>
                      <a:pt x="16" y="20"/>
                    </a:cubicBezTo>
                    <a:cubicBezTo>
                      <a:pt x="16" y="19"/>
                      <a:pt x="15" y="19"/>
                      <a:pt x="15" y="18"/>
                    </a:cubicBezTo>
                    <a:cubicBezTo>
                      <a:pt x="14" y="18"/>
                      <a:pt x="14" y="17"/>
                      <a:pt x="14" y="17"/>
                    </a:cubicBezTo>
                    <a:cubicBezTo>
                      <a:pt x="14" y="16"/>
                      <a:pt x="14" y="16"/>
                      <a:pt x="13" y="16"/>
                    </a:cubicBezTo>
                    <a:cubicBezTo>
                      <a:pt x="12" y="15"/>
                      <a:pt x="10" y="16"/>
                      <a:pt x="9" y="16"/>
                    </a:cubicBezTo>
                    <a:cubicBezTo>
                      <a:pt x="8" y="16"/>
                      <a:pt x="8" y="16"/>
                      <a:pt x="8" y="16"/>
                    </a:cubicBezTo>
                    <a:cubicBezTo>
                      <a:pt x="7" y="17"/>
                      <a:pt x="7" y="18"/>
                      <a:pt x="6" y="18"/>
                    </a:cubicBezTo>
                    <a:cubicBezTo>
                      <a:pt x="6" y="19"/>
                      <a:pt x="6" y="19"/>
                      <a:pt x="5" y="19"/>
                    </a:cubicBezTo>
                    <a:cubicBezTo>
                      <a:pt x="4" y="20"/>
                      <a:pt x="4" y="19"/>
                      <a:pt x="3" y="19"/>
                    </a:cubicBezTo>
                    <a:cubicBezTo>
                      <a:pt x="3" y="19"/>
                      <a:pt x="3" y="19"/>
                      <a:pt x="2" y="19"/>
                    </a:cubicBezTo>
                    <a:cubicBezTo>
                      <a:pt x="2" y="19"/>
                      <a:pt x="1" y="19"/>
                      <a:pt x="1" y="18"/>
                    </a:cubicBezTo>
                    <a:cubicBezTo>
                      <a:pt x="0" y="18"/>
                      <a:pt x="1" y="17"/>
                      <a:pt x="1" y="17"/>
                    </a:cubicBezTo>
                    <a:cubicBezTo>
                      <a:pt x="1" y="15"/>
                      <a:pt x="1" y="15"/>
                      <a:pt x="1" y="15"/>
                    </a:cubicBezTo>
                    <a:cubicBezTo>
                      <a:pt x="1" y="13"/>
                      <a:pt x="1" y="13"/>
                      <a:pt x="1" y="13"/>
                    </a:cubicBezTo>
                    <a:cubicBezTo>
                      <a:pt x="1" y="12"/>
                      <a:pt x="2" y="11"/>
                      <a:pt x="2" y="11"/>
                    </a:cubicBezTo>
                    <a:cubicBezTo>
                      <a:pt x="2" y="10"/>
                      <a:pt x="2" y="9"/>
                      <a:pt x="3" y="8"/>
                    </a:cubicBezTo>
                    <a:cubicBezTo>
                      <a:pt x="3" y="7"/>
                      <a:pt x="4" y="5"/>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4" name="Freeform 26"/>
              <p:cNvSpPr/>
              <p:nvPr/>
            </p:nvSpPr>
            <p:spPr bwMode="auto">
              <a:xfrm>
                <a:off x="5209" y="1160"/>
                <a:ext cx="63" cy="46"/>
              </a:xfrm>
              <a:custGeom>
                <a:avLst/>
                <a:gdLst>
                  <a:gd name="T0" fmla="*/ 3 w 7"/>
                  <a:gd name="T1" fmla="*/ 1 h 5"/>
                  <a:gd name="T2" fmla="*/ 2 w 7"/>
                  <a:gd name="T3" fmla="*/ 2 h 5"/>
                  <a:gd name="T4" fmla="*/ 2 w 7"/>
                  <a:gd name="T5" fmla="*/ 3 h 5"/>
                  <a:gd name="T6" fmla="*/ 2 w 7"/>
                  <a:gd name="T7" fmla="*/ 3 h 5"/>
                  <a:gd name="T8" fmla="*/ 2 w 7"/>
                  <a:gd name="T9" fmla="*/ 3 h 5"/>
                  <a:gd name="T10" fmla="*/ 2 w 7"/>
                  <a:gd name="T11" fmla="*/ 3 h 5"/>
                  <a:gd name="T12" fmla="*/ 2 w 7"/>
                  <a:gd name="T13" fmla="*/ 3 h 5"/>
                  <a:gd name="T14" fmla="*/ 5 w 7"/>
                  <a:gd name="T15" fmla="*/ 2 h 5"/>
                  <a:gd name="T16" fmla="*/ 5 w 7"/>
                  <a:gd name="T17" fmla="*/ 2 h 5"/>
                  <a:gd name="T18" fmla="*/ 5 w 7"/>
                  <a:gd name="T19" fmla="*/ 2 h 5"/>
                  <a:gd name="T20" fmla="*/ 4 w 7"/>
                  <a:gd name="T21" fmla="*/ 1 h 5"/>
                  <a:gd name="T22" fmla="*/ 2 w 7"/>
                  <a:gd name="T23" fmla="*/ 1 h 5"/>
                  <a:gd name="T24" fmla="*/ 2 w 7"/>
                  <a:gd name="T25" fmla="*/ 1 h 5"/>
                  <a:gd name="T26" fmla="*/ 2 w 7"/>
                  <a:gd name="T27" fmla="*/ 0 h 5"/>
                  <a:gd name="T28" fmla="*/ 4 w 7"/>
                  <a:gd name="T29" fmla="*/ 0 h 5"/>
                  <a:gd name="T30" fmla="*/ 6 w 7"/>
                  <a:gd name="T31" fmla="*/ 1 h 5"/>
                  <a:gd name="T32" fmla="*/ 7 w 7"/>
                  <a:gd name="T33" fmla="*/ 3 h 5"/>
                  <a:gd name="T34" fmla="*/ 5 w 7"/>
                  <a:gd name="T35" fmla="*/ 4 h 5"/>
                  <a:gd name="T36" fmla="*/ 2 w 7"/>
                  <a:gd name="T37" fmla="*/ 5 h 5"/>
                  <a:gd name="T38" fmla="*/ 1 w 7"/>
                  <a:gd name="T39" fmla="*/ 4 h 5"/>
                  <a:gd name="T40" fmla="*/ 1 w 7"/>
                  <a:gd name="T41" fmla="*/ 4 h 5"/>
                  <a:gd name="T42" fmla="*/ 0 w 7"/>
                  <a:gd name="T43" fmla="*/ 4 h 5"/>
                  <a:gd name="T44" fmla="*/ 0 w 7"/>
                  <a:gd name="T45" fmla="*/ 4 h 5"/>
                  <a:gd name="T46" fmla="*/ 1 w 7"/>
                  <a:gd name="T47" fmla="*/ 2 h 5"/>
                  <a:gd name="T48" fmla="*/ 2 w 7"/>
                  <a:gd name="T49" fmla="*/ 1 h 5"/>
                  <a:gd name="T50" fmla="*/ 3 w 7"/>
                  <a:gd name="T5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 h="5">
                    <a:moveTo>
                      <a:pt x="3" y="1"/>
                    </a:moveTo>
                    <a:cubicBezTo>
                      <a:pt x="3" y="1"/>
                      <a:pt x="2" y="1"/>
                      <a:pt x="2" y="2"/>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3" y="3"/>
                      <a:pt x="4" y="3"/>
                      <a:pt x="5" y="2"/>
                    </a:cubicBezTo>
                    <a:cubicBezTo>
                      <a:pt x="5" y="2"/>
                      <a:pt x="5" y="2"/>
                      <a:pt x="5" y="2"/>
                    </a:cubicBezTo>
                    <a:cubicBezTo>
                      <a:pt x="5" y="3"/>
                      <a:pt x="5" y="2"/>
                      <a:pt x="5" y="2"/>
                    </a:cubicBezTo>
                    <a:cubicBezTo>
                      <a:pt x="5" y="1"/>
                      <a:pt x="4" y="1"/>
                      <a:pt x="4" y="1"/>
                    </a:cubicBezTo>
                    <a:cubicBezTo>
                      <a:pt x="3" y="0"/>
                      <a:pt x="3" y="0"/>
                      <a:pt x="2" y="1"/>
                    </a:cubicBezTo>
                    <a:cubicBezTo>
                      <a:pt x="2" y="1"/>
                      <a:pt x="2" y="1"/>
                      <a:pt x="2" y="1"/>
                    </a:cubicBezTo>
                    <a:cubicBezTo>
                      <a:pt x="2" y="1"/>
                      <a:pt x="2" y="1"/>
                      <a:pt x="2" y="0"/>
                    </a:cubicBezTo>
                    <a:cubicBezTo>
                      <a:pt x="2" y="0"/>
                      <a:pt x="3" y="0"/>
                      <a:pt x="4" y="0"/>
                    </a:cubicBezTo>
                    <a:cubicBezTo>
                      <a:pt x="5" y="0"/>
                      <a:pt x="6" y="1"/>
                      <a:pt x="6" y="1"/>
                    </a:cubicBezTo>
                    <a:cubicBezTo>
                      <a:pt x="7" y="2"/>
                      <a:pt x="7" y="2"/>
                      <a:pt x="7" y="3"/>
                    </a:cubicBezTo>
                    <a:cubicBezTo>
                      <a:pt x="6" y="4"/>
                      <a:pt x="6" y="4"/>
                      <a:pt x="5" y="4"/>
                    </a:cubicBezTo>
                    <a:cubicBezTo>
                      <a:pt x="4" y="5"/>
                      <a:pt x="3" y="5"/>
                      <a:pt x="2" y="5"/>
                    </a:cubicBezTo>
                    <a:cubicBezTo>
                      <a:pt x="2" y="5"/>
                      <a:pt x="2" y="5"/>
                      <a:pt x="1" y="4"/>
                    </a:cubicBezTo>
                    <a:cubicBezTo>
                      <a:pt x="1" y="4"/>
                      <a:pt x="1" y="4"/>
                      <a:pt x="1" y="4"/>
                    </a:cubicBezTo>
                    <a:cubicBezTo>
                      <a:pt x="0" y="4"/>
                      <a:pt x="0" y="4"/>
                      <a:pt x="0" y="4"/>
                    </a:cubicBezTo>
                    <a:cubicBezTo>
                      <a:pt x="0" y="4"/>
                      <a:pt x="0" y="4"/>
                      <a:pt x="0" y="4"/>
                    </a:cubicBezTo>
                    <a:cubicBezTo>
                      <a:pt x="0" y="3"/>
                      <a:pt x="0" y="2"/>
                      <a:pt x="1" y="2"/>
                    </a:cubicBezTo>
                    <a:cubicBezTo>
                      <a:pt x="1" y="1"/>
                      <a:pt x="2" y="1"/>
                      <a:pt x="2"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5" name="Freeform 27"/>
              <p:cNvSpPr/>
              <p:nvPr/>
            </p:nvSpPr>
            <p:spPr bwMode="auto">
              <a:xfrm>
                <a:off x="5147" y="1115"/>
                <a:ext cx="232" cy="208"/>
              </a:xfrm>
              <a:custGeom>
                <a:avLst/>
                <a:gdLst>
                  <a:gd name="T0" fmla="*/ 1 w 26"/>
                  <a:gd name="T1" fmla="*/ 17 h 23"/>
                  <a:gd name="T2" fmla="*/ 1 w 26"/>
                  <a:gd name="T3" fmla="*/ 19 h 23"/>
                  <a:gd name="T4" fmla="*/ 1 w 26"/>
                  <a:gd name="T5" fmla="*/ 20 h 23"/>
                  <a:gd name="T6" fmla="*/ 2 w 26"/>
                  <a:gd name="T7" fmla="*/ 21 h 23"/>
                  <a:gd name="T8" fmla="*/ 6 w 26"/>
                  <a:gd name="T9" fmla="*/ 20 h 23"/>
                  <a:gd name="T10" fmla="*/ 7 w 26"/>
                  <a:gd name="T11" fmla="*/ 19 h 23"/>
                  <a:gd name="T12" fmla="*/ 8 w 26"/>
                  <a:gd name="T13" fmla="*/ 18 h 23"/>
                  <a:gd name="T14" fmla="*/ 8 w 26"/>
                  <a:gd name="T15" fmla="*/ 17 h 23"/>
                  <a:gd name="T16" fmla="*/ 9 w 26"/>
                  <a:gd name="T17" fmla="*/ 17 h 23"/>
                  <a:gd name="T18" fmla="*/ 12 w 26"/>
                  <a:gd name="T19" fmla="*/ 17 h 23"/>
                  <a:gd name="T20" fmla="*/ 14 w 26"/>
                  <a:gd name="T21" fmla="*/ 17 h 23"/>
                  <a:gd name="T22" fmla="*/ 15 w 26"/>
                  <a:gd name="T23" fmla="*/ 18 h 23"/>
                  <a:gd name="T24" fmla="*/ 15 w 26"/>
                  <a:gd name="T25" fmla="*/ 18 h 23"/>
                  <a:gd name="T26" fmla="*/ 16 w 26"/>
                  <a:gd name="T27" fmla="*/ 19 h 23"/>
                  <a:gd name="T28" fmla="*/ 16 w 26"/>
                  <a:gd name="T29" fmla="*/ 20 h 23"/>
                  <a:gd name="T30" fmla="*/ 16 w 26"/>
                  <a:gd name="T31" fmla="*/ 21 h 23"/>
                  <a:gd name="T32" fmla="*/ 16 w 26"/>
                  <a:gd name="T33" fmla="*/ 21 h 23"/>
                  <a:gd name="T34" fmla="*/ 16 w 26"/>
                  <a:gd name="T35" fmla="*/ 21 h 23"/>
                  <a:gd name="T36" fmla="*/ 16 w 26"/>
                  <a:gd name="T37" fmla="*/ 21 h 23"/>
                  <a:gd name="T38" fmla="*/ 16 w 26"/>
                  <a:gd name="T39" fmla="*/ 21 h 23"/>
                  <a:gd name="T40" fmla="*/ 17 w 26"/>
                  <a:gd name="T41" fmla="*/ 21 h 23"/>
                  <a:gd name="T42" fmla="*/ 20 w 26"/>
                  <a:gd name="T43" fmla="*/ 21 h 23"/>
                  <a:gd name="T44" fmla="*/ 22 w 26"/>
                  <a:gd name="T45" fmla="*/ 20 h 23"/>
                  <a:gd name="T46" fmla="*/ 24 w 26"/>
                  <a:gd name="T47" fmla="*/ 19 h 23"/>
                  <a:gd name="T48" fmla="*/ 24 w 26"/>
                  <a:gd name="T49" fmla="*/ 17 h 23"/>
                  <a:gd name="T50" fmla="*/ 22 w 26"/>
                  <a:gd name="T51" fmla="*/ 12 h 23"/>
                  <a:gd name="T52" fmla="*/ 21 w 26"/>
                  <a:gd name="T53" fmla="*/ 7 h 23"/>
                  <a:gd name="T54" fmla="*/ 19 w 26"/>
                  <a:gd name="T55" fmla="*/ 3 h 23"/>
                  <a:gd name="T56" fmla="*/ 13 w 26"/>
                  <a:gd name="T57" fmla="*/ 0 h 23"/>
                  <a:gd name="T58" fmla="*/ 11 w 26"/>
                  <a:gd name="T59" fmla="*/ 0 h 23"/>
                  <a:gd name="T60" fmla="*/ 13 w 26"/>
                  <a:gd name="T61" fmla="*/ 0 h 23"/>
                  <a:gd name="T62" fmla="*/ 16 w 26"/>
                  <a:gd name="T63" fmla="*/ 1 h 23"/>
                  <a:gd name="T64" fmla="*/ 20 w 26"/>
                  <a:gd name="T65" fmla="*/ 3 h 23"/>
                  <a:gd name="T66" fmla="*/ 22 w 26"/>
                  <a:gd name="T67" fmla="*/ 7 h 23"/>
                  <a:gd name="T68" fmla="*/ 24 w 26"/>
                  <a:gd name="T69" fmla="*/ 11 h 23"/>
                  <a:gd name="T70" fmla="*/ 26 w 26"/>
                  <a:gd name="T71" fmla="*/ 17 h 23"/>
                  <a:gd name="T72" fmla="*/ 25 w 26"/>
                  <a:gd name="T73" fmla="*/ 20 h 23"/>
                  <a:gd name="T74" fmla="*/ 24 w 26"/>
                  <a:gd name="T75" fmla="*/ 21 h 23"/>
                  <a:gd name="T76" fmla="*/ 23 w 26"/>
                  <a:gd name="T77" fmla="*/ 22 h 23"/>
                  <a:gd name="T78" fmla="*/ 20 w 26"/>
                  <a:gd name="T79" fmla="*/ 23 h 23"/>
                  <a:gd name="T80" fmla="*/ 17 w 26"/>
                  <a:gd name="T81" fmla="*/ 23 h 23"/>
                  <a:gd name="T82" fmla="*/ 15 w 26"/>
                  <a:gd name="T83" fmla="*/ 22 h 23"/>
                  <a:gd name="T84" fmla="*/ 15 w 26"/>
                  <a:gd name="T85" fmla="*/ 22 h 23"/>
                  <a:gd name="T86" fmla="*/ 15 w 26"/>
                  <a:gd name="T87" fmla="*/ 22 h 23"/>
                  <a:gd name="T88" fmla="*/ 15 w 26"/>
                  <a:gd name="T89" fmla="*/ 22 h 23"/>
                  <a:gd name="T90" fmla="*/ 14 w 26"/>
                  <a:gd name="T91" fmla="*/ 22 h 23"/>
                  <a:gd name="T92" fmla="*/ 14 w 26"/>
                  <a:gd name="T93" fmla="*/ 21 h 23"/>
                  <a:gd name="T94" fmla="*/ 14 w 26"/>
                  <a:gd name="T95" fmla="*/ 19 h 23"/>
                  <a:gd name="T96" fmla="*/ 14 w 26"/>
                  <a:gd name="T97" fmla="*/ 19 h 23"/>
                  <a:gd name="T98" fmla="*/ 14 w 26"/>
                  <a:gd name="T99" fmla="*/ 19 h 23"/>
                  <a:gd name="T100" fmla="*/ 14 w 26"/>
                  <a:gd name="T101" fmla="*/ 19 h 23"/>
                  <a:gd name="T102" fmla="*/ 12 w 26"/>
                  <a:gd name="T103" fmla="*/ 19 h 23"/>
                  <a:gd name="T104" fmla="*/ 9 w 26"/>
                  <a:gd name="T105" fmla="*/ 19 h 23"/>
                  <a:gd name="T106" fmla="*/ 9 w 26"/>
                  <a:gd name="T107" fmla="*/ 19 h 23"/>
                  <a:gd name="T108" fmla="*/ 8 w 26"/>
                  <a:gd name="T109" fmla="*/ 19 h 23"/>
                  <a:gd name="T110" fmla="*/ 8 w 26"/>
                  <a:gd name="T111" fmla="*/ 19 h 23"/>
                  <a:gd name="T112" fmla="*/ 6 w 26"/>
                  <a:gd name="T113" fmla="*/ 21 h 23"/>
                  <a:gd name="T114" fmla="*/ 2 w 26"/>
                  <a:gd name="T115" fmla="*/ 21 h 23"/>
                  <a:gd name="T116" fmla="*/ 1 w 26"/>
                  <a:gd name="T117" fmla="*/ 21 h 23"/>
                  <a:gd name="T118" fmla="*/ 0 w 26"/>
                  <a:gd name="T119" fmla="*/ 19 h 23"/>
                  <a:gd name="T120" fmla="*/ 1 w 26"/>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 h="23">
                    <a:moveTo>
                      <a:pt x="1" y="17"/>
                    </a:moveTo>
                    <a:cubicBezTo>
                      <a:pt x="1" y="17"/>
                      <a:pt x="1" y="18"/>
                      <a:pt x="1" y="19"/>
                    </a:cubicBezTo>
                    <a:cubicBezTo>
                      <a:pt x="1" y="20"/>
                      <a:pt x="1" y="20"/>
                      <a:pt x="1" y="20"/>
                    </a:cubicBezTo>
                    <a:cubicBezTo>
                      <a:pt x="1" y="21"/>
                      <a:pt x="2" y="21"/>
                      <a:pt x="2" y="21"/>
                    </a:cubicBezTo>
                    <a:cubicBezTo>
                      <a:pt x="3" y="21"/>
                      <a:pt x="5" y="21"/>
                      <a:pt x="6" y="20"/>
                    </a:cubicBezTo>
                    <a:cubicBezTo>
                      <a:pt x="6" y="20"/>
                      <a:pt x="6" y="20"/>
                      <a:pt x="7" y="19"/>
                    </a:cubicBezTo>
                    <a:cubicBezTo>
                      <a:pt x="7" y="18"/>
                      <a:pt x="7" y="18"/>
                      <a:pt x="8" y="18"/>
                    </a:cubicBezTo>
                    <a:cubicBezTo>
                      <a:pt x="8" y="18"/>
                      <a:pt x="8" y="17"/>
                      <a:pt x="8" y="17"/>
                    </a:cubicBezTo>
                    <a:cubicBezTo>
                      <a:pt x="9" y="17"/>
                      <a:pt x="9" y="17"/>
                      <a:pt x="9" y="17"/>
                    </a:cubicBezTo>
                    <a:cubicBezTo>
                      <a:pt x="10" y="17"/>
                      <a:pt x="11" y="17"/>
                      <a:pt x="12" y="17"/>
                    </a:cubicBezTo>
                    <a:cubicBezTo>
                      <a:pt x="12" y="17"/>
                      <a:pt x="13" y="17"/>
                      <a:pt x="14" y="17"/>
                    </a:cubicBezTo>
                    <a:cubicBezTo>
                      <a:pt x="15" y="17"/>
                      <a:pt x="15" y="18"/>
                      <a:pt x="15" y="18"/>
                    </a:cubicBezTo>
                    <a:cubicBezTo>
                      <a:pt x="15" y="18"/>
                      <a:pt x="15" y="18"/>
                      <a:pt x="15" y="18"/>
                    </a:cubicBezTo>
                    <a:cubicBezTo>
                      <a:pt x="15" y="18"/>
                      <a:pt x="16" y="19"/>
                      <a:pt x="16" y="19"/>
                    </a:cubicBezTo>
                    <a:cubicBezTo>
                      <a:pt x="16" y="20"/>
                      <a:pt x="16" y="20"/>
                      <a:pt x="16" y="20"/>
                    </a:cubicBezTo>
                    <a:cubicBezTo>
                      <a:pt x="16" y="20"/>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7" y="21"/>
                      <a:pt x="17" y="21"/>
                    </a:cubicBezTo>
                    <a:cubicBezTo>
                      <a:pt x="18" y="21"/>
                      <a:pt x="19" y="21"/>
                      <a:pt x="20" y="21"/>
                    </a:cubicBezTo>
                    <a:cubicBezTo>
                      <a:pt x="21" y="21"/>
                      <a:pt x="21" y="21"/>
                      <a:pt x="22" y="20"/>
                    </a:cubicBezTo>
                    <a:cubicBezTo>
                      <a:pt x="23" y="20"/>
                      <a:pt x="23" y="20"/>
                      <a:pt x="24" y="19"/>
                    </a:cubicBezTo>
                    <a:cubicBezTo>
                      <a:pt x="24" y="19"/>
                      <a:pt x="24" y="18"/>
                      <a:pt x="24" y="17"/>
                    </a:cubicBezTo>
                    <a:cubicBezTo>
                      <a:pt x="23" y="15"/>
                      <a:pt x="23" y="13"/>
                      <a:pt x="22" y="12"/>
                    </a:cubicBezTo>
                    <a:cubicBezTo>
                      <a:pt x="22" y="10"/>
                      <a:pt x="21" y="9"/>
                      <a:pt x="21" y="7"/>
                    </a:cubicBezTo>
                    <a:cubicBezTo>
                      <a:pt x="20" y="6"/>
                      <a:pt x="20" y="4"/>
                      <a:pt x="19" y="3"/>
                    </a:cubicBezTo>
                    <a:cubicBezTo>
                      <a:pt x="17" y="1"/>
                      <a:pt x="15" y="1"/>
                      <a:pt x="13" y="0"/>
                    </a:cubicBezTo>
                    <a:cubicBezTo>
                      <a:pt x="12" y="0"/>
                      <a:pt x="11" y="0"/>
                      <a:pt x="11" y="0"/>
                    </a:cubicBezTo>
                    <a:cubicBezTo>
                      <a:pt x="11" y="0"/>
                      <a:pt x="12" y="0"/>
                      <a:pt x="13" y="0"/>
                    </a:cubicBezTo>
                    <a:cubicBezTo>
                      <a:pt x="14" y="0"/>
                      <a:pt x="15" y="0"/>
                      <a:pt x="16" y="1"/>
                    </a:cubicBezTo>
                    <a:cubicBezTo>
                      <a:pt x="17" y="1"/>
                      <a:pt x="19" y="2"/>
                      <a:pt x="20" y="3"/>
                    </a:cubicBezTo>
                    <a:cubicBezTo>
                      <a:pt x="21" y="4"/>
                      <a:pt x="22" y="5"/>
                      <a:pt x="22" y="7"/>
                    </a:cubicBezTo>
                    <a:cubicBezTo>
                      <a:pt x="23" y="8"/>
                      <a:pt x="24" y="10"/>
                      <a:pt x="24" y="11"/>
                    </a:cubicBezTo>
                    <a:cubicBezTo>
                      <a:pt x="25" y="13"/>
                      <a:pt x="25" y="15"/>
                      <a:pt x="26" y="17"/>
                    </a:cubicBezTo>
                    <a:cubicBezTo>
                      <a:pt x="26" y="18"/>
                      <a:pt x="26" y="19"/>
                      <a:pt x="25" y="20"/>
                    </a:cubicBezTo>
                    <a:cubicBezTo>
                      <a:pt x="25" y="21"/>
                      <a:pt x="25" y="21"/>
                      <a:pt x="24" y="21"/>
                    </a:cubicBezTo>
                    <a:cubicBezTo>
                      <a:pt x="24" y="22"/>
                      <a:pt x="23" y="22"/>
                      <a:pt x="23" y="22"/>
                    </a:cubicBezTo>
                    <a:cubicBezTo>
                      <a:pt x="22" y="23"/>
                      <a:pt x="21" y="23"/>
                      <a:pt x="20" y="23"/>
                    </a:cubicBezTo>
                    <a:cubicBezTo>
                      <a:pt x="19" y="23"/>
                      <a:pt x="18" y="23"/>
                      <a:pt x="17" y="23"/>
                    </a:cubicBezTo>
                    <a:cubicBezTo>
                      <a:pt x="17" y="23"/>
                      <a:pt x="16" y="23"/>
                      <a:pt x="15" y="22"/>
                    </a:cubicBezTo>
                    <a:cubicBezTo>
                      <a:pt x="15" y="22"/>
                      <a:pt x="15" y="22"/>
                      <a:pt x="15" y="22"/>
                    </a:cubicBezTo>
                    <a:cubicBezTo>
                      <a:pt x="15" y="22"/>
                      <a:pt x="15" y="22"/>
                      <a:pt x="15" y="22"/>
                    </a:cubicBezTo>
                    <a:cubicBezTo>
                      <a:pt x="15" y="22"/>
                      <a:pt x="15" y="22"/>
                      <a:pt x="15" y="22"/>
                    </a:cubicBezTo>
                    <a:cubicBezTo>
                      <a:pt x="14" y="22"/>
                      <a:pt x="14" y="22"/>
                      <a:pt x="14" y="22"/>
                    </a:cubicBezTo>
                    <a:cubicBezTo>
                      <a:pt x="14" y="21"/>
                      <a:pt x="14" y="21"/>
                      <a:pt x="14" y="21"/>
                    </a:cubicBezTo>
                    <a:cubicBezTo>
                      <a:pt x="14" y="20"/>
                      <a:pt x="14" y="20"/>
                      <a:pt x="14" y="19"/>
                    </a:cubicBezTo>
                    <a:cubicBezTo>
                      <a:pt x="14" y="19"/>
                      <a:pt x="14" y="19"/>
                      <a:pt x="14" y="19"/>
                    </a:cubicBezTo>
                    <a:cubicBezTo>
                      <a:pt x="14" y="19"/>
                      <a:pt x="14" y="19"/>
                      <a:pt x="14" y="19"/>
                    </a:cubicBezTo>
                    <a:cubicBezTo>
                      <a:pt x="14" y="19"/>
                      <a:pt x="14" y="19"/>
                      <a:pt x="14" y="19"/>
                    </a:cubicBezTo>
                    <a:cubicBezTo>
                      <a:pt x="13" y="19"/>
                      <a:pt x="12" y="19"/>
                      <a:pt x="12" y="19"/>
                    </a:cubicBezTo>
                    <a:cubicBezTo>
                      <a:pt x="11" y="19"/>
                      <a:pt x="10" y="18"/>
                      <a:pt x="9" y="19"/>
                    </a:cubicBezTo>
                    <a:cubicBezTo>
                      <a:pt x="9" y="19"/>
                      <a:pt x="9" y="19"/>
                      <a:pt x="9" y="19"/>
                    </a:cubicBezTo>
                    <a:cubicBezTo>
                      <a:pt x="9" y="19"/>
                      <a:pt x="8" y="19"/>
                      <a:pt x="8" y="19"/>
                    </a:cubicBezTo>
                    <a:cubicBezTo>
                      <a:pt x="8" y="19"/>
                      <a:pt x="8" y="19"/>
                      <a:pt x="8" y="19"/>
                    </a:cubicBezTo>
                    <a:cubicBezTo>
                      <a:pt x="7" y="20"/>
                      <a:pt x="7" y="21"/>
                      <a:pt x="6" y="21"/>
                    </a:cubicBezTo>
                    <a:cubicBezTo>
                      <a:pt x="5" y="22"/>
                      <a:pt x="3" y="22"/>
                      <a:pt x="2" y="21"/>
                    </a:cubicBezTo>
                    <a:cubicBezTo>
                      <a:pt x="2" y="21"/>
                      <a:pt x="1" y="21"/>
                      <a:pt x="1" y="21"/>
                    </a:cubicBezTo>
                    <a:cubicBezTo>
                      <a:pt x="0" y="20"/>
                      <a:pt x="0" y="20"/>
                      <a:pt x="0" y="19"/>
                    </a:cubicBezTo>
                    <a:cubicBezTo>
                      <a:pt x="1" y="18"/>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6" name="Freeform 28"/>
              <p:cNvSpPr/>
              <p:nvPr/>
            </p:nvSpPr>
            <p:spPr bwMode="auto">
              <a:xfrm>
                <a:off x="5156" y="1251"/>
                <a:ext cx="116" cy="63"/>
              </a:xfrm>
              <a:custGeom>
                <a:avLst/>
                <a:gdLst>
                  <a:gd name="T0" fmla="*/ 2 w 13"/>
                  <a:gd name="T1" fmla="*/ 6 h 7"/>
                  <a:gd name="T2" fmla="*/ 0 w 13"/>
                  <a:gd name="T3" fmla="*/ 3 h 7"/>
                  <a:gd name="T4" fmla="*/ 3 w 13"/>
                  <a:gd name="T5" fmla="*/ 6 h 7"/>
                  <a:gd name="T6" fmla="*/ 2 w 13"/>
                  <a:gd name="T7" fmla="*/ 4 h 7"/>
                  <a:gd name="T8" fmla="*/ 4 w 13"/>
                  <a:gd name="T9" fmla="*/ 6 h 7"/>
                  <a:gd name="T10" fmla="*/ 4 w 13"/>
                  <a:gd name="T11" fmla="*/ 3 h 7"/>
                  <a:gd name="T12" fmla="*/ 4 w 13"/>
                  <a:gd name="T13" fmla="*/ 3 h 7"/>
                  <a:gd name="T14" fmla="*/ 6 w 13"/>
                  <a:gd name="T15" fmla="*/ 4 h 7"/>
                  <a:gd name="T16" fmla="*/ 5 w 13"/>
                  <a:gd name="T17" fmla="*/ 2 h 7"/>
                  <a:gd name="T18" fmla="*/ 6 w 13"/>
                  <a:gd name="T19" fmla="*/ 4 h 7"/>
                  <a:gd name="T20" fmla="*/ 6 w 13"/>
                  <a:gd name="T21" fmla="*/ 1 h 7"/>
                  <a:gd name="T22" fmla="*/ 8 w 13"/>
                  <a:gd name="T23" fmla="*/ 2 h 7"/>
                  <a:gd name="T24" fmla="*/ 7 w 13"/>
                  <a:gd name="T25" fmla="*/ 0 h 7"/>
                  <a:gd name="T26" fmla="*/ 7 w 13"/>
                  <a:gd name="T27" fmla="*/ 2 h 7"/>
                  <a:gd name="T28" fmla="*/ 8 w 13"/>
                  <a:gd name="T29" fmla="*/ 0 h 7"/>
                  <a:gd name="T30" fmla="*/ 9 w 13"/>
                  <a:gd name="T31" fmla="*/ 1 h 7"/>
                  <a:gd name="T32" fmla="*/ 9 w 13"/>
                  <a:gd name="T33" fmla="*/ 0 h 7"/>
                  <a:gd name="T34" fmla="*/ 10 w 13"/>
                  <a:gd name="T35" fmla="*/ 1 h 7"/>
                  <a:gd name="T36" fmla="*/ 10 w 13"/>
                  <a:gd name="T37" fmla="*/ 0 h 7"/>
                  <a:gd name="T38" fmla="*/ 11 w 13"/>
                  <a:gd name="T39" fmla="*/ 2 h 7"/>
                  <a:gd name="T40" fmla="*/ 11 w 13"/>
                  <a:gd name="T41" fmla="*/ 0 h 7"/>
                  <a:gd name="T42" fmla="*/ 12 w 13"/>
                  <a:gd name="T43" fmla="*/ 2 h 7"/>
                  <a:gd name="T44" fmla="*/ 12 w 13"/>
                  <a:gd name="T45" fmla="*/ 1 h 7"/>
                  <a:gd name="T46" fmla="*/ 13 w 13"/>
                  <a:gd name="T47" fmla="*/ 2 h 7"/>
                  <a:gd name="T48" fmla="*/ 12 w 13"/>
                  <a:gd name="T49" fmla="*/ 1 h 7"/>
                  <a:gd name="T50" fmla="*/ 12 w 13"/>
                  <a:gd name="T51" fmla="*/ 2 h 7"/>
                  <a:gd name="T52" fmla="*/ 12 w 13"/>
                  <a:gd name="T53" fmla="*/ 2 h 7"/>
                  <a:gd name="T54" fmla="*/ 10 w 13"/>
                  <a:gd name="T55" fmla="*/ 1 h 7"/>
                  <a:gd name="T56" fmla="*/ 10 w 13"/>
                  <a:gd name="T57" fmla="*/ 2 h 7"/>
                  <a:gd name="T58" fmla="*/ 9 w 13"/>
                  <a:gd name="T59" fmla="*/ 1 h 7"/>
                  <a:gd name="T60" fmla="*/ 9 w 13"/>
                  <a:gd name="T61" fmla="*/ 1 h 7"/>
                  <a:gd name="T62" fmla="*/ 9 w 13"/>
                  <a:gd name="T63" fmla="*/ 3 h 7"/>
                  <a:gd name="T64" fmla="*/ 8 w 13"/>
                  <a:gd name="T65" fmla="*/ 0 h 7"/>
                  <a:gd name="T66" fmla="*/ 7 w 13"/>
                  <a:gd name="T67" fmla="*/ 2 h 7"/>
                  <a:gd name="T68" fmla="*/ 8 w 13"/>
                  <a:gd name="T69" fmla="*/ 2 h 7"/>
                  <a:gd name="T70" fmla="*/ 7 w 13"/>
                  <a:gd name="T71" fmla="*/ 3 h 7"/>
                  <a:gd name="T72" fmla="*/ 6 w 13"/>
                  <a:gd name="T73" fmla="*/ 2 h 7"/>
                  <a:gd name="T74" fmla="*/ 6 w 13"/>
                  <a:gd name="T75" fmla="*/ 3 h 7"/>
                  <a:gd name="T76" fmla="*/ 5 w 13"/>
                  <a:gd name="T77" fmla="*/ 3 h 7"/>
                  <a:gd name="T78" fmla="*/ 6 w 13"/>
                  <a:gd name="T79" fmla="*/ 5 h 7"/>
                  <a:gd name="T80" fmla="*/ 5 w 13"/>
                  <a:gd name="T81" fmla="*/ 3 h 7"/>
                  <a:gd name="T82" fmla="*/ 5 w 13"/>
                  <a:gd name="T83" fmla="*/ 5 h 7"/>
                  <a:gd name="T84" fmla="*/ 5 w 13"/>
                  <a:gd name="T85" fmla="*/ 6 h 7"/>
                  <a:gd name="T86" fmla="*/ 4 w 13"/>
                  <a:gd name="T87" fmla="*/ 6 h 7"/>
                  <a:gd name="T88" fmla="*/ 3 w 13"/>
                  <a:gd name="T89" fmla="*/ 6 h 7"/>
                  <a:gd name="T90" fmla="*/ 2 w 13"/>
                  <a:gd name="T91" fmla="*/ 6 h 7"/>
                  <a:gd name="T92" fmla="*/ 1 w 13"/>
                  <a:gd name="T93" fmla="*/ 3 h 7"/>
                  <a:gd name="T94" fmla="*/ 2 w 13"/>
                  <a:gd name="T95" fmla="*/ 6 h 7"/>
                  <a:gd name="T96" fmla="*/ 0 w 13"/>
                  <a:gd name="T9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7">
                    <a:moveTo>
                      <a:pt x="0" y="4"/>
                    </a:moveTo>
                    <a:cubicBezTo>
                      <a:pt x="0" y="5"/>
                      <a:pt x="1" y="5"/>
                      <a:pt x="2" y="6"/>
                    </a:cubicBezTo>
                    <a:cubicBezTo>
                      <a:pt x="2" y="6"/>
                      <a:pt x="2" y="6"/>
                      <a:pt x="2" y="6"/>
                    </a:cubicBezTo>
                    <a:cubicBezTo>
                      <a:pt x="2" y="6"/>
                      <a:pt x="1" y="5"/>
                      <a:pt x="1" y="5"/>
                    </a:cubicBezTo>
                    <a:cubicBezTo>
                      <a:pt x="1" y="4"/>
                      <a:pt x="0" y="4"/>
                      <a:pt x="0" y="3"/>
                    </a:cubicBezTo>
                    <a:cubicBezTo>
                      <a:pt x="0" y="3"/>
                      <a:pt x="0" y="3"/>
                      <a:pt x="0" y="3"/>
                    </a:cubicBezTo>
                    <a:cubicBezTo>
                      <a:pt x="0" y="3"/>
                      <a:pt x="0" y="3"/>
                      <a:pt x="0" y="3"/>
                    </a:cubicBezTo>
                    <a:cubicBezTo>
                      <a:pt x="0" y="3"/>
                      <a:pt x="0" y="3"/>
                      <a:pt x="0" y="3"/>
                    </a:cubicBezTo>
                    <a:cubicBezTo>
                      <a:pt x="2" y="4"/>
                      <a:pt x="2" y="5"/>
                      <a:pt x="3" y="6"/>
                    </a:cubicBezTo>
                    <a:cubicBezTo>
                      <a:pt x="2" y="6"/>
                      <a:pt x="2" y="6"/>
                      <a:pt x="2" y="6"/>
                    </a:cubicBezTo>
                    <a:cubicBezTo>
                      <a:pt x="2" y="5"/>
                      <a:pt x="2" y="5"/>
                      <a:pt x="2" y="4"/>
                    </a:cubicBezTo>
                    <a:cubicBezTo>
                      <a:pt x="2" y="4"/>
                      <a:pt x="2" y="4"/>
                      <a:pt x="2" y="4"/>
                    </a:cubicBezTo>
                    <a:cubicBezTo>
                      <a:pt x="2" y="4"/>
                      <a:pt x="3" y="4"/>
                      <a:pt x="3" y="4"/>
                    </a:cubicBezTo>
                    <a:cubicBezTo>
                      <a:pt x="4" y="4"/>
                      <a:pt x="4" y="5"/>
                      <a:pt x="5" y="6"/>
                    </a:cubicBezTo>
                    <a:cubicBezTo>
                      <a:pt x="4" y="6"/>
                      <a:pt x="4" y="6"/>
                      <a:pt x="4" y="6"/>
                    </a:cubicBezTo>
                    <a:cubicBezTo>
                      <a:pt x="4" y="5"/>
                      <a:pt x="4" y="5"/>
                      <a:pt x="4" y="4"/>
                    </a:cubicBezTo>
                    <a:cubicBezTo>
                      <a:pt x="4" y="3"/>
                      <a:pt x="4" y="3"/>
                      <a:pt x="4" y="3"/>
                    </a:cubicBezTo>
                    <a:cubicBezTo>
                      <a:pt x="4" y="3"/>
                      <a:pt x="4" y="3"/>
                      <a:pt x="4" y="3"/>
                    </a:cubicBezTo>
                    <a:cubicBezTo>
                      <a:pt x="5" y="4"/>
                      <a:pt x="5" y="4"/>
                      <a:pt x="5" y="4"/>
                    </a:cubicBezTo>
                    <a:cubicBezTo>
                      <a:pt x="5" y="5"/>
                      <a:pt x="5" y="5"/>
                      <a:pt x="5" y="5"/>
                    </a:cubicBezTo>
                    <a:cubicBezTo>
                      <a:pt x="4" y="4"/>
                      <a:pt x="4" y="4"/>
                      <a:pt x="4" y="3"/>
                    </a:cubicBezTo>
                    <a:cubicBezTo>
                      <a:pt x="4" y="3"/>
                      <a:pt x="4" y="3"/>
                      <a:pt x="5" y="3"/>
                    </a:cubicBezTo>
                    <a:cubicBezTo>
                      <a:pt x="5" y="3"/>
                      <a:pt x="5" y="3"/>
                      <a:pt x="5" y="3"/>
                    </a:cubicBezTo>
                    <a:cubicBezTo>
                      <a:pt x="6" y="3"/>
                      <a:pt x="6" y="4"/>
                      <a:pt x="6" y="4"/>
                    </a:cubicBezTo>
                    <a:cubicBezTo>
                      <a:pt x="5" y="4"/>
                      <a:pt x="5" y="4"/>
                      <a:pt x="5" y="4"/>
                    </a:cubicBezTo>
                    <a:cubicBezTo>
                      <a:pt x="5" y="4"/>
                      <a:pt x="4" y="3"/>
                      <a:pt x="5" y="2"/>
                    </a:cubicBezTo>
                    <a:cubicBezTo>
                      <a:pt x="5" y="2"/>
                      <a:pt x="5" y="2"/>
                      <a:pt x="5" y="2"/>
                    </a:cubicBezTo>
                    <a:cubicBezTo>
                      <a:pt x="5" y="2"/>
                      <a:pt x="5" y="2"/>
                      <a:pt x="5" y="2"/>
                    </a:cubicBezTo>
                    <a:cubicBezTo>
                      <a:pt x="6" y="2"/>
                      <a:pt x="6" y="3"/>
                      <a:pt x="6" y="3"/>
                    </a:cubicBezTo>
                    <a:cubicBezTo>
                      <a:pt x="6" y="4"/>
                      <a:pt x="6" y="4"/>
                      <a:pt x="6" y="4"/>
                    </a:cubicBezTo>
                    <a:cubicBezTo>
                      <a:pt x="5" y="3"/>
                      <a:pt x="5" y="3"/>
                      <a:pt x="5" y="3"/>
                    </a:cubicBezTo>
                    <a:cubicBezTo>
                      <a:pt x="5" y="2"/>
                      <a:pt x="5" y="2"/>
                      <a:pt x="6" y="1"/>
                    </a:cubicBezTo>
                    <a:cubicBezTo>
                      <a:pt x="6" y="1"/>
                      <a:pt x="6" y="1"/>
                      <a:pt x="6" y="1"/>
                    </a:cubicBezTo>
                    <a:cubicBezTo>
                      <a:pt x="6" y="1"/>
                      <a:pt x="6" y="1"/>
                      <a:pt x="6" y="1"/>
                    </a:cubicBezTo>
                    <a:cubicBezTo>
                      <a:pt x="7" y="1"/>
                      <a:pt x="7" y="1"/>
                      <a:pt x="7" y="2"/>
                    </a:cubicBezTo>
                    <a:cubicBezTo>
                      <a:pt x="7" y="2"/>
                      <a:pt x="7" y="2"/>
                      <a:pt x="8" y="2"/>
                    </a:cubicBezTo>
                    <a:cubicBezTo>
                      <a:pt x="7" y="3"/>
                      <a:pt x="7" y="3"/>
                      <a:pt x="7" y="3"/>
                    </a:cubicBezTo>
                    <a:cubicBezTo>
                      <a:pt x="7" y="2"/>
                      <a:pt x="7" y="2"/>
                      <a:pt x="6" y="2"/>
                    </a:cubicBezTo>
                    <a:cubicBezTo>
                      <a:pt x="6" y="1"/>
                      <a:pt x="6" y="1"/>
                      <a:pt x="7" y="0"/>
                    </a:cubicBezTo>
                    <a:cubicBezTo>
                      <a:pt x="7" y="0"/>
                      <a:pt x="7" y="0"/>
                      <a:pt x="7" y="0"/>
                    </a:cubicBezTo>
                    <a:cubicBezTo>
                      <a:pt x="8" y="1"/>
                      <a:pt x="8" y="1"/>
                      <a:pt x="8" y="2"/>
                    </a:cubicBezTo>
                    <a:cubicBezTo>
                      <a:pt x="7" y="2"/>
                      <a:pt x="7" y="2"/>
                      <a:pt x="7" y="2"/>
                    </a:cubicBezTo>
                    <a:cubicBezTo>
                      <a:pt x="7" y="1"/>
                      <a:pt x="7" y="1"/>
                      <a:pt x="7" y="0"/>
                    </a:cubicBezTo>
                    <a:cubicBezTo>
                      <a:pt x="7" y="0"/>
                      <a:pt x="7" y="0"/>
                      <a:pt x="7" y="0"/>
                    </a:cubicBezTo>
                    <a:cubicBezTo>
                      <a:pt x="7" y="0"/>
                      <a:pt x="8" y="0"/>
                      <a:pt x="8" y="0"/>
                    </a:cubicBezTo>
                    <a:cubicBezTo>
                      <a:pt x="10" y="2"/>
                      <a:pt x="10" y="2"/>
                      <a:pt x="10" y="2"/>
                    </a:cubicBezTo>
                    <a:cubicBezTo>
                      <a:pt x="9" y="2"/>
                      <a:pt x="9" y="2"/>
                      <a:pt x="9" y="2"/>
                    </a:cubicBezTo>
                    <a:cubicBezTo>
                      <a:pt x="9" y="1"/>
                      <a:pt x="9" y="1"/>
                      <a:pt x="9" y="1"/>
                    </a:cubicBezTo>
                    <a:cubicBezTo>
                      <a:pt x="8" y="1"/>
                      <a:pt x="8" y="1"/>
                      <a:pt x="8" y="1"/>
                    </a:cubicBezTo>
                    <a:cubicBezTo>
                      <a:pt x="8" y="1"/>
                      <a:pt x="8" y="0"/>
                      <a:pt x="9" y="0"/>
                    </a:cubicBezTo>
                    <a:cubicBezTo>
                      <a:pt x="9" y="0"/>
                      <a:pt x="9" y="0"/>
                      <a:pt x="9" y="0"/>
                    </a:cubicBezTo>
                    <a:cubicBezTo>
                      <a:pt x="9" y="0"/>
                      <a:pt x="10" y="0"/>
                      <a:pt x="10" y="0"/>
                    </a:cubicBezTo>
                    <a:cubicBezTo>
                      <a:pt x="10" y="1"/>
                      <a:pt x="10" y="1"/>
                      <a:pt x="10" y="1"/>
                    </a:cubicBezTo>
                    <a:cubicBezTo>
                      <a:pt x="10" y="1"/>
                      <a:pt x="10" y="1"/>
                      <a:pt x="10" y="1"/>
                    </a:cubicBezTo>
                    <a:cubicBezTo>
                      <a:pt x="10" y="2"/>
                      <a:pt x="10" y="2"/>
                      <a:pt x="10" y="2"/>
                    </a:cubicBezTo>
                    <a:cubicBezTo>
                      <a:pt x="10" y="1"/>
                      <a:pt x="10" y="1"/>
                      <a:pt x="10" y="0"/>
                    </a:cubicBezTo>
                    <a:cubicBezTo>
                      <a:pt x="10" y="0"/>
                      <a:pt x="10" y="0"/>
                      <a:pt x="10" y="0"/>
                    </a:cubicBezTo>
                    <a:cubicBezTo>
                      <a:pt x="11" y="0"/>
                      <a:pt x="11" y="1"/>
                      <a:pt x="11" y="1"/>
                    </a:cubicBezTo>
                    <a:cubicBezTo>
                      <a:pt x="12" y="2"/>
                      <a:pt x="12" y="2"/>
                      <a:pt x="12" y="2"/>
                    </a:cubicBezTo>
                    <a:cubicBezTo>
                      <a:pt x="11" y="2"/>
                      <a:pt x="11" y="2"/>
                      <a:pt x="11" y="2"/>
                    </a:cubicBezTo>
                    <a:cubicBezTo>
                      <a:pt x="11" y="2"/>
                      <a:pt x="11" y="1"/>
                      <a:pt x="11" y="0"/>
                    </a:cubicBezTo>
                    <a:cubicBezTo>
                      <a:pt x="11" y="0"/>
                      <a:pt x="11" y="0"/>
                      <a:pt x="11" y="0"/>
                    </a:cubicBezTo>
                    <a:cubicBezTo>
                      <a:pt x="11" y="0"/>
                      <a:pt x="11" y="0"/>
                      <a:pt x="11" y="0"/>
                    </a:cubicBezTo>
                    <a:cubicBezTo>
                      <a:pt x="12" y="1"/>
                      <a:pt x="12" y="2"/>
                      <a:pt x="12" y="2"/>
                    </a:cubicBezTo>
                    <a:cubicBezTo>
                      <a:pt x="12" y="2"/>
                      <a:pt x="12" y="2"/>
                      <a:pt x="12" y="2"/>
                    </a:cubicBezTo>
                    <a:cubicBezTo>
                      <a:pt x="12" y="2"/>
                      <a:pt x="12" y="2"/>
                      <a:pt x="12" y="2"/>
                    </a:cubicBezTo>
                    <a:cubicBezTo>
                      <a:pt x="12" y="2"/>
                      <a:pt x="12" y="1"/>
                      <a:pt x="12" y="1"/>
                    </a:cubicBezTo>
                    <a:cubicBezTo>
                      <a:pt x="12" y="1"/>
                      <a:pt x="12" y="1"/>
                      <a:pt x="12" y="1"/>
                    </a:cubicBezTo>
                    <a:cubicBezTo>
                      <a:pt x="12" y="1"/>
                      <a:pt x="12" y="1"/>
                      <a:pt x="12" y="1"/>
                    </a:cubicBezTo>
                    <a:cubicBezTo>
                      <a:pt x="13" y="1"/>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2" y="1"/>
                      <a:pt x="12" y="1"/>
                    </a:cubicBezTo>
                    <a:cubicBezTo>
                      <a:pt x="12" y="1"/>
                      <a:pt x="12" y="1"/>
                      <a:pt x="12" y="1"/>
                    </a:cubicBezTo>
                    <a:cubicBezTo>
                      <a:pt x="12" y="1"/>
                      <a:pt x="12" y="2"/>
                      <a:pt x="12" y="2"/>
                    </a:cubicBezTo>
                    <a:cubicBezTo>
                      <a:pt x="12" y="2"/>
                      <a:pt x="12" y="2"/>
                      <a:pt x="12" y="2"/>
                    </a:cubicBezTo>
                    <a:cubicBezTo>
                      <a:pt x="12" y="2"/>
                      <a:pt x="11" y="1"/>
                      <a:pt x="11" y="0"/>
                    </a:cubicBezTo>
                    <a:cubicBezTo>
                      <a:pt x="11" y="0"/>
                      <a:pt x="11" y="0"/>
                      <a:pt x="11" y="0"/>
                    </a:cubicBezTo>
                    <a:cubicBezTo>
                      <a:pt x="12" y="1"/>
                      <a:pt x="12" y="1"/>
                      <a:pt x="12" y="2"/>
                    </a:cubicBezTo>
                    <a:cubicBezTo>
                      <a:pt x="12" y="2"/>
                      <a:pt x="12" y="2"/>
                      <a:pt x="12" y="2"/>
                    </a:cubicBezTo>
                    <a:cubicBezTo>
                      <a:pt x="11" y="2"/>
                      <a:pt x="11" y="2"/>
                      <a:pt x="11" y="2"/>
                    </a:cubicBezTo>
                    <a:cubicBezTo>
                      <a:pt x="11" y="2"/>
                      <a:pt x="11" y="1"/>
                      <a:pt x="10" y="1"/>
                    </a:cubicBezTo>
                    <a:cubicBezTo>
                      <a:pt x="11" y="1"/>
                      <a:pt x="11" y="1"/>
                      <a:pt x="11" y="1"/>
                    </a:cubicBezTo>
                    <a:cubicBezTo>
                      <a:pt x="11" y="1"/>
                      <a:pt x="10" y="1"/>
                      <a:pt x="11" y="2"/>
                    </a:cubicBezTo>
                    <a:cubicBezTo>
                      <a:pt x="11" y="2"/>
                      <a:pt x="10" y="2"/>
                      <a:pt x="10" y="2"/>
                    </a:cubicBezTo>
                    <a:cubicBezTo>
                      <a:pt x="10" y="2"/>
                      <a:pt x="10" y="2"/>
                      <a:pt x="10" y="2"/>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10" y="2"/>
                      <a:pt x="10" y="2"/>
                    </a:cubicBezTo>
                    <a:cubicBezTo>
                      <a:pt x="10" y="2"/>
                      <a:pt x="9" y="3"/>
                      <a:pt x="9" y="3"/>
                    </a:cubicBezTo>
                    <a:cubicBezTo>
                      <a:pt x="9" y="3"/>
                      <a:pt x="9" y="3"/>
                      <a:pt x="9" y="3"/>
                    </a:cubicBezTo>
                    <a:cubicBezTo>
                      <a:pt x="9" y="2"/>
                      <a:pt x="9" y="2"/>
                      <a:pt x="9" y="2"/>
                    </a:cubicBezTo>
                    <a:cubicBezTo>
                      <a:pt x="7" y="1"/>
                      <a:pt x="7" y="1"/>
                      <a:pt x="7" y="1"/>
                    </a:cubicBezTo>
                    <a:cubicBezTo>
                      <a:pt x="8" y="0"/>
                      <a:pt x="8" y="0"/>
                      <a:pt x="8" y="0"/>
                    </a:cubicBezTo>
                    <a:cubicBezTo>
                      <a:pt x="8" y="1"/>
                      <a:pt x="8" y="1"/>
                      <a:pt x="8" y="2"/>
                    </a:cubicBezTo>
                    <a:cubicBezTo>
                      <a:pt x="8" y="2"/>
                      <a:pt x="8" y="2"/>
                      <a:pt x="8" y="2"/>
                    </a:cubicBezTo>
                    <a:cubicBezTo>
                      <a:pt x="8" y="2"/>
                      <a:pt x="7" y="2"/>
                      <a:pt x="7" y="2"/>
                    </a:cubicBezTo>
                    <a:cubicBezTo>
                      <a:pt x="7" y="1"/>
                      <a:pt x="7" y="1"/>
                      <a:pt x="7" y="1"/>
                    </a:cubicBezTo>
                    <a:cubicBezTo>
                      <a:pt x="7" y="1"/>
                      <a:pt x="7" y="1"/>
                      <a:pt x="7" y="1"/>
                    </a:cubicBezTo>
                    <a:cubicBezTo>
                      <a:pt x="7" y="1"/>
                      <a:pt x="7" y="2"/>
                      <a:pt x="8" y="2"/>
                    </a:cubicBezTo>
                    <a:cubicBezTo>
                      <a:pt x="8" y="3"/>
                      <a:pt x="8" y="3"/>
                      <a:pt x="7" y="3"/>
                    </a:cubicBezTo>
                    <a:cubicBezTo>
                      <a:pt x="7" y="3"/>
                      <a:pt x="7" y="3"/>
                      <a:pt x="7" y="3"/>
                    </a:cubicBezTo>
                    <a:cubicBezTo>
                      <a:pt x="7" y="3"/>
                      <a:pt x="7" y="3"/>
                      <a:pt x="7" y="3"/>
                    </a:cubicBezTo>
                    <a:cubicBezTo>
                      <a:pt x="7" y="3"/>
                      <a:pt x="7" y="2"/>
                      <a:pt x="6" y="2"/>
                    </a:cubicBezTo>
                    <a:cubicBezTo>
                      <a:pt x="6" y="2"/>
                      <a:pt x="6" y="2"/>
                      <a:pt x="6" y="2"/>
                    </a:cubicBezTo>
                    <a:cubicBezTo>
                      <a:pt x="6" y="2"/>
                      <a:pt x="6" y="2"/>
                      <a:pt x="6" y="2"/>
                    </a:cubicBezTo>
                    <a:cubicBezTo>
                      <a:pt x="6" y="2"/>
                      <a:pt x="6" y="2"/>
                      <a:pt x="6" y="2"/>
                    </a:cubicBezTo>
                    <a:cubicBezTo>
                      <a:pt x="6" y="2"/>
                      <a:pt x="6" y="2"/>
                      <a:pt x="6" y="2"/>
                    </a:cubicBezTo>
                    <a:cubicBezTo>
                      <a:pt x="6" y="3"/>
                      <a:pt x="6" y="3"/>
                      <a:pt x="6" y="3"/>
                    </a:cubicBezTo>
                    <a:cubicBezTo>
                      <a:pt x="7" y="4"/>
                      <a:pt x="6" y="4"/>
                      <a:pt x="6" y="4"/>
                    </a:cubicBezTo>
                    <a:cubicBezTo>
                      <a:pt x="6" y="4"/>
                      <a:pt x="6" y="4"/>
                      <a:pt x="6" y="4"/>
                    </a:cubicBezTo>
                    <a:cubicBezTo>
                      <a:pt x="5" y="3"/>
                      <a:pt x="5" y="3"/>
                      <a:pt x="5" y="3"/>
                    </a:cubicBezTo>
                    <a:cubicBezTo>
                      <a:pt x="6" y="3"/>
                      <a:pt x="6" y="3"/>
                      <a:pt x="6" y="3"/>
                    </a:cubicBezTo>
                    <a:cubicBezTo>
                      <a:pt x="5" y="3"/>
                      <a:pt x="6" y="3"/>
                      <a:pt x="6" y="4"/>
                    </a:cubicBezTo>
                    <a:cubicBezTo>
                      <a:pt x="6" y="4"/>
                      <a:pt x="6" y="5"/>
                      <a:pt x="6" y="5"/>
                    </a:cubicBezTo>
                    <a:cubicBezTo>
                      <a:pt x="6" y="5"/>
                      <a:pt x="5" y="5"/>
                      <a:pt x="5" y="4"/>
                    </a:cubicBezTo>
                    <a:cubicBezTo>
                      <a:pt x="5" y="4"/>
                      <a:pt x="5" y="4"/>
                      <a:pt x="4" y="4"/>
                    </a:cubicBezTo>
                    <a:cubicBezTo>
                      <a:pt x="5" y="3"/>
                      <a:pt x="5" y="3"/>
                      <a:pt x="5" y="3"/>
                    </a:cubicBezTo>
                    <a:cubicBezTo>
                      <a:pt x="5" y="4"/>
                      <a:pt x="5" y="4"/>
                      <a:pt x="6" y="5"/>
                    </a:cubicBezTo>
                    <a:cubicBezTo>
                      <a:pt x="6" y="5"/>
                      <a:pt x="5" y="5"/>
                      <a:pt x="5" y="5"/>
                    </a:cubicBezTo>
                    <a:cubicBezTo>
                      <a:pt x="5" y="5"/>
                      <a:pt x="5" y="5"/>
                      <a:pt x="5" y="5"/>
                    </a:cubicBezTo>
                    <a:cubicBezTo>
                      <a:pt x="4" y="5"/>
                      <a:pt x="4" y="4"/>
                      <a:pt x="4" y="4"/>
                    </a:cubicBezTo>
                    <a:cubicBezTo>
                      <a:pt x="4" y="4"/>
                      <a:pt x="4" y="4"/>
                      <a:pt x="4" y="4"/>
                    </a:cubicBezTo>
                    <a:cubicBezTo>
                      <a:pt x="4" y="4"/>
                      <a:pt x="5" y="5"/>
                      <a:pt x="5" y="6"/>
                    </a:cubicBezTo>
                    <a:cubicBezTo>
                      <a:pt x="5" y="6"/>
                      <a:pt x="5" y="6"/>
                      <a:pt x="5" y="6"/>
                    </a:cubicBezTo>
                    <a:cubicBezTo>
                      <a:pt x="5" y="6"/>
                      <a:pt x="5" y="7"/>
                      <a:pt x="5" y="7"/>
                    </a:cubicBezTo>
                    <a:cubicBezTo>
                      <a:pt x="5" y="7"/>
                      <a:pt x="4" y="6"/>
                      <a:pt x="4" y="6"/>
                    </a:cubicBezTo>
                    <a:cubicBezTo>
                      <a:pt x="3" y="6"/>
                      <a:pt x="3" y="5"/>
                      <a:pt x="2" y="4"/>
                    </a:cubicBezTo>
                    <a:cubicBezTo>
                      <a:pt x="3" y="4"/>
                      <a:pt x="3" y="4"/>
                      <a:pt x="3" y="4"/>
                    </a:cubicBezTo>
                    <a:cubicBezTo>
                      <a:pt x="3" y="5"/>
                      <a:pt x="3" y="5"/>
                      <a:pt x="3" y="6"/>
                    </a:cubicBezTo>
                    <a:cubicBezTo>
                      <a:pt x="3" y="6"/>
                      <a:pt x="3" y="6"/>
                      <a:pt x="3" y="6"/>
                    </a:cubicBezTo>
                    <a:cubicBezTo>
                      <a:pt x="3" y="6"/>
                      <a:pt x="3" y="6"/>
                      <a:pt x="3" y="6"/>
                    </a:cubicBezTo>
                    <a:cubicBezTo>
                      <a:pt x="3" y="6"/>
                      <a:pt x="3" y="6"/>
                      <a:pt x="2" y="6"/>
                    </a:cubicBezTo>
                    <a:cubicBezTo>
                      <a:pt x="2" y="6"/>
                      <a:pt x="2" y="5"/>
                      <a:pt x="1" y="5"/>
                    </a:cubicBezTo>
                    <a:cubicBezTo>
                      <a:pt x="1" y="4"/>
                      <a:pt x="1" y="4"/>
                      <a:pt x="0" y="4"/>
                    </a:cubicBezTo>
                    <a:cubicBezTo>
                      <a:pt x="1" y="3"/>
                      <a:pt x="1" y="3"/>
                      <a:pt x="1" y="3"/>
                    </a:cubicBezTo>
                    <a:cubicBezTo>
                      <a:pt x="1" y="4"/>
                      <a:pt x="1" y="4"/>
                      <a:pt x="1" y="5"/>
                    </a:cubicBezTo>
                    <a:cubicBezTo>
                      <a:pt x="1" y="5"/>
                      <a:pt x="1" y="5"/>
                      <a:pt x="2" y="5"/>
                    </a:cubicBezTo>
                    <a:cubicBezTo>
                      <a:pt x="2" y="6"/>
                      <a:pt x="2" y="6"/>
                      <a:pt x="2" y="6"/>
                    </a:cubicBezTo>
                    <a:cubicBezTo>
                      <a:pt x="2" y="6"/>
                      <a:pt x="2" y="6"/>
                      <a:pt x="2" y="6"/>
                    </a:cubicBezTo>
                    <a:cubicBezTo>
                      <a:pt x="2" y="6"/>
                      <a:pt x="2" y="6"/>
                      <a:pt x="2" y="6"/>
                    </a:cubicBezTo>
                    <a:cubicBezTo>
                      <a:pt x="1" y="6"/>
                      <a:pt x="0"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7" name="Freeform 29"/>
              <p:cNvSpPr/>
              <p:nvPr/>
            </p:nvSpPr>
            <p:spPr bwMode="auto">
              <a:xfrm>
                <a:off x="5281" y="1124"/>
                <a:ext cx="89" cy="181"/>
              </a:xfrm>
              <a:custGeom>
                <a:avLst/>
                <a:gdLst>
                  <a:gd name="T0" fmla="*/ 2 w 10"/>
                  <a:gd name="T1" fmla="*/ 20 h 20"/>
                  <a:gd name="T2" fmla="*/ 3 w 10"/>
                  <a:gd name="T3" fmla="*/ 20 h 20"/>
                  <a:gd name="T4" fmla="*/ 2 w 10"/>
                  <a:gd name="T5" fmla="*/ 18 h 20"/>
                  <a:gd name="T6" fmla="*/ 3 w 10"/>
                  <a:gd name="T7" fmla="*/ 18 h 20"/>
                  <a:gd name="T8" fmla="*/ 5 w 10"/>
                  <a:gd name="T9" fmla="*/ 20 h 20"/>
                  <a:gd name="T10" fmla="*/ 5 w 10"/>
                  <a:gd name="T11" fmla="*/ 18 h 20"/>
                  <a:gd name="T12" fmla="*/ 5 w 10"/>
                  <a:gd name="T13" fmla="*/ 17 h 20"/>
                  <a:gd name="T14" fmla="*/ 7 w 10"/>
                  <a:gd name="T15" fmla="*/ 19 h 20"/>
                  <a:gd name="T16" fmla="*/ 8 w 10"/>
                  <a:gd name="T17" fmla="*/ 20 h 20"/>
                  <a:gd name="T18" fmla="*/ 9 w 10"/>
                  <a:gd name="T19" fmla="*/ 18 h 20"/>
                  <a:gd name="T20" fmla="*/ 7 w 10"/>
                  <a:gd name="T21" fmla="*/ 16 h 20"/>
                  <a:gd name="T22" fmla="*/ 8 w 10"/>
                  <a:gd name="T23" fmla="*/ 19 h 20"/>
                  <a:gd name="T24" fmla="*/ 7 w 10"/>
                  <a:gd name="T25" fmla="*/ 15 h 20"/>
                  <a:gd name="T26" fmla="*/ 9 w 10"/>
                  <a:gd name="T27" fmla="*/ 18 h 20"/>
                  <a:gd name="T28" fmla="*/ 6 w 10"/>
                  <a:gd name="T29" fmla="*/ 15 h 20"/>
                  <a:gd name="T30" fmla="*/ 9 w 10"/>
                  <a:gd name="T31" fmla="*/ 15 h 20"/>
                  <a:gd name="T32" fmla="*/ 6 w 10"/>
                  <a:gd name="T33" fmla="*/ 12 h 20"/>
                  <a:gd name="T34" fmla="*/ 8 w 10"/>
                  <a:gd name="T35" fmla="*/ 13 h 20"/>
                  <a:gd name="T36" fmla="*/ 6 w 10"/>
                  <a:gd name="T37" fmla="*/ 13 h 20"/>
                  <a:gd name="T38" fmla="*/ 8 w 10"/>
                  <a:gd name="T39" fmla="*/ 12 h 20"/>
                  <a:gd name="T40" fmla="*/ 6 w 10"/>
                  <a:gd name="T41" fmla="*/ 9 h 20"/>
                  <a:gd name="T42" fmla="*/ 5 w 10"/>
                  <a:gd name="T43" fmla="*/ 9 h 20"/>
                  <a:gd name="T44" fmla="*/ 5 w 10"/>
                  <a:gd name="T45" fmla="*/ 6 h 20"/>
                  <a:gd name="T46" fmla="*/ 5 w 10"/>
                  <a:gd name="T47" fmla="*/ 7 h 20"/>
                  <a:gd name="T48" fmla="*/ 5 w 10"/>
                  <a:gd name="T49" fmla="*/ 5 h 20"/>
                  <a:gd name="T50" fmla="*/ 3 w 10"/>
                  <a:gd name="T51" fmla="*/ 4 h 20"/>
                  <a:gd name="T52" fmla="*/ 6 w 10"/>
                  <a:gd name="T53" fmla="*/ 5 h 20"/>
                  <a:gd name="T54" fmla="*/ 3 w 10"/>
                  <a:gd name="T55" fmla="*/ 2 h 20"/>
                  <a:gd name="T56" fmla="*/ 2 w 10"/>
                  <a:gd name="T57" fmla="*/ 1 h 20"/>
                  <a:gd name="T58" fmla="*/ 2 w 10"/>
                  <a:gd name="T59" fmla="*/ 1 h 20"/>
                  <a:gd name="T60" fmla="*/ 3 w 10"/>
                  <a:gd name="T61" fmla="*/ 1 h 20"/>
                  <a:gd name="T62" fmla="*/ 3 w 10"/>
                  <a:gd name="T63" fmla="*/ 1 h 20"/>
                  <a:gd name="T64" fmla="*/ 5 w 10"/>
                  <a:gd name="T65" fmla="*/ 3 h 20"/>
                  <a:gd name="T66" fmla="*/ 5 w 10"/>
                  <a:gd name="T67" fmla="*/ 3 h 20"/>
                  <a:gd name="T68" fmla="*/ 4 w 10"/>
                  <a:gd name="T69" fmla="*/ 3 h 20"/>
                  <a:gd name="T70" fmla="*/ 3 w 10"/>
                  <a:gd name="T71" fmla="*/ 4 h 20"/>
                  <a:gd name="T72" fmla="*/ 6 w 10"/>
                  <a:gd name="T73" fmla="*/ 7 h 20"/>
                  <a:gd name="T74" fmla="*/ 5 w 10"/>
                  <a:gd name="T75" fmla="*/ 5 h 20"/>
                  <a:gd name="T76" fmla="*/ 6 w 10"/>
                  <a:gd name="T77" fmla="*/ 8 h 20"/>
                  <a:gd name="T78" fmla="*/ 6 w 10"/>
                  <a:gd name="T79" fmla="*/ 8 h 20"/>
                  <a:gd name="T80" fmla="*/ 6 w 10"/>
                  <a:gd name="T81" fmla="*/ 9 h 20"/>
                  <a:gd name="T82" fmla="*/ 8 w 10"/>
                  <a:gd name="T83" fmla="*/ 12 h 20"/>
                  <a:gd name="T84" fmla="*/ 6 w 10"/>
                  <a:gd name="T85" fmla="*/ 11 h 20"/>
                  <a:gd name="T86" fmla="*/ 7 w 10"/>
                  <a:gd name="T87" fmla="*/ 13 h 20"/>
                  <a:gd name="T88" fmla="*/ 9 w 10"/>
                  <a:gd name="T89" fmla="*/ 15 h 20"/>
                  <a:gd name="T90" fmla="*/ 6 w 10"/>
                  <a:gd name="T91" fmla="*/ 15 h 20"/>
                  <a:gd name="T92" fmla="*/ 9 w 10"/>
                  <a:gd name="T93" fmla="*/ 18 h 20"/>
                  <a:gd name="T94" fmla="*/ 8 w 10"/>
                  <a:gd name="T95" fmla="*/ 17 h 20"/>
                  <a:gd name="T96" fmla="*/ 7 w 10"/>
                  <a:gd name="T97" fmla="*/ 16 h 20"/>
                  <a:gd name="T98" fmla="*/ 8 w 10"/>
                  <a:gd name="T99" fmla="*/ 19 h 20"/>
                  <a:gd name="T100" fmla="*/ 8 w 10"/>
                  <a:gd name="T101" fmla="*/ 20 h 20"/>
                  <a:gd name="T102" fmla="*/ 7 w 10"/>
                  <a:gd name="T103" fmla="*/ 19 h 20"/>
                  <a:gd name="T104" fmla="*/ 7 w 10"/>
                  <a:gd name="T105" fmla="*/ 20 h 20"/>
                  <a:gd name="T106" fmla="*/ 7 w 10"/>
                  <a:gd name="T107" fmla="*/ 20 h 20"/>
                  <a:gd name="T108" fmla="*/ 5 w 10"/>
                  <a:gd name="T109" fmla="*/ 18 h 20"/>
                  <a:gd name="T110" fmla="*/ 3 w 10"/>
                  <a:gd name="T111" fmla="*/ 18 h 20"/>
                  <a:gd name="T112" fmla="*/ 4 w 10"/>
                  <a:gd name="T113" fmla="*/ 20 h 20"/>
                  <a:gd name="T114" fmla="*/ 3 w 10"/>
                  <a:gd name="T115" fmla="*/ 20 h 20"/>
                  <a:gd name="T116" fmla="*/ 1 w 10"/>
                  <a:gd name="T117" fmla="*/ 19 h 20"/>
                  <a:gd name="T118" fmla="*/ 1 w 10"/>
                  <a:gd name="T1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 h="20">
                    <a:moveTo>
                      <a:pt x="0" y="19"/>
                    </a:moveTo>
                    <a:cubicBezTo>
                      <a:pt x="1" y="20"/>
                      <a:pt x="1" y="20"/>
                      <a:pt x="1" y="20"/>
                    </a:cubicBezTo>
                    <a:cubicBezTo>
                      <a:pt x="1" y="20"/>
                      <a:pt x="2" y="20"/>
                      <a:pt x="2" y="20"/>
                    </a:cubicBezTo>
                    <a:cubicBezTo>
                      <a:pt x="2" y="20"/>
                      <a:pt x="2" y="20"/>
                      <a:pt x="2" y="20"/>
                    </a:cubicBezTo>
                    <a:cubicBezTo>
                      <a:pt x="1" y="19"/>
                      <a:pt x="1" y="19"/>
                      <a:pt x="1" y="19"/>
                    </a:cubicBezTo>
                    <a:cubicBezTo>
                      <a:pt x="1" y="18"/>
                      <a:pt x="1" y="18"/>
                      <a:pt x="1" y="18"/>
                    </a:cubicBezTo>
                    <a:cubicBezTo>
                      <a:pt x="1" y="18"/>
                      <a:pt x="1" y="18"/>
                      <a:pt x="1" y="18"/>
                    </a:cubicBezTo>
                    <a:cubicBezTo>
                      <a:pt x="3" y="20"/>
                      <a:pt x="3" y="20"/>
                      <a:pt x="3" y="20"/>
                    </a:cubicBezTo>
                    <a:cubicBezTo>
                      <a:pt x="3" y="20"/>
                      <a:pt x="3" y="20"/>
                      <a:pt x="3" y="20"/>
                    </a:cubicBezTo>
                    <a:cubicBezTo>
                      <a:pt x="2" y="20"/>
                      <a:pt x="2" y="19"/>
                      <a:pt x="2" y="18"/>
                    </a:cubicBezTo>
                    <a:cubicBezTo>
                      <a:pt x="2" y="18"/>
                      <a:pt x="2" y="18"/>
                      <a:pt x="2" y="18"/>
                    </a:cubicBezTo>
                    <a:cubicBezTo>
                      <a:pt x="2" y="18"/>
                      <a:pt x="2" y="18"/>
                      <a:pt x="2" y="18"/>
                    </a:cubicBezTo>
                    <a:cubicBezTo>
                      <a:pt x="4" y="20"/>
                      <a:pt x="4" y="20"/>
                      <a:pt x="4" y="20"/>
                    </a:cubicBezTo>
                    <a:cubicBezTo>
                      <a:pt x="4" y="20"/>
                      <a:pt x="4" y="20"/>
                      <a:pt x="4" y="20"/>
                    </a:cubicBezTo>
                    <a:cubicBezTo>
                      <a:pt x="3" y="18"/>
                      <a:pt x="3" y="18"/>
                      <a:pt x="3" y="18"/>
                    </a:cubicBezTo>
                    <a:cubicBezTo>
                      <a:pt x="3" y="18"/>
                      <a:pt x="3" y="18"/>
                      <a:pt x="3" y="18"/>
                    </a:cubicBezTo>
                    <a:cubicBezTo>
                      <a:pt x="3" y="18"/>
                      <a:pt x="3" y="18"/>
                      <a:pt x="3" y="18"/>
                    </a:cubicBezTo>
                    <a:cubicBezTo>
                      <a:pt x="3" y="18"/>
                      <a:pt x="3" y="18"/>
                      <a:pt x="3" y="18"/>
                    </a:cubicBezTo>
                    <a:cubicBezTo>
                      <a:pt x="5" y="20"/>
                      <a:pt x="5" y="20"/>
                      <a:pt x="5" y="20"/>
                    </a:cubicBezTo>
                    <a:cubicBezTo>
                      <a:pt x="5" y="20"/>
                      <a:pt x="5" y="20"/>
                      <a:pt x="5" y="20"/>
                    </a:cubicBezTo>
                    <a:cubicBezTo>
                      <a:pt x="5" y="19"/>
                      <a:pt x="4" y="19"/>
                      <a:pt x="4" y="18"/>
                    </a:cubicBezTo>
                    <a:cubicBezTo>
                      <a:pt x="4" y="18"/>
                      <a:pt x="4" y="18"/>
                      <a:pt x="4" y="18"/>
                    </a:cubicBezTo>
                    <a:cubicBezTo>
                      <a:pt x="4" y="18"/>
                      <a:pt x="4" y="18"/>
                      <a:pt x="5" y="18"/>
                    </a:cubicBezTo>
                    <a:cubicBezTo>
                      <a:pt x="5" y="18"/>
                      <a:pt x="5" y="18"/>
                      <a:pt x="5" y="18"/>
                    </a:cubicBezTo>
                    <a:cubicBezTo>
                      <a:pt x="7" y="20"/>
                      <a:pt x="7" y="20"/>
                      <a:pt x="7" y="20"/>
                    </a:cubicBezTo>
                    <a:cubicBezTo>
                      <a:pt x="6" y="20"/>
                      <a:pt x="6" y="20"/>
                      <a:pt x="6" y="20"/>
                    </a:cubicBezTo>
                    <a:cubicBezTo>
                      <a:pt x="6" y="19"/>
                      <a:pt x="5" y="19"/>
                      <a:pt x="5" y="18"/>
                    </a:cubicBezTo>
                    <a:cubicBezTo>
                      <a:pt x="5" y="18"/>
                      <a:pt x="5" y="18"/>
                      <a:pt x="5" y="17"/>
                    </a:cubicBezTo>
                    <a:cubicBezTo>
                      <a:pt x="5" y="17"/>
                      <a:pt x="5" y="17"/>
                      <a:pt x="5" y="17"/>
                    </a:cubicBezTo>
                    <a:cubicBezTo>
                      <a:pt x="6" y="18"/>
                      <a:pt x="7" y="19"/>
                      <a:pt x="7" y="19"/>
                    </a:cubicBezTo>
                    <a:cubicBezTo>
                      <a:pt x="7" y="20"/>
                      <a:pt x="7" y="20"/>
                      <a:pt x="7" y="20"/>
                    </a:cubicBezTo>
                    <a:cubicBezTo>
                      <a:pt x="7" y="19"/>
                      <a:pt x="7" y="19"/>
                      <a:pt x="7" y="19"/>
                    </a:cubicBezTo>
                    <a:cubicBezTo>
                      <a:pt x="7" y="19"/>
                      <a:pt x="7" y="19"/>
                      <a:pt x="7" y="19"/>
                    </a:cubicBezTo>
                    <a:cubicBezTo>
                      <a:pt x="7" y="19"/>
                      <a:pt x="7" y="19"/>
                      <a:pt x="7" y="19"/>
                    </a:cubicBezTo>
                    <a:cubicBezTo>
                      <a:pt x="8" y="20"/>
                      <a:pt x="8" y="20"/>
                      <a:pt x="8" y="20"/>
                    </a:cubicBezTo>
                    <a:cubicBezTo>
                      <a:pt x="8" y="20"/>
                      <a:pt x="8" y="20"/>
                      <a:pt x="8" y="20"/>
                    </a:cubicBezTo>
                    <a:cubicBezTo>
                      <a:pt x="7" y="19"/>
                      <a:pt x="6" y="18"/>
                      <a:pt x="6" y="17"/>
                    </a:cubicBezTo>
                    <a:cubicBezTo>
                      <a:pt x="6" y="17"/>
                      <a:pt x="6" y="16"/>
                      <a:pt x="6" y="16"/>
                    </a:cubicBezTo>
                    <a:cubicBezTo>
                      <a:pt x="6" y="16"/>
                      <a:pt x="6" y="16"/>
                      <a:pt x="6" y="16"/>
                    </a:cubicBezTo>
                    <a:cubicBezTo>
                      <a:pt x="7" y="17"/>
                      <a:pt x="8" y="18"/>
                      <a:pt x="9" y="18"/>
                    </a:cubicBezTo>
                    <a:cubicBezTo>
                      <a:pt x="8" y="19"/>
                      <a:pt x="8" y="19"/>
                      <a:pt x="8" y="19"/>
                    </a:cubicBezTo>
                    <a:cubicBezTo>
                      <a:pt x="7" y="17"/>
                      <a:pt x="7" y="17"/>
                      <a:pt x="7" y="17"/>
                    </a:cubicBezTo>
                    <a:cubicBezTo>
                      <a:pt x="7" y="17"/>
                      <a:pt x="7" y="16"/>
                      <a:pt x="7" y="16"/>
                    </a:cubicBezTo>
                    <a:cubicBezTo>
                      <a:pt x="7" y="16"/>
                      <a:pt x="7" y="16"/>
                      <a:pt x="7" y="16"/>
                    </a:cubicBezTo>
                    <a:cubicBezTo>
                      <a:pt x="9" y="18"/>
                      <a:pt x="9" y="18"/>
                      <a:pt x="9" y="18"/>
                    </a:cubicBezTo>
                    <a:cubicBezTo>
                      <a:pt x="9" y="19"/>
                      <a:pt x="9" y="19"/>
                      <a:pt x="9" y="19"/>
                    </a:cubicBezTo>
                    <a:cubicBezTo>
                      <a:pt x="9" y="19"/>
                      <a:pt x="9" y="19"/>
                      <a:pt x="9" y="19"/>
                    </a:cubicBezTo>
                    <a:cubicBezTo>
                      <a:pt x="9" y="19"/>
                      <a:pt x="9" y="19"/>
                      <a:pt x="8" y="19"/>
                    </a:cubicBezTo>
                    <a:cubicBezTo>
                      <a:pt x="8" y="19"/>
                      <a:pt x="8" y="18"/>
                      <a:pt x="7" y="18"/>
                    </a:cubicBezTo>
                    <a:cubicBezTo>
                      <a:pt x="7" y="17"/>
                      <a:pt x="7" y="17"/>
                      <a:pt x="7" y="17"/>
                    </a:cubicBezTo>
                    <a:cubicBezTo>
                      <a:pt x="7" y="16"/>
                      <a:pt x="7" y="16"/>
                      <a:pt x="6" y="16"/>
                    </a:cubicBezTo>
                    <a:cubicBezTo>
                      <a:pt x="6" y="15"/>
                      <a:pt x="6" y="15"/>
                      <a:pt x="7" y="15"/>
                    </a:cubicBezTo>
                    <a:cubicBezTo>
                      <a:pt x="7" y="15"/>
                      <a:pt x="7" y="15"/>
                      <a:pt x="7" y="15"/>
                    </a:cubicBezTo>
                    <a:cubicBezTo>
                      <a:pt x="7" y="15"/>
                      <a:pt x="7" y="15"/>
                      <a:pt x="7" y="15"/>
                    </a:cubicBezTo>
                    <a:cubicBezTo>
                      <a:pt x="8" y="16"/>
                      <a:pt x="9" y="16"/>
                      <a:pt x="9" y="17"/>
                    </a:cubicBezTo>
                    <a:cubicBezTo>
                      <a:pt x="10" y="17"/>
                      <a:pt x="10" y="18"/>
                      <a:pt x="9" y="18"/>
                    </a:cubicBezTo>
                    <a:cubicBezTo>
                      <a:pt x="9" y="18"/>
                      <a:pt x="9" y="18"/>
                      <a:pt x="9" y="18"/>
                    </a:cubicBezTo>
                    <a:cubicBezTo>
                      <a:pt x="9" y="18"/>
                      <a:pt x="9" y="18"/>
                      <a:pt x="9" y="18"/>
                    </a:cubicBezTo>
                    <a:cubicBezTo>
                      <a:pt x="7" y="16"/>
                      <a:pt x="7" y="16"/>
                      <a:pt x="7" y="16"/>
                    </a:cubicBezTo>
                    <a:cubicBezTo>
                      <a:pt x="6" y="15"/>
                      <a:pt x="6" y="15"/>
                      <a:pt x="6" y="15"/>
                    </a:cubicBezTo>
                    <a:cubicBezTo>
                      <a:pt x="6" y="14"/>
                      <a:pt x="6" y="14"/>
                      <a:pt x="7" y="14"/>
                    </a:cubicBezTo>
                    <a:cubicBezTo>
                      <a:pt x="7" y="14"/>
                      <a:pt x="7" y="14"/>
                      <a:pt x="7" y="14"/>
                    </a:cubicBezTo>
                    <a:cubicBezTo>
                      <a:pt x="7" y="14"/>
                      <a:pt x="7" y="14"/>
                      <a:pt x="7" y="14"/>
                    </a:cubicBezTo>
                    <a:cubicBezTo>
                      <a:pt x="9" y="15"/>
                      <a:pt x="9" y="15"/>
                      <a:pt x="9" y="15"/>
                    </a:cubicBezTo>
                    <a:cubicBezTo>
                      <a:pt x="8" y="16"/>
                      <a:pt x="8" y="16"/>
                      <a:pt x="8" y="16"/>
                    </a:cubicBezTo>
                    <a:cubicBezTo>
                      <a:pt x="7" y="14"/>
                      <a:pt x="7" y="14"/>
                      <a:pt x="7" y="14"/>
                    </a:cubicBezTo>
                    <a:cubicBezTo>
                      <a:pt x="6" y="12"/>
                      <a:pt x="6" y="12"/>
                      <a:pt x="6" y="12"/>
                    </a:cubicBezTo>
                    <a:cubicBezTo>
                      <a:pt x="6" y="12"/>
                      <a:pt x="6" y="12"/>
                      <a:pt x="6" y="12"/>
                    </a:cubicBezTo>
                    <a:cubicBezTo>
                      <a:pt x="6" y="12"/>
                      <a:pt x="6" y="12"/>
                      <a:pt x="6" y="12"/>
                    </a:cubicBezTo>
                    <a:cubicBezTo>
                      <a:pt x="6" y="12"/>
                      <a:pt x="6" y="12"/>
                      <a:pt x="7" y="12"/>
                    </a:cubicBezTo>
                    <a:cubicBezTo>
                      <a:pt x="8" y="13"/>
                      <a:pt x="8" y="13"/>
                      <a:pt x="8" y="13"/>
                    </a:cubicBezTo>
                    <a:cubicBezTo>
                      <a:pt x="8" y="13"/>
                      <a:pt x="8" y="13"/>
                      <a:pt x="8" y="13"/>
                    </a:cubicBezTo>
                    <a:cubicBezTo>
                      <a:pt x="9" y="13"/>
                      <a:pt x="9" y="13"/>
                      <a:pt x="9" y="13"/>
                    </a:cubicBezTo>
                    <a:cubicBezTo>
                      <a:pt x="9" y="14"/>
                      <a:pt x="9" y="14"/>
                      <a:pt x="8" y="14"/>
                    </a:cubicBezTo>
                    <a:cubicBezTo>
                      <a:pt x="8" y="14"/>
                      <a:pt x="8" y="14"/>
                      <a:pt x="8" y="14"/>
                    </a:cubicBezTo>
                    <a:cubicBezTo>
                      <a:pt x="6" y="13"/>
                      <a:pt x="6" y="13"/>
                      <a:pt x="6" y="13"/>
                    </a:cubicBezTo>
                    <a:cubicBezTo>
                      <a:pt x="5" y="11"/>
                      <a:pt x="5" y="11"/>
                      <a:pt x="5" y="11"/>
                    </a:cubicBezTo>
                    <a:cubicBezTo>
                      <a:pt x="5" y="11"/>
                      <a:pt x="5" y="11"/>
                      <a:pt x="6" y="10"/>
                    </a:cubicBezTo>
                    <a:cubicBezTo>
                      <a:pt x="6" y="10"/>
                      <a:pt x="6" y="10"/>
                      <a:pt x="6" y="11"/>
                    </a:cubicBezTo>
                    <a:cubicBezTo>
                      <a:pt x="8" y="12"/>
                      <a:pt x="8" y="12"/>
                      <a:pt x="8" y="12"/>
                    </a:cubicBezTo>
                    <a:cubicBezTo>
                      <a:pt x="7" y="12"/>
                      <a:pt x="7" y="12"/>
                      <a:pt x="7" y="12"/>
                    </a:cubicBezTo>
                    <a:cubicBezTo>
                      <a:pt x="7" y="12"/>
                      <a:pt x="6" y="11"/>
                      <a:pt x="6" y="11"/>
                    </a:cubicBezTo>
                    <a:cubicBezTo>
                      <a:pt x="6" y="10"/>
                      <a:pt x="6" y="10"/>
                      <a:pt x="5" y="9"/>
                    </a:cubicBezTo>
                    <a:cubicBezTo>
                      <a:pt x="5" y="9"/>
                      <a:pt x="6" y="9"/>
                      <a:pt x="6" y="9"/>
                    </a:cubicBezTo>
                    <a:cubicBezTo>
                      <a:pt x="6" y="9"/>
                      <a:pt x="6" y="9"/>
                      <a:pt x="6" y="9"/>
                    </a:cubicBezTo>
                    <a:cubicBezTo>
                      <a:pt x="8" y="10"/>
                      <a:pt x="8" y="10"/>
                      <a:pt x="8" y="10"/>
                    </a:cubicBezTo>
                    <a:cubicBezTo>
                      <a:pt x="7" y="10"/>
                      <a:pt x="7" y="10"/>
                      <a:pt x="7" y="10"/>
                    </a:cubicBezTo>
                    <a:cubicBezTo>
                      <a:pt x="5" y="9"/>
                      <a:pt x="5" y="9"/>
                      <a:pt x="5" y="9"/>
                    </a:cubicBezTo>
                    <a:cubicBezTo>
                      <a:pt x="5" y="8"/>
                      <a:pt x="5" y="8"/>
                      <a:pt x="5" y="8"/>
                    </a:cubicBezTo>
                    <a:cubicBezTo>
                      <a:pt x="4" y="8"/>
                      <a:pt x="4" y="7"/>
                      <a:pt x="4" y="7"/>
                    </a:cubicBezTo>
                    <a:cubicBezTo>
                      <a:pt x="4" y="7"/>
                      <a:pt x="4" y="6"/>
                      <a:pt x="4" y="6"/>
                    </a:cubicBezTo>
                    <a:cubicBezTo>
                      <a:pt x="4" y="6"/>
                      <a:pt x="4" y="6"/>
                      <a:pt x="5" y="6"/>
                    </a:cubicBezTo>
                    <a:cubicBezTo>
                      <a:pt x="5" y="6"/>
                      <a:pt x="5" y="6"/>
                      <a:pt x="5" y="6"/>
                    </a:cubicBezTo>
                    <a:cubicBezTo>
                      <a:pt x="7" y="8"/>
                      <a:pt x="7" y="8"/>
                      <a:pt x="7" y="8"/>
                    </a:cubicBezTo>
                    <a:cubicBezTo>
                      <a:pt x="6" y="8"/>
                      <a:pt x="6" y="8"/>
                      <a:pt x="6" y="8"/>
                    </a:cubicBezTo>
                    <a:cubicBezTo>
                      <a:pt x="5" y="7"/>
                      <a:pt x="5" y="7"/>
                      <a:pt x="5" y="7"/>
                    </a:cubicBezTo>
                    <a:cubicBezTo>
                      <a:pt x="4" y="6"/>
                      <a:pt x="4" y="6"/>
                      <a:pt x="4" y="6"/>
                    </a:cubicBezTo>
                    <a:cubicBezTo>
                      <a:pt x="4" y="6"/>
                      <a:pt x="4" y="5"/>
                      <a:pt x="4" y="5"/>
                    </a:cubicBezTo>
                    <a:cubicBezTo>
                      <a:pt x="4" y="5"/>
                      <a:pt x="5" y="5"/>
                      <a:pt x="5" y="5"/>
                    </a:cubicBezTo>
                    <a:cubicBezTo>
                      <a:pt x="5" y="5"/>
                      <a:pt x="5" y="5"/>
                      <a:pt x="5" y="5"/>
                    </a:cubicBezTo>
                    <a:cubicBezTo>
                      <a:pt x="6" y="6"/>
                      <a:pt x="6" y="6"/>
                      <a:pt x="6" y="6"/>
                    </a:cubicBezTo>
                    <a:cubicBezTo>
                      <a:pt x="6" y="7"/>
                      <a:pt x="6" y="7"/>
                      <a:pt x="6" y="7"/>
                    </a:cubicBezTo>
                    <a:cubicBezTo>
                      <a:pt x="4" y="5"/>
                      <a:pt x="4" y="5"/>
                      <a:pt x="4" y="5"/>
                    </a:cubicBezTo>
                    <a:cubicBezTo>
                      <a:pt x="3" y="4"/>
                      <a:pt x="3" y="4"/>
                      <a:pt x="3" y="4"/>
                    </a:cubicBezTo>
                    <a:cubicBezTo>
                      <a:pt x="3" y="4"/>
                      <a:pt x="3" y="3"/>
                      <a:pt x="3" y="3"/>
                    </a:cubicBezTo>
                    <a:cubicBezTo>
                      <a:pt x="3" y="3"/>
                      <a:pt x="3" y="3"/>
                      <a:pt x="3" y="3"/>
                    </a:cubicBezTo>
                    <a:cubicBezTo>
                      <a:pt x="3" y="3"/>
                      <a:pt x="3" y="3"/>
                      <a:pt x="3" y="3"/>
                    </a:cubicBezTo>
                    <a:cubicBezTo>
                      <a:pt x="4" y="4"/>
                      <a:pt x="5" y="5"/>
                      <a:pt x="6" y="5"/>
                    </a:cubicBezTo>
                    <a:cubicBezTo>
                      <a:pt x="6" y="6"/>
                      <a:pt x="6" y="6"/>
                      <a:pt x="6" y="6"/>
                    </a:cubicBezTo>
                    <a:cubicBezTo>
                      <a:pt x="5" y="5"/>
                      <a:pt x="4" y="4"/>
                      <a:pt x="3" y="3"/>
                    </a:cubicBezTo>
                    <a:cubicBezTo>
                      <a:pt x="3" y="3"/>
                      <a:pt x="3" y="3"/>
                      <a:pt x="3" y="2"/>
                    </a:cubicBezTo>
                    <a:cubicBezTo>
                      <a:pt x="3" y="2"/>
                      <a:pt x="3" y="2"/>
                      <a:pt x="3" y="2"/>
                    </a:cubicBezTo>
                    <a:cubicBezTo>
                      <a:pt x="5" y="3"/>
                      <a:pt x="5" y="3"/>
                      <a:pt x="5" y="3"/>
                    </a:cubicBezTo>
                    <a:cubicBezTo>
                      <a:pt x="5" y="4"/>
                      <a:pt x="5" y="4"/>
                      <a:pt x="5" y="4"/>
                    </a:cubicBezTo>
                    <a:cubicBezTo>
                      <a:pt x="4" y="3"/>
                      <a:pt x="3" y="2"/>
                      <a:pt x="2" y="2"/>
                    </a:cubicBezTo>
                    <a:cubicBezTo>
                      <a:pt x="2" y="2"/>
                      <a:pt x="2" y="1"/>
                      <a:pt x="2" y="1"/>
                    </a:cubicBezTo>
                    <a:cubicBezTo>
                      <a:pt x="2" y="1"/>
                      <a:pt x="3" y="1"/>
                      <a:pt x="3" y="1"/>
                    </a:cubicBezTo>
                    <a:cubicBezTo>
                      <a:pt x="5" y="3"/>
                      <a:pt x="5" y="3"/>
                      <a:pt x="5" y="3"/>
                    </a:cubicBezTo>
                    <a:cubicBezTo>
                      <a:pt x="5" y="3"/>
                      <a:pt x="5" y="3"/>
                      <a:pt x="5" y="3"/>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1" y="0"/>
                      <a:pt x="1" y="0"/>
                      <a:pt x="1"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5" y="3"/>
                      <a:pt x="5" y="3"/>
                      <a:pt x="5" y="3"/>
                    </a:cubicBezTo>
                    <a:cubicBezTo>
                      <a:pt x="5" y="3"/>
                      <a:pt x="5" y="3"/>
                      <a:pt x="5" y="3"/>
                    </a:cubicBezTo>
                    <a:cubicBezTo>
                      <a:pt x="5" y="3"/>
                      <a:pt x="5" y="3"/>
                      <a:pt x="5" y="3"/>
                    </a:cubicBezTo>
                    <a:cubicBezTo>
                      <a:pt x="2" y="2"/>
                      <a:pt x="2" y="2"/>
                      <a:pt x="2" y="2"/>
                    </a:cubicBezTo>
                    <a:cubicBezTo>
                      <a:pt x="3" y="1"/>
                      <a:pt x="3" y="1"/>
                      <a:pt x="3" y="1"/>
                    </a:cubicBezTo>
                    <a:cubicBezTo>
                      <a:pt x="3" y="2"/>
                      <a:pt x="4" y="3"/>
                      <a:pt x="5" y="3"/>
                    </a:cubicBezTo>
                    <a:cubicBezTo>
                      <a:pt x="5" y="4"/>
                      <a:pt x="5" y="4"/>
                      <a:pt x="5" y="4"/>
                    </a:cubicBezTo>
                    <a:cubicBezTo>
                      <a:pt x="5" y="4"/>
                      <a:pt x="5" y="4"/>
                      <a:pt x="5" y="4"/>
                    </a:cubicBezTo>
                    <a:cubicBezTo>
                      <a:pt x="3" y="3"/>
                      <a:pt x="3" y="3"/>
                      <a:pt x="3" y="3"/>
                    </a:cubicBezTo>
                    <a:cubicBezTo>
                      <a:pt x="4" y="3"/>
                      <a:pt x="4" y="3"/>
                      <a:pt x="4" y="3"/>
                    </a:cubicBezTo>
                    <a:cubicBezTo>
                      <a:pt x="4" y="4"/>
                      <a:pt x="5" y="4"/>
                      <a:pt x="6" y="5"/>
                    </a:cubicBezTo>
                    <a:cubicBezTo>
                      <a:pt x="6" y="6"/>
                      <a:pt x="6" y="6"/>
                      <a:pt x="6" y="6"/>
                    </a:cubicBezTo>
                    <a:cubicBezTo>
                      <a:pt x="6" y="6"/>
                      <a:pt x="6" y="6"/>
                      <a:pt x="6" y="6"/>
                    </a:cubicBezTo>
                    <a:cubicBezTo>
                      <a:pt x="5" y="5"/>
                      <a:pt x="4" y="4"/>
                      <a:pt x="3" y="4"/>
                    </a:cubicBezTo>
                    <a:cubicBezTo>
                      <a:pt x="3" y="3"/>
                      <a:pt x="3" y="3"/>
                      <a:pt x="3" y="3"/>
                    </a:cubicBezTo>
                    <a:cubicBezTo>
                      <a:pt x="5" y="5"/>
                      <a:pt x="5" y="5"/>
                      <a:pt x="5" y="5"/>
                    </a:cubicBezTo>
                    <a:cubicBezTo>
                      <a:pt x="6" y="6"/>
                      <a:pt x="6" y="6"/>
                      <a:pt x="6" y="6"/>
                    </a:cubicBezTo>
                    <a:cubicBezTo>
                      <a:pt x="6" y="6"/>
                      <a:pt x="6" y="7"/>
                      <a:pt x="6" y="7"/>
                    </a:cubicBezTo>
                    <a:cubicBezTo>
                      <a:pt x="6" y="7"/>
                      <a:pt x="6" y="7"/>
                      <a:pt x="6" y="7"/>
                    </a:cubicBezTo>
                    <a:cubicBezTo>
                      <a:pt x="6" y="7"/>
                      <a:pt x="6" y="7"/>
                      <a:pt x="6" y="7"/>
                    </a:cubicBezTo>
                    <a:cubicBezTo>
                      <a:pt x="4" y="6"/>
                      <a:pt x="4" y="6"/>
                      <a:pt x="4" y="6"/>
                    </a:cubicBezTo>
                    <a:cubicBezTo>
                      <a:pt x="5" y="5"/>
                      <a:pt x="5" y="5"/>
                      <a:pt x="5" y="5"/>
                    </a:cubicBezTo>
                    <a:cubicBezTo>
                      <a:pt x="6" y="7"/>
                      <a:pt x="6" y="7"/>
                      <a:pt x="6" y="7"/>
                    </a:cubicBezTo>
                    <a:cubicBezTo>
                      <a:pt x="7" y="8"/>
                      <a:pt x="7" y="8"/>
                      <a:pt x="7" y="8"/>
                    </a:cubicBezTo>
                    <a:cubicBezTo>
                      <a:pt x="7" y="8"/>
                      <a:pt x="7" y="8"/>
                      <a:pt x="7" y="8"/>
                    </a:cubicBezTo>
                    <a:cubicBezTo>
                      <a:pt x="7" y="8"/>
                      <a:pt x="7" y="8"/>
                      <a:pt x="6" y="8"/>
                    </a:cubicBezTo>
                    <a:cubicBezTo>
                      <a:pt x="4" y="7"/>
                      <a:pt x="4" y="7"/>
                      <a:pt x="4" y="7"/>
                    </a:cubicBezTo>
                    <a:cubicBezTo>
                      <a:pt x="5" y="7"/>
                      <a:pt x="5" y="7"/>
                      <a:pt x="5" y="7"/>
                    </a:cubicBezTo>
                    <a:cubicBezTo>
                      <a:pt x="5" y="7"/>
                      <a:pt x="5" y="7"/>
                      <a:pt x="5" y="7"/>
                    </a:cubicBezTo>
                    <a:cubicBezTo>
                      <a:pt x="6" y="8"/>
                      <a:pt x="6" y="8"/>
                      <a:pt x="6" y="8"/>
                    </a:cubicBezTo>
                    <a:cubicBezTo>
                      <a:pt x="8" y="10"/>
                      <a:pt x="8" y="10"/>
                      <a:pt x="8" y="10"/>
                    </a:cubicBezTo>
                    <a:cubicBezTo>
                      <a:pt x="8" y="10"/>
                      <a:pt x="8" y="10"/>
                      <a:pt x="8" y="10"/>
                    </a:cubicBezTo>
                    <a:cubicBezTo>
                      <a:pt x="7" y="11"/>
                      <a:pt x="7" y="11"/>
                      <a:pt x="7" y="11"/>
                    </a:cubicBezTo>
                    <a:cubicBezTo>
                      <a:pt x="6" y="9"/>
                      <a:pt x="6" y="9"/>
                      <a:pt x="6" y="9"/>
                    </a:cubicBezTo>
                    <a:cubicBezTo>
                      <a:pt x="6" y="9"/>
                      <a:pt x="6" y="9"/>
                      <a:pt x="6" y="9"/>
                    </a:cubicBezTo>
                    <a:cubicBezTo>
                      <a:pt x="6" y="9"/>
                      <a:pt x="7" y="10"/>
                      <a:pt x="7" y="10"/>
                    </a:cubicBezTo>
                    <a:cubicBezTo>
                      <a:pt x="7" y="11"/>
                      <a:pt x="7" y="11"/>
                      <a:pt x="8" y="12"/>
                    </a:cubicBezTo>
                    <a:cubicBezTo>
                      <a:pt x="8" y="12"/>
                      <a:pt x="8" y="12"/>
                      <a:pt x="8" y="12"/>
                    </a:cubicBezTo>
                    <a:cubicBezTo>
                      <a:pt x="8" y="12"/>
                      <a:pt x="7" y="12"/>
                      <a:pt x="7" y="12"/>
                    </a:cubicBezTo>
                    <a:cubicBezTo>
                      <a:pt x="7" y="12"/>
                      <a:pt x="7" y="12"/>
                      <a:pt x="7" y="12"/>
                    </a:cubicBezTo>
                    <a:cubicBezTo>
                      <a:pt x="6" y="11"/>
                      <a:pt x="6" y="11"/>
                      <a:pt x="6" y="11"/>
                    </a:cubicBezTo>
                    <a:cubicBezTo>
                      <a:pt x="6" y="11"/>
                      <a:pt x="6" y="11"/>
                      <a:pt x="6" y="11"/>
                    </a:cubicBezTo>
                    <a:cubicBezTo>
                      <a:pt x="7" y="12"/>
                      <a:pt x="7" y="12"/>
                      <a:pt x="7" y="12"/>
                    </a:cubicBezTo>
                    <a:cubicBezTo>
                      <a:pt x="8" y="13"/>
                      <a:pt x="8" y="13"/>
                      <a:pt x="8" y="13"/>
                    </a:cubicBezTo>
                    <a:cubicBezTo>
                      <a:pt x="8" y="14"/>
                      <a:pt x="8" y="14"/>
                      <a:pt x="8" y="14"/>
                    </a:cubicBezTo>
                    <a:cubicBezTo>
                      <a:pt x="7" y="13"/>
                      <a:pt x="7" y="13"/>
                      <a:pt x="7" y="13"/>
                    </a:cubicBezTo>
                    <a:cubicBezTo>
                      <a:pt x="7" y="13"/>
                      <a:pt x="7" y="13"/>
                      <a:pt x="6" y="13"/>
                    </a:cubicBezTo>
                    <a:cubicBezTo>
                      <a:pt x="7" y="12"/>
                      <a:pt x="7" y="12"/>
                      <a:pt x="7" y="12"/>
                    </a:cubicBezTo>
                    <a:cubicBezTo>
                      <a:pt x="8" y="14"/>
                      <a:pt x="8" y="14"/>
                      <a:pt x="8" y="14"/>
                    </a:cubicBezTo>
                    <a:cubicBezTo>
                      <a:pt x="9" y="15"/>
                      <a:pt x="9" y="15"/>
                      <a:pt x="9" y="15"/>
                    </a:cubicBezTo>
                    <a:cubicBezTo>
                      <a:pt x="9" y="15"/>
                      <a:pt x="9" y="15"/>
                      <a:pt x="9" y="15"/>
                    </a:cubicBezTo>
                    <a:cubicBezTo>
                      <a:pt x="9" y="16"/>
                      <a:pt x="9" y="16"/>
                      <a:pt x="9" y="16"/>
                    </a:cubicBezTo>
                    <a:cubicBezTo>
                      <a:pt x="8" y="16"/>
                      <a:pt x="8" y="16"/>
                      <a:pt x="8" y="16"/>
                    </a:cubicBezTo>
                    <a:cubicBezTo>
                      <a:pt x="6" y="15"/>
                      <a:pt x="6" y="15"/>
                      <a:pt x="6" y="15"/>
                    </a:cubicBezTo>
                    <a:cubicBezTo>
                      <a:pt x="7" y="14"/>
                      <a:pt x="7" y="14"/>
                      <a:pt x="7" y="14"/>
                    </a:cubicBezTo>
                    <a:cubicBezTo>
                      <a:pt x="8" y="16"/>
                      <a:pt x="8" y="16"/>
                      <a:pt x="8" y="16"/>
                    </a:cubicBezTo>
                    <a:cubicBezTo>
                      <a:pt x="9" y="17"/>
                      <a:pt x="9" y="17"/>
                      <a:pt x="9" y="17"/>
                    </a:cubicBezTo>
                    <a:cubicBezTo>
                      <a:pt x="9" y="18"/>
                      <a:pt x="9" y="18"/>
                      <a:pt x="9" y="18"/>
                    </a:cubicBezTo>
                    <a:cubicBezTo>
                      <a:pt x="8" y="17"/>
                      <a:pt x="7" y="17"/>
                      <a:pt x="7" y="16"/>
                    </a:cubicBezTo>
                    <a:cubicBezTo>
                      <a:pt x="7" y="16"/>
                      <a:pt x="7" y="16"/>
                      <a:pt x="7" y="16"/>
                    </a:cubicBezTo>
                    <a:cubicBezTo>
                      <a:pt x="7" y="16"/>
                      <a:pt x="7" y="16"/>
                      <a:pt x="7" y="16"/>
                    </a:cubicBezTo>
                    <a:cubicBezTo>
                      <a:pt x="8" y="17"/>
                      <a:pt x="8" y="17"/>
                      <a:pt x="8" y="17"/>
                    </a:cubicBezTo>
                    <a:cubicBezTo>
                      <a:pt x="8" y="18"/>
                      <a:pt x="9" y="18"/>
                      <a:pt x="9" y="18"/>
                    </a:cubicBezTo>
                    <a:cubicBezTo>
                      <a:pt x="8" y="19"/>
                      <a:pt x="8" y="19"/>
                      <a:pt x="8" y="19"/>
                    </a:cubicBezTo>
                    <a:cubicBezTo>
                      <a:pt x="7" y="17"/>
                      <a:pt x="7" y="17"/>
                      <a:pt x="7" y="17"/>
                    </a:cubicBezTo>
                    <a:cubicBezTo>
                      <a:pt x="7" y="16"/>
                      <a:pt x="7" y="16"/>
                      <a:pt x="7" y="16"/>
                    </a:cubicBezTo>
                    <a:cubicBezTo>
                      <a:pt x="9" y="18"/>
                      <a:pt x="9" y="18"/>
                      <a:pt x="9" y="18"/>
                    </a:cubicBezTo>
                    <a:cubicBezTo>
                      <a:pt x="9" y="18"/>
                      <a:pt x="9" y="18"/>
                      <a:pt x="9" y="18"/>
                    </a:cubicBezTo>
                    <a:cubicBezTo>
                      <a:pt x="9" y="18"/>
                      <a:pt x="9" y="19"/>
                      <a:pt x="9" y="19"/>
                    </a:cubicBezTo>
                    <a:cubicBezTo>
                      <a:pt x="8" y="19"/>
                      <a:pt x="8" y="19"/>
                      <a:pt x="8" y="19"/>
                    </a:cubicBezTo>
                    <a:cubicBezTo>
                      <a:pt x="7" y="18"/>
                      <a:pt x="7" y="17"/>
                      <a:pt x="6" y="17"/>
                    </a:cubicBezTo>
                    <a:cubicBezTo>
                      <a:pt x="6" y="17"/>
                      <a:pt x="6" y="17"/>
                      <a:pt x="6" y="17"/>
                    </a:cubicBezTo>
                    <a:cubicBezTo>
                      <a:pt x="7" y="18"/>
                      <a:pt x="8" y="19"/>
                      <a:pt x="8" y="20"/>
                    </a:cubicBezTo>
                    <a:cubicBezTo>
                      <a:pt x="9" y="20"/>
                      <a:pt x="8" y="20"/>
                      <a:pt x="8" y="20"/>
                    </a:cubicBezTo>
                    <a:cubicBezTo>
                      <a:pt x="8" y="20"/>
                      <a:pt x="8" y="20"/>
                      <a:pt x="8" y="20"/>
                    </a:cubicBezTo>
                    <a:cubicBezTo>
                      <a:pt x="8" y="20"/>
                      <a:pt x="8" y="20"/>
                      <a:pt x="8" y="20"/>
                    </a:cubicBezTo>
                    <a:cubicBezTo>
                      <a:pt x="7" y="19"/>
                      <a:pt x="7" y="19"/>
                      <a:pt x="7" y="19"/>
                    </a:cubicBezTo>
                    <a:cubicBezTo>
                      <a:pt x="7" y="19"/>
                      <a:pt x="7" y="19"/>
                      <a:pt x="7" y="19"/>
                    </a:cubicBezTo>
                    <a:cubicBezTo>
                      <a:pt x="8" y="20"/>
                      <a:pt x="8" y="20"/>
                      <a:pt x="8" y="20"/>
                    </a:cubicBezTo>
                    <a:cubicBezTo>
                      <a:pt x="8" y="20"/>
                      <a:pt x="8" y="20"/>
                      <a:pt x="8" y="20"/>
                    </a:cubicBezTo>
                    <a:cubicBezTo>
                      <a:pt x="8" y="20"/>
                      <a:pt x="8" y="20"/>
                      <a:pt x="7" y="20"/>
                    </a:cubicBezTo>
                    <a:cubicBezTo>
                      <a:pt x="7" y="20"/>
                      <a:pt x="7" y="20"/>
                      <a:pt x="7" y="20"/>
                    </a:cubicBezTo>
                    <a:cubicBezTo>
                      <a:pt x="6" y="19"/>
                      <a:pt x="6" y="19"/>
                      <a:pt x="5" y="18"/>
                    </a:cubicBezTo>
                    <a:cubicBezTo>
                      <a:pt x="5" y="18"/>
                      <a:pt x="5" y="18"/>
                      <a:pt x="5" y="18"/>
                    </a:cubicBezTo>
                    <a:cubicBezTo>
                      <a:pt x="6" y="18"/>
                      <a:pt x="6" y="19"/>
                      <a:pt x="7" y="20"/>
                    </a:cubicBezTo>
                    <a:cubicBezTo>
                      <a:pt x="7" y="20"/>
                      <a:pt x="7" y="20"/>
                      <a:pt x="7" y="20"/>
                    </a:cubicBezTo>
                    <a:cubicBezTo>
                      <a:pt x="7" y="20"/>
                      <a:pt x="6" y="20"/>
                      <a:pt x="6" y="20"/>
                    </a:cubicBezTo>
                    <a:cubicBezTo>
                      <a:pt x="6" y="20"/>
                      <a:pt x="6" y="20"/>
                      <a:pt x="6" y="20"/>
                    </a:cubicBezTo>
                    <a:cubicBezTo>
                      <a:pt x="4" y="18"/>
                      <a:pt x="4" y="18"/>
                      <a:pt x="4" y="18"/>
                    </a:cubicBezTo>
                    <a:cubicBezTo>
                      <a:pt x="5" y="18"/>
                      <a:pt x="5" y="18"/>
                      <a:pt x="5" y="18"/>
                    </a:cubicBezTo>
                    <a:cubicBezTo>
                      <a:pt x="5" y="18"/>
                      <a:pt x="5" y="19"/>
                      <a:pt x="5" y="20"/>
                    </a:cubicBezTo>
                    <a:cubicBezTo>
                      <a:pt x="5" y="20"/>
                      <a:pt x="5" y="20"/>
                      <a:pt x="5" y="20"/>
                    </a:cubicBezTo>
                    <a:cubicBezTo>
                      <a:pt x="5" y="20"/>
                      <a:pt x="5" y="20"/>
                      <a:pt x="5" y="20"/>
                    </a:cubicBezTo>
                    <a:cubicBezTo>
                      <a:pt x="3" y="18"/>
                      <a:pt x="3" y="18"/>
                      <a:pt x="3" y="18"/>
                    </a:cubicBezTo>
                    <a:cubicBezTo>
                      <a:pt x="3" y="18"/>
                      <a:pt x="3" y="18"/>
                      <a:pt x="3" y="18"/>
                    </a:cubicBezTo>
                    <a:cubicBezTo>
                      <a:pt x="4" y="20"/>
                      <a:pt x="4" y="20"/>
                      <a:pt x="4" y="20"/>
                    </a:cubicBezTo>
                    <a:cubicBezTo>
                      <a:pt x="4" y="20"/>
                      <a:pt x="4" y="20"/>
                      <a:pt x="4" y="20"/>
                    </a:cubicBezTo>
                    <a:cubicBezTo>
                      <a:pt x="4" y="20"/>
                      <a:pt x="4" y="20"/>
                      <a:pt x="4" y="20"/>
                    </a:cubicBezTo>
                    <a:cubicBezTo>
                      <a:pt x="4" y="20"/>
                      <a:pt x="4" y="20"/>
                      <a:pt x="4" y="20"/>
                    </a:cubicBezTo>
                    <a:cubicBezTo>
                      <a:pt x="2" y="18"/>
                      <a:pt x="2" y="18"/>
                      <a:pt x="2" y="18"/>
                    </a:cubicBezTo>
                    <a:cubicBezTo>
                      <a:pt x="2" y="18"/>
                      <a:pt x="2" y="18"/>
                      <a:pt x="2" y="18"/>
                    </a:cubicBezTo>
                    <a:cubicBezTo>
                      <a:pt x="2" y="19"/>
                      <a:pt x="3" y="19"/>
                      <a:pt x="3" y="20"/>
                    </a:cubicBezTo>
                    <a:cubicBezTo>
                      <a:pt x="3" y="20"/>
                      <a:pt x="3" y="20"/>
                      <a:pt x="3" y="20"/>
                    </a:cubicBezTo>
                    <a:cubicBezTo>
                      <a:pt x="3" y="20"/>
                      <a:pt x="3" y="20"/>
                      <a:pt x="3" y="20"/>
                    </a:cubicBezTo>
                    <a:cubicBezTo>
                      <a:pt x="1" y="19"/>
                      <a:pt x="1" y="19"/>
                      <a:pt x="1" y="19"/>
                    </a:cubicBezTo>
                    <a:cubicBezTo>
                      <a:pt x="1" y="19"/>
                      <a:pt x="1" y="19"/>
                      <a:pt x="1" y="19"/>
                    </a:cubicBezTo>
                    <a:cubicBezTo>
                      <a:pt x="2" y="20"/>
                      <a:pt x="2" y="20"/>
                      <a:pt x="2" y="20"/>
                    </a:cubicBezTo>
                    <a:cubicBezTo>
                      <a:pt x="2" y="20"/>
                      <a:pt x="2" y="20"/>
                      <a:pt x="2" y="20"/>
                    </a:cubicBezTo>
                    <a:cubicBezTo>
                      <a:pt x="2" y="20"/>
                      <a:pt x="2" y="20"/>
                      <a:pt x="2" y="20"/>
                    </a:cubicBezTo>
                    <a:cubicBezTo>
                      <a:pt x="2" y="20"/>
                      <a:pt x="1" y="20"/>
                      <a:pt x="1" y="20"/>
                    </a:cubicBez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sp>
        <p:nvSpPr>
          <p:cNvPr id="125" name="文本框 124"/>
          <p:cNvSpPr txBox="1"/>
          <p:nvPr/>
        </p:nvSpPr>
        <p:spPr>
          <a:xfrm>
            <a:off x="2656199" y="1277535"/>
            <a:ext cx="1304288" cy="300210"/>
          </a:xfrm>
          <a:prstGeom prst="rect">
            <a:avLst/>
          </a:prstGeom>
          <a:noFill/>
        </p:spPr>
        <p:txBody>
          <a:bodyPr wrap="square" rtlCol="0">
            <a:spAutoFit/>
          </a:bodyPr>
          <a:lstStyle/>
          <a:p>
            <a:r>
              <a:rPr lang="zh-CN" altLang="en-US" sz="1350" dirty="0">
                <a:solidFill>
                  <a:srgbClr val="0070C0"/>
                </a:solidFill>
                <a:cs typeface="+mn-ea"/>
                <a:sym typeface="+mn-lt"/>
              </a:rPr>
              <a:t>添加标题</a:t>
            </a:r>
          </a:p>
        </p:txBody>
      </p:sp>
      <p:sp>
        <p:nvSpPr>
          <p:cNvPr id="126" name="文本框 127"/>
          <p:cNvSpPr txBox="1"/>
          <p:nvPr/>
        </p:nvSpPr>
        <p:spPr>
          <a:xfrm>
            <a:off x="8110567" y="1760115"/>
            <a:ext cx="1304288" cy="300210"/>
          </a:xfrm>
          <a:prstGeom prst="rect">
            <a:avLst/>
          </a:prstGeom>
          <a:noFill/>
        </p:spPr>
        <p:txBody>
          <a:bodyPr wrap="square" rtlCol="0">
            <a:spAutoFit/>
          </a:bodyPr>
          <a:lstStyle/>
          <a:p>
            <a:r>
              <a:rPr lang="zh-CN" altLang="en-US" sz="1350" dirty="0">
                <a:solidFill>
                  <a:srgbClr val="00B0F0"/>
                </a:solidFill>
                <a:cs typeface="+mn-ea"/>
                <a:sym typeface="+mn-lt"/>
              </a:rPr>
              <a:t>添加标题</a:t>
            </a:r>
          </a:p>
        </p:txBody>
      </p:sp>
      <p:grpSp>
        <p:nvGrpSpPr>
          <p:cNvPr id="127" name="组合 126"/>
          <p:cNvGrpSpPr/>
          <p:nvPr/>
        </p:nvGrpSpPr>
        <p:grpSpPr>
          <a:xfrm>
            <a:off x="9408800" y="1605100"/>
            <a:ext cx="906851" cy="676249"/>
            <a:chOff x="9407574" y="1529252"/>
            <a:chExt cx="906733" cy="676406"/>
          </a:xfrm>
        </p:grpSpPr>
        <p:grpSp>
          <p:nvGrpSpPr>
            <p:cNvPr id="128" name="Group 32"/>
            <p:cNvGrpSpPr>
              <a:grpSpLocks noChangeAspect="1"/>
            </p:cNvGrpSpPr>
            <p:nvPr/>
          </p:nvGrpSpPr>
          <p:grpSpPr bwMode="auto">
            <a:xfrm>
              <a:off x="9407574" y="1577288"/>
              <a:ext cx="223838" cy="254000"/>
              <a:chOff x="5914" y="1744"/>
              <a:chExt cx="141" cy="160"/>
            </a:xfrm>
            <a:solidFill>
              <a:schemeClr val="bg1">
                <a:lumMod val="50000"/>
              </a:schemeClr>
            </a:solidFill>
          </p:grpSpPr>
          <p:sp>
            <p:nvSpPr>
              <p:cNvPr id="167" name="Freeform 33"/>
              <p:cNvSpPr/>
              <p:nvPr/>
            </p:nvSpPr>
            <p:spPr bwMode="auto">
              <a:xfrm>
                <a:off x="5914" y="1744"/>
                <a:ext cx="122" cy="134"/>
              </a:xfrm>
              <a:custGeom>
                <a:avLst/>
                <a:gdLst>
                  <a:gd name="T0" fmla="*/ 0 w 19"/>
                  <a:gd name="T1" fmla="*/ 5 h 21"/>
                  <a:gd name="T2" fmla="*/ 2 w 19"/>
                  <a:gd name="T3" fmla="*/ 10 h 21"/>
                  <a:gd name="T4" fmla="*/ 3 w 19"/>
                  <a:gd name="T5" fmla="*/ 15 h 21"/>
                  <a:gd name="T6" fmla="*/ 3 w 19"/>
                  <a:gd name="T7" fmla="*/ 17 h 21"/>
                  <a:gd name="T8" fmla="*/ 5 w 19"/>
                  <a:gd name="T9" fmla="*/ 18 h 21"/>
                  <a:gd name="T10" fmla="*/ 8 w 19"/>
                  <a:gd name="T11" fmla="*/ 19 h 21"/>
                  <a:gd name="T12" fmla="*/ 11 w 19"/>
                  <a:gd name="T13" fmla="*/ 19 h 21"/>
                  <a:gd name="T14" fmla="*/ 13 w 19"/>
                  <a:gd name="T15" fmla="*/ 19 h 21"/>
                  <a:gd name="T16" fmla="*/ 16 w 19"/>
                  <a:gd name="T17" fmla="*/ 16 h 21"/>
                  <a:gd name="T18" fmla="*/ 16 w 19"/>
                  <a:gd name="T19" fmla="*/ 16 h 21"/>
                  <a:gd name="T20" fmla="*/ 17 w 19"/>
                  <a:gd name="T21" fmla="*/ 16 h 21"/>
                  <a:gd name="T22" fmla="*/ 17 w 19"/>
                  <a:gd name="T23" fmla="*/ 16 h 21"/>
                  <a:gd name="T24" fmla="*/ 17 w 19"/>
                  <a:gd name="T25" fmla="*/ 15 h 21"/>
                  <a:gd name="T26" fmla="*/ 17 w 19"/>
                  <a:gd name="T27" fmla="*/ 13 h 21"/>
                  <a:gd name="T28" fmla="*/ 16 w 19"/>
                  <a:gd name="T29" fmla="*/ 12 h 21"/>
                  <a:gd name="T30" fmla="*/ 15 w 19"/>
                  <a:gd name="T31" fmla="*/ 11 h 21"/>
                  <a:gd name="T32" fmla="*/ 14 w 19"/>
                  <a:gd name="T33" fmla="*/ 11 h 21"/>
                  <a:gd name="T34" fmla="*/ 14 w 19"/>
                  <a:gd name="T35" fmla="*/ 11 h 21"/>
                  <a:gd name="T36" fmla="*/ 13 w 19"/>
                  <a:gd name="T37" fmla="*/ 10 h 21"/>
                  <a:gd name="T38" fmla="*/ 14 w 19"/>
                  <a:gd name="T39" fmla="*/ 9 h 21"/>
                  <a:gd name="T40" fmla="*/ 15 w 19"/>
                  <a:gd name="T41" fmla="*/ 8 h 21"/>
                  <a:gd name="T42" fmla="*/ 15 w 19"/>
                  <a:gd name="T43" fmla="*/ 7 h 21"/>
                  <a:gd name="T44" fmla="*/ 15 w 19"/>
                  <a:gd name="T45" fmla="*/ 5 h 21"/>
                  <a:gd name="T46" fmla="*/ 10 w 19"/>
                  <a:gd name="T47" fmla="*/ 2 h 21"/>
                  <a:gd name="T48" fmla="*/ 9 w 19"/>
                  <a:gd name="T49" fmla="*/ 1 h 21"/>
                  <a:gd name="T50" fmla="*/ 7 w 19"/>
                  <a:gd name="T51" fmla="*/ 1 h 21"/>
                  <a:gd name="T52" fmla="*/ 4 w 19"/>
                  <a:gd name="T53" fmla="*/ 2 h 21"/>
                  <a:gd name="T54" fmla="*/ 2 w 19"/>
                  <a:gd name="T55" fmla="*/ 2 h 21"/>
                  <a:gd name="T56" fmla="*/ 1 w 19"/>
                  <a:gd name="T57" fmla="*/ 3 h 21"/>
                  <a:gd name="T58" fmla="*/ 1 w 19"/>
                  <a:gd name="T59" fmla="*/ 5 h 21"/>
                  <a:gd name="T60" fmla="*/ 0 w 19"/>
                  <a:gd name="T61" fmla="*/ 6 h 21"/>
                  <a:gd name="T62" fmla="*/ 0 w 19"/>
                  <a:gd name="T63" fmla="*/ 5 h 21"/>
                  <a:gd name="T64" fmla="*/ 1 w 19"/>
                  <a:gd name="T65" fmla="*/ 3 h 21"/>
                  <a:gd name="T66" fmla="*/ 2 w 19"/>
                  <a:gd name="T67" fmla="*/ 2 h 21"/>
                  <a:gd name="T68" fmla="*/ 4 w 19"/>
                  <a:gd name="T69" fmla="*/ 1 h 21"/>
                  <a:gd name="T70" fmla="*/ 7 w 19"/>
                  <a:gd name="T71" fmla="*/ 0 h 21"/>
                  <a:gd name="T72" fmla="*/ 9 w 19"/>
                  <a:gd name="T73" fmla="*/ 0 h 21"/>
                  <a:gd name="T74" fmla="*/ 10 w 19"/>
                  <a:gd name="T75" fmla="*/ 0 h 21"/>
                  <a:gd name="T76" fmla="*/ 16 w 19"/>
                  <a:gd name="T77" fmla="*/ 4 h 21"/>
                  <a:gd name="T78" fmla="*/ 17 w 19"/>
                  <a:gd name="T79" fmla="*/ 8 h 21"/>
                  <a:gd name="T80" fmla="*/ 16 w 19"/>
                  <a:gd name="T81" fmla="*/ 10 h 21"/>
                  <a:gd name="T82" fmla="*/ 15 w 19"/>
                  <a:gd name="T83" fmla="*/ 11 h 21"/>
                  <a:gd name="T84" fmla="*/ 14 w 19"/>
                  <a:gd name="T85" fmla="*/ 9 h 21"/>
                  <a:gd name="T86" fmla="*/ 16 w 19"/>
                  <a:gd name="T87" fmla="*/ 9 h 21"/>
                  <a:gd name="T88" fmla="*/ 17 w 19"/>
                  <a:gd name="T89" fmla="*/ 10 h 21"/>
                  <a:gd name="T90" fmla="*/ 19 w 19"/>
                  <a:gd name="T91" fmla="*/ 12 h 21"/>
                  <a:gd name="T92" fmla="*/ 19 w 19"/>
                  <a:gd name="T93" fmla="*/ 15 h 21"/>
                  <a:gd name="T94" fmla="*/ 19 w 19"/>
                  <a:gd name="T95" fmla="*/ 16 h 21"/>
                  <a:gd name="T96" fmla="*/ 18 w 19"/>
                  <a:gd name="T97" fmla="*/ 17 h 21"/>
                  <a:gd name="T98" fmla="*/ 18 w 19"/>
                  <a:gd name="T99" fmla="*/ 17 h 21"/>
                  <a:gd name="T100" fmla="*/ 18 w 19"/>
                  <a:gd name="T101" fmla="*/ 18 h 21"/>
                  <a:gd name="T102" fmla="*/ 13 w 19"/>
                  <a:gd name="T103" fmla="*/ 20 h 21"/>
                  <a:gd name="T104" fmla="*/ 11 w 19"/>
                  <a:gd name="T105" fmla="*/ 21 h 21"/>
                  <a:gd name="T106" fmla="*/ 8 w 19"/>
                  <a:gd name="T107" fmla="*/ 21 h 21"/>
                  <a:gd name="T108" fmla="*/ 6 w 19"/>
                  <a:gd name="T109" fmla="*/ 21 h 21"/>
                  <a:gd name="T110" fmla="*/ 3 w 19"/>
                  <a:gd name="T111" fmla="*/ 20 h 21"/>
                  <a:gd name="T112" fmla="*/ 2 w 19"/>
                  <a:gd name="T113" fmla="*/ 17 h 21"/>
                  <a:gd name="T114" fmla="*/ 2 w 19"/>
                  <a:gd name="T115" fmla="*/ 15 h 21"/>
                  <a:gd name="T116" fmla="*/ 1 w 19"/>
                  <a:gd name="T117" fmla="*/ 10 h 21"/>
                  <a:gd name="T118" fmla="*/ 0 w 19"/>
                  <a:gd name="T1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 h="21">
                    <a:moveTo>
                      <a:pt x="0" y="5"/>
                    </a:moveTo>
                    <a:cubicBezTo>
                      <a:pt x="2" y="10"/>
                      <a:pt x="2" y="10"/>
                      <a:pt x="2" y="10"/>
                    </a:cubicBezTo>
                    <a:cubicBezTo>
                      <a:pt x="2" y="11"/>
                      <a:pt x="3" y="13"/>
                      <a:pt x="3" y="15"/>
                    </a:cubicBezTo>
                    <a:cubicBezTo>
                      <a:pt x="3" y="15"/>
                      <a:pt x="3" y="16"/>
                      <a:pt x="3" y="17"/>
                    </a:cubicBezTo>
                    <a:cubicBezTo>
                      <a:pt x="4" y="17"/>
                      <a:pt x="4" y="18"/>
                      <a:pt x="5" y="18"/>
                    </a:cubicBezTo>
                    <a:cubicBezTo>
                      <a:pt x="5" y="19"/>
                      <a:pt x="7" y="20"/>
                      <a:pt x="8" y="19"/>
                    </a:cubicBezTo>
                    <a:cubicBezTo>
                      <a:pt x="9" y="19"/>
                      <a:pt x="10" y="19"/>
                      <a:pt x="11" y="19"/>
                    </a:cubicBezTo>
                    <a:cubicBezTo>
                      <a:pt x="11" y="19"/>
                      <a:pt x="12" y="19"/>
                      <a:pt x="13" y="19"/>
                    </a:cubicBezTo>
                    <a:cubicBezTo>
                      <a:pt x="14" y="18"/>
                      <a:pt x="15" y="17"/>
                      <a:pt x="16" y="16"/>
                    </a:cubicBezTo>
                    <a:cubicBezTo>
                      <a:pt x="16" y="16"/>
                      <a:pt x="16" y="16"/>
                      <a:pt x="16" y="16"/>
                    </a:cubicBezTo>
                    <a:cubicBezTo>
                      <a:pt x="16" y="16"/>
                      <a:pt x="17" y="16"/>
                      <a:pt x="17" y="16"/>
                    </a:cubicBezTo>
                    <a:cubicBezTo>
                      <a:pt x="17" y="16"/>
                      <a:pt x="17" y="16"/>
                      <a:pt x="17" y="16"/>
                    </a:cubicBezTo>
                    <a:cubicBezTo>
                      <a:pt x="17" y="15"/>
                      <a:pt x="17" y="15"/>
                      <a:pt x="17" y="15"/>
                    </a:cubicBezTo>
                    <a:cubicBezTo>
                      <a:pt x="17" y="14"/>
                      <a:pt x="17" y="14"/>
                      <a:pt x="17" y="13"/>
                    </a:cubicBezTo>
                    <a:cubicBezTo>
                      <a:pt x="17" y="12"/>
                      <a:pt x="16" y="12"/>
                      <a:pt x="16" y="12"/>
                    </a:cubicBezTo>
                    <a:cubicBezTo>
                      <a:pt x="16" y="11"/>
                      <a:pt x="15" y="11"/>
                      <a:pt x="15" y="11"/>
                    </a:cubicBezTo>
                    <a:cubicBezTo>
                      <a:pt x="14" y="11"/>
                      <a:pt x="14" y="11"/>
                      <a:pt x="14" y="11"/>
                    </a:cubicBezTo>
                    <a:cubicBezTo>
                      <a:pt x="14" y="11"/>
                      <a:pt x="14" y="11"/>
                      <a:pt x="14" y="11"/>
                    </a:cubicBezTo>
                    <a:cubicBezTo>
                      <a:pt x="14" y="11"/>
                      <a:pt x="13" y="10"/>
                      <a:pt x="13" y="10"/>
                    </a:cubicBezTo>
                    <a:cubicBezTo>
                      <a:pt x="13" y="10"/>
                      <a:pt x="13" y="9"/>
                      <a:pt x="14" y="9"/>
                    </a:cubicBezTo>
                    <a:cubicBezTo>
                      <a:pt x="14" y="9"/>
                      <a:pt x="15" y="9"/>
                      <a:pt x="15" y="8"/>
                    </a:cubicBezTo>
                    <a:cubicBezTo>
                      <a:pt x="15" y="8"/>
                      <a:pt x="15" y="8"/>
                      <a:pt x="15" y="7"/>
                    </a:cubicBezTo>
                    <a:cubicBezTo>
                      <a:pt x="16" y="7"/>
                      <a:pt x="15" y="6"/>
                      <a:pt x="15" y="5"/>
                    </a:cubicBezTo>
                    <a:cubicBezTo>
                      <a:pt x="14" y="4"/>
                      <a:pt x="12" y="2"/>
                      <a:pt x="10" y="2"/>
                    </a:cubicBezTo>
                    <a:cubicBezTo>
                      <a:pt x="10" y="2"/>
                      <a:pt x="9" y="2"/>
                      <a:pt x="9" y="1"/>
                    </a:cubicBezTo>
                    <a:cubicBezTo>
                      <a:pt x="8" y="1"/>
                      <a:pt x="8" y="1"/>
                      <a:pt x="7" y="1"/>
                    </a:cubicBezTo>
                    <a:cubicBezTo>
                      <a:pt x="6" y="1"/>
                      <a:pt x="5" y="1"/>
                      <a:pt x="4" y="2"/>
                    </a:cubicBezTo>
                    <a:cubicBezTo>
                      <a:pt x="3" y="2"/>
                      <a:pt x="3" y="2"/>
                      <a:pt x="2" y="2"/>
                    </a:cubicBezTo>
                    <a:cubicBezTo>
                      <a:pt x="2" y="2"/>
                      <a:pt x="2" y="3"/>
                      <a:pt x="1" y="3"/>
                    </a:cubicBezTo>
                    <a:cubicBezTo>
                      <a:pt x="1" y="4"/>
                      <a:pt x="1" y="4"/>
                      <a:pt x="1" y="5"/>
                    </a:cubicBezTo>
                    <a:cubicBezTo>
                      <a:pt x="0" y="6"/>
                      <a:pt x="0" y="6"/>
                      <a:pt x="0" y="6"/>
                    </a:cubicBezTo>
                    <a:cubicBezTo>
                      <a:pt x="0" y="5"/>
                      <a:pt x="0" y="5"/>
                      <a:pt x="0" y="5"/>
                    </a:cubicBezTo>
                    <a:cubicBezTo>
                      <a:pt x="0" y="4"/>
                      <a:pt x="1" y="3"/>
                      <a:pt x="1" y="3"/>
                    </a:cubicBezTo>
                    <a:cubicBezTo>
                      <a:pt x="1" y="3"/>
                      <a:pt x="2" y="2"/>
                      <a:pt x="2" y="2"/>
                    </a:cubicBezTo>
                    <a:cubicBezTo>
                      <a:pt x="3" y="1"/>
                      <a:pt x="3" y="1"/>
                      <a:pt x="4" y="1"/>
                    </a:cubicBezTo>
                    <a:cubicBezTo>
                      <a:pt x="5" y="0"/>
                      <a:pt x="6" y="0"/>
                      <a:pt x="7" y="0"/>
                    </a:cubicBezTo>
                    <a:cubicBezTo>
                      <a:pt x="8" y="0"/>
                      <a:pt x="8" y="0"/>
                      <a:pt x="9" y="0"/>
                    </a:cubicBezTo>
                    <a:cubicBezTo>
                      <a:pt x="9" y="0"/>
                      <a:pt x="10" y="0"/>
                      <a:pt x="10" y="0"/>
                    </a:cubicBezTo>
                    <a:cubicBezTo>
                      <a:pt x="13" y="1"/>
                      <a:pt x="15" y="2"/>
                      <a:pt x="16" y="4"/>
                    </a:cubicBezTo>
                    <a:cubicBezTo>
                      <a:pt x="17" y="5"/>
                      <a:pt x="18" y="6"/>
                      <a:pt x="17" y="8"/>
                    </a:cubicBezTo>
                    <a:cubicBezTo>
                      <a:pt x="17" y="9"/>
                      <a:pt x="17" y="9"/>
                      <a:pt x="16" y="10"/>
                    </a:cubicBezTo>
                    <a:cubicBezTo>
                      <a:pt x="16" y="10"/>
                      <a:pt x="15" y="11"/>
                      <a:pt x="15" y="11"/>
                    </a:cubicBezTo>
                    <a:cubicBezTo>
                      <a:pt x="14" y="9"/>
                      <a:pt x="14" y="9"/>
                      <a:pt x="14" y="9"/>
                    </a:cubicBezTo>
                    <a:cubicBezTo>
                      <a:pt x="15" y="9"/>
                      <a:pt x="15" y="9"/>
                      <a:pt x="16" y="9"/>
                    </a:cubicBezTo>
                    <a:cubicBezTo>
                      <a:pt x="16" y="9"/>
                      <a:pt x="17" y="10"/>
                      <a:pt x="17" y="10"/>
                    </a:cubicBezTo>
                    <a:cubicBezTo>
                      <a:pt x="18" y="11"/>
                      <a:pt x="18" y="11"/>
                      <a:pt x="19" y="12"/>
                    </a:cubicBezTo>
                    <a:cubicBezTo>
                      <a:pt x="19" y="13"/>
                      <a:pt x="19" y="14"/>
                      <a:pt x="19" y="15"/>
                    </a:cubicBezTo>
                    <a:cubicBezTo>
                      <a:pt x="19" y="16"/>
                      <a:pt x="19" y="16"/>
                      <a:pt x="19" y="16"/>
                    </a:cubicBezTo>
                    <a:cubicBezTo>
                      <a:pt x="18" y="17"/>
                      <a:pt x="18" y="17"/>
                      <a:pt x="18" y="17"/>
                    </a:cubicBezTo>
                    <a:cubicBezTo>
                      <a:pt x="18" y="17"/>
                      <a:pt x="18" y="17"/>
                      <a:pt x="18" y="17"/>
                    </a:cubicBezTo>
                    <a:cubicBezTo>
                      <a:pt x="18" y="18"/>
                      <a:pt x="18" y="18"/>
                      <a:pt x="18" y="18"/>
                    </a:cubicBezTo>
                    <a:cubicBezTo>
                      <a:pt x="16" y="19"/>
                      <a:pt x="15" y="20"/>
                      <a:pt x="13" y="20"/>
                    </a:cubicBezTo>
                    <a:cubicBezTo>
                      <a:pt x="13" y="21"/>
                      <a:pt x="12" y="21"/>
                      <a:pt x="11" y="21"/>
                    </a:cubicBezTo>
                    <a:cubicBezTo>
                      <a:pt x="10" y="21"/>
                      <a:pt x="9" y="21"/>
                      <a:pt x="8" y="21"/>
                    </a:cubicBezTo>
                    <a:cubicBezTo>
                      <a:pt x="8" y="21"/>
                      <a:pt x="7" y="21"/>
                      <a:pt x="6" y="21"/>
                    </a:cubicBezTo>
                    <a:cubicBezTo>
                      <a:pt x="5" y="21"/>
                      <a:pt x="4" y="20"/>
                      <a:pt x="3" y="20"/>
                    </a:cubicBezTo>
                    <a:cubicBezTo>
                      <a:pt x="3" y="19"/>
                      <a:pt x="2" y="18"/>
                      <a:pt x="2" y="17"/>
                    </a:cubicBezTo>
                    <a:cubicBezTo>
                      <a:pt x="2" y="16"/>
                      <a:pt x="2" y="16"/>
                      <a:pt x="2" y="15"/>
                    </a:cubicBezTo>
                    <a:cubicBezTo>
                      <a:pt x="1" y="13"/>
                      <a:pt x="1" y="12"/>
                      <a:pt x="1" y="1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8" name="Freeform 34"/>
              <p:cNvSpPr/>
              <p:nvPr/>
            </p:nvSpPr>
            <p:spPr bwMode="auto">
              <a:xfrm>
                <a:off x="5946" y="1776"/>
                <a:ext cx="32" cy="32"/>
              </a:xfrm>
              <a:custGeom>
                <a:avLst/>
                <a:gdLst>
                  <a:gd name="T0" fmla="*/ 1 w 5"/>
                  <a:gd name="T1" fmla="*/ 1 h 5"/>
                  <a:gd name="T2" fmla="*/ 1 w 5"/>
                  <a:gd name="T3" fmla="*/ 2 h 5"/>
                  <a:gd name="T4" fmla="*/ 2 w 5"/>
                  <a:gd name="T5" fmla="*/ 3 h 5"/>
                  <a:gd name="T6" fmla="*/ 1 w 5"/>
                  <a:gd name="T7" fmla="*/ 3 h 5"/>
                  <a:gd name="T8" fmla="*/ 2 w 5"/>
                  <a:gd name="T9" fmla="*/ 2 h 5"/>
                  <a:gd name="T10" fmla="*/ 3 w 5"/>
                  <a:gd name="T11" fmla="*/ 2 h 5"/>
                  <a:gd name="T12" fmla="*/ 3 w 5"/>
                  <a:gd name="T13" fmla="*/ 1 h 5"/>
                  <a:gd name="T14" fmla="*/ 2 w 5"/>
                  <a:gd name="T15" fmla="*/ 1 h 5"/>
                  <a:gd name="T16" fmla="*/ 2 w 5"/>
                  <a:gd name="T17" fmla="*/ 1 h 5"/>
                  <a:gd name="T18" fmla="*/ 4 w 5"/>
                  <a:gd name="T19" fmla="*/ 0 h 5"/>
                  <a:gd name="T20" fmla="*/ 5 w 5"/>
                  <a:gd name="T21" fmla="*/ 1 h 5"/>
                  <a:gd name="T22" fmla="*/ 5 w 5"/>
                  <a:gd name="T23" fmla="*/ 2 h 5"/>
                  <a:gd name="T24" fmla="*/ 3 w 5"/>
                  <a:gd name="T25" fmla="*/ 4 h 5"/>
                  <a:gd name="T26" fmla="*/ 1 w 5"/>
                  <a:gd name="T27" fmla="*/ 4 h 5"/>
                  <a:gd name="T28" fmla="*/ 0 w 5"/>
                  <a:gd name="T29" fmla="*/ 4 h 5"/>
                  <a:gd name="T30" fmla="*/ 0 w 5"/>
                  <a:gd name="T31" fmla="*/ 3 h 5"/>
                  <a:gd name="T32" fmla="*/ 0 w 5"/>
                  <a:gd name="T33" fmla="*/ 2 h 5"/>
                  <a:gd name="T34" fmla="*/ 1 w 5"/>
                  <a:gd name="T3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1" y="1"/>
                    </a:moveTo>
                    <a:cubicBezTo>
                      <a:pt x="1" y="2"/>
                      <a:pt x="1" y="2"/>
                      <a:pt x="1" y="2"/>
                    </a:cubicBezTo>
                    <a:cubicBezTo>
                      <a:pt x="1" y="3"/>
                      <a:pt x="2" y="3"/>
                      <a:pt x="2" y="3"/>
                    </a:cubicBezTo>
                    <a:cubicBezTo>
                      <a:pt x="1" y="3"/>
                      <a:pt x="1" y="3"/>
                      <a:pt x="1" y="3"/>
                    </a:cubicBezTo>
                    <a:cubicBezTo>
                      <a:pt x="1" y="2"/>
                      <a:pt x="2" y="3"/>
                      <a:pt x="2" y="2"/>
                    </a:cubicBezTo>
                    <a:cubicBezTo>
                      <a:pt x="3" y="2"/>
                      <a:pt x="3" y="2"/>
                      <a:pt x="3" y="2"/>
                    </a:cubicBezTo>
                    <a:cubicBezTo>
                      <a:pt x="3" y="2"/>
                      <a:pt x="3" y="2"/>
                      <a:pt x="3" y="1"/>
                    </a:cubicBezTo>
                    <a:cubicBezTo>
                      <a:pt x="3" y="1"/>
                      <a:pt x="3" y="1"/>
                      <a:pt x="2" y="1"/>
                    </a:cubicBezTo>
                    <a:cubicBezTo>
                      <a:pt x="2" y="1"/>
                      <a:pt x="2" y="1"/>
                      <a:pt x="2" y="1"/>
                    </a:cubicBezTo>
                    <a:cubicBezTo>
                      <a:pt x="2" y="0"/>
                      <a:pt x="3" y="0"/>
                      <a:pt x="4" y="0"/>
                    </a:cubicBezTo>
                    <a:cubicBezTo>
                      <a:pt x="4" y="0"/>
                      <a:pt x="4" y="1"/>
                      <a:pt x="5" y="1"/>
                    </a:cubicBezTo>
                    <a:cubicBezTo>
                      <a:pt x="5" y="2"/>
                      <a:pt x="5" y="2"/>
                      <a:pt x="5" y="2"/>
                    </a:cubicBezTo>
                    <a:cubicBezTo>
                      <a:pt x="4" y="3"/>
                      <a:pt x="4" y="4"/>
                      <a:pt x="3" y="4"/>
                    </a:cubicBezTo>
                    <a:cubicBezTo>
                      <a:pt x="2" y="5"/>
                      <a:pt x="1" y="4"/>
                      <a:pt x="1" y="4"/>
                    </a:cubicBezTo>
                    <a:cubicBezTo>
                      <a:pt x="0" y="4"/>
                      <a:pt x="0" y="4"/>
                      <a:pt x="0" y="4"/>
                    </a:cubicBezTo>
                    <a:cubicBezTo>
                      <a:pt x="0" y="4"/>
                      <a:pt x="0" y="4"/>
                      <a:pt x="0" y="3"/>
                    </a:cubicBezTo>
                    <a:cubicBezTo>
                      <a:pt x="0" y="3"/>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9" name="Freeform 35"/>
              <p:cNvSpPr/>
              <p:nvPr/>
            </p:nvSpPr>
            <p:spPr bwMode="auto">
              <a:xfrm>
                <a:off x="5953" y="1827"/>
                <a:ext cx="32" cy="26"/>
              </a:xfrm>
              <a:custGeom>
                <a:avLst/>
                <a:gdLst>
                  <a:gd name="T0" fmla="*/ 1 w 5"/>
                  <a:gd name="T1" fmla="*/ 1 h 4"/>
                  <a:gd name="T2" fmla="*/ 1 w 5"/>
                  <a:gd name="T3" fmla="*/ 1 h 4"/>
                  <a:gd name="T4" fmla="*/ 2 w 5"/>
                  <a:gd name="T5" fmla="*/ 2 h 4"/>
                  <a:gd name="T6" fmla="*/ 2 w 5"/>
                  <a:gd name="T7" fmla="*/ 2 h 4"/>
                  <a:gd name="T8" fmla="*/ 3 w 5"/>
                  <a:gd name="T9" fmla="*/ 1 h 4"/>
                  <a:gd name="T10" fmla="*/ 3 w 5"/>
                  <a:gd name="T11" fmla="*/ 1 h 4"/>
                  <a:gd name="T12" fmla="*/ 4 w 5"/>
                  <a:gd name="T13" fmla="*/ 1 h 4"/>
                  <a:gd name="T14" fmla="*/ 2 w 5"/>
                  <a:gd name="T15" fmla="*/ 0 h 4"/>
                  <a:gd name="T16" fmla="*/ 3 w 5"/>
                  <a:gd name="T17" fmla="*/ 0 h 4"/>
                  <a:gd name="T18" fmla="*/ 4 w 5"/>
                  <a:gd name="T19" fmla="*/ 0 h 4"/>
                  <a:gd name="T20" fmla="*/ 5 w 5"/>
                  <a:gd name="T21" fmla="*/ 0 h 4"/>
                  <a:gd name="T22" fmla="*/ 5 w 5"/>
                  <a:gd name="T23" fmla="*/ 0 h 4"/>
                  <a:gd name="T24" fmla="*/ 4 w 5"/>
                  <a:gd name="T25" fmla="*/ 3 h 4"/>
                  <a:gd name="T26" fmla="*/ 2 w 5"/>
                  <a:gd name="T27" fmla="*/ 3 h 4"/>
                  <a:gd name="T28" fmla="*/ 1 w 5"/>
                  <a:gd name="T29" fmla="*/ 2 h 4"/>
                  <a:gd name="T30" fmla="*/ 1 w 5"/>
                  <a:gd name="T31" fmla="*/ 1 h 4"/>
                  <a:gd name="T32" fmla="*/ 1 w 5"/>
                  <a:gd name="T3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4">
                    <a:moveTo>
                      <a:pt x="1" y="1"/>
                    </a:moveTo>
                    <a:cubicBezTo>
                      <a:pt x="1" y="1"/>
                      <a:pt x="1" y="1"/>
                      <a:pt x="1" y="1"/>
                    </a:cubicBezTo>
                    <a:cubicBezTo>
                      <a:pt x="1" y="2"/>
                      <a:pt x="2" y="2"/>
                      <a:pt x="2" y="2"/>
                    </a:cubicBezTo>
                    <a:cubicBezTo>
                      <a:pt x="2" y="2"/>
                      <a:pt x="2" y="2"/>
                      <a:pt x="2" y="2"/>
                    </a:cubicBezTo>
                    <a:cubicBezTo>
                      <a:pt x="3" y="1"/>
                      <a:pt x="3" y="1"/>
                      <a:pt x="3" y="1"/>
                    </a:cubicBezTo>
                    <a:cubicBezTo>
                      <a:pt x="3" y="1"/>
                      <a:pt x="3" y="1"/>
                      <a:pt x="3" y="1"/>
                    </a:cubicBezTo>
                    <a:cubicBezTo>
                      <a:pt x="4" y="1"/>
                      <a:pt x="4" y="1"/>
                      <a:pt x="4" y="1"/>
                    </a:cubicBezTo>
                    <a:cubicBezTo>
                      <a:pt x="3" y="1"/>
                      <a:pt x="3" y="0"/>
                      <a:pt x="2" y="0"/>
                    </a:cubicBezTo>
                    <a:cubicBezTo>
                      <a:pt x="2" y="0"/>
                      <a:pt x="3" y="0"/>
                      <a:pt x="3" y="0"/>
                    </a:cubicBezTo>
                    <a:cubicBezTo>
                      <a:pt x="4" y="0"/>
                      <a:pt x="4" y="0"/>
                      <a:pt x="4" y="0"/>
                    </a:cubicBezTo>
                    <a:cubicBezTo>
                      <a:pt x="5" y="0"/>
                      <a:pt x="5" y="0"/>
                      <a:pt x="5" y="0"/>
                    </a:cubicBezTo>
                    <a:cubicBezTo>
                      <a:pt x="5" y="0"/>
                      <a:pt x="5" y="0"/>
                      <a:pt x="5" y="0"/>
                    </a:cubicBezTo>
                    <a:cubicBezTo>
                      <a:pt x="5" y="1"/>
                      <a:pt x="5" y="2"/>
                      <a:pt x="4" y="3"/>
                    </a:cubicBezTo>
                    <a:cubicBezTo>
                      <a:pt x="4" y="3"/>
                      <a:pt x="3" y="4"/>
                      <a:pt x="2" y="3"/>
                    </a:cubicBezTo>
                    <a:cubicBezTo>
                      <a:pt x="2" y="3"/>
                      <a:pt x="1" y="3"/>
                      <a:pt x="1" y="2"/>
                    </a:cubicBezTo>
                    <a:cubicBezTo>
                      <a:pt x="0" y="2"/>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0" name="Freeform 36"/>
              <p:cNvSpPr/>
              <p:nvPr/>
            </p:nvSpPr>
            <p:spPr bwMode="auto">
              <a:xfrm>
                <a:off x="5934" y="1763"/>
                <a:ext cx="121" cy="141"/>
              </a:xfrm>
              <a:custGeom>
                <a:avLst/>
                <a:gdLst>
                  <a:gd name="T0" fmla="*/ 0 w 19"/>
                  <a:gd name="T1" fmla="*/ 15 h 22"/>
                  <a:gd name="T2" fmla="*/ 0 w 19"/>
                  <a:gd name="T3" fmla="*/ 16 h 22"/>
                  <a:gd name="T4" fmla="*/ 3 w 19"/>
                  <a:gd name="T5" fmla="*/ 20 h 22"/>
                  <a:gd name="T6" fmla="*/ 6 w 19"/>
                  <a:gd name="T7" fmla="*/ 20 h 22"/>
                  <a:gd name="T8" fmla="*/ 9 w 19"/>
                  <a:gd name="T9" fmla="*/ 20 h 22"/>
                  <a:gd name="T10" fmla="*/ 13 w 19"/>
                  <a:gd name="T11" fmla="*/ 18 h 22"/>
                  <a:gd name="T12" fmla="*/ 16 w 19"/>
                  <a:gd name="T13" fmla="*/ 16 h 22"/>
                  <a:gd name="T14" fmla="*/ 17 w 19"/>
                  <a:gd name="T15" fmla="*/ 14 h 22"/>
                  <a:gd name="T16" fmla="*/ 15 w 19"/>
                  <a:gd name="T17" fmla="*/ 11 h 22"/>
                  <a:gd name="T18" fmla="*/ 14 w 19"/>
                  <a:gd name="T19" fmla="*/ 8 h 22"/>
                  <a:gd name="T20" fmla="*/ 15 w 19"/>
                  <a:gd name="T21" fmla="*/ 7 h 22"/>
                  <a:gd name="T22" fmla="*/ 15 w 19"/>
                  <a:gd name="T23" fmla="*/ 4 h 22"/>
                  <a:gd name="T24" fmla="*/ 14 w 19"/>
                  <a:gd name="T25" fmla="*/ 2 h 22"/>
                  <a:gd name="T26" fmla="*/ 13 w 19"/>
                  <a:gd name="T27" fmla="*/ 1 h 22"/>
                  <a:gd name="T28" fmla="*/ 11 w 19"/>
                  <a:gd name="T29" fmla="*/ 0 h 22"/>
                  <a:gd name="T30" fmla="*/ 13 w 19"/>
                  <a:gd name="T31" fmla="*/ 0 h 22"/>
                  <a:gd name="T32" fmla="*/ 15 w 19"/>
                  <a:gd name="T33" fmla="*/ 2 h 22"/>
                  <a:gd name="T34" fmla="*/ 16 w 19"/>
                  <a:gd name="T35" fmla="*/ 4 h 22"/>
                  <a:gd name="T36" fmla="*/ 16 w 19"/>
                  <a:gd name="T37" fmla="*/ 7 h 22"/>
                  <a:gd name="T38" fmla="*/ 16 w 19"/>
                  <a:gd name="T39" fmla="*/ 9 h 22"/>
                  <a:gd name="T40" fmla="*/ 16 w 19"/>
                  <a:gd name="T41" fmla="*/ 10 h 22"/>
                  <a:gd name="T42" fmla="*/ 18 w 19"/>
                  <a:gd name="T43" fmla="*/ 13 h 22"/>
                  <a:gd name="T44" fmla="*/ 17 w 19"/>
                  <a:gd name="T45" fmla="*/ 18 h 22"/>
                  <a:gd name="T46" fmla="*/ 14 w 19"/>
                  <a:gd name="T47" fmla="*/ 20 h 22"/>
                  <a:gd name="T48" fmla="*/ 10 w 19"/>
                  <a:gd name="T49" fmla="*/ 21 h 22"/>
                  <a:gd name="T50" fmla="*/ 6 w 19"/>
                  <a:gd name="T51" fmla="*/ 22 h 22"/>
                  <a:gd name="T52" fmla="*/ 3 w 19"/>
                  <a:gd name="T53" fmla="*/ 21 h 22"/>
                  <a:gd name="T54" fmla="*/ 0 w 19"/>
                  <a:gd name="T55" fmla="*/ 17 h 22"/>
                  <a:gd name="T56" fmla="*/ 0 w 19"/>
                  <a:gd name="T5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2">
                    <a:moveTo>
                      <a:pt x="0" y="15"/>
                    </a:moveTo>
                    <a:cubicBezTo>
                      <a:pt x="0" y="15"/>
                      <a:pt x="0" y="15"/>
                      <a:pt x="0" y="16"/>
                    </a:cubicBezTo>
                    <a:cubicBezTo>
                      <a:pt x="1" y="17"/>
                      <a:pt x="2" y="19"/>
                      <a:pt x="3" y="20"/>
                    </a:cubicBezTo>
                    <a:cubicBezTo>
                      <a:pt x="4" y="20"/>
                      <a:pt x="5" y="20"/>
                      <a:pt x="6" y="20"/>
                    </a:cubicBezTo>
                    <a:cubicBezTo>
                      <a:pt x="7" y="20"/>
                      <a:pt x="8" y="20"/>
                      <a:pt x="9" y="20"/>
                    </a:cubicBezTo>
                    <a:cubicBezTo>
                      <a:pt x="10" y="19"/>
                      <a:pt x="11" y="19"/>
                      <a:pt x="13" y="18"/>
                    </a:cubicBezTo>
                    <a:cubicBezTo>
                      <a:pt x="14" y="17"/>
                      <a:pt x="15" y="17"/>
                      <a:pt x="16" y="16"/>
                    </a:cubicBezTo>
                    <a:cubicBezTo>
                      <a:pt x="16" y="15"/>
                      <a:pt x="17" y="14"/>
                      <a:pt x="17" y="14"/>
                    </a:cubicBezTo>
                    <a:cubicBezTo>
                      <a:pt x="16" y="13"/>
                      <a:pt x="16" y="12"/>
                      <a:pt x="15" y="11"/>
                    </a:cubicBezTo>
                    <a:cubicBezTo>
                      <a:pt x="14" y="10"/>
                      <a:pt x="14" y="9"/>
                      <a:pt x="14" y="8"/>
                    </a:cubicBezTo>
                    <a:cubicBezTo>
                      <a:pt x="14" y="8"/>
                      <a:pt x="15" y="7"/>
                      <a:pt x="15" y="7"/>
                    </a:cubicBezTo>
                    <a:cubicBezTo>
                      <a:pt x="16" y="6"/>
                      <a:pt x="16" y="5"/>
                      <a:pt x="15" y="4"/>
                    </a:cubicBezTo>
                    <a:cubicBezTo>
                      <a:pt x="15" y="3"/>
                      <a:pt x="15" y="3"/>
                      <a:pt x="14" y="2"/>
                    </a:cubicBezTo>
                    <a:cubicBezTo>
                      <a:pt x="14" y="2"/>
                      <a:pt x="13" y="1"/>
                      <a:pt x="13" y="1"/>
                    </a:cubicBezTo>
                    <a:cubicBezTo>
                      <a:pt x="12" y="0"/>
                      <a:pt x="11" y="0"/>
                      <a:pt x="11" y="0"/>
                    </a:cubicBezTo>
                    <a:cubicBezTo>
                      <a:pt x="11" y="0"/>
                      <a:pt x="12" y="0"/>
                      <a:pt x="13" y="0"/>
                    </a:cubicBezTo>
                    <a:cubicBezTo>
                      <a:pt x="13" y="1"/>
                      <a:pt x="14" y="1"/>
                      <a:pt x="15" y="2"/>
                    </a:cubicBezTo>
                    <a:cubicBezTo>
                      <a:pt x="15" y="2"/>
                      <a:pt x="16" y="3"/>
                      <a:pt x="16" y="4"/>
                    </a:cubicBezTo>
                    <a:cubicBezTo>
                      <a:pt x="17" y="5"/>
                      <a:pt x="17" y="6"/>
                      <a:pt x="16" y="7"/>
                    </a:cubicBezTo>
                    <a:cubicBezTo>
                      <a:pt x="16" y="8"/>
                      <a:pt x="16" y="8"/>
                      <a:pt x="16" y="9"/>
                    </a:cubicBezTo>
                    <a:cubicBezTo>
                      <a:pt x="16" y="9"/>
                      <a:pt x="16" y="9"/>
                      <a:pt x="16" y="10"/>
                    </a:cubicBezTo>
                    <a:cubicBezTo>
                      <a:pt x="17" y="10"/>
                      <a:pt x="18" y="11"/>
                      <a:pt x="18" y="13"/>
                    </a:cubicBezTo>
                    <a:cubicBezTo>
                      <a:pt x="19" y="15"/>
                      <a:pt x="18" y="17"/>
                      <a:pt x="17" y="18"/>
                    </a:cubicBezTo>
                    <a:cubicBezTo>
                      <a:pt x="16" y="19"/>
                      <a:pt x="15" y="19"/>
                      <a:pt x="14" y="20"/>
                    </a:cubicBezTo>
                    <a:cubicBezTo>
                      <a:pt x="12" y="21"/>
                      <a:pt x="11" y="21"/>
                      <a:pt x="10" y="21"/>
                    </a:cubicBezTo>
                    <a:cubicBezTo>
                      <a:pt x="9" y="22"/>
                      <a:pt x="7" y="22"/>
                      <a:pt x="6" y="22"/>
                    </a:cubicBezTo>
                    <a:cubicBezTo>
                      <a:pt x="5" y="21"/>
                      <a:pt x="4" y="21"/>
                      <a:pt x="3" y="21"/>
                    </a:cubicBezTo>
                    <a:cubicBezTo>
                      <a:pt x="1" y="20"/>
                      <a:pt x="0" y="18"/>
                      <a:pt x="0" y="17"/>
                    </a:cubicBezTo>
                    <a:cubicBezTo>
                      <a:pt x="0" y="15"/>
                      <a:pt x="0" y="15"/>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1" name="Freeform 37"/>
              <p:cNvSpPr/>
              <p:nvPr/>
            </p:nvSpPr>
            <p:spPr bwMode="auto">
              <a:xfrm>
                <a:off x="5934" y="1846"/>
                <a:ext cx="108" cy="52"/>
              </a:xfrm>
              <a:custGeom>
                <a:avLst/>
                <a:gdLst>
                  <a:gd name="T0" fmla="*/ 4 w 17"/>
                  <a:gd name="T1" fmla="*/ 8 h 8"/>
                  <a:gd name="T2" fmla="*/ 2 w 17"/>
                  <a:gd name="T3" fmla="*/ 5 h 8"/>
                  <a:gd name="T4" fmla="*/ 4 w 17"/>
                  <a:gd name="T5" fmla="*/ 5 h 8"/>
                  <a:gd name="T6" fmla="*/ 7 w 17"/>
                  <a:gd name="T7" fmla="*/ 7 h 8"/>
                  <a:gd name="T8" fmla="*/ 5 w 17"/>
                  <a:gd name="T9" fmla="*/ 5 h 8"/>
                  <a:gd name="T10" fmla="*/ 8 w 17"/>
                  <a:gd name="T11" fmla="*/ 8 h 8"/>
                  <a:gd name="T12" fmla="*/ 7 w 17"/>
                  <a:gd name="T13" fmla="*/ 4 h 8"/>
                  <a:gd name="T14" fmla="*/ 7 w 17"/>
                  <a:gd name="T15" fmla="*/ 5 h 8"/>
                  <a:gd name="T16" fmla="*/ 10 w 17"/>
                  <a:gd name="T17" fmla="*/ 6 h 8"/>
                  <a:gd name="T18" fmla="*/ 8 w 17"/>
                  <a:gd name="T19" fmla="*/ 4 h 8"/>
                  <a:gd name="T20" fmla="*/ 11 w 17"/>
                  <a:gd name="T21" fmla="*/ 6 h 8"/>
                  <a:gd name="T22" fmla="*/ 9 w 17"/>
                  <a:gd name="T23" fmla="*/ 4 h 8"/>
                  <a:gd name="T24" fmla="*/ 12 w 17"/>
                  <a:gd name="T25" fmla="*/ 6 h 8"/>
                  <a:gd name="T26" fmla="*/ 11 w 17"/>
                  <a:gd name="T27" fmla="*/ 3 h 8"/>
                  <a:gd name="T28" fmla="*/ 13 w 17"/>
                  <a:gd name="T29" fmla="*/ 5 h 8"/>
                  <a:gd name="T30" fmla="*/ 12 w 17"/>
                  <a:gd name="T31" fmla="*/ 3 h 8"/>
                  <a:gd name="T32" fmla="*/ 14 w 17"/>
                  <a:gd name="T33" fmla="*/ 5 h 8"/>
                  <a:gd name="T34" fmla="*/ 13 w 17"/>
                  <a:gd name="T35" fmla="*/ 2 h 8"/>
                  <a:gd name="T36" fmla="*/ 15 w 17"/>
                  <a:gd name="T37" fmla="*/ 4 h 8"/>
                  <a:gd name="T38" fmla="*/ 14 w 17"/>
                  <a:gd name="T39" fmla="*/ 2 h 8"/>
                  <a:gd name="T40" fmla="*/ 16 w 17"/>
                  <a:gd name="T41" fmla="*/ 3 h 8"/>
                  <a:gd name="T42" fmla="*/ 14 w 17"/>
                  <a:gd name="T43" fmla="*/ 1 h 8"/>
                  <a:gd name="T44" fmla="*/ 16 w 17"/>
                  <a:gd name="T45" fmla="*/ 3 h 8"/>
                  <a:gd name="T46" fmla="*/ 15 w 17"/>
                  <a:gd name="T47" fmla="*/ 1 h 8"/>
                  <a:gd name="T48" fmla="*/ 16 w 17"/>
                  <a:gd name="T49" fmla="*/ 1 h 8"/>
                  <a:gd name="T50" fmla="*/ 15 w 17"/>
                  <a:gd name="T51" fmla="*/ 0 h 8"/>
                  <a:gd name="T52" fmla="*/ 16 w 17"/>
                  <a:gd name="T53" fmla="*/ 0 h 8"/>
                  <a:gd name="T54" fmla="*/ 16 w 17"/>
                  <a:gd name="T55" fmla="*/ 0 h 8"/>
                  <a:gd name="T56" fmla="*/ 16 w 17"/>
                  <a:gd name="T57" fmla="*/ 0 h 8"/>
                  <a:gd name="T58" fmla="*/ 15 w 17"/>
                  <a:gd name="T59" fmla="*/ 0 h 8"/>
                  <a:gd name="T60" fmla="*/ 17 w 17"/>
                  <a:gd name="T61" fmla="*/ 2 h 8"/>
                  <a:gd name="T62" fmla="*/ 15 w 17"/>
                  <a:gd name="T63" fmla="*/ 1 h 8"/>
                  <a:gd name="T64" fmla="*/ 16 w 17"/>
                  <a:gd name="T65" fmla="*/ 3 h 8"/>
                  <a:gd name="T66" fmla="*/ 16 w 17"/>
                  <a:gd name="T67" fmla="*/ 3 h 8"/>
                  <a:gd name="T68" fmla="*/ 14 w 17"/>
                  <a:gd name="T69" fmla="*/ 2 h 8"/>
                  <a:gd name="T70" fmla="*/ 15 w 17"/>
                  <a:gd name="T71" fmla="*/ 4 h 8"/>
                  <a:gd name="T72" fmla="*/ 13 w 17"/>
                  <a:gd name="T73" fmla="*/ 3 h 8"/>
                  <a:gd name="T74" fmla="*/ 14 w 17"/>
                  <a:gd name="T75" fmla="*/ 5 h 8"/>
                  <a:gd name="T76" fmla="*/ 13 w 17"/>
                  <a:gd name="T77" fmla="*/ 5 h 8"/>
                  <a:gd name="T78" fmla="*/ 10 w 17"/>
                  <a:gd name="T79" fmla="*/ 4 h 8"/>
                  <a:gd name="T80" fmla="*/ 12 w 17"/>
                  <a:gd name="T81" fmla="*/ 6 h 8"/>
                  <a:gd name="T82" fmla="*/ 9 w 17"/>
                  <a:gd name="T83" fmla="*/ 4 h 8"/>
                  <a:gd name="T84" fmla="*/ 11 w 17"/>
                  <a:gd name="T85" fmla="*/ 6 h 8"/>
                  <a:gd name="T86" fmla="*/ 11 w 17"/>
                  <a:gd name="T87" fmla="*/ 6 h 8"/>
                  <a:gd name="T88" fmla="*/ 10 w 17"/>
                  <a:gd name="T89" fmla="*/ 6 h 8"/>
                  <a:gd name="T90" fmla="*/ 10 w 17"/>
                  <a:gd name="T91" fmla="*/ 7 h 8"/>
                  <a:gd name="T92" fmla="*/ 10 w 17"/>
                  <a:gd name="T93" fmla="*/ 7 h 8"/>
                  <a:gd name="T94" fmla="*/ 7 w 17"/>
                  <a:gd name="T95" fmla="*/ 5 h 8"/>
                  <a:gd name="T96" fmla="*/ 8 w 17"/>
                  <a:gd name="T97" fmla="*/ 8 h 8"/>
                  <a:gd name="T98" fmla="*/ 5 w 17"/>
                  <a:gd name="T99" fmla="*/ 5 h 8"/>
                  <a:gd name="T100" fmla="*/ 7 w 17"/>
                  <a:gd name="T101" fmla="*/ 8 h 8"/>
                  <a:gd name="T102" fmla="*/ 5 w 17"/>
                  <a:gd name="T103" fmla="*/ 7 h 8"/>
                  <a:gd name="T104" fmla="*/ 2 w 17"/>
                  <a:gd name="T105" fmla="*/ 5 h 8"/>
                  <a:gd name="T106" fmla="*/ 4 w 17"/>
                  <a:gd name="T10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8">
                    <a:moveTo>
                      <a:pt x="0" y="4"/>
                    </a:moveTo>
                    <a:cubicBezTo>
                      <a:pt x="1" y="5"/>
                      <a:pt x="3" y="6"/>
                      <a:pt x="4" y="7"/>
                    </a:cubicBezTo>
                    <a:cubicBezTo>
                      <a:pt x="4" y="8"/>
                      <a:pt x="4" y="8"/>
                      <a:pt x="4" y="8"/>
                    </a:cubicBezTo>
                    <a:cubicBezTo>
                      <a:pt x="3" y="7"/>
                      <a:pt x="2" y="6"/>
                      <a:pt x="2" y="5"/>
                    </a:cubicBezTo>
                    <a:cubicBezTo>
                      <a:pt x="2" y="5"/>
                      <a:pt x="2" y="5"/>
                      <a:pt x="2" y="5"/>
                    </a:cubicBezTo>
                    <a:cubicBezTo>
                      <a:pt x="2" y="5"/>
                      <a:pt x="2" y="5"/>
                      <a:pt x="2" y="5"/>
                    </a:cubicBezTo>
                    <a:cubicBezTo>
                      <a:pt x="3" y="6"/>
                      <a:pt x="4" y="6"/>
                      <a:pt x="5" y="7"/>
                    </a:cubicBezTo>
                    <a:cubicBezTo>
                      <a:pt x="5" y="7"/>
                      <a:pt x="5" y="7"/>
                      <a:pt x="5" y="7"/>
                    </a:cubicBezTo>
                    <a:cubicBezTo>
                      <a:pt x="5" y="7"/>
                      <a:pt x="4" y="6"/>
                      <a:pt x="4" y="5"/>
                    </a:cubicBezTo>
                    <a:cubicBezTo>
                      <a:pt x="4" y="5"/>
                      <a:pt x="4" y="5"/>
                      <a:pt x="4" y="5"/>
                    </a:cubicBezTo>
                    <a:cubicBezTo>
                      <a:pt x="4" y="5"/>
                      <a:pt x="4" y="5"/>
                      <a:pt x="4" y="5"/>
                    </a:cubicBezTo>
                    <a:cubicBezTo>
                      <a:pt x="5" y="6"/>
                      <a:pt x="6" y="7"/>
                      <a:pt x="7" y="7"/>
                    </a:cubicBezTo>
                    <a:cubicBezTo>
                      <a:pt x="6" y="8"/>
                      <a:pt x="6" y="8"/>
                      <a:pt x="6" y="8"/>
                    </a:cubicBezTo>
                    <a:cubicBezTo>
                      <a:pt x="6" y="7"/>
                      <a:pt x="5" y="6"/>
                      <a:pt x="5" y="5"/>
                    </a:cubicBezTo>
                    <a:cubicBezTo>
                      <a:pt x="5" y="5"/>
                      <a:pt x="5" y="5"/>
                      <a:pt x="5" y="5"/>
                    </a:cubicBezTo>
                    <a:cubicBezTo>
                      <a:pt x="5" y="4"/>
                      <a:pt x="5" y="5"/>
                      <a:pt x="5" y="5"/>
                    </a:cubicBezTo>
                    <a:cubicBezTo>
                      <a:pt x="6" y="6"/>
                      <a:pt x="7" y="7"/>
                      <a:pt x="8" y="7"/>
                    </a:cubicBezTo>
                    <a:cubicBezTo>
                      <a:pt x="8" y="8"/>
                      <a:pt x="8" y="8"/>
                      <a:pt x="8" y="8"/>
                    </a:cubicBezTo>
                    <a:cubicBezTo>
                      <a:pt x="8" y="7"/>
                      <a:pt x="7" y="6"/>
                      <a:pt x="6" y="5"/>
                    </a:cubicBezTo>
                    <a:cubicBezTo>
                      <a:pt x="6" y="5"/>
                      <a:pt x="6" y="5"/>
                      <a:pt x="7" y="4"/>
                    </a:cubicBezTo>
                    <a:cubicBezTo>
                      <a:pt x="7" y="4"/>
                      <a:pt x="7" y="4"/>
                      <a:pt x="7" y="4"/>
                    </a:cubicBezTo>
                    <a:cubicBezTo>
                      <a:pt x="8" y="5"/>
                      <a:pt x="9" y="6"/>
                      <a:pt x="9" y="7"/>
                    </a:cubicBezTo>
                    <a:cubicBezTo>
                      <a:pt x="9" y="7"/>
                      <a:pt x="9" y="7"/>
                      <a:pt x="9" y="7"/>
                    </a:cubicBezTo>
                    <a:cubicBezTo>
                      <a:pt x="8" y="6"/>
                      <a:pt x="8" y="6"/>
                      <a:pt x="7" y="5"/>
                    </a:cubicBezTo>
                    <a:cubicBezTo>
                      <a:pt x="7" y="5"/>
                      <a:pt x="7" y="4"/>
                      <a:pt x="7" y="4"/>
                    </a:cubicBezTo>
                    <a:cubicBezTo>
                      <a:pt x="8" y="4"/>
                      <a:pt x="8" y="4"/>
                      <a:pt x="8" y="4"/>
                    </a:cubicBezTo>
                    <a:cubicBezTo>
                      <a:pt x="9" y="5"/>
                      <a:pt x="9" y="6"/>
                      <a:pt x="10" y="6"/>
                    </a:cubicBezTo>
                    <a:cubicBezTo>
                      <a:pt x="10" y="7"/>
                      <a:pt x="10" y="7"/>
                      <a:pt x="10" y="7"/>
                    </a:cubicBezTo>
                    <a:cubicBezTo>
                      <a:pt x="8" y="4"/>
                      <a:pt x="8" y="4"/>
                      <a:pt x="8" y="4"/>
                    </a:cubicBezTo>
                    <a:cubicBezTo>
                      <a:pt x="8" y="4"/>
                      <a:pt x="8" y="4"/>
                      <a:pt x="8" y="4"/>
                    </a:cubicBezTo>
                    <a:cubicBezTo>
                      <a:pt x="9" y="4"/>
                      <a:pt x="9" y="4"/>
                      <a:pt x="9" y="4"/>
                    </a:cubicBezTo>
                    <a:cubicBezTo>
                      <a:pt x="9" y="4"/>
                      <a:pt x="9" y="4"/>
                      <a:pt x="9" y="4"/>
                    </a:cubicBezTo>
                    <a:cubicBezTo>
                      <a:pt x="11" y="6"/>
                      <a:pt x="11" y="6"/>
                      <a:pt x="11" y="6"/>
                    </a:cubicBezTo>
                    <a:cubicBezTo>
                      <a:pt x="11" y="6"/>
                      <a:pt x="11" y="6"/>
                      <a:pt x="11" y="6"/>
                    </a:cubicBezTo>
                    <a:cubicBezTo>
                      <a:pt x="11" y="6"/>
                      <a:pt x="11" y="6"/>
                      <a:pt x="11" y="6"/>
                    </a:cubicBezTo>
                    <a:cubicBezTo>
                      <a:pt x="10" y="6"/>
                      <a:pt x="9" y="5"/>
                      <a:pt x="9" y="4"/>
                    </a:cubicBezTo>
                    <a:cubicBezTo>
                      <a:pt x="9" y="4"/>
                      <a:pt x="9" y="3"/>
                      <a:pt x="10" y="3"/>
                    </a:cubicBezTo>
                    <a:cubicBezTo>
                      <a:pt x="10" y="3"/>
                      <a:pt x="10" y="3"/>
                      <a:pt x="10" y="3"/>
                    </a:cubicBezTo>
                    <a:cubicBezTo>
                      <a:pt x="11" y="4"/>
                      <a:pt x="12" y="5"/>
                      <a:pt x="12" y="6"/>
                    </a:cubicBezTo>
                    <a:cubicBezTo>
                      <a:pt x="12" y="6"/>
                      <a:pt x="12" y="6"/>
                      <a:pt x="12" y="6"/>
                    </a:cubicBezTo>
                    <a:cubicBezTo>
                      <a:pt x="11" y="5"/>
                      <a:pt x="11" y="4"/>
                      <a:pt x="10" y="3"/>
                    </a:cubicBezTo>
                    <a:cubicBezTo>
                      <a:pt x="10" y="3"/>
                      <a:pt x="10" y="3"/>
                      <a:pt x="11" y="3"/>
                    </a:cubicBezTo>
                    <a:cubicBezTo>
                      <a:pt x="11" y="3"/>
                      <a:pt x="11" y="3"/>
                      <a:pt x="11" y="3"/>
                    </a:cubicBezTo>
                    <a:cubicBezTo>
                      <a:pt x="12" y="4"/>
                      <a:pt x="13" y="4"/>
                      <a:pt x="13" y="5"/>
                    </a:cubicBezTo>
                    <a:cubicBezTo>
                      <a:pt x="13" y="5"/>
                      <a:pt x="13" y="5"/>
                      <a:pt x="13" y="5"/>
                    </a:cubicBezTo>
                    <a:cubicBezTo>
                      <a:pt x="12" y="5"/>
                      <a:pt x="12" y="4"/>
                      <a:pt x="11" y="3"/>
                    </a:cubicBezTo>
                    <a:cubicBezTo>
                      <a:pt x="11" y="3"/>
                      <a:pt x="11" y="3"/>
                      <a:pt x="12" y="3"/>
                    </a:cubicBezTo>
                    <a:cubicBezTo>
                      <a:pt x="12" y="3"/>
                      <a:pt x="12" y="3"/>
                      <a:pt x="12" y="3"/>
                    </a:cubicBezTo>
                    <a:cubicBezTo>
                      <a:pt x="13" y="3"/>
                      <a:pt x="14" y="4"/>
                      <a:pt x="15" y="4"/>
                    </a:cubicBezTo>
                    <a:cubicBezTo>
                      <a:pt x="15" y="4"/>
                      <a:pt x="15" y="5"/>
                      <a:pt x="15" y="5"/>
                    </a:cubicBezTo>
                    <a:cubicBezTo>
                      <a:pt x="15" y="5"/>
                      <a:pt x="15" y="5"/>
                      <a:pt x="14" y="5"/>
                    </a:cubicBezTo>
                    <a:cubicBezTo>
                      <a:pt x="14" y="5"/>
                      <a:pt x="14" y="5"/>
                      <a:pt x="14" y="5"/>
                    </a:cubicBezTo>
                    <a:cubicBezTo>
                      <a:pt x="14" y="4"/>
                      <a:pt x="13" y="3"/>
                      <a:pt x="13" y="2"/>
                    </a:cubicBezTo>
                    <a:cubicBezTo>
                      <a:pt x="13" y="2"/>
                      <a:pt x="13" y="2"/>
                      <a:pt x="13" y="2"/>
                    </a:cubicBezTo>
                    <a:cubicBezTo>
                      <a:pt x="13" y="2"/>
                      <a:pt x="13" y="2"/>
                      <a:pt x="13" y="2"/>
                    </a:cubicBezTo>
                    <a:cubicBezTo>
                      <a:pt x="14" y="2"/>
                      <a:pt x="14" y="3"/>
                      <a:pt x="14" y="3"/>
                    </a:cubicBezTo>
                    <a:cubicBezTo>
                      <a:pt x="15" y="3"/>
                      <a:pt x="15" y="4"/>
                      <a:pt x="15" y="4"/>
                    </a:cubicBezTo>
                    <a:cubicBezTo>
                      <a:pt x="15" y="4"/>
                      <a:pt x="15" y="4"/>
                      <a:pt x="15" y="4"/>
                    </a:cubicBezTo>
                    <a:cubicBezTo>
                      <a:pt x="15" y="4"/>
                      <a:pt x="15" y="3"/>
                      <a:pt x="15" y="3"/>
                    </a:cubicBezTo>
                    <a:cubicBezTo>
                      <a:pt x="14" y="3"/>
                      <a:pt x="14" y="2"/>
                      <a:pt x="14" y="2"/>
                    </a:cubicBezTo>
                    <a:cubicBezTo>
                      <a:pt x="14" y="2"/>
                      <a:pt x="14" y="2"/>
                      <a:pt x="14" y="2"/>
                    </a:cubicBezTo>
                    <a:cubicBezTo>
                      <a:pt x="14" y="1"/>
                      <a:pt x="15" y="1"/>
                      <a:pt x="15" y="2"/>
                    </a:cubicBezTo>
                    <a:cubicBezTo>
                      <a:pt x="15" y="2"/>
                      <a:pt x="16" y="3"/>
                      <a:pt x="16" y="3"/>
                    </a:cubicBezTo>
                    <a:cubicBezTo>
                      <a:pt x="16" y="4"/>
                      <a:pt x="16" y="4"/>
                      <a:pt x="16" y="4"/>
                    </a:cubicBezTo>
                    <a:cubicBezTo>
                      <a:pt x="14" y="1"/>
                      <a:pt x="14" y="1"/>
                      <a:pt x="14" y="1"/>
                    </a:cubicBezTo>
                    <a:cubicBezTo>
                      <a:pt x="14" y="1"/>
                      <a:pt x="14" y="1"/>
                      <a:pt x="14" y="1"/>
                    </a:cubicBezTo>
                    <a:cubicBezTo>
                      <a:pt x="14" y="1"/>
                      <a:pt x="14" y="1"/>
                      <a:pt x="15" y="1"/>
                    </a:cubicBezTo>
                    <a:cubicBezTo>
                      <a:pt x="17" y="3"/>
                      <a:pt x="17" y="3"/>
                      <a:pt x="17" y="3"/>
                    </a:cubicBezTo>
                    <a:cubicBezTo>
                      <a:pt x="16" y="3"/>
                      <a:pt x="16" y="3"/>
                      <a:pt x="16" y="3"/>
                    </a:cubicBezTo>
                    <a:cubicBezTo>
                      <a:pt x="16" y="2"/>
                      <a:pt x="15" y="1"/>
                      <a:pt x="15" y="1"/>
                    </a:cubicBezTo>
                    <a:cubicBezTo>
                      <a:pt x="15" y="1"/>
                      <a:pt x="15" y="0"/>
                      <a:pt x="15" y="0"/>
                    </a:cubicBezTo>
                    <a:cubicBezTo>
                      <a:pt x="15" y="0"/>
                      <a:pt x="15" y="0"/>
                      <a:pt x="15" y="1"/>
                    </a:cubicBezTo>
                    <a:cubicBezTo>
                      <a:pt x="16" y="1"/>
                      <a:pt x="17" y="1"/>
                      <a:pt x="17" y="2"/>
                    </a:cubicBezTo>
                    <a:cubicBezTo>
                      <a:pt x="17" y="2"/>
                      <a:pt x="17" y="2"/>
                      <a:pt x="17" y="2"/>
                    </a:cubicBezTo>
                    <a:cubicBezTo>
                      <a:pt x="16" y="1"/>
                      <a:pt x="16" y="1"/>
                      <a:pt x="16" y="1"/>
                    </a:cubicBezTo>
                    <a:cubicBezTo>
                      <a:pt x="16" y="1"/>
                      <a:pt x="16" y="0"/>
                      <a:pt x="15" y="0"/>
                    </a:cubicBezTo>
                    <a:cubicBezTo>
                      <a:pt x="15" y="0"/>
                      <a:pt x="15" y="0"/>
                      <a:pt x="15" y="0"/>
                    </a:cubicBezTo>
                    <a:cubicBezTo>
                      <a:pt x="15" y="0"/>
                      <a:pt x="15" y="0"/>
                      <a:pt x="15"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5" y="0"/>
                    </a:cubicBezTo>
                    <a:cubicBezTo>
                      <a:pt x="15" y="0"/>
                      <a:pt x="15" y="0"/>
                      <a:pt x="15" y="0"/>
                    </a:cubicBezTo>
                    <a:cubicBezTo>
                      <a:pt x="16" y="0"/>
                      <a:pt x="16" y="1"/>
                      <a:pt x="16" y="1"/>
                    </a:cubicBezTo>
                    <a:cubicBezTo>
                      <a:pt x="17" y="2"/>
                      <a:pt x="17" y="2"/>
                      <a:pt x="17" y="2"/>
                    </a:cubicBezTo>
                    <a:cubicBezTo>
                      <a:pt x="17" y="2"/>
                      <a:pt x="17" y="2"/>
                      <a:pt x="17" y="2"/>
                    </a:cubicBezTo>
                    <a:cubicBezTo>
                      <a:pt x="17" y="2"/>
                      <a:pt x="17" y="2"/>
                      <a:pt x="17" y="2"/>
                    </a:cubicBezTo>
                    <a:cubicBezTo>
                      <a:pt x="16" y="1"/>
                      <a:pt x="16" y="1"/>
                      <a:pt x="15" y="1"/>
                    </a:cubicBezTo>
                    <a:cubicBezTo>
                      <a:pt x="15" y="1"/>
                      <a:pt x="15" y="1"/>
                      <a:pt x="15" y="1"/>
                    </a:cubicBezTo>
                    <a:cubicBezTo>
                      <a:pt x="16" y="1"/>
                      <a:pt x="16" y="2"/>
                      <a:pt x="17" y="3"/>
                    </a:cubicBezTo>
                    <a:cubicBezTo>
                      <a:pt x="17" y="3"/>
                      <a:pt x="17" y="3"/>
                      <a:pt x="17" y="3"/>
                    </a:cubicBezTo>
                    <a:cubicBezTo>
                      <a:pt x="17" y="3"/>
                      <a:pt x="16" y="3"/>
                      <a:pt x="16" y="3"/>
                    </a:cubicBezTo>
                    <a:cubicBezTo>
                      <a:pt x="14" y="1"/>
                      <a:pt x="14" y="1"/>
                      <a:pt x="14" y="1"/>
                    </a:cubicBezTo>
                    <a:cubicBezTo>
                      <a:pt x="15" y="1"/>
                      <a:pt x="15" y="1"/>
                      <a:pt x="15" y="1"/>
                    </a:cubicBezTo>
                    <a:cubicBezTo>
                      <a:pt x="16" y="3"/>
                      <a:pt x="16" y="3"/>
                      <a:pt x="16" y="3"/>
                    </a:cubicBezTo>
                    <a:cubicBezTo>
                      <a:pt x="16" y="3"/>
                      <a:pt x="16" y="4"/>
                      <a:pt x="16" y="4"/>
                    </a:cubicBezTo>
                    <a:cubicBezTo>
                      <a:pt x="16" y="4"/>
                      <a:pt x="16" y="4"/>
                      <a:pt x="16" y="4"/>
                    </a:cubicBezTo>
                    <a:cubicBezTo>
                      <a:pt x="15" y="3"/>
                      <a:pt x="15" y="2"/>
                      <a:pt x="14" y="2"/>
                    </a:cubicBezTo>
                    <a:cubicBezTo>
                      <a:pt x="15" y="2"/>
                      <a:pt x="15" y="2"/>
                      <a:pt x="15" y="2"/>
                    </a:cubicBezTo>
                    <a:cubicBezTo>
                      <a:pt x="15" y="2"/>
                      <a:pt x="15" y="3"/>
                      <a:pt x="15" y="4"/>
                    </a:cubicBezTo>
                    <a:cubicBezTo>
                      <a:pt x="15" y="4"/>
                      <a:pt x="15" y="4"/>
                      <a:pt x="15" y="4"/>
                    </a:cubicBezTo>
                    <a:cubicBezTo>
                      <a:pt x="15" y="4"/>
                      <a:pt x="15" y="4"/>
                      <a:pt x="15" y="4"/>
                    </a:cubicBezTo>
                    <a:cubicBezTo>
                      <a:pt x="15" y="4"/>
                      <a:pt x="15" y="4"/>
                      <a:pt x="15" y="4"/>
                    </a:cubicBezTo>
                    <a:cubicBezTo>
                      <a:pt x="14" y="4"/>
                      <a:pt x="14" y="3"/>
                      <a:pt x="13" y="3"/>
                    </a:cubicBezTo>
                    <a:cubicBezTo>
                      <a:pt x="13" y="2"/>
                      <a:pt x="13" y="2"/>
                      <a:pt x="13" y="2"/>
                    </a:cubicBezTo>
                    <a:cubicBezTo>
                      <a:pt x="13" y="3"/>
                      <a:pt x="14" y="4"/>
                      <a:pt x="15" y="4"/>
                    </a:cubicBezTo>
                    <a:cubicBezTo>
                      <a:pt x="14" y="5"/>
                      <a:pt x="14" y="5"/>
                      <a:pt x="14" y="5"/>
                    </a:cubicBezTo>
                    <a:cubicBezTo>
                      <a:pt x="14" y="4"/>
                      <a:pt x="13" y="4"/>
                      <a:pt x="12" y="3"/>
                    </a:cubicBezTo>
                    <a:cubicBezTo>
                      <a:pt x="12" y="3"/>
                      <a:pt x="12" y="3"/>
                      <a:pt x="12" y="3"/>
                    </a:cubicBezTo>
                    <a:cubicBezTo>
                      <a:pt x="12" y="3"/>
                      <a:pt x="13" y="4"/>
                      <a:pt x="13" y="5"/>
                    </a:cubicBezTo>
                    <a:cubicBezTo>
                      <a:pt x="14" y="5"/>
                      <a:pt x="14" y="5"/>
                      <a:pt x="13" y="5"/>
                    </a:cubicBezTo>
                    <a:cubicBezTo>
                      <a:pt x="13" y="5"/>
                      <a:pt x="13" y="5"/>
                      <a:pt x="13" y="5"/>
                    </a:cubicBezTo>
                    <a:cubicBezTo>
                      <a:pt x="12" y="5"/>
                      <a:pt x="11" y="4"/>
                      <a:pt x="10" y="4"/>
                    </a:cubicBezTo>
                    <a:cubicBezTo>
                      <a:pt x="11" y="3"/>
                      <a:pt x="11" y="3"/>
                      <a:pt x="11" y="3"/>
                    </a:cubicBezTo>
                    <a:cubicBezTo>
                      <a:pt x="11" y="4"/>
                      <a:pt x="12" y="5"/>
                      <a:pt x="12" y="6"/>
                    </a:cubicBezTo>
                    <a:cubicBezTo>
                      <a:pt x="13" y="6"/>
                      <a:pt x="12" y="6"/>
                      <a:pt x="12" y="6"/>
                    </a:cubicBezTo>
                    <a:cubicBezTo>
                      <a:pt x="12" y="6"/>
                      <a:pt x="12" y="6"/>
                      <a:pt x="12" y="6"/>
                    </a:cubicBezTo>
                    <a:cubicBezTo>
                      <a:pt x="12" y="6"/>
                      <a:pt x="12" y="6"/>
                      <a:pt x="12" y="6"/>
                    </a:cubicBezTo>
                    <a:cubicBezTo>
                      <a:pt x="11" y="5"/>
                      <a:pt x="10" y="5"/>
                      <a:pt x="9" y="4"/>
                    </a:cubicBezTo>
                    <a:cubicBezTo>
                      <a:pt x="10" y="4"/>
                      <a:pt x="10" y="4"/>
                      <a:pt x="10" y="4"/>
                    </a:cubicBezTo>
                    <a:cubicBezTo>
                      <a:pt x="10" y="4"/>
                      <a:pt x="11" y="5"/>
                      <a:pt x="11" y="6"/>
                    </a:cubicBezTo>
                    <a:cubicBezTo>
                      <a:pt x="11" y="6"/>
                      <a:pt x="11" y="6"/>
                      <a:pt x="11" y="6"/>
                    </a:cubicBezTo>
                    <a:cubicBezTo>
                      <a:pt x="12" y="6"/>
                      <a:pt x="12" y="6"/>
                      <a:pt x="11" y="6"/>
                    </a:cubicBezTo>
                    <a:cubicBezTo>
                      <a:pt x="11" y="7"/>
                      <a:pt x="11" y="7"/>
                      <a:pt x="11" y="6"/>
                    </a:cubicBezTo>
                    <a:cubicBezTo>
                      <a:pt x="11" y="6"/>
                      <a:pt x="11" y="6"/>
                      <a:pt x="11" y="6"/>
                    </a:cubicBezTo>
                    <a:cubicBezTo>
                      <a:pt x="10" y="6"/>
                      <a:pt x="9" y="5"/>
                      <a:pt x="8" y="5"/>
                    </a:cubicBezTo>
                    <a:cubicBezTo>
                      <a:pt x="9" y="4"/>
                      <a:pt x="9" y="4"/>
                      <a:pt x="9" y="4"/>
                    </a:cubicBezTo>
                    <a:cubicBezTo>
                      <a:pt x="10" y="6"/>
                      <a:pt x="10" y="6"/>
                      <a:pt x="10" y="6"/>
                    </a:cubicBezTo>
                    <a:cubicBezTo>
                      <a:pt x="11" y="6"/>
                      <a:pt x="10" y="7"/>
                      <a:pt x="10" y="7"/>
                    </a:cubicBezTo>
                    <a:cubicBezTo>
                      <a:pt x="10" y="7"/>
                      <a:pt x="10" y="7"/>
                      <a:pt x="10" y="7"/>
                    </a:cubicBezTo>
                    <a:cubicBezTo>
                      <a:pt x="10" y="7"/>
                      <a:pt x="10" y="7"/>
                      <a:pt x="10" y="7"/>
                    </a:cubicBezTo>
                    <a:cubicBezTo>
                      <a:pt x="9" y="6"/>
                      <a:pt x="8" y="6"/>
                      <a:pt x="7" y="5"/>
                    </a:cubicBezTo>
                    <a:cubicBezTo>
                      <a:pt x="8" y="4"/>
                      <a:pt x="8" y="4"/>
                      <a:pt x="8" y="4"/>
                    </a:cubicBezTo>
                    <a:cubicBezTo>
                      <a:pt x="8" y="5"/>
                      <a:pt x="9" y="6"/>
                      <a:pt x="10" y="7"/>
                    </a:cubicBezTo>
                    <a:cubicBezTo>
                      <a:pt x="10" y="7"/>
                      <a:pt x="10" y="7"/>
                      <a:pt x="9" y="7"/>
                    </a:cubicBezTo>
                    <a:cubicBezTo>
                      <a:pt x="9" y="7"/>
                      <a:pt x="9" y="7"/>
                      <a:pt x="9" y="7"/>
                    </a:cubicBezTo>
                    <a:cubicBezTo>
                      <a:pt x="8" y="6"/>
                      <a:pt x="7" y="6"/>
                      <a:pt x="7" y="5"/>
                    </a:cubicBezTo>
                    <a:cubicBezTo>
                      <a:pt x="7" y="5"/>
                      <a:pt x="7" y="5"/>
                      <a:pt x="7" y="5"/>
                    </a:cubicBezTo>
                    <a:cubicBezTo>
                      <a:pt x="7" y="5"/>
                      <a:pt x="8" y="6"/>
                      <a:pt x="8" y="8"/>
                    </a:cubicBezTo>
                    <a:cubicBezTo>
                      <a:pt x="8" y="8"/>
                      <a:pt x="8" y="8"/>
                      <a:pt x="8" y="8"/>
                    </a:cubicBezTo>
                    <a:cubicBezTo>
                      <a:pt x="8" y="8"/>
                      <a:pt x="8" y="8"/>
                      <a:pt x="8" y="8"/>
                    </a:cubicBezTo>
                    <a:cubicBezTo>
                      <a:pt x="7" y="7"/>
                      <a:pt x="6" y="6"/>
                      <a:pt x="5" y="5"/>
                    </a:cubicBezTo>
                    <a:cubicBezTo>
                      <a:pt x="5" y="5"/>
                      <a:pt x="5" y="5"/>
                      <a:pt x="5" y="5"/>
                    </a:cubicBezTo>
                    <a:cubicBezTo>
                      <a:pt x="6" y="6"/>
                      <a:pt x="6" y="6"/>
                      <a:pt x="7" y="7"/>
                    </a:cubicBezTo>
                    <a:cubicBezTo>
                      <a:pt x="7" y="8"/>
                      <a:pt x="7" y="8"/>
                      <a:pt x="7" y="8"/>
                    </a:cubicBezTo>
                    <a:cubicBezTo>
                      <a:pt x="7" y="8"/>
                      <a:pt x="7" y="8"/>
                      <a:pt x="7" y="8"/>
                    </a:cubicBezTo>
                    <a:cubicBezTo>
                      <a:pt x="6" y="7"/>
                      <a:pt x="5" y="6"/>
                      <a:pt x="4" y="5"/>
                    </a:cubicBezTo>
                    <a:cubicBezTo>
                      <a:pt x="4" y="5"/>
                      <a:pt x="4" y="5"/>
                      <a:pt x="4" y="5"/>
                    </a:cubicBezTo>
                    <a:cubicBezTo>
                      <a:pt x="4" y="6"/>
                      <a:pt x="5" y="6"/>
                      <a:pt x="5" y="7"/>
                    </a:cubicBezTo>
                    <a:cubicBezTo>
                      <a:pt x="5" y="7"/>
                      <a:pt x="5" y="7"/>
                      <a:pt x="5" y="7"/>
                    </a:cubicBezTo>
                    <a:cubicBezTo>
                      <a:pt x="5" y="7"/>
                      <a:pt x="5" y="7"/>
                      <a:pt x="5" y="7"/>
                    </a:cubicBezTo>
                    <a:cubicBezTo>
                      <a:pt x="4" y="7"/>
                      <a:pt x="3" y="6"/>
                      <a:pt x="2" y="5"/>
                    </a:cubicBezTo>
                    <a:cubicBezTo>
                      <a:pt x="2" y="5"/>
                      <a:pt x="2" y="5"/>
                      <a:pt x="2" y="5"/>
                    </a:cubicBezTo>
                    <a:cubicBezTo>
                      <a:pt x="3" y="6"/>
                      <a:pt x="4" y="7"/>
                      <a:pt x="4" y="7"/>
                    </a:cubicBezTo>
                    <a:cubicBezTo>
                      <a:pt x="4" y="7"/>
                      <a:pt x="4" y="8"/>
                      <a:pt x="4" y="8"/>
                    </a:cubicBezTo>
                    <a:cubicBezTo>
                      <a:pt x="4" y="8"/>
                      <a:pt x="4" y="8"/>
                      <a:pt x="4" y="8"/>
                    </a:cubicBezTo>
                    <a:cubicBezTo>
                      <a:pt x="3" y="7"/>
                      <a:pt x="1"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2" name="Freeform 38"/>
              <p:cNvSpPr/>
              <p:nvPr/>
            </p:nvSpPr>
            <p:spPr bwMode="auto">
              <a:xfrm>
                <a:off x="6016" y="1776"/>
                <a:ext cx="20" cy="38"/>
              </a:xfrm>
              <a:custGeom>
                <a:avLst/>
                <a:gdLst>
                  <a:gd name="T0" fmla="*/ 2 w 3"/>
                  <a:gd name="T1" fmla="*/ 6 h 6"/>
                  <a:gd name="T2" fmla="*/ 0 w 3"/>
                  <a:gd name="T3" fmla="*/ 4 h 6"/>
                  <a:gd name="T4" fmla="*/ 2 w 3"/>
                  <a:gd name="T5" fmla="*/ 5 h 6"/>
                  <a:gd name="T6" fmla="*/ 0 w 3"/>
                  <a:gd name="T7" fmla="*/ 4 h 6"/>
                  <a:gd name="T8" fmla="*/ 2 w 3"/>
                  <a:gd name="T9" fmla="*/ 5 h 6"/>
                  <a:gd name="T10" fmla="*/ 0 w 3"/>
                  <a:gd name="T11" fmla="*/ 4 h 6"/>
                  <a:gd name="T12" fmla="*/ 1 w 3"/>
                  <a:gd name="T13" fmla="*/ 3 h 6"/>
                  <a:gd name="T14" fmla="*/ 3 w 3"/>
                  <a:gd name="T15" fmla="*/ 5 h 6"/>
                  <a:gd name="T16" fmla="*/ 0 w 3"/>
                  <a:gd name="T17" fmla="*/ 4 h 6"/>
                  <a:gd name="T18" fmla="*/ 1 w 3"/>
                  <a:gd name="T19" fmla="*/ 3 h 6"/>
                  <a:gd name="T20" fmla="*/ 0 w 3"/>
                  <a:gd name="T21" fmla="*/ 3 h 6"/>
                  <a:gd name="T22" fmla="*/ 1 w 3"/>
                  <a:gd name="T23" fmla="*/ 3 h 6"/>
                  <a:gd name="T24" fmla="*/ 0 w 3"/>
                  <a:gd name="T25" fmla="*/ 3 h 6"/>
                  <a:gd name="T26" fmla="*/ 1 w 3"/>
                  <a:gd name="T27" fmla="*/ 2 h 6"/>
                  <a:gd name="T28" fmla="*/ 2 w 3"/>
                  <a:gd name="T29" fmla="*/ 4 h 6"/>
                  <a:gd name="T30" fmla="*/ 1 w 3"/>
                  <a:gd name="T31" fmla="*/ 2 h 6"/>
                  <a:gd name="T32" fmla="*/ 3 w 3"/>
                  <a:gd name="T33" fmla="*/ 3 h 6"/>
                  <a:gd name="T34" fmla="*/ 1 w 3"/>
                  <a:gd name="T35" fmla="*/ 1 h 6"/>
                  <a:gd name="T36" fmla="*/ 3 w 3"/>
                  <a:gd name="T37" fmla="*/ 2 h 6"/>
                  <a:gd name="T38" fmla="*/ 2 w 3"/>
                  <a:gd name="T39" fmla="*/ 2 h 6"/>
                  <a:gd name="T40" fmla="*/ 1 w 3"/>
                  <a:gd name="T41" fmla="*/ 1 h 6"/>
                  <a:gd name="T42" fmla="*/ 2 w 3"/>
                  <a:gd name="T43" fmla="*/ 2 h 6"/>
                  <a:gd name="T44" fmla="*/ 1 w 3"/>
                  <a:gd name="T45" fmla="*/ 0 h 6"/>
                  <a:gd name="T46" fmla="*/ 1 w 3"/>
                  <a:gd name="T47" fmla="*/ 0 h 6"/>
                  <a:gd name="T48" fmla="*/ 1 w 3"/>
                  <a:gd name="T49" fmla="*/ 0 h 6"/>
                  <a:gd name="T50" fmla="*/ 2 w 3"/>
                  <a:gd name="T51" fmla="*/ 1 h 6"/>
                  <a:gd name="T52" fmla="*/ 1 w 3"/>
                  <a:gd name="T53" fmla="*/ 0 h 6"/>
                  <a:gd name="T54" fmla="*/ 3 w 3"/>
                  <a:gd name="T55" fmla="*/ 2 h 6"/>
                  <a:gd name="T56" fmla="*/ 1 w 3"/>
                  <a:gd name="T57" fmla="*/ 1 h 6"/>
                  <a:gd name="T58" fmla="*/ 3 w 3"/>
                  <a:gd name="T59" fmla="*/ 2 h 6"/>
                  <a:gd name="T60" fmla="*/ 1 w 3"/>
                  <a:gd name="T61" fmla="*/ 1 h 6"/>
                  <a:gd name="T62" fmla="*/ 2 w 3"/>
                  <a:gd name="T63" fmla="*/ 4 h 6"/>
                  <a:gd name="T64" fmla="*/ 1 w 3"/>
                  <a:gd name="T65" fmla="*/ 2 h 6"/>
                  <a:gd name="T66" fmla="*/ 2 w 3"/>
                  <a:gd name="T67" fmla="*/ 4 h 6"/>
                  <a:gd name="T68" fmla="*/ 2 w 3"/>
                  <a:gd name="T69" fmla="*/ 3 h 6"/>
                  <a:gd name="T70" fmla="*/ 2 w 3"/>
                  <a:gd name="T71" fmla="*/ 5 h 6"/>
                  <a:gd name="T72" fmla="*/ 1 w 3"/>
                  <a:gd name="T73" fmla="*/ 3 h 6"/>
                  <a:gd name="T74" fmla="*/ 2 w 3"/>
                  <a:gd name="T75" fmla="*/ 5 h 6"/>
                  <a:gd name="T76" fmla="*/ 2 w 3"/>
                  <a:gd name="T77" fmla="*/ 4 h 6"/>
                  <a:gd name="T78" fmla="*/ 0 w 3"/>
                  <a:gd name="T79" fmla="*/ 4 h 6"/>
                  <a:gd name="T80" fmla="*/ 2 w 3"/>
                  <a:gd name="T81" fmla="*/ 5 h 6"/>
                  <a:gd name="T82" fmla="*/ 0 w 3"/>
                  <a:gd name="T83" fmla="*/ 4 h 6"/>
                  <a:gd name="T84" fmla="*/ 2 w 3"/>
                  <a:gd name="T85" fmla="*/ 6 h 6"/>
                  <a:gd name="T86" fmla="*/ 0 w 3"/>
                  <a:gd name="T87" fmla="*/ 4 h 6"/>
                  <a:gd name="T88" fmla="*/ 2 w 3"/>
                  <a:gd name="T8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 h="6">
                    <a:moveTo>
                      <a:pt x="0" y="4"/>
                    </a:moveTo>
                    <a:cubicBezTo>
                      <a:pt x="2" y="6"/>
                      <a:pt x="2" y="6"/>
                      <a:pt x="2" y="6"/>
                    </a:cubicBezTo>
                    <a:cubicBezTo>
                      <a:pt x="2" y="6"/>
                      <a:pt x="2" y="6"/>
                      <a:pt x="2" y="6"/>
                    </a:cubicBezTo>
                    <a:cubicBezTo>
                      <a:pt x="2" y="6"/>
                      <a:pt x="2" y="6"/>
                      <a:pt x="2" y="6"/>
                    </a:cubicBezTo>
                    <a:cubicBezTo>
                      <a:pt x="2" y="6"/>
                      <a:pt x="2" y="6"/>
                      <a:pt x="2" y="6"/>
                    </a:cubicBezTo>
                    <a:cubicBezTo>
                      <a:pt x="0" y="4"/>
                      <a:pt x="0" y="4"/>
                      <a:pt x="0" y="4"/>
                    </a:cubicBezTo>
                    <a:cubicBezTo>
                      <a:pt x="0" y="4"/>
                      <a:pt x="0" y="4"/>
                      <a:pt x="0" y="4"/>
                    </a:cubicBezTo>
                    <a:cubicBezTo>
                      <a:pt x="0" y="4"/>
                      <a:pt x="0" y="4"/>
                      <a:pt x="0" y="4"/>
                    </a:cubicBezTo>
                    <a:cubicBezTo>
                      <a:pt x="2" y="5"/>
                      <a:pt x="2" y="5"/>
                      <a:pt x="2" y="5"/>
                    </a:cubicBezTo>
                    <a:cubicBezTo>
                      <a:pt x="2" y="6"/>
                      <a:pt x="2" y="6"/>
                      <a:pt x="2" y="6"/>
                    </a:cubicBezTo>
                    <a:cubicBezTo>
                      <a:pt x="0" y="4"/>
                      <a:pt x="0" y="4"/>
                      <a:pt x="0" y="4"/>
                    </a:cubicBezTo>
                    <a:cubicBezTo>
                      <a:pt x="0" y="4"/>
                      <a:pt x="0" y="4"/>
                      <a:pt x="0" y="4"/>
                    </a:cubicBezTo>
                    <a:cubicBezTo>
                      <a:pt x="0" y="4"/>
                      <a:pt x="1" y="4"/>
                      <a:pt x="1" y="4"/>
                    </a:cubicBezTo>
                    <a:cubicBezTo>
                      <a:pt x="1" y="4"/>
                      <a:pt x="1" y="4"/>
                      <a:pt x="1" y="4"/>
                    </a:cubicBezTo>
                    <a:cubicBezTo>
                      <a:pt x="2" y="5"/>
                      <a:pt x="2" y="5"/>
                      <a:pt x="2" y="5"/>
                    </a:cubicBezTo>
                    <a:cubicBezTo>
                      <a:pt x="2" y="5"/>
                      <a:pt x="2" y="5"/>
                      <a:pt x="2" y="5"/>
                    </a:cubicBezTo>
                    <a:cubicBezTo>
                      <a:pt x="1" y="5"/>
                      <a:pt x="1" y="5"/>
                      <a:pt x="1" y="5"/>
                    </a:cubicBezTo>
                    <a:cubicBezTo>
                      <a:pt x="1" y="4"/>
                      <a:pt x="1" y="4"/>
                      <a:pt x="0" y="4"/>
                    </a:cubicBezTo>
                    <a:cubicBezTo>
                      <a:pt x="0" y="4"/>
                      <a:pt x="0" y="3"/>
                      <a:pt x="1" y="3"/>
                    </a:cubicBezTo>
                    <a:cubicBezTo>
                      <a:pt x="1" y="3"/>
                      <a:pt x="1" y="3"/>
                      <a:pt x="1" y="3"/>
                    </a:cubicBezTo>
                    <a:cubicBezTo>
                      <a:pt x="1" y="3"/>
                      <a:pt x="1" y="3"/>
                      <a:pt x="1" y="3"/>
                    </a:cubicBezTo>
                    <a:cubicBezTo>
                      <a:pt x="3" y="5"/>
                      <a:pt x="3" y="5"/>
                      <a:pt x="3" y="5"/>
                    </a:cubicBezTo>
                    <a:cubicBezTo>
                      <a:pt x="3" y="5"/>
                      <a:pt x="3" y="5"/>
                      <a:pt x="3" y="5"/>
                    </a:cubicBezTo>
                    <a:cubicBezTo>
                      <a:pt x="3" y="5"/>
                      <a:pt x="3" y="5"/>
                      <a:pt x="3" y="5"/>
                    </a:cubicBezTo>
                    <a:cubicBezTo>
                      <a:pt x="2" y="5"/>
                      <a:pt x="2" y="5"/>
                      <a:pt x="2" y="5"/>
                    </a:cubicBezTo>
                    <a:cubicBezTo>
                      <a:pt x="1" y="5"/>
                      <a:pt x="1" y="5"/>
                      <a:pt x="1" y="5"/>
                    </a:cubicBezTo>
                    <a:cubicBezTo>
                      <a:pt x="0" y="4"/>
                      <a:pt x="0" y="4"/>
                      <a:pt x="0" y="4"/>
                    </a:cubicBezTo>
                    <a:cubicBezTo>
                      <a:pt x="0" y="3"/>
                      <a:pt x="0" y="3"/>
                      <a:pt x="0" y="3"/>
                    </a:cubicBezTo>
                    <a:cubicBezTo>
                      <a:pt x="1" y="3"/>
                      <a:pt x="1" y="3"/>
                      <a:pt x="1" y="3"/>
                    </a:cubicBezTo>
                    <a:cubicBezTo>
                      <a:pt x="1" y="3"/>
                      <a:pt x="1" y="3"/>
                      <a:pt x="1" y="3"/>
                    </a:cubicBezTo>
                    <a:cubicBezTo>
                      <a:pt x="2" y="4"/>
                      <a:pt x="2" y="4"/>
                      <a:pt x="2" y="4"/>
                    </a:cubicBezTo>
                    <a:cubicBezTo>
                      <a:pt x="2" y="5"/>
                      <a:pt x="2" y="5"/>
                      <a:pt x="2" y="5"/>
                    </a:cubicBezTo>
                    <a:cubicBezTo>
                      <a:pt x="0" y="3"/>
                      <a:pt x="0" y="3"/>
                      <a:pt x="0" y="3"/>
                    </a:cubicBezTo>
                    <a:cubicBezTo>
                      <a:pt x="0" y="3"/>
                      <a:pt x="0" y="3"/>
                      <a:pt x="0" y="3"/>
                    </a:cubicBezTo>
                    <a:cubicBezTo>
                      <a:pt x="1" y="2"/>
                      <a:pt x="1" y="2"/>
                      <a:pt x="1" y="3"/>
                    </a:cubicBezTo>
                    <a:cubicBezTo>
                      <a:pt x="1" y="3"/>
                      <a:pt x="1" y="3"/>
                      <a:pt x="1" y="3"/>
                    </a:cubicBezTo>
                    <a:cubicBezTo>
                      <a:pt x="3" y="4"/>
                      <a:pt x="3" y="4"/>
                      <a:pt x="3" y="4"/>
                    </a:cubicBezTo>
                    <a:cubicBezTo>
                      <a:pt x="2" y="5"/>
                      <a:pt x="2" y="5"/>
                      <a:pt x="2" y="5"/>
                    </a:cubicBezTo>
                    <a:cubicBezTo>
                      <a:pt x="1" y="4"/>
                      <a:pt x="1" y="3"/>
                      <a:pt x="0" y="3"/>
                    </a:cubicBezTo>
                    <a:cubicBezTo>
                      <a:pt x="0" y="2"/>
                      <a:pt x="0" y="2"/>
                      <a:pt x="1" y="2"/>
                    </a:cubicBezTo>
                    <a:cubicBezTo>
                      <a:pt x="1" y="2"/>
                      <a:pt x="1" y="2"/>
                      <a:pt x="1" y="2"/>
                    </a:cubicBezTo>
                    <a:cubicBezTo>
                      <a:pt x="1" y="2"/>
                      <a:pt x="1" y="2"/>
                      <a:pt x="1" y="2"/>
                    </a:cubicBezTo>
                    <a:cubicBezTo>
                      <a:pt x="2" y="2"/>
                      <a:pt x="3" y="3"/>
                      <a:pt x="3" y="3"/>
                    </a:cubicBezTo>
                    <a:cubicBezTo>
                      <a:pt x="3" y="4"/>
                      <a:pt x="3" y="4"/>
                      <a:pt x="3" y="4"/>
                    </a:cubicBezTo>
                    <a:cubicBezTo>
                      <a:pt x="3" y="4"/>
                      <a:pt x="3" y="4"/>
                      <a:pt x="2" y="4"/>
                    </a:cubicBezTo>
                    <a:cubicBezTo>
                      <a:pt x="1" y="3"/>
                      <a:pt x="1" y="3"/>
                      <a:pt x="1" y="3"/>
                    </a:cubicBezTo>
                    <a:cubicBezTo>
                      <a:pt x="1" y="2"/>
                      <a:pt x="1" y="2"/>
                      <a:pt x="1" y="2"/>
                    </a:cubicBezTo>
                    <a:cubicBezTo>
                      <a:pt x="0" y="2"/>
                      <a:pt x="0" y="2"/>
                      <a:pt x="1" y="2"/>
                    </a:cubicBezTo>
                    <a:cubicBezTo>
                      <a:pt x="1" y="1"/>
                      <a:pt x="1" y="1"/>
                      <a:pt x="1" y="2"/>
                    </a:cubicBezTo>
                    <a:cubicBezTo>
                      <a:pt x="1" y="2"/>
                      <a:pt x="1" y="2"/>
                      <a:pt x="1" y="2"/>
                    </a:cubicBezTo>
                    <a:cubicBezTo>
                      <a:pt x="3" y="3"/>
                      <a:pt x="3" y="3"/>
                      <a:pt x="3" y="3"/>
                    </a:cubicBezTo>
                    <a:cubicBezTo>
                      <a:pt x="2" y="4"/>
                      <a:pt x="2" y="4"/>
                      <a:pt x="2" y="4"/>
                    </a:cubicBezTo>
                    <a:cubicBezTo>
                      <a:pt x="1" y="2"/>
                      <a:pt x="1" y="2"/>
                      <a:pt x="1" y="2"/>
                    </a:cubicBezTo>
                    <a:cubicBezTo>
                      <a:pt x="1" y="1"/>
                      <a:pt x="1" y="1"/>
                      <a:pt x="1" y="1"/>
                    </a:cubicBezTo>
                    <a:cubicBezTo>
                      <a:pt x="1" y="1"/>
                      <a:pt x="1" y="1"/>
                      <a:pt x="1" y="1"/>
                    </a:cubicBezTo>
                    <a:cubicBezTo>
                      <a:pt x="2" y="1"/>
                      <a:pt x="2" y="2"/>
                      <a:pt x="3" y="2"/>
                    </a:cubicBezTo>
                    <a:cubicBezTo>
                      <a:pt x="3" y="2"/>
                      <a:pt x="3" y="2"/>
                      <a:pt x="3" y="2"/>
                    </a:cubicBezTo>
                    <a:cubicBezTo>
                      <a:pt x="3" y="2"/>
                      <a:pt x="3" y="3"/>
                      <a:pt x="3" y="3"/>
                    </a:cubicBezTo>
                    <a:cubicBezTo>
                      <a:pt x="3" y="3"/>
                      <a:pt x="3" y="3"/>
                      <a:pt x="2" y="3"/>
                    </a:cubicBezTo>
                    <a:cubicBezTo>
                      <a:pt x="2" y="2"/>
                      <a:pt x="2" y="2"/>
                      <a:pt x="2" y="2"/>
                    </a:cubicBezTo>
                    <a:cubicBezTo>
                      <a:pt x="1" y="1"/>
                      <a:pt x="1" y="1"/>
                      <a:pt x="1" y="1"/>
                    </a:cubicBezTo>
                    <a:cubicBezTo>
                      <a:pt x="1" y="1"/>
                      <a:pt x="1" y="1"/>
                      <a:pt x="1" y="1"/>
                    </a:cubicBezTo>
                    <a:cubicBezTo>
                      <a:pt x="1" y="1"/>
                      <a:pt x="1" y="1"/>
                      <a:pt x="1" y="1"/>
                    </a:cubicBezTo>
                    <a:cubicBezTo>
                      <a:pt x="1" y="1"/>
                      <a:pt x="1" y="1"/>
                      <a:pt x="1" y="1"/>
                    </a:cubicBezTo>
                    <a:cubicBezTo>
                      <a:pt x="3" y="2"/>
                      <a:pt x="3" y="2"/>
                      <a:pt x="3" y="2"/>
                    </a:cubicBezTo>
                    <a:cubicBezTo>
                      <a:pt x="2" y="2"/>
                      <a:pt x="2" y="2"/>
                      <a:pt x="2" y="2"/>
                    </a:cubicBezTo>
                    <a:cubicBezTo>
                      <a:pt x="2" y="2"/>
                      <a:pt x="1" y="1"/>
                      <a:pt x="1" y="0"/>
                    </a:cubicBezTo>
                    <a:cubicBezTo>
                      <a:pt x="1" y="0"/>
                      <a:pt x="1" y="0"/>
                      <a:pt x="1" y="0"/>
                    </a:cubicBezTo>
                    <a:cubicBezTo>
                      <a:pt x="1" y="0"/>
                      <a:pt x="1" y="0"/>
                      <a:pt x="1" y="0"/>
                    </a:cubicBezTo>
                    <a:cubicBezTo>
                      <a:pt x="2" y="1"/>
                      <a:pt x="2" y="1"/>
                      <a:pt x="2" y="1"/>
                    </a:cubicBezTo>
                    <a:cubicBezTo>
                      <a:pt x="2" y="1"/>
                      <a:pt x="2" y="1"/>
                      <a:pt x="2"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2" y="1"/>
                    </a:cubicBezTo>
                    <a:cubicBezTo>
                      <a:pt x="2" y="1"/>
                      <a:pt x="2" y="1"/>
                      <a:pt x="2" y="1"/>
                    </a:cubicBezTo>
                    <a:cubicBezTo>
                      <a:pt x="2" y="1"/>
                      <a:pt x="2" y="1"/>
                      <a:pt x="2" y="1"/>
                    </a:cubicBezTo>
                    <a:cubicBezTo>
                      <a:pt x="1" y="0"/>
                      <a:pt x="1" y="0"/>
                      <a:pt x="1" y="0"/>
                    </a:cubicBezTo>
                    <a:cubicBezTo>
                      <a:pt x="1" y="0"/>
                      <a:pt x="1" y="0"/>
                      <a:pt x="1" y="0"/>
                    </a:cubicBezTo>
                    <a:cubicBezTo>
                      <a:pt x="2" y="1"/>
                      <a:pt x="2" y="1"/>
                      <a:pt x="3" y="2"/>
                    </a:cubicBezTo>
                    <a:cubicBezTo>
                      <a:pt x="3" y="2"/>
                      <a:pt x="3" y="2"/>
                      <a:pt x="3" y="2"/>
                    </a:cubicBezTo>
                    <a:cubicBezTo>
                      <a:pt x="3" y="2"/>
                      <a:pt x="2" y="2"/>
                      <a:pt x="2" y="2"/>
                    </a:cubicBezTo>
                    <a:cubicBezTo>
                      <a:pt x="2" y="2"/>
                      <a:pt x="2" y="2"/>
                      <a:pt x="2" y="2"/>
                    </a:cubicBezTo>
                    <a:cubicBezTo>
                      <a:pt x="1" y="1"/>
                      <a:pt x="1" y="1"/>
                      <a:pt x="1" y="1"/>
                    </a:cubicBezTo>
                    <a:cubicBezTo>
                      <a:pt x="1" y="1"/>
                      <a:pt x="1" y="1"/>
                      <a:pt x="1" y="1"/>
                    </a:cubicBezTo>
                    <a:cubicBezTo>
                      <a:pt x="2" y="2"/>
                      <a:pt x="2" y="2"/>
                      <a:pt x="2" y="2"/>
                    </a:cubicBezTo>
                    <a:cubicBezTo>
                      <a:pt x="3" y="2"/>
                      <a:pt x="3" y="2"/>
                      <a:pt x="3" y="2"/>
                    </a:cubicBezTo>
                    <a:cubicBezTo>
                      <a:pt x="2" y="3"/>
                      <a:pt x="2" y="3"/>
                      <a:pt x="2" y="3"/>
                    </a:cubicBezTo>
                    <a:cubicBezTo>
                      <a:pt x="2" y="2"/>
                      <a:pt x="1" y="2"/>
                      <a:pt x="1" y="2"/>
                    </a:cubicBezTo>
                    <a:cubicBezTo>
                      <a:pt x="1" y="1"/>
                      <a:pt x="1" y="1"/>
                      <a:pt x="1" y="1"/>
                    </a:cubicBezTo>
                    <a:cubicBezTo>
                      <a:pt x="3" y="3"/>
                      <a:pt x="3" y="3"/>
                      <a:pt x="3" y="3"/>
                    </a:cubicBezTo>
                    <a:cubicBezTo>
                      <a:pt x="3" y="3"/>
                      <a:pt x="3" y="4"/>
                      <a:pt x="3" y="4"/>
                    </a:cubicBezTo>
                    <a:cubicBezTo>
                      <a:pt x="3" y="4"/>
                      <a:pt x="3" y="4"/>
                      <a:pt x="2" y="4"/>
                    </a:cubicBezTo>
                    <a:cubicBezTo>
                      <a:pt x="2" y="4"/>
                      <a:pt x="2" y="4"/>
                      <a:pt x="2" y="4"/>
                    </a:cubicBezTo>
                    <a:cubicBezTo>
                      <a:pt x="1" y="2"/>
                      <a:pt x="1" y="2"/>
                      <a:pt x="1" y="2"/>
                    </a:cubicBezTo>
                    <a:cubicBezTo>
                      <a:pt x="1" y="2"/>
                      <a:pt x="1" y="2"/>
                      <a:pt x="1" y="2"/>
                    </a:cubicBezTo>
                    <a:cubicBezTo>
                      <a:pt x="2" y="3"/>
                      <a:pt x="2" y="3"/>
                      <a:pt x="2" y="3"/>
                    </a:cubicBezTo>
                    <a:cubicBezTo>
                      <a:pt x="3" y="3"/>
                      <a:pt x="3" y="3"/>
                      <a:pt x="3" y="3"/>
                    </a:cubicBezTo>
                    <a:cubicBezTo>
                      <a:pt x="2" y="4"/>
                      <a:pt x="2" y="4"/>
                      <a:pt x="2" y="4"/>
                    </a:cubicBezTo>
                    <a:cubicBezTo>
                      <a:pt x="2" y="4"/>
                      <a:pt x="1" y="3"/>
                      <a:pt x="1" y="3"/>
                    </a:cubicBezTo>
                    <a:cubicBezTo>
                      <a:pt x="1" y="2"/>
                      <a:pt x="1" y="2"/>
                      <a:pt x="1" y="2"/>
                    </a:cubicBezTo>
                    <a:cubicBezTo>
                      <a:pt x="2" y="3"/>
                      <a:pt x="2" y="3"/>
                      <a:pt x="2" y="3"/>
                    </a:cubicBezTo>
                    <a:cubicBezTo>
                      <a:pt x="3" y="4"/>
                      <a:pt x="3" y="4"/>
                      <a:pt x="3" y="4"/>
                    </a:cubicBezTo>
                    <a:cubicBezTo>
                      <a:pt x="3" y="4"/>
                      <a:pt x="3" y="4"/>
                      <a:pt x="3" y="5"/>
                    </a:cubicBezTo>
                    <a:cubicBezTo>
                      <a:pt x="2" y="5"/>
                      <a:pt x="2" y="5"/>
                      <a:pt x="2" y="5"/>
                    </a:cubicBezTo>
                    <a:cubicBezTo>
                      <a:pt x="2" y="5"/>
                      <a:pt x="2" y="5"/>
                      <a:pt x="2" y="5"/>
                    </a:cubicBezTo>
                    <a:cubicBezTo>
                      <a:pt x="1" y="3"/>
                      <a:pt x="1" y="3"/>
                      <a:pt x="1" y="3"/>
                    </a:cubicBezTo>
                    <a:cubicBezTo>
                      <a:pt x="1" y="3"/>
                      <a:pt x="1" y="3"/>
                      <a:pt x="1" y="3"/>
                    </a:cubicBezTo>
                    <a:cubicBezTo>
                      <a:pt x="3" y="4"/>
                      <a:pt x="3" y="4"/>
                      <a:pt x="3" y="4"/>
                    </a:cubicBezTo>
                    <a:cubicBezTo>
                      <a:pt x="3" y="5"/>
                      <a:pt x="3" y="5"/>
                      <a:pt x="2" y="5"/>
                    </a:cubicBezTo>
                    <a:cubicBezTo>
                      <a:pt x="2" y="5"/>
                      <a:pt x="2" y="5"/>
                      <a:pt x="2" y="5"/>
                    </a:cubicBezTo>
                    <a:cubicBezTo>
                      <a:pt x="0" y="4"/>
                      <a:pt x="0" y="4"/>
                      <a:pt x="0" y="4"/>
                    </a:cubicBezTo>
                    <a:cubicBezTo>
                      <a:pt x="1" y="3"/>
                      <a:pt x="1" y="3"/>
                      <a:pt x="1" y="3"/>
                    </a:cubicBezTo>
                    <a:cubicBezTo>
                      <a:pt x="2" y="4"/>
                      <a:pt x="2" y="4"/>
                      <a:pt x="2" y="4"/>
                    </a:cubicBezTo>
                    <a:cubicBezTo>
                      <a:pt x="2" y="5"/>
                      <a:pt x="2" y="5"/>
                      <a:pt x="2" y="5"/>
                    </a:cubicBezTo>
                    <a:cubicBezTo>
                      <a:pt x="2" y="5"/>
                      <a:pt x="2" y="5"/>
                      <a:pt x="2" y="5"/>
                    </a:cubicBezTo>
                    <a:cubicBezTo>
                      <a:pt x="0" y="4"/>
                      <a:pt x="0" y="4"/>
                      <a:pt x="0" y="4"/>
                    </a:cubicBezTo>
                    <a:cubicBezTo>
                      <a:pt x="1" y="3"/>
                      <a:pt x="1" y="3"/>
                      <a:pt x="1" y="3"/>
                    </a:cubicBezTo>
                    <a:cubicBezTo>
                      <a:pt x="1" y="4"/>
                      <a:pt x="1" y="4"/>
                      <a:pt x="2" y="4"/>
                    </a:cubicBezTo>
                    <a:cubicBezTo>
                      <a:pt x="2" y="4"/>
                      <a:pt x="2" y="5"/>
                      <a:pt x="2" y="5"/>
                    </a:cubicBezTo>
                    <a:cubicBezTo>
                      <a:pt x="2" y="5"/>
                      <a:pt x="2" y="6"/>
                      <a:pt x="2" y="6"/>
                    </a:cubicBezTo>
                    <a:cubicBezTo>
                      <a:pt x="2" y="6"/>
                      <a:pt x="2" y="6"/>
                      <a:pt x="2" y="6"/>
                    </a:cubicBezTo>
                    <a:cubicBezTo>
                      <a:pt x="0" y="4"/>
                      <a:pt x="0" y="4"/>
                      <a:pt x="0" y="4"/>
                    </a:cubicBezTo>
                    <a:cubicBezTo>
                      <a:pt x="1" y="4"/>
                      <a:pt x="1" y="4"/>
                      <a:pt x="1" y="4"/>
                    </a:cubicBezTo>
                    <a:cubicBezTo>
                      <a:pt x="2" y="5"/>
                      <a:pt x="2" y="5"/>
                      <a:pt x="2" y="5"/>
                    </a:cubicBezTo>
                    <a:cubicBezTo>
                      <a:pt x="2" y="5"/>
                      <a:pt x="2" y="5"/>
                      <a:pt x="2" y="6"/>
                    </a:cubicBezTo>
                    <a:cubicBezTo>
                      <a:pt x="2" y="6"/>
                      <a:pt x="2" y="6"/>
                      <a:pt x="2" y="6"/>
                    </a:cubicBezTo>
                    <a:cubicBezTo>
                      <a:pt x="2" y="6"/>
                      <a:pt x="2" y="6"/>
                      <a:pt x="2" y="6"/>
                    </a:cubicBezTo>
                    <a:cubicBezTo>
                      <a:pt x="0" y="4"/>
                      <a:pt x="0" y="4"/>
                      <a:pt x="0" y="4"/>
                    </a:cubicBezTo>
                    <a:cubicBezTo>
                      <a:pt x="0" y="4"/>
                      <a:pt x="0" y="4"/>
                      <a:pt x="0" y="4"/>
                    </a:cubicBezTo>
                    <a:cubicBezTo>
                      <a:pt x="2" y="6"/>
                      <a:pt x="2" y="6"/>
                      <a:pt x="2" y="6"/>
                    </a:cubicBezTo>
                    <a:cubicBezTo>
                      <a:pt x="2" y="6"/>
                      <a:pt x="2" y="6"/>
                      <a:pt x="2" y="6"/>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129" name="Group 41"/>
            <p:cNvGrpSpPr>
              <a:grpSpLocks noChangeAspect="1"/>
            </p:cNvGrpSpPr>
            <p:nvPr/>
          </p:nvGrpSpPr>
          <p:grpSpPr bwMode="auto">
            <a:xfrm>
              <a:off x="9695606" y="1529252"/>
              <a:ext cx="618701" cy="676406"/>
              <a:chOff x="5674" y="2267"/>
              <a:chExt cx="193" cy="211"/>
            </a:xfrm>
            <a:solidFill>
              <a:schemeClr val="bg1">
                <a:lumMod val="50000"/>
              </a:schemeClr>
            </a:solidFill>
          </p:grpSpPr>
          <p:sp>
            <p:nvSpPr>
              <p:cNvPr id="130" name="Freeform 42"/>
              <p:cNvSpPr/>
              <p:nvPr/>
            </p:nvSpPr>
            <p:spPr bwMode="auto">
              <a:xfrm>
                <a:off x="5784" y="2427"/>
                <a:ext cx="81" cy="46"/>
              </a:xfrm>
              <a:custGeom>
                <a:avLst/>
                <a:gdLst>
                  <a:gd name="T0" fmla="*/ 3 w 33"/>
                  <a:gd name="T1" fmla="*/ 19 h 19"/>
                  <a:gd name="T2" fmla="*/ 1 w 33"/>
                  <a:gd name="T3" fmla="*/ 17 h 19"/>
                  <a:gd name="T4" fmla="*/ 0 w 33"/>
                  <a:gd name="T5" fmla="*/ 15 h 19"/>
                  <a:gd name="T6" fmla="*/ 0 w 33"/>
                  <a:gd name="T7" fmla="*/ 15 h 19"/>
                  <a:gd name="T8" fmla="*/ 0 w 33"/>
                  <a:gd name="T9" fmla="*/ 15 h 19"/>
                  <a:gd name="T10" fmla="*/ 7 w 33"/>
                  <a:gd name="T11" fmla="*/ 10 h 19"/>
                  <a:gd name="T12" fmla="*/ 14 w 33"/>
                  <a:gd name="T13" fmla="*/ 6 h 19"/>
                  <a:gd name="T14" fmla="*/ 21 w 33"/>
                  <a:gd name="T15" fmla="*/ 3 h 19"/>
                  <a:gd name="T16" fmla="*/ 29 w 33"/>
                  <a:gd name="T17" fmla="*/ 0 h 19"/>
                  <a:gd name="T18" fmla="*/ 30 w 33"/>
                  <a:gd name="T19" fmla="*/ 0 h 19"/>
                  <a:gd name="T20" fmla="*/ 30 w 33"/>
                  <a:gd name="T21" fmla="*/ 0 h 19"/>
                  <a:gd name="T22" fmla="*/ 32 w 33"/>
                  <a:gd name="T23" fmla="*/ 3 h 19"/>
                  <a:gd name="T24" fmla="*/ 32 w 33"/>
                  <a:gd name="T25" fmla="*/ 5 h 19"/>
                  <a:gd name="T26" fmla="*/ 33 w 33"/>
                  <a:gd name="T27" fmla="*/ 5 h 19"/>
                  <a:gd name="T28" fmla="*/ 33 w 33"/>
                  <a:gd name="T29" fmla="*/ 6 h 19"/>
                  <a:gd name="T30" fmla="*/ 33 w 33"/>
                  <a:gd name="T31" fmla="*/ 6 h 19"/>
                  <a:gd name="T32" fmla="*/ 33 w 33"/>
                  <a:gd name="T33" fmla="*/ 6 h 19"/>
                  <a:gd name="T34" fmla="*/ 33 w 33"/>
                  <a:gd name="T35" fmla="*/ 5 h 19"/>
                  <a:gd name="T36" fmla="*/ 32 w 33"/>
                  <a:gd name="T37" fmla="*/ 5 h 19"/>
                  <a:gd name="T38" fmla="*/ 31 w 33"/>
                  <a:gd name="T39" fmla="*/ 4 h 19"/>
                  <a:gd name="T40" fmla="*/ 29 w 33"/>
                  <a:gd name="T41" fmla="*/ 1 h 19"/>
                  <a:gd name="T42" fmla="*/ 30 w 33"/>
                  <a:gd name="T43" fmla="*/ 1 h 19"/>
                  <a:gd name="T44" fmla="*/ 26 w 33"/>
                  <a:gd name="T45" fmla="*/ 3 h 19"/>
                  <a:gd name="T46" fmla="*/ 22 w 33"/>
                  <a:gd name="T47" fmla="*/ 4 h 19"/>
                  <a:gd name="T48" fmla="*/ 15 w 33"/>
                  <a:gd name="T49" fmla="*/ 8 h 19"/>
                  <a:gd name="T50" fmla="*/ 8 w 33"/>
                  <a:gd name="T51" fmla="*/ 12 h 19"/>
                  <a:gd name="T52" fmla="*/ 1 w 33"/>
                  <a:gd name="T53" fmla="*/ 16 h 19"/>
                  <a:gd name="T54" fmla="*/ 1 w 33"/>
                  <a:gd name="T55" fmla="*/ 15 h 19"/>
                  <a:gd name="T56" fmla="*/ 2 w 33"/>
                  <a:gd name="T57" fmla="*/ 17 h 19"/>
                  <a:gd name="T58" fmla="*/ 3 w 33"/>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19">
                    <a:moveTo>
                      <a:pt x="3" y="19"/>
                    </a:moveTo>
                    <a:cubicBezTo>
                      <a:pt x="2" y="18"/>
                      <a:pt x="2" y="18"/>
                      <a:pt x="1" y="17"/>
                    </a:cubicBezTo>
                    <a:cubicBezTo>
                      <a:pt x="0" y="15"/>
                      <a:pt x="0" y="15"/>
                      <a:pt x="0" y="15"/>
                    </a:cubicBezTo>
                    <a:cubicBezTo>
                      <a:pt x="0" y="15"/>
                      <a:pt x="0" y="15"/>
                      <a:pt x="0" y="15"/>
                    </a:cubicBezTo>
                    <a:cubicBezTo>
                      <a:pt x="0" y="15"/>
                      <a:pt x="0" y="15"/>
                      <a:pt x="0" y="15"/>
                    </a:cubicBezTo>
                    <a:cubicBezTo>
                      <a:pt x="2" y="13"/>
                      <a:pt x="5" y="12"/>
                      <a:pt x="7" y="10"/>
                    </a:cubicBezTo>
                    <a:cubicBezTo>
                      <a:pt x="9" y="9"/>
                      <a:pt x="12" y="7"/>
                      <a:pt x="14" y="6"/>
                    </a:cubicBezTo>
                    <a:cubicBezTo>
                      <a:pt x="16" y="5"/>
                      <a:pt x="19" y="4"/>
                      <a:pt x="21" y="3"/>
                    </a:cubicBezTo>
                    <a:cubicBezTo>
                      <a:pt x="24" y="2"/>
                      <a:pt x="27" y="1"/>
                      <a:pt x="29" y="0"/>
                    </a:cubicBezTo>
                    <a:cubicBezTo>
                      <a:pt x="30" y="0"/>
                      <a:pt x="30" y="0"/>
                      <a:pt x="30" y="0"/>
                    </a:cubicBezTo>
                    <a:cubicBezTo>
                      <a:pt x="30" y="0"/>
                      <a:pt x="30" y="0"/>
                      <a:pt x="30" y="0"/>
                    </a:cubicBezTo>
                    <a:cubicBezTo>
                      <a:pt x="30" y="1"/>
                      <a:pt x="31" y="2"/>
                      <a:pt x="32" y="3"/>
                    </a:cubicBezTo>
                    <a:cubicBezTo>
                      <a:pt x="32" y="5"/>
                      <a:pt x="32" y="5"/>
                      <a:pt x="32" y="5"/>
                    </a:cubicBezTo>
                    <a:cubicBezTo>
                      <a:pt x="33" y="5"/>
                      <a:pt x="33" y="5"/>
                      <a:pt x="33" y="5"/>
                    </a:cubicBezTo>
                    <a:cubicBezTo>
                      <a:pt x="33" y="5"/>
                      <a:pt x="33" y="6"/>
                      <a:pt x="33" y="6"/>
                    </a:cubicBezTo>
                    <a:cubicBezTo>
                      <a:pt x="33" y="6"/>
                      <a:pt x="33" y="6"/>
                      <a:pt x="33" y="6"/>
                    </a:cubicBezTo>
                    <a:cubicBezTo>
                      <a:pt x="33" y="6"/>
                      <a:pt x="33" y="6"/>
                      <a:pt x="33" y="6"/>
                    </a:cubicBezTo>
                    <a:cubicBezTo>
                      <a:pt x="33" y="6"/>
                      <a:pt x="33" y="5"/>
                      <a:pt x="33" y="5"/>
                    </a:cubicBezTo>
                    <a:cubicBezTo>
                      <a:pt x="32" y="5"/>
                      <a:pt x="32" y="5"/>
                      <a:pt x="32" y="5"/>
                    </a:cubicBezTo>
                    <a:cubicBezTo>
                      <a:pt x="31" y="4"/>
                      <a:pt x="31" y="4"/>
                      <a:pt x="31" y="4"/>
                    </a:cubicBezTo>
                    <a:cubicBezTo>
                      <a:pt x="30" y="3"/>
                      <a:pt x="30" y="2"/>
                      <a:pt x="29" y="1"/>
                    </a:cubicBezTo>
                    <a:cubicBezTo>
                      <a:pt x="30" y="1"/>
                      <a:pt x="30" y="1"/>
                      <a:pt x="30" y="1"/>
                    </a:cubicBezTo>
                    <a:cubicBezTo>
                      <a:pt x="26" y="3"/>
                      <a:pt x="26" y="3"/>
                      <a:pt x="26" y="3"/>
                    </a:cubicBezTo>
                    <a:cubicBezTo>
                      <a:pt x="25" y="3"/>
                      <a:pt x="23" y="4"/>
                      <a:pt x="22" y="4"/>
                    </a:cubicBezTo>
                    <a:cubicBezTo>
                      <a:pt x="20" y="5"/>
                      <a:pt x="17" y="7"/>
                      <a:pt x="15" y="8"/>
                    </a:cubicBezTo>
                    <a:cubicBezTo>
                      <a:pt x="13" y="9"/>
                      <a:pt x="10" y="10"/>
                      <a:pt x="8" y="12"/>
                    </a:cubicBezTo>
                    <a:cubicBezTo>
                      <a:pt x="5" y="13"/>
                      <a:pt x="3" y="14"/>
                      <a:pt x="1" y="16"/>
                    </a:cubicBezTo>
                    <a:cubicBezTo>
                      <a:pt x="1" y="15"/>
                      <a:pt x="1" y="15"/>
                      <a:pt x="1" y="15"/>
                    </a:cubicBezTo>
                    <a:cubicBezTo>
                      <a:pt x="2" y="17"/>
                      <a:pt x="2" y="17"/>
                      <a:pt x="2" y="17"/>
                    </a:cubicBezTo>
                    <a:lnTo>
                      <a:pt x="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1" name="Freeform 43"/>
              <p:cNvSpPr/>
              <p:nvPr/>
            </p:nvSpPr>
            <p:spPr bwMode="auto">
              <a:xfrm>
                <a:off x="5784" y="2424"/>
                <a:ext cx="61" cy="40"/>
              </a:xfrm>
              <a:custGeom>
                <a:avLst/>
                <a:gdLst>
                  <a:gd name="T0" fmla="*/ 3 w 25"/>
                  <a:gd name="T1" fmla="*/ 16 h 16"/>
                  <a:gd name="T2" fmla="*/ 1 w 25"/>
                  <a:gd name="T3" fmla="*/ 11 h 16"/>
                  <a:gd name="T4" fmla="*/ 1 w 25"/>
                  <a:gd name="T5" fmla="*/ 11 h 16"/>
                  <a:gd name="T6" fmla="*/ 1 w 25"/>
                  <a:gd name="T7" fmla="*/ 11 h 16"/>
                  <a:gd name="T8" fmla="*/ 7 w 25"/>
                  <a:gd name="T9" fmla="*/ 7 h 16"/>
                  <a:gd name="T10" fmla="*/ 13 w 25"/>
                  <a:gd name="T11" fmla="*/ 3 h 16"/>
                  <a:gd name="T12" fmla="*/ 19 w 25"/>
                  <a:gd name="T13" fmla="*/ 0 h 16"/>
                  <a:gd name="T14" fmla="*/ 23 w 25"/>
                  <a:gd name="T15" fmla="*/ 0 h 16"/>
                  <a:gd name="T16" fmla="*/ 25 w 25"/>
                  <a:gd name="T17" fmla="*/ 1 h 16"/>
                  <a:gd name="T18" fmla="*/ 25 w 25"/>
                  <a:gd name="T19" fmla="*/ 2 h 16"/>
                  <a:gd name="T20" fmla="*/ 23 w 25"/>
                  <a:gd name="T21" fmla="*/ 1 h 16"/>
                  <a:gd name="T22" fmla="*/ 20 w 25"/>
                  <a:gd name="T23" fmla="*/ 2 h 16"/>
                  <a:gd name="T24" fmla="*/ 13 w 25"/>
                  <a:gd name="T25" fmla="*/ 5 h 16"/>
                  <a:gd name="T26" fmla="*/ 1 w 25"/>
                  <a:gd name="T27" fmla="*/ 12 h 16"/>
                  <a:gd name="T28" fmla="*/ 2 w 25"/>
                  <a:gd name="T29" fmla="*/ 11 h 16"/>
                  <a:gd name="T30" fmla="*/ 2 w 25"/>
                  <a:gd name="T31" fmla="*/ 13 h 16"/>
                  <a:gd name="T32" fmla="*/ 3 w 25"/>
                  <a:gd name="T3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3" y="16"/>
                    </a:moveTo>
                    <a:cubicBezTo>
                      <a:pt x="2" y="14"/>
                      <a:pt x="1" y="13"/>
                      <a:pt x="1" y="11"/>
                    </a:cubicBezTo>
                    <a:cubicBezTo>
                      <a:pt x="0" y="11"/>
                      <a:pt x="1" y="11"/>
                      <a:pt x="1" y="11"/>
                    </a:cubicBezTo>
                    <a:cubicBezTo>
                      <a:pt x="1" y="11"/>
                      <a:pt x="1" y="11"/>
                      <a:pt x="1" y="11"/>
                    </a:cubicBezTo>
                    <a:cubicBezTo>
                      <a:pt x="3" y="9"/>
                      <a:pt x="5" y="8"/>
                      <a:pt x="7" y="7"/>
                    </a:cubicBezTo>
                    <a:cubicBezTo>
                      <a:pt x="8" y="5"/>
                      <a:pt x="10" y="4"/>
                      <a:pt x="13" y="3"/>
                    </a:cubicBezTo>
                    <a:cubicBezTo>
                      <a:pt x="15" y="2"/>
                      <a:pt x="17" y="1"/>
                      <a:pt x="19" y="0"/>
                    </a:cubicBezTo>
                    <a:cubicBezTo>
                      <a:pt x="20" y="0"/>
                      <a:pt x="22" y="0"/>
                      <a:pt x="23" y="0"/>
                    </a:cubicBezTo>
                    <a:cubicBezTo>
                      <a:pt x="23" y="0"/>
                      <a:pt x="24" y="0"/>
                      <a:pt x="25" y="1"/>
                    </a:cubicBezTo>
                    <a:cubicBezTo>
                      <a:pt x="25" y="1"/>
                      <a:pt x="25" y="2"/>
                      <a:pt x="25" y="2"/>
                    </a:cubicBezTo>
                    <a:cubicBezTo>
                      <a:pt x="25" y="1"/>
                      <a:pt x="24" y="1"/>
                      <a:pt x="23" y="1"/>
                    </a:cubicBezTo>
                    <a:cubicBezTo>
                      <a:pt x="22" y="1"/>
                      <a:pt x="21" y="1"/>
                      <a:pt x="20" y="2"/>
                    </a:cubicBezTo>
                    <a:cubicBezTo>
                      <a:pt x="18" y="3"/>
                      <a:pt x="16" y="4"/>
                      <a:pt x="13" y="5"/>
                    </a:cubicBezTo>
                    <a:cubicBezTo>
                      <a:pt x="9" y="7"/>
                      <a:pt x="6" y="9"/>
                      <a:pt x="1" y="12"/>
                    </a:cubicBezTo>
                    <a:cubicBezTo>
                      <a:pt x="2" y="11"/>
                      <a:pt x="2" y="11"/>
                      <a:pt x="2" y="11"/>
                    </a:cubicBezTo>
                    <a:cubicBezTo>
                      <a:pt x="2" y="12"/>
                      <a:pt x="2" y="12"/>
                      <a:pt x="2" y="13"/>
                    </a:cubicBezTo>
                    <a:cubicBezTo>
                      <a:pt x="3" y="14"/>
                      <a:pt x="3" y="15"/>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2" name="Freeform 44"/>
              <p:cNvSpPr/>
              <p:nvPr/>
            </p:nvSpPr>
            <p:spPr bwMode="auto">
              <a:xfrm>
                <a:off x="5797" y="2451"/>
                <a:ext cx="7" cy="22"/>
              </a:xfrm>
              <a:custGeom>
                <a:avLst/>
                <a:gdLst>
                  <a:gd name="T0" fmla="*/ 2 w 3"/>
                  <a:gd name="T1" fmla="*/ 0 h 9"/>
                  <a:gd name="T2" fmla="*/ 2 w 3"/>
                  <a:gd name="T3" fmla="*/ 2 h 9"/>
                  <a:gd name="T4" fmla="*/ 3 w 3"/>
                  <a:gd name="T5" fmla="*/ 3 h 9"/>
                  <a:gd name="T6" fmla="*/ 2 w 3"/>
                  <a:gd name="T7" fmla="*/ 5 h 9"/>
                  <a:gd name="T8" fmla="*/ 1 w 3"/>
                  <a:gd name="T9" fmla="*/ 7 h 9"/>
                  <a:gd name="T10" fmla="*/ 1 w 3"/>
                  <a:gd name="T11" fmla="*/ 9 h 9"/>
                  <a:gd name="T12" fmla="*/ 0 w 3"/>
                  <a:gd name="T13" fmla="*/ 7 h 9"/>
                  <a:gd name="T14" fmla="*/ 0 w 3"/>
                  <a:gd name="T15" fmla="*/ 4 h 9"/>
                  <a:gd name="T16" fmla="*/ 1 w 3"/>
                  <a:gd name="T17" fmla="*/ 2 h 9"/>
                  <a:gd name="T18" fmla="*/ 2 w 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9">
                    <a:moveTo>
                      <a:pt x="2" y="0"/>
                    </a:moveTo>
                    <a:cubicBezTo>
                      <a:pt x="2" y="0"/>
                      <a:pt x="2" y="1"/>
                      <a:pt x="2" y="2"/>
                    </a:cubicBezTo>
                    <a:cubicBezTo>
                      <a:pt x="2" y="2"/>
                      <a:pt x="3" y="3"/>
                      <a:pt x="3" y="3"/>
                    </a:cubicBezTo>
                    <a:cubicBezTo>
                      <a:pt x="3" y="4"/>
                      <a:pt x="2" y="4"/>
                      <a:pt x="2" y="5"/>
                    </a:cubicBezTo>
                    <a:cubicBezTo>
                      <a:pt x="2" y="6"/>
                      <a:pt x="1" y="7"/>
                      <a:pt x="1" y="7"/>
                    </a:cubicBezTo>
                    <a:cubicBezTo>
                      <a:pt x="1" y="8"/>
                      <a:pt x="1" y="9"/>
                      <a:pt x="1" y="9"/>
                    </a:cubicBezTo>
                    <a:cubicBezTo>
                      <a:pt x="1" y="9"/>
                      <a:pt x="0" y="8"/>
                      <a:pt x="0" y="7"/>
                    </a:cubicBezTo>
                    <a:cubicBezTo>
                      <a:pt x="0" y="6"/>
                      <a:pt x="0" y="5"/>
                      <a:pt x="0" y="4"/>
                    </a:cubicBezTo>
                    <a:cubicBezTo>
                      <a:pt x="1" y="3"/>
                      <a:pt x="1" y="3"/>
                      <a:pt x="1" y="2"/>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3" name="Freeform 45"/>
              <p:cNvSpPr/>
              <p:nvPr/>
            </p:nvSpPr>
            <p:spPr bwMode="auto">
              <a:xfrm>
                <a:off x="5801" y="2432"/>
                <a:ext cx="66" cy="46"/>
              </a:xfrm>
              <a:custGeom>
                <a:avLst/>
                <a:gdLst>
                  <a:gd name="T0" fmla="*/ 2 w 27"/>
                  <a:gd name="T1" fmla="*/ 12 h 19"/>
                  <a:gd name="T2" fmla="*/ 4 w 27"/>
                  <a:gd name="T3" fmla="*/ 8 h 19"/>
                  <a:gd name="T4" fmla="*/ 4 w 27"/>
                  <a:gd name="T5" fmla="*/ 13 h 19"/>
                  <a:gd name="T6" fmla="*/ 3 w 27"/>
                  <a:gd name="T7" fmla="*/ 18 h 19"/>
                  <a:gd name="T8" fmla="*/ 3 w 27"/>
                  <a:gd name="T9" fmla="*/ 17 h 19"/>
                  <a:gd name="T10" fmla="*/ 5 w 27"/>
                  <a:gd name="T11" fmla="*/ 12 h 19"/>
                  <a:gd name="T12" fmla="*/ 9 w 27"/>
                  <a:gd name="T13" fmla="*/ 5 h 19"/>
                  <a:gd name="T14" fmla="*/ 9 w 27"/>
                  <a:gd name="T15" fmla="*/ 6 h 19"/>
                  <a:gd name="T16" fmla="*/ 7 w 27"/>
                  <a:gd name="T17" fmla="*/ 15 h 19"/>
                  <a:gd name="T18" fmla="*/ 6 w 27"/>
                  <a:gd name="T19" fmla="*/ 17 h 19"/>
                  <a:gd name="T20" fmla="*/ 8 w 27"/>
                  <a:gd name="T21" fmla="*/ 14 h 19"/>
                  <a:gd name="T22" fmla="*/ 11 w 27"/>
                  <a:gd name="T23" fmla="*/ 6 h 19"/>
                  <a:gd name="T24" fmla="*/ 13 w 27"/>
                  <a:gd name="T25" fmla="*/ 2 h 19"/>
                  <a:gd name="T26" fmla="*/ 14 w 27"/>
                  <a:gd name="T27" fmla="*/ 3 h 19"/>
                  <a:gd name="T28" fmla="*/ 13 w 27"/>
                  <a:gd name="T29" fmla="*/ 10 h 19"/>
                  <a:gd name="T30" fmla="*/ 10 w 27"/>
                  <a:gd name="T31" fmla="*/ 17 h 19"/>
                  <a:gd name="T32" fmla="*/ 14 w 27"/>
                  <a:gd name="T33" fmla="*/ 9 h 19"/>
                  <a:gd name="T34" fmla="*/ 18 w 27"/>
                  <a:gd name="T35" fmla="*/ 0 h 19"/>
                  <a:gd name="T36" fmla="*/ 19 w 27"/>
                  <a:gd name="T37" fmla="*/ 1 h 19"/>
                  <a:gd name="T38" fmla="*/ 18 w 27"/>
                  <a:gd name="T39" fmla="*/ 9 h 19"/>
                  <a:gd name="T40" fmla="*/ 16 w 27"/>
                  <a:gd name="T41" fmla="*/ 16 h 19"/>
                  <a:gd name="T42" fmla="*/ 17 w 27"/>
                  <a:gd name="T43" fmla="*/ 15 h 19"/>
                  <a:gd name="T44" fmla="*/ 19 w 27"/>
                  <a:gd name="T45" fmla="*/ 11 h 19"/>
                  <a:gd name="T46" fmla="*/ 23 w 27"/>
                  <a:gd name="T47" fmla="*/ 5 h 19"/>
                  <a:gd name="T48" fmla="*/ 23 w 27"/>
                  <a:gd name="T49" fmla="*/ 5 h 19"/>
                  <a:gd name="T50" fmla="*/ 23 w 27"/>
                  <a:gd name="T51" fmla="*/ 8 h 19"/>
                  <a:gd name="T52" fmla="*/ 21 w 27"/>
                  <a:gd name="T53" fmla="*/ 13 h 19"/>
                  <a:gd name="T54" fmla="*/ 21 w 27"/>
                  <a:gd name="T55" fmla="*/ 15 h 19"/>
                  <a:gd name="T56" fmla="*/ 26 w 27"/>
                  <a:gd name="T57" fmla="*/ 10 h 19"/>
                  <a:gd name="T58" fmla="*/ 26 w 27"/>
                  <a:gd name="T59" fmla="*/ 10 h 19"/>
                  <a:gd name="T60" fmla="*/ 21 w 27"/>
                  <a:gd name="T61" fmla="*/ 15 h 19"/>
                  <a:gd name="T62" fmla="*/ 21 w 27"/>
                  <a:gd name="T63" fmla="*/ 15 h 19"/>
                  <a:gd name="T64" fmla="*/ 21 w 27"/>
                  <a:gd name="T65" fmla="*/ 10 h 19"/>
                  <a:gd name="T66" fmla="*/ 23 w 27"/>
                  <a:gd name="T67" fmla="*/ 5 h 19"/>
                  <a:gd name="T68" fmla="*/ 22 w 27"/>
                  <a:gd name="T69" fmla="*/ 8 h 19"/>
                  <a:gd name="T70" fmla="*/ 19 w 27"/>
                  <a:gd name="T71" fmla="*/ 14 h 19"/>
                  <a:gd name="T72" fmla="*/ 16 w 27"/>
                  <a:gd name="T73" fmla="*/ 17 h 19"/>
                  <a:gd name="T74" fmla="*/ 15 w 27"/>
                  <a:gd name="T75" fmla="*/ 16 h 19"/>
                  <a:gd name="T76" fmla="*/ 15 w 27"/>
                  <a:gd name="T77" fmla="*/ 12 h 19"/>
                  <a:gd name="T78" fmla="*/ 17 w 27"/>
                  <a:gd name="T79" fmla="*/ 4 h 19"/>
                  <a:gd name="T80" fmla="*/ 19 w 27"/>
                  <a:gd name="T81" fmla="*/ 1 h 19"/>
                  <a:gd name="T82" fmla="*/ 14 w 27"/>
                  <a:gd name="T83" fmla="*/ 14 h 19"/>
                  <a:gd name="T84" fmla="*/ 11 w 27"/>
                  <a:gd name="T85" fmla="*/ 18 h 19"/>
                  <a:gd name="T86" fmla="*/ 10 w 27"/>
                  <a:gd name="T87" fmla="*/ 17 h 19"/>
                  <a:gd name="T88" fmla="*/ 13 w 27"/>
                  <a:gd name="T89" fmla="*/ 3 h 19"/>
                  <a:gd name="T90" fmla="*/ 13 w 27"/>
                  <a:gd name="T91" fmla="*/ 5 h 19"/>
                  <a:gd name="T92" fmla="*/ 11 w 27"/>
                  <a:gd name="T93" fmla="*/ 11 h 19"/>
                  <a:gd name="T94" fmla="*/ 9 w 27"/>
                  <a:gd name="T95" fmla="*/ 17 h 19"/>
                  <a:gd name="T96" fmla="*/ 6 w 27"/>
                  <a:gd name="T97" fmla="*/ 19 h 19"/>
                  <a:gd name="T98" fmla="*/ 6 w 27"/>
                  <a:gd name="T99" fmla="*/ 15 h 19"/>
                  <a:gd name="T100" fmla="*/ 8 w 27"/>
                  <a:gd name="T101" fmla="*/ 6 h 19"/>
                  <a:gd name="T102" fmla="*/ 6 w 27"/>
                  <a:gd name="T103" fmla="*/ 13 h 19"/>
                  <a:gd name="T104" fmla="*/ 4 w 27"/>
                  <a:gd name="T105" fmla="*/ 17 h 19"/>
                  <a:gd name="T106" fmla="*/ 2 w 27"/>
                  <a:gd name="T107" fmla="*/ 19 h 19"/>
                  <a:gd name="T108" fmla="*/ 2 w 27"/>
                  <a:gd name="T109" fmla="*/ 16 h 19"/>
                  <a:gd name="T110" fmla="*/ 4 w 27"/>
                  <a:gd name="T111" fmla="*/ 8 h 19"/>
                  <a:gd name="T112" fmla="*/ 2 w 27"/>
                  <a:gd name="T113"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 h="19">
                    <a:moveTo>
                      <a:pt x="0" y="17"/>
                    </a:moveTo>
                    <a:cubicBezTo>
                      <a:pt x="2" y="12"/>
                      <a:pt x="2" y="12"/>
                      <a:pt x="2" y="12"/>
                    </a:cubicBezTo>
                    <a:cubicBezTo>
                      <a:pt x="4" y="8"/>
                      <a:pt x="4" y="8"/>
                      <a:pt x="4" y="8"/>
                    </a:cubicBezTo>
                    <a:cubicBezTo>
                      <a:pt x="4" y="8"/>
                      <a:pt x="4" y="8"/>
                      <a:pt x="4" y="8"/>
                    </a:cubicBezTo>
                    <a:cubicBezTo>
                      <a:pt x="4" y="8"/>
                      <a:pt x="4" y="8"/>
                      <a:pt x="4" y="8"/>
                    </a:cubicBezTo>
                    <a:cubicBezTo>
                      <a:pt x="4" y="10"/>
                      <a:pt x="4" y="12"/>
                      <a:pt x="4" y="13"/>
                    </a:cubicBezTo>
                    <a:cubicBezTo>
                      <a:pt x="3" y="16"/>
                      <a:pt x="3" y="16"/>
                      <a:pt x="3" y="16"/>
                    </a:cubicBezTo>
                    <a:cubicBezTo>
                      <a:pt x="3" y="18"/>
                      <a:pt x="3" y="18"/>
                      <a:pt x="3" y="18"/>
                    </a:cubicBezTo>
                    <a:cubicBezTo>
                      <a:pt x="2" y="18"/>
                      <a:pt x="2" y="18"/>
                      <a:pt x="2" y="18"/>
                    </a:cubicBezTo>
                    <a:cubicBezTo>
                      <a:pt x="3" y="17"/>
                      <a:pt x="3" y="17"/>
                      <a:pt x="3" y="17"/>
                    </a:cubicBezTo>
                    <a:cubicBezTo>
                      <a:pt x="3" y="16"/>
                      <a:pt x="4" y="16"/>
                      <a:pt x="4" y="15"/>
                    </a:cubicBezTo>
                    <a:cubicBezTo>
                      <a:pt x="5" y="12"/>
                      <a:pt x="5" y="12"/>
                      <a:pt x="5" y="12"/>
                    </a:cubicBezTo>
                    <a:cubicBezTo>
                      <a:pt x="6" y="10"/>
                      <a:pt x="7" y="8"/>
                      <a:pt x="8" y="6"/>
                    </a:cubicBezTo>
                    <a:cubicBezTo>
                      <a:pt x="8" y="5"/>
                      <a:pt x="9" y="5"/>
                      <a:pt x="9" y="5"/>
                    </a:cubicBezTo>
                    <a:cubicBezTo>
                      <a:pt x="9" y="5"/>
                      <a:pt x="9" y="6"/>
                      <a:pt x="9" y="6"/>
                    </a:cubicBezTo>
                    <a:cubicBezTo>
                      <a:pt x="9" y="6"/>
                      <a:pt x="9" y="6"/>
                      <a:pt x="9" y="6"/>
                    </a:cubicBezTo>
                    <a:cubicBezTo>
                      <a:pt x="9" y="8"/>
                      <a:pt x="8" y="10"/>
                      <a:pt x="8" y="12"/>
                    </a:cubicBezTo>
                    <a:cubicBezTo>
                      <a:pt x="7" y="15"/>
                      <a:pt x="7" y="15"/>
                      <a:pt x="7" y="15"/>
                    </a:cubicBezTo>
                    <a:cubicBezTo>
                      <a:pt x="7" y="18"/>
                      <a:pt x="7" y="18"/>
                      <a:pt x="7" y="18"/>
                    </a:cubicBezTo>
                    <a:cubicBezTo>
                      <a:pt x="6" y="17"/>
                      <a:pt x="6" y="17"/>
                      <a:pt x="6" y="17"/>
                    </a:cubicBezTo>
                    <a:cubicBezTo>
                      <a:pt x="6" y="17"/>
                      <a:pt x="7" y="16"/>
                      <a:pt x="7" y="16"/>
                    </a:cubicBezTo>
                    <a:cubicBezTo>
                      <a:pt x="7" y="15"/>
                      <a:pt x="8" y="15"/>
                      <a:pt x="8" y="14"/>
                    </a:cubicBezTo>
                    <a:cubicBezTo>
                      <a:pt x="8" y="13"/>
                      <a:pt x="9" y="12"/>
                      <a:pt x="9" y="10"/>
                    </a:cubicBezTo>
                    <a:cubicBezTo>
                      <a:pt x="10" y="9"/>
                      <a:pt x="10" y="7"/>
                      <a:pt x="11" y="6"/>
                    </a:cubicBezTo>
                    <a:cubicBezTo>
                      <a:pt x="11" y="5"/>
                      <a:pt x="11" y="5"/>
                      <a:pt x="12" y="4"/>
                    </a:cubicBezTo>
                    <a:cubicBezTo>
                      <a:pt x="12" y="3"/>
                      <a:pt x="12" y="3"/>
                      <a:pt x="13" y="2"/>
                    </a:cubicBezTo>
                    <a:cubicBezTo>
                      <a:pt x="13" y="2"/>
                      <a:pt x="14" y="2"/>
                      <a:pt x="14" y="2"/>
                    </a:cubicBezTo>
                    <a:cubicBezTo>
                      <a:pt x="14" y="2"/>
                      <a:pt x="15" y="3"/>
                      <a:pt x="14" y="3"/>
                    </a:cubicBezTo>
                    <a:cubicBezTo>
                      <a:pt x="14" y="3"/>
                      <a:pt x="14" y="3"/>
                      <a:pt x="14" y="3"/>
                    </a:cubicBezTo>
                    <a:cubicBezTo>
                      <a:pt x="13" y="10"/>
                      <a:pt x="13" y="10"/>
                      <a:pt x="13" y="10"/>
                    </a:cubicBezTo>
                    <a:cubicBezTo>
                      <a:pt x="12" y="18"/>
                      <a:pt x="12" y="18"/>
                      <a:pt x="12" y="18"/>
                    </a:cubicBezTo>
                    <a:cubicBezTo>
                      <a:pt x="10" y="17"/>
                      <a:pt x="10" y="17"/>
                      <a:pt x="10" y="17"/>
                    </a:cubicBezTo>
                    <a:cubicBezTo>
                      <a:pt x="12" y="13"/>
                      <a:pt x="12" y="13"/>
                      <a:pt x="12" y="13"/>
                    </a:cubicBezTo>
                    <a:cubicBezTo>
                      <a:pt x="14" y="9"/>
                      <a:pt x="14" y="9"/>
                      <a:pt x="14" y="9"/>
                    </a:cubicBezTo>
                    <a:cubicBezTo>
                      <a:pt x="15" y="6"/>
                      <a:pt x="16" y="3"/>
                      <a:pt x="18" y="0"/>
                    </a:cubicBezTo>
                    <a:cubicBezTo>
                      <a:pt x="18" y="0"/>
                      <a:pt x="18" y="0"/>
                      <a:pt x="18" y="0"/>
                    </a:cubicBezTo>
                    <a:cubicBezTo>
                      <a:pt x="18" y="0"/>
                      <a:pt x="18" y="0"/>
                      <a:pt x="19" y="0"/>
                    </a:cubicBezTo>
                    <a:cubicBezTo>
                      <a:pt x="19" y="0"/>
                      <a:pt x="19" y="0"/>
                      <a:pt x="19" y="1"/>
                    </a:cubicBezTo>
                    <a:cubicBezTo>
                      <a:pt x="19" y="5"/>
                      <a:pt x="19" y="5"/>
                      <a:pt x="19" y="5"/>
                    </a:cubicBezTo>
                    <a:cubicBezTo>
                      <a:pt x="18" y="9"/>
                      <a:pt x="18" y="9"/>
                      <a:pt x="18" y="9"/>
                    </a:cubicBezTo>
                    <a:cubicBezTo>
                      <a:pt x="17" y="12"/>
                      <a:pt x="17" y="12"/>
                      <a:pt x="17" y="12"/>
                    </a:cubicBezTo>
                    <a:cubicBezTo>
                      <a:pt x="16" y="16"/>
                      <a:pt x="16" y="16"/>
                      <a:pt x="16" y="16"/>
                    </a:cubicBezTo>
                    <a:cubicBezTo>
                      <a:pt x="15" y="15"/>
                      <a:pt x="15" y="15"/>
                      <a:pt x="15" y="15"/>
                    </a:cubicBezTo>
                    <a:cubicBezTo>
                      <a:pt x="16" y="15"/>
                      <a:pt x="16" y="15"/>
                      <a:pt x="17" y="15"/>
                    </a:cubicBezTo>
                    <a:cubicBezTo>
                      <a:pt x="17" y="14"/>
                      <a:pt x="17" y="14"/>
                      <a:pt x="18" y="13"/>
                    </a:cubicBezTo>
                    <a:cubicBezTo>
                      <a:pt x="18" y="13"/>
                      <a:pt x="19" y="12"/>
                      <a:pt x="19" y="11"/>
                    </a:cubicBezTo>
                    <a:cubicBezTo>
                      <a:pt x="21" y="8"/>
                      <a:pt x="21" y="8"/>
                      <a:pt x="21" y="8"/>
                    </a:cubicBezTo>
                    <a:cubicBezTo>
                      <a:pt x="21" y="7"/>
                      <a:pt x="22" y="6"/>
                      <a:pt x="23" y="5"/>
                    </a:cubicBezTo>
                    <a:cubicBezTo>
                      <a:pt x="23" y="5"/>
                      <a:pt x="23" y="5"/>
                      <a:pt x="23" y="5"/>
                    </a:cubicBezTo>
                    <a:cubicBezTo>
                      <a:pt x="23" y="5"/>
                      <a:pt x="23" y="5"/>
                      <a:pt x="23" y="5"/>
                    </a:cubicBezTo>
                    <a:cubicBezTo>
                      <a:pt x="24" y="5"/>
                      <a:pt x="24" y="5"/>
                      <a:pt x="24" y="5"/>
                    </a:cubicBezTo>
                    <a:cubicBezTo>
                      <a:pt x="23" y="8"/>
                      <a:pt x="23" y="8"/>
                      <a:pt x="23" y="8"/>
                    </a:cubicBezTo>
                    <a:cubicBezTo>
                      <a:pt x="22" y="10"/>
                      <a:pt x="22" y="10"/>
                      <a:pt x="22" y="10"/>
                    </a:cubicBezTo>
                    <a:cubicBezTo>
                      <a:pt x="21" y="13"/>
                      <a:pt x="21" y="13"/>
                      <a:pt x="21" y="13"/>
                    </a:cubicBezTo>
                    <a:cubicBezTo>
                      <a:pt x="21" y="15"/>
                      <a:pt x="21" y="15"/>
                      <a:pt x="21" y="15"/>
                    </a:cubicBezTo>
                    <a:cubicBezTo>
                      <a:pt x="21" y="15"/>
                      <a:pt x="21" y="15"/>
                      <a:pt x="21" y="15"/>
                    </a:cubicBezTo>
                    <a:cubicBezTo>
                      <a:pt x="22" y="14"/>
                      <a:pt x="23" y="13"/>
                      <a:pt x="24" y="12"/>
                    </a:cubicBezTo>
                    <a:cubicBezTo>
                      <a:pt x="25" y="11"/>
                      <a:pt x="25" y="11"/>
                      <a:pt x="26" y="10"/>
                    </a:cubicBezTo>
                    <a:cubicBezTo>
                      <a:pt x="26" y="9"/>
                      <a:pt x="27" y="9"/>
                      <a:pt x="27" y="8"/>
                    </a:cubicBezTo>
                    <a:cubicBezTo>
                      <a:pt x="27" y="9"/>
                      <a:pt x="26" y="9"/>
                      <a:pt x="26" y="10"/>
                    </a:cubicBezTo>
                    <a:cubicBezTo>
                      <a:pt x="25" y="11"/>
                      <a:pt x="25" y="11"/>
                      <a:pt x="24" y="12"/>
                    </a:cubicBezTo>
                    <a:cubicBezTo>
                      <a:pt x="23" y="13"/>
                      <a:pt x="22" y="14"/>
                      <a:pt x="21" y="15"/>
                    </a:cubicBezTo>
                    <a:cubicBezTo>
                      <a:pt x="21" y="15"/>
                      <a:pt x="21" y="15"/>
                      <a:pt x="21" y="15"/>
                    </a:cubicBezTo>
                    <a:cubicBezTo>
                      <a:pt x="21" y="15"/>
                      <a:pt x="21" y="15"/>
                      <a:pt x="21" y="15"/>
                    </a:cubicBezTo>
                    <a:cubicBezTo>
                      <a:pt x="21" y="13"/>
                      <a:pt x="21" y="13"/>
                      <a:pt x="21" y="13"/>
                    </a:cubicBezTo>
                    <a:cubicBezTo>
                      <a:pt x="21" y="10"/>
                      <a:pt x="21" y="10"/>
                      <a:pt x="21" y="10"/>
                    </a:cubicBezTo>
                    <a:cubicBezTo>
                      <a:pt x="22" y="8"/>
                      <a:pt x="22" y="8"/>
                      <a:pt x="22" y="8"/>
                    </a:cubicBezTo>
                    <a:cubicBezTo>
                      <a:pt x="23" y="5"/>
                      <a:pt x="23" y="5"/>
                      <a:pt x="23" y="5"/>
                    </a:cubicBezTo>
                    <a:cubicBezTo>
                      <a:pt x="23" y="6"/>
                      <a:pt x="23" y="6"/>
                      <a:pt x="23" y="6"/>
                    </a:cubicBezTo>
                    <a:cubicBezTo>
                      <a:pt x="23" y="6"/>
                      <a:pt x="22" y="7"/>
                      <a:pt x="22" y="8"/>
                    </a:cubicBezTo>
                    <a:cubicBezTo>
                      <a:pt x="20" y="11"/>
                      <a:pt x="20" y="11"/>
                      <a:pt x="20" y="11"/>
                    </a:cubicBezTo>
                    <a:cubicBezTo>
                      <a:pt x="20" y="12"/>
                      <a:pt x="19" y="13"/>
                      <a:pt x="19" y="14"/>
                    </a:cubicBezTo>
                    <a:cubicBezTo>
                      <a:pt x="18" y="15"/>
                      <a:pt x="18" y="15"/>
                      <a:pt x="18" y="16"/>
                    </a:cubicBezTo>
                    <a:cubicBezTo>
                      <a:pt x="17" y="16"/>
                      <a:pt x="16" y="16"/>
                      <a:pt x="16" y="17"/>
                    </a:cubicBezTo>
                    <a:cubicBezTo>
                      <a:pt x="16" y="17"/>
                      <a:pt x="15" y="17"/>
                      <a:pt x="15" y="17"/>
                    </a:cubicBezTo>
                    <a:cubicBezTo>
                      <a:pt x="15" y="17"/>
                      <a:pt x="15" y="16"/>
                      <a:pt x="15" y="16"/>
                    </a:cubicBezTo>
                    <a:cubicBezTo>
                      <a:pt x="15" y="16"/>
                      <a:pt x="15" y="16"/>
                      <a:pt x="15" y="16"/>
                    </a:cubicBezTo>
                    <a:cubicBezTo>
                      <a:pt x="15" y="15"/>
                      <a:pt x="15" y="13"/>
                      <a:pt x="15" y="12"/>
                    </a:cubicBezTo>
                    <a:cubicBezTo>
                      <a:pt x="16" y="8"/>
                      <a:pt x="16" y="8"/>
                      <a:pt x="16" y="8"/>
                    </a:cubicBezTo>
                    <a:cubicBezTo>
                      <a:pt x="17" y="4"/>
                      <a:pt x="17" y="4"/>
                      <a:pt x="17" y="4"/>
                    </a:cubicBezTo>
                    <a:cubicBezTo>
                      <a:pt x="18" y="1"/>
                      <a:pt x="18" y="1"/>
                      <a:pt x="18" y="1"/>
                    </a:cubicBezTo>
                    <a:cubicBezTo>
                      <a:pt x="19" y="1"/>
                      <a:pt x="19" y="1"/>
                      <a:pt x="19" y="1"/>
                    </a:cubicBezTo>
                    <a:cubicBezTo>
                      <a:pt x="18" y="4"/>
                      <a:pt x="17" y="7"/>
                      <a:pt x="16" y="10"/>
                    </a:cubicBezTo>
                    <a:cubicBezTo>
                      <a:pt x="14" y="14"/>
                      <a:pt x="14" y="14"/>
                      <a:pt x="14" y="14"/>
                    </a:cubicBezTo>
                    <a:cubicBezTo>
                      <a:pt x="12" y="18"/>
                      <a:pt x="12" y="18"/>
                      <a:pt x="12" y="18"/>
                    </a:cubicBezTo>
                    <a:cubicBezTo>
                      <a:pt x="12" y="18"/>
                      <a:pt x="11" y="19"/>
                      <a:pt x="11" y="18"/>
                    </a:cubicBezTo>
                    <a:cubicBezTo>
                      <a:pt x="10" y="18"/>
                      <a:pt x="10" y="18"/>
                      <a:pt x="10" y="17"/>
                    </a:cubicBezTo>
                    <a:cubicBezTo>
                      <a:pt x="10" y="17"/>
                      <a:pt x="10" y="17"/>
                      <a:pt x="10" y="17"/>
                    </a:cubicBezTo>
                    <a:cubicBezTo>
                      <a:pt x="11" y="10"/>
                      <a:pt x="11" y="10"/>
                      <a:pt x="11" y="10"/>
                    </a:cubicBezTo>
                    <a:cubicBezTo>
                      <a:pt x="13" y="3"/>
                      <a:pt x="13" y="3"/>
                      <a:pt x="13" y="3"/>
                    </a:cubicBezTo>
                    <a:cubicBezTo>
                      <a:pt x="14" y="3"/>
                      <a:pt x="14" y="3"/>
                      <a:pt x="14" y="3"/>
                    </a:cubicBezTo>
                    <a:cubicBezTo>
                      <a:pt x="14" y="4"/>
                      <a:pt x="14" y="4"/>
                      <a:pt x="13" y="5"/>
                    </a:cubicBezTo>
                    <a:cubicBezTo>
                      <a:pt x="12" y="7"/>
                      <a:pt x="12" y="7"/>
                      <a:pt x="12" y="7"/>
                    </a:cubicBezTo>
                    <a:cubicBezTo>
                      <a:pt x="12" y="8"/>
                      <a:pt x="11" y="9"/>
                      <a:pt x="11" y="11"/>
                    </a:cubicBezTo>
                    <a:cubicBezTo>
                      <a:pt x="11" y="12"/>
                      <a:pt x="10" y="13"/>
                      <a:pt x="10" y="15"/>
                    </a:cubicBezTo>
                    <a:cubicBezTo>
                      <a:pt x="9" y="15"/>
                      <a:pt x="9" y="16"/>
                      <a:pt x="9" y="17"/>
                    </a:cubicBezTo>
                    <a:cubicBezTo>
                      <a:pt x="8" y="17"/>
                      <a:pt x="8" y="18"/>
                      <a:pt x="7" y="19"/>
                    </a:cubicBezTo>
                    <a:cubicBezTo>
                      <a:pt x="7" y="19"/>
                      <a:pt x="6" y="19"/>
                      <a:pt x="6" y="19"/>
                    </a:cubicBezTo>
                    <a:cubicBezTo>
                      <a:pt x="6" y="18"/>
                      <a:pt x="6" y="18"/>
                      <a:pt x="6" y="18"/>
                    </a:cubicBezTo>
                    <a:cubicBezTo>
                      <a:pt x="6" y="17"/>
                      <a:pt x="6" y="16"/>
                      <a:pt x="6" y="15"/>
                    </a:cubicBezTo>
                    <a:cubicBezTo>
                      <a:pt x="6" y="12"/>
                      <a:pt x="6" y="12"/>
                      <a:pt x="6" y="12"/>
                    </a:cubicBezTo>
                    <a:cubicBezTo>
                      <a:pt x="7" y="10"/>
                      <a:pt x="7" y="8"/>
                      <a:pt x="8" y="6"/>
                    </a:cubicBezTo>
                    <a:cubicBezTo>
                      <a:pt x="9" y="6"/>
                      <a:pt x="9" y="6"/>
                      <a:pt x="9" y="6"/>
                    </a:cubicBezTo>
                    <a:cubicBezTo>
                      <a:pt x="8" y="8"/>
                      <a:pt x="7" y="10"/>
                      <a:pt x="6" y="13"/>
                    </a:cubicBezTo>
                    <a:cubicBezTo>
                      <a:pt x="5" y="16"/>
                      <a:pt x="5" y="16"/>
                      <a:pt x="5" y="16"/>
                    </a:cubicBezTo>
                    <a:cubicBezTo>
                      <a:pt x="5" y="16"/>
                      <a:pt x="4" y="17"/>
                      <a:pt x="4" y="17"/>
                    </a:cubicBezTo>
                    <a:cubicBezTo>
                      <a:pt x="3" y="19"/>
                      <a:pt x="3" y="19"/>
                      <a:pt x="3" y="19"/>
                    </a:cubicBezTo>
                    <a:cubicBezTo>
                      <a:pt x="3" y="19"/>
                      <a:pt x="3" y="19"/>
                      <a:pt x="2" y="19"/>
                    </a:cubicBezTo>
                    <a:cubicBezTo>
                      <a:pt x="2" y="19"/>
                      <a:pt x="2" y="18"/>
                      <a:pt x="2" y="18"/>
                    </a:cubicBezTo>
                    <a:cubicBezTo>
                      <a:pt x="2" y="16"/>
                      <a:pt x="2" y="16"/>
                      <a:pt x="2" y="16"/>
                    </a:cubicBezTo>
                    <a:cubicBezTo>
                      <a:pt x="3" y="13"/>
                      <a:pt x="3" y="13"/>
                      <a:pt x="3" y="13"/>
                    </a:cubicBezTo>
                    <a:cubicBezTo>
                      <a:pt x="3" y="11"/>
                      <a:pt x="4" y="10"/>
                      <a:pt x="4" y="8"/>
                    </a:cubicBezTo>
                    <a:cubicBezTo>
                      <a:pt x="4" y="8"/>
                      <a:pt x="4" y="8"/>
                      <a:pt x="4" y="8"/>
                    </a:cubicBezTo>
                    <a:cubicBezTo>
                      <a:pt x="2" y="13"/>
                      <a:pt x="2" y="13"/>
                      <a:pt x="2" y="13"/>
                    </a:cubicBez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4" name="Freeform 46"/>
              <p:cNvSpPr/>
              <p:nvPr/>
            </p:nvSpPr>
            <p:spPr bwMode="auto">
              <a:xfrm>
                <a:off x="5762" y="2343"/>
                <a:ext cx="42" cy="76"/>
              </a:xfrm>
              <a:custGeom>
                <a:avLst/>
                <a:gdLst>
                  <a:gd name="T0" fmla="*/ 9 w 17"/>
                  <a:gd name="T1" fmla="*/ 31 h 31"/>
                  <a:gd name="T2" fmla="*/ 10 w 17"/>
                  <a:gd name="T3" fmla="*/ 30 h 31"/>
                  <a:gd name="T4" fmla="*/ 10 w 17"/>
                  <a:gd name="T5" fmla="*/ 29 h 31"/>
                  <a:gd name="T6" fmla="*/ 9 w 17"/>
                  <a:gd name="T7" fmla="*/ 26 h 31"/>
                  <a:gd name="T8" fmla="*/ 7 w 17"/>
                  <a:gd name="T9" fmla="*/ 23 h 31"/>
                  <a:gd name="T10" fmla="*/ 6 w 17"/>
                  <a:gd name="T11" fmla="*/ 18 h 31"/>
                  <a:gd name="T12" fmla="*/ 4 w 17"/>
                  <a:gd name="T13" fmla="*/ 14 h 31"/>
                  <a:gd name="T14" fmla="*/ 1 w 17"/>
                  <a:gd name="T15" fmla="*/ 9 h 31"/>
                  <a:gd name="T16" fmla="*/ 1 w 17"/>
                  <a:gd name="T17" fmla="*/ 3 h 31"/>
                  <a:gd name="T18" fmla="*/ 4 w 17"/>
                  <a:gd name="T19" fmla="*/ 0 h 31"/>
                  <a:gd name="T20" fmla="*/ 7 w 17"/>
                  <a:gd name="T21" fmla="*/ 2 h 31"/>
                  <a:gd name="T22" fmla="*/ 10 w 17"/>
                  <a:gd name="T23" fmla="*/ 7 h 31"/>
                  <a:gd name="T24" fmla="*/ 13 w 17"/>
                  <a:gd name="T25" fmla="*/ 12 h 31"/>
                  <a:gd name="T26" fmla="*/ 14 w 17"/>
                  <a:gd name="T27" fmla="*/ 16 h 31"/>
                  <a:gd name="T28" fmla="*/ 15 w 17"/>
                  <a:gd name="T29" fmla="*/ 20 h 31"/>
                  <a:gd name="T30" fmla="*/ 16 w 17"/>
                  <a:gd name="T31" fmla="*/ 23 h 31"/>
                  <a:gd name="T32" fmla="*/ 17 w 17"/>
                  <a:gd name="T33" fmla="*/ 25 h 31"/>
                  <a:gd name="T34" fmla="*/ 17 w 17"/>
                  <a:gd name="T35" fmla="*/ 25 h 31"/>
                  <a:gd name="T36" fmla="*/ 16 w 17"/>
                  <a:gd name="T37" fmla="*/ 23 h 31"/>
                  <a:gd name="T38" fmla="*/ 15 w 17"/>
                  <a:gd name="T39" fmla="*/ 20 h 31"/>
                  <a:gd name="T40" fmla="*/ 13 w 17"/>
                  <a:gd name="T41" fmla="*/ 17 h 31"/>
                  <a:gd name="T42" fmla="*/ 11 w 17"/>
                  <a:gd name="T43" fmla="*/ 13 h 31"/>
                  <a:gd name="T44" fmla="*/ 9 w 17"/>
                  <a:gd name="T45" fmla="*/ 8 h 31"/>
                  <a:gd name="T46" fmla="*/ 6 w 17"/>
                  <a:gd name="T47" fmla="*/ 3 h 31"/>
                  <a:gd name="T48" fmla="*/ 5 w 17"/>
                  <a:gd name="T49" fmla="*/ 2 h 31"/>
                  <a:gd name="T50" fmla="*/ 3 w 17"/>
                  <a:gd name="T51" fmla="*/ 4 h 31"/>
                  <a:gd name="T52" fmla="*/ 3 w 17"/>
                  <a:gd name="T53" fmla="*/ 8 h 31"/>
                  <a:gd name="T54" fmla="*/ 5 w 17"/>
                  <a:gd name="T55" fmla="*/ 13 h 31"/>
                  <a:gd name="T56" fmla="*/ 7 w 17"/>
                  <a:gd name="T57" fmla="*/ 18 h 31"/>
                  <a:gd name="T58" fmla="*/ 8 w 17"/>
                  <a:gd name="T59" fmla="*/ 22 h 31"/>
                  <a:gd name="T60" fmla="*/ 10 w 17"/>
                  <a:gd name="T61" fmla="*/ 26 h 31"/>
                  <a:gd name="T62" fmla="*/ 11 w 17"/>
                  <a:gd name="T63" fmla="*/ 29 h 31"/>
                  <a:gd name="T64" fmla="*/ 10 w 17"/>
                  <a:gd name="T65" fmla="*/ 30 h 31"/>
                  <a:gd name="T66" fmla="*/ 9 w 17"/>
                  <a:gd name="T6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31">
                    <a:moveTo>
                      <a:pt x="9" y="31"/>
                    </a:moveTo>
                    <a:cubicBezTo>
                      <a:pt x="9" y="31"/>
                      <a:pt x="9" y="31"/>
                      <a:pt x="10" y="30"/>
                    </a:cubicBezTo>
                    <a:cubicBezTo>
                      <a:pt x="10" y="30"/>
                      <a:pt x="10" y="29"/>
                      <a:pt x="10" y="29"/>
                    </a:cubicBezTo>
                    <a:cubicBezTo>
                      <a:pt x="10" y="28"/>
                      <a:pt x="10" y="27"/>
                      <a:pt x="9" y="26"/>
                    </a:cubicBezTo>
                    <a:cubicBezTo>
                      <a:pt x="9" y="25"/>
                      <a:pt x="8" y="24"/>
                      <a:pt x="7" y="23"/>
                    </a:cubicBezTo>
                    <a:cubicBezTo>
                      <a:pt x="7" y="21"/>
                      <a:pt x="6" y="20"/>
                      <a:pt x="6" y="18"/>
                    </a:cubicBezTo>
                    <a:cubicBezTo>
                      <a:pt x="5" y="17"/>
                      <a:pt x="4" y="15"/>
                      <a:pt x="4" y="14"/>
                    </a:cubicBezTo>
                    <a:cubicBezTo>
                      <a:pt x="3" y="12"/>
                      <a:pt x="2" y="11"/>
                      <a:pt x="1" y="9"/>
                    </a:cubicBezTo>
                    <a:cubicBezTo>
                      <a:pt x="0" y="7"/>
                      <a:pt x="0" y="4"/>
                      <a:pt x="1" y="3"/>
                    </a:cubicBezTo>
                    <a:cubicBezTo>
                      <a:pt x="2" y="2"/>
                      <a:pt x="3" y="1"/>
                      <a:pt x="4" y="0"/>
                    </a:cubicBezTo>
                    <a:cubicBezTo>
                      <a:pt x="6" y="0"/>
                      <a:pt x="7" y="2"/>
                      <a:pt x="7" y="2"/>
                    </a:cubicBezTo>
                    <a:cubicBezTo>
                      <a:pt x="9" y="4"/>
                      <a:pt x="9" y="6"/>
                      <a:pt x="10" y="7"/>
                    </a:cubicBezTo>
                    <a:cubicBezTo>
                      <a:pt x="11" y="9"/>
                      <a:pt x="12" y="10"/>
                      <a:pt x="13" y="12"/>
                    </a:cubicBezTo>
                    <a:cubicBezTo>
                      <a:pt x="13" y="13"/>
                      <a:pt x="14" y="15"/>
                      <a:pt x="14" y="16"/>
                    </a:cubicBezTo>
                    <a:cubicBezTo>
                      <a:pt x="15" y="18"/>
                      <a:pt x="15" y="19"/>
                      <a:pt x="15" y="20"/>
                    </a:cubicBezTo>
                    <a:cubicBezTo>
                      <a:pt x="16" y="21"/>
                      <a:pt x="16" y="22"/>
                      <a:pt x="16" y="23"/>
                    </a:cubicBezTo>
                    <a:cubicBezTo>
                      <a:pt x="17" y="24"/>
                      <a:pt x="17" y="24"/>
                      <a:pt x="17" y="25"/>
                    </a:cubicBezTo>
                    <a:cubicBezTo>
                      <a:pt x="17" y="25"/>
                      <a:pt x="17" y="25"/>
                      <a:pt x="17" y="25"/>
                    </a:cubicBezTo>
                    <a:cubicBezTo>
                      <a:pt x="17" y="25"/>
                      <a:pt x="17" y="24"/>
                      <a:pt x="16" y="23"/>
                    </a:cubicBezTo>
                    <a:cubicBezTo>
                      <a:pt x="16" y="22"/>
                      <a:pt x="15" y="21"/>
                      <a:pt x="15" y="20"/>
                    </a:cubicBezTo>
                    <a:cubicBezTo>
                      <a:pt x="14" y="19"/>
                      <a:pt x="14" y="18"/>
                      <a:pt x="13" y="17"/>
                    </a:cubicBezTo>
                    <a:cubicBezTo>
                      <a:pt x="13" y="15"/>
                      <a:pt x="12" y="14"/>
                      <a:pt x="11" y="13"/>
                    </a:cubicBezTo>
                    <a:cubicBezTo>
                      <a:pt x="10" y="11"/>
                      <a:pt x="9" y="10"/>
                      <a:pt x="9" y="8"/>
                    </a:cubicBezTo>
                    <a:cubicBezTo>
                      <a:pt x="8" y="7"/>
                      <a:pt x="7" y="5"/>
                      <a:pt x="6" y="3"/>
                    </a:cubicBezTo>
                    <a:cubicBezTo>
                      <a:pt x="5" y="3"/>
                      <a:pt x="5" y="2"/>
                      <a:pt x="5" y="2"/>
                    </a:cubicBezTo>
                    <a:cubicBezTo>
                      <a:pt x="4" y="2"/>
                      <a:pt x="4" y="3"/>
                      <a:pt x="3" y="4"/>
                    </a:cubicBezTo>
                    <a:cubicBezTo>
                      <a:pt x="2" y="5"/>
                      <a:pt x="2" y="7"/>
                      <a:pt x="3" y="8"/>
                    </a:cubicBezTo>
                    <a:cubicBezTo>
                      <a:pt x="3" y="10"/>
                      <a:pt x="4" y="11"/>
                      <a:pt x="5" y="13"/>
                    </a:cubicBezTo>
                    <a:cubicBezTo>
                      <a:pt x="6" y="15"/>
                      <a:pt x="6" y="16"/>
                      <a:pt x="7" y="18"/>
                    </a:cubicBezTo>
                    <a:cubicBezTo>
                      <a:pt x="8" y="19"/>
                      <a:pt x="8" y="21"/>
                      <a:pt x="8" y="22"/>
                    </a:cubicBezTo>
                    <a:cubicBezTo>
                      <a:pt x="9" y="24"/>
                      <a:pt x="9" y="25"/>
                      <a:pt x="10" y="26"/>
                    </a:cubicBezTo>
                    <a:cubicBezTo>
                      <a:pt x="10" y="27"/>
                      <a:pt x="11" y="28"/>
                      <a:pt x="11" y="29"/>
                    </a:cubicBezTo>
                    <a:cubicBezTo>
                      <a:pt x="11" y="30"/>
                      <a:pt x="10" y="30"/>
                      <a:pt x="10" y="30"/>
                    </a:cubicBezTo>
                    <a:cubicBezTo>
                      <a:pt x="9" y="31"/>
                      <a:pt x="9" y="31"/>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5" name="Freeform 47"/>
              <p:cNvSpPr/>
              <p:nvPr/>
            </p:nvSpPr>
            <p:spPr bwMode="auto">
              <a:xfrm>
                <a:off x="5794" y="2378"/>
                <a:ext cx="22" cy="22"/>
              </a:xfrm>
              <a:custGeom>
                <a:avLst/>
                <a:gdLst>
                  <a:gd name="T0" fmla="*/ 0 w 9"/>
                  <a:gd name="T1" fmla="*/ 0 h 9"/>
                  <a:gd name="T2" fmla="*/ 2 w 9"/>
                  <a:gd name="T3" fmla="*/ 0 h 9"/>
                  <a:gd name="T4" fmla="*/ 4 w 9"/>
                  <a:gd name="T5" fmla="*/ 1 h 9"/>
                  <a:gd name="T6" fmla="*/ 5 w 9"/>
                  <a:gd name="T7" fmla="*/ 2 h 9"/>
                  <a:gd name="T8" fmla="*/ 6 w 9"/>
                  <a:gd name="T9" fmla="*/ 3 h 9"/>
                  <a:gd name="T10" fmla="*/ 8 w 9"/>
                  <a:gd name="T11" fmla="*/ 7 h 9"/>
                  <a:gd name="T12" fmla="*/ 9 w 9"/>
                  <a:gd name="T13" fmla="*/ 9 h 9"/>
                  <a:gd name="T14" fmla="*/ 7 w 9"/>
                  <a:gd name="T15" fmla="*/ 7 h 9"/>
                  <a:gd name="T16" fmla="*/ 5 w 9"/>
                  <a:gd name="T17" fmla="*/ 4 h 9"/>
                  <a:gd name="T18" fmla="*/ 4 w 9"/>
                  <a:gd name="T19" fmla="*/ 3 h 9"/>
                  <a:gd name="T20" fmla="*/ 3 w 9"/>
                  <a:gd name="T21" fmla="*/ 3 h 9"/>
                  <a:gd name="T22" fmla="*/ 2 w 9"/>
                  <a:gd name="T23" fmla="*/ 1 h 9"/>
                  <a:gd name="T24" fmla="*/ 1 w 9"/>
                  <a:gd name="T25" fmla="*/ 0 h 9"/>
                  <a:gd name="T26" fmla="*/ 0 w 9"/>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0" y="0"/>
                    </a:moveTo>
                    <a:cubicBezTo>
                      <a:pt x="0" y="0"/>
                      <a:pt x="1" y="0"/>
                      <a:pt x="2" y="0"/>
                    </a:cubicBezTo>
                    <a:cubicBezTo>
                      <a:pt x="3" y="0"/>
                      <a:pt x="4" y="0"/>
                      <a:pt x="4" y="1"/>
                    </a:cubicBezTo>
                    <a:cubicBezTo>
                      <a:pt x="5" y="1"/>
                      <a:pt x="5" y="2"/>
                      <a:pt x="5" y="2"/>
                    </a:cubicBezTo>
                    <a:cubicBezTo>
                      <a:pt x="6" y="3"/>
                      <a:pt x="6" y="3"/>
                      <a:pt x="6" y="3"/>
                    </a:cubicBezTo>
                    <a:cubicBezTo>
                      <a:pt x="7" y="4"/>
                      <a:pt x="8" y="6"/>
                      <a:pt x="8" y="7"/>
                    </a:cubicBezTo>
                    <a:cubicBezTo>
                      <a:pt x="9" y="8"/>
                      <a:pt x="9" y="9"/>
                      <a:pt x="9" y="9"/>
                    </a:cubicBezTo>
                    <a:cubicBezTo>
                      <a:pt x="9" y="9"/>
                      <a:pt x="8" y="8"/>
                      <a:pt x="7" y="7"/>
                    </a:cubicBezTo>
                    <a:cubicBezTo>
                      <a:pt x="7" y="6"/>
                      <a:pt x="5" y="5"/>
                      <a:pt x="5" y="4"/>
                    </a:cubicBezTo>
                    <a:cubicBezTo>
                      <a:pt x="4" y="3"/>
                      <a:pt x="4" y="3"/>
                      <a:pt x="4" y="3"/>
                    </a:cubicBezTo>
                    <a:cubicBezTo>
                      <a:pt x="4" y="3"/>
                      <a:pt x="3" y="3"/>
                      <a:pt x="3" y="3"/>
                    </a:cubicBezTo>
                    <a:cubicBezTo>
                      <a:pt x="3" y="2"/>
                      <a:pt x="2" y="2"/>
                      <a:pt x="2" y="1"/>
                    </a:cubicBezTo>
                    <a:cubicBezTo>
                      <a:pt x="1"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6" name="Freeform 48"/>
              <p:cNvSpPr/>
              <p:nvPr/>
            </p:nvSpPr>
            <p:spPr bwMode="auto">
              <a:xfrm>
                <a:off x="5809" y="2388"/>
                <a:ext cx="10" cy="17"/>
              </a:xfrm>
              <a:custGeom>
                <a:avLst/>
                <a:gdLst>
                  <a:gd name="T0" fmla="*/ 0 w 4"/>
                  <a:gd name="T1" fmla="*/ 0 h 7"/>
                  <a:gd name="T2" fmla="*/ 1 w 4"/>
                  <a:gd name="T3" fmla="*/ 1 h 7"/>
                  <a:gd name="T4" fmla="*/ 2 w 4"/>
                  <a:gd name="T5" fmla="*/ 2 h 7"/>
                  <a:gd name="T6" fmla="*/ 3 w 4"/>
                  <a:gd name="T7" fmla="*/ 3 h 7"/>
                  <a:gd name="T8" fmla="*/ 4 w 4"/>
                  <a:gd name="T9" fmla="*/ 6 h 7"/>
                  <a:gd name="T10" fmla="*/ 4 w 4"/>
                  <a:gd name="T11" fmla="*/ 7 h 7"/>
                  <a:gd name="T12" fmla="*/ 3 w 4"/>
                  <a:gd name="T13" fmla="*/ 6 h 7"/>
                  <a:gd name="T14" fmla="*/ 2 w 4"/>
                  <a:gd name="T15" fmla="*/ 5 h 7"/>
                  <a:gd name="T16" fmla="*/ 1 w 4"/>
                  <a:gd name="T17" fmla="*/ 4 h 7"/>
                  <a:gd name="T18" fmla="*/ 0 w 4"/>
                  <a:gd name="T19" fmla="*/ 2 h 7"/>
                  <a:gd name="T20" fmla="*/ 0 w 4"/>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7">
                    <a:moveTo>
                      <a:pt x="0" y="0"/>
                    </a:moveTo>
                    <a:cubicBezTo>
                      <a:pt x="0" y="0"/>
                      <a:pt x="1" y="1"/>
                      <a:pt x="1" y="1"/>
                    </a:cubicBezTo>
                    <a:cubicBezTo>
                      <a:pt x="1" y="1"/>
                      <a:pt x="2" y="2"/>
                      <a:pt x="2" y="2"/>
                    </a:cubicBezTo>
                    <a:cubicBezTo>
                      <a:pt x="2" y="2"/>
                      <a:pt x="3" y="3"/>
                      <a:pt x="3" y="3"/>
                    </a:cubicBezTo>
                    <a:cubicBezTo>
                      <a:pt x="3" y="4"/>
                      <a:pt x="4" y="5"/>
                      <a:pt x="4" y="6"/>
                    </a:cubicBezTo>
                    <a:cubicBezTo>
                      <a:pt x="4" y="6"/>
                      <a:pt x="4" y="7"/>
                      <a:pt x="4" y="7"/>
                    </a:cubicBezTo>
                    <a:cubicBezTo>
                      <a:pt x="4" y="7"/>
                      <a:pt x="3" y="7"/>
                      <a:pt x="3" y="6"/>
                    </a:cubicBezTo>
                    <a:cubicBezTo>
                      <a:pt x="3" y="6"/>
                      <a:pt x="2" y="6"/>
                      <a:pt x="2" y="5"/>
                    </a:cubicBezTo>
                    <a:cubicBezTo>
                      <a:pt x="2" y="5"/>
                      <a:pt x="2" y="5"/>
                      <a:pt x="1" y="4"/>
                    </a:cubicBezTo>
                    <a:cubicBezTo>
                      <a:pt x="1" y="3"/>
                      <a:pt x="0" y="2"/>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7" name="Freeform 49"/>
              <p:cNvSpPr/>
              <p:nvPr/>
            </p:nvSpPr>
            <p:spPr bwMode="auto">
              <a:xfrm>
                <a:off x="5806" y="2383"/>
                <a:ext cx="22" cy="19"/>
              </a:xfrm>
              <a:custGeom>
                <a:avLst/>
                <a:gdLst>
                  <a:gd name="T0" fmla="*/ 0 w 9"/>
                  <a:gd name="T1" fmla="*/ 0 h 8"/>
                  <a:gd name="T2" fmla="*/ 2 w 9"/>
                  <a:gd name="T3" fmla="*/ 0 h 8"/>
                  <a:gd name="T4" fmla="*/ 4 w 9"/>
                  <a:gd name="T5" fmla="*/ 0 h 8"/>
                  <a:gd name="T6" fmla="*/ 5 w 9"/>
                  <a:gd name="T7" fmla="*/ 1 h 8"/>
                  <a:gd name="T8" fmla="*/ 6 w 9"/>
                  <a:gd name="T9" fmla="*/ 1 h 8"/>
                  <a:gd name="T10" fmla="*/ 7 w 9"/>
                  <a:gd name="T11" fmla="*/ 2 h 8"/>
                  <a:gd name="T12" fmla="*/ 8 w 9"/>
                  <a:gd name="T13" fmla="*/ 6 h 8"/>
                  <a:gd name="T14" fmla="*/ 9 w 9"/>
                  <a:gd name="T15" fmla="*/ 8 h 8"/>
                  <a:gd name="T16" fmla="*/ 9 w 9"/>
                  <a:gd name="T17" fmla="*/ 8 h 8"/>
                  <a:gd name="T18" fmla="*/ 8 w 9"/>
                  <a:gd name="T19" fmla="*/ 7 h 8"/>
                  <a:gd name="T20" fmla="*/ 5 w 9"/>
                  <a:gd name="T21" fmla="*/ 3 h 8"/>
                  <a:gd name="T22" fmla="*/ 5 w 9"/>
                  <a:gd name="T23" fmla="*/ 3 h 8"/>
                  <a:gd name="T24" fmla="*/ 5 w 9"/>
                  <a:gd name="T25" fmla="*/ 2 h 8"/>
                  <a:gd name="T26" fmla="*/ 4 w 9"/>
                  <a:gd name="T27" fmla="*/ 2 h 8"/>
                  <a:gd name="T28" fmla="*/ 2 w 9"/>
                  <a:gd name="T29" fmla="*/ 2 h 8"/>
                  <a:gd name="T30" fmla="*/ 0 w 9"/>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8">
                    <a:moveTo>
                      <a:pt x="0" y="0"/>
                    </a:moveTo>
                    <a:cubicBezTo>
                      <a:pt x="0" y="0"/>
                      <a:pt x="1" y="0"/>
                      <a:pt x="2" y="0"/>
                    </a:cubicBezTo>
                    <a:cubicBezTo>
                      <a:pt x="2" y="0"/>
                      <a:pt x="3" y="0"/>
                      <a:pt x="4" y="0"/>
                    </a:cubicBezTo>
                    <a:cubicBezTo>
                      <a:pt x="5" y="0"/>
                      <a:pt x="5" y="0"/>
                      <a:pt x="5" y="1"/>
                    </a:cubicBezTo>
                    <a:cubicBezTo>
                      <a:pt x="6" y="1"/>
                      <a:pt x="6" y="1"/>
                      <a:pt x="6" y="1"/>
                    </a:cubicBezTo>
                    <a:cubicBezTo>
                      <a:pt x="6" y="1"/>
                      <a:pt x="7" y="2"/>
                      <a:pt x="7" y="2"/>
                    </a:cubicBezTo>
                    <a:cubicBezTo>
                      <a:pt x="8" y="3"/>
                      <a:pt x="8" y="5"/>
                      <a:pt x="8" y="6"/>
                    </a:cubicBezTo>
                    <a:cubicBezTo>
                      <a:pt x="9" y="7"/>
                      <a:pt x="9" y="8"/>
                      <a:pt x="9" y="8"/>
                    </a:cubicBezTo>
                    <a:cubicBezTo>
                      <a:pt x="9" y="8"/>
                      <a:pt x="9" y="8"/>
                      <a:pt x="9" y="8"/>
                    </a:cubicBezTo>
                    <a:cubicBezTo>
                      <a:pt x="8" y="8"/>
                      <a:pt x="8" y="7"/>
                      <a:pt x="8" y="7"/>
                    </a:cubicBezTo>
                    <a:cubicBezTo>
                      <a:pt x="7" y="6"/>
                      <a:pt x="6" y="4"/>
                      <a:pt x="5" y="3"/>
                    </a:cubicBezTo>
                    <a:cubicBezTo>
                      <a:pt x="5" y="3"/>
                      <a:pt x="5" y="3"/>
                      <a:pt x="5" y="3"/>
                    </a:cubicBezTo>
                    <a:cubicBezTo>
                      <a:pt x="5" y="2"/>
                      <a:pt x="5" y="2"/>
                      <a:pt x="5" y="2"/>
                    </a:cubicBezTo>
                    <a:cubicBezTo>
                      <a:pt x="4" y="2"/>
                      <a:pt x="4" y="2"/>
                      <a:pt x="4" y="2"/>
                    </a:cubicBezTo>
                    <a:cubicBezTo>
                      <a:pt x="3" y="2"/>
                      <a:pt x="2" y="2"/>
                      <a:pt x="2"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8" name="Freeform 50"/>
              <p:cNvSpPr/>
              <p:nvPr/>
            </p:nvSpPr>
            <p:spPr bwMode="auto">
              <a:xfrm>
                <a:off x="5823" y="2390"/>
                <a:ext cx="15" cy="34"/>
              </a:xfrm>
              <a:custGeom>
                <a:avLst/>
                <a:gdLst>
                  <a:gd name="T0" fmla="*/ 0 w 6"/>
                  <a:gd name="T1" fmla="*/ 0 h 14"/>
                  <a:gd name="T2" fmla="*/ 2 w 6"/>
                  <a:gd name="T3" fmla="*/ 1 h 14"/>
                  <a:gd name="T4" fmla="*/ 5 w 6"/>
                  <a:gd name="T5" fmla="*/ 2 h 14"/>
                  <a:gd name="T6" fmla="*/ 6 w 6"/>
                  <a:gd name="T7" fmla="*/ 6 h 14"/>
                  <a:gd name="T8" fmla="*/ 6 w 6"/>
                  <a:gd name="T9" fmla="*/ 12 h 14"/>
                  <a:gd name="T10" fmla="*/ 6 w 6"/>
                  <a:gd name="T11" fmla="*/ 14 h 14"/>
                  <a:gd name="T12" fmla="*/ 5 w 6"/>
                  <a:gd name="T13" fmla="*/ 14 h 14"/>
                  <a:gd name="T14" fmla="*/ 5 w 6"/>
                  <a:gd name="T15" fmla="*/ 14 h 14"/>
                  <a:gd name="T16" fmla="*/ 5 w 6"/>
                  <a:gd name="T17" fmla="*/ 12 h 14"/>
                  <a:gd name="T18" fmla="*/ 4 w 6"/>
                  <a:gd name="T19" fmla="*/ 6 h 14"/>
                  <a:gd name="T20" fmla="*/ 2 w 6"/>
                  <a:gd name="T21" fmla="*/ 2 h 14"/>
                  <a:gd name="T22" fmla="*/ 0 w 6"/>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4">
                    <a:moveTo>
                      <a:pt x="0" y="0"/>
                    </a:moveTo>
                    <a:cubicBezTo>
                      <a:pt x="0" y="0"/>
                      <a:pt x="1" y="0"/>
                      <a:pt x="2" y="1"/>
                    </a:cubicBezTo>
                    <a:cubicBezTo>
                      <a:pt x="3" y="1"/>
                      <a:pt x="4" y="2"/>
                      <a:pt x="5" y="2"/>
                    </a:cubicBezTo>
                    <a:cubicBezTo>
                      <a:pt x="6" y="3"/>
                      <a:pt x="6" y="5"/>
                      <a:pt x="6" y="6"/>
                    </a:cubicBezTo>
                    <a:cubicBezTo>
                      <a:pt x="6" y="8"/>
                      <a:pt x="6" y="10"/>
                      <a:pt x="6" y="12"/>
                    </a:cubicBezTo>
                    <a:cubicBezTo>
                      <a:pt x="6" y="13"/>
                      <a:pt x="6" y="13"/>
                      <a:pt x="6" y="14"/>
                    </a:cubicBezTo>
                    <a:cubicBezTo>
                      <a:pt x="5" y="14"/>
                      <a:pt x="5" y="14"/>
                      <a:pt x="5" y="14"/>
                    </a:cubicBezTo>
                    <a:cubicBezTo>
                      <a:pt x="5" y="14"/>
                      <a:pt x="5" y="14"/>
                      <a:pt x="5" y="14"/>
                    </a:cubicBezTo>
                    <a:cubicBezTo>
                      <a:pt x="5" y="13"/>
                      <a:pt x="5" y="13"/>
                      <a:pt x="5" y="12"/>
                    </a:cubicBezTo>
                    <a:cubicBezTo>
                      <a:pt x="5" y="10"/>
                      <a:pt x="4" y="8"/>
                      <a:pt x="4" y="6"/>
                    </a:cubicBezTo>
                    <a:cubicBezTo>
                      <a:pt x="4" y="4"/>
                      <a:pt x="3" y="3"/>
                      <a:pt x="2"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9" name="Freeform 51"/>
              <p:cNvSpPr/>
              <p:nvPr/>
            </p:nvSpPr>
            <p:spPr bwMode="auto">
              <a:xfrm>
                <a:off x="5767" y="2348"/>
                <a:ext cx="15" cy="15"/>
              </a:xfrm>
              <a:custGeom>
                <a:avLst/>
                <a:gdLst>
                  <a:gd name="T0" fmla="*/ 1 w 6"/>
                  <a:gd name="T1" fmla="*/ 0 h 6"/>
                  <a:gd name="T2" fmla="*/ 1 w 6"/>
                  <a:gd name="T3" fmla="*/ 1 h 6"/>
                  <a:gd name="T4" fmla="*/ 1 w 6"/>
                  <a:gd name="T5" fmla="*/ 1 h 6"/>
                  <a:gd name="T6" fmla="*/ 2 w 6"/>
                  <a:gd name="T7" fmla="*/ 3 h 6"/>
                  <a:gd name="T8" fmla="*/ 3 w 6"/>
                  <a:gd name="T9" fmla="*/ 6 h 6"/>
                  <a:gd name="T10" fmla="*/ 3 w 6"/>
                  <a:gd name="T11" fmla="*/ 5 h 6"/>
                  <a:gd name="T12" fmla="*/ 5 w 6"/>
                  <a:gd name="T13" fmla="*/ 5 h 6"/>
                  <a:gd name="T14" fmla="*/ 6 w 6"/>
                  <a:gd name="T15" fmla="*/ 4 h 6"/>
                  <a:gd name="T16" fmla="*/ 5 w 6"/>
                  <a:gd name="T17" fmla="*/ 6 h 6"/>
                  <a:gd name="T18" fmla="*/ 3 w 6"/>
                  <a:gd name="T19" fmla="*/ 6 h 6"/>
                  <a:gd name="T20" fmla="*/ 3 w 6"/>
                  <a:gd name="T21" fmla="*/ 6 h 6"/>
                  <a:gd name="T22" fmla="*/ 3 w 6"/>
                  <a:gd name="T23" fmla="*/ 6 h 6"/>
                  <a:gd name="T24" fmla="*/ 1 w 6"/>
                  <a:gd name="T25" fmla="*/ 3 h 6"/>
                  <a:gd name="T26" fmla="*/ 0 w 6"/>
                  <a:gd name="T27" fmla="*/ 1 h 6"/>
                  <a:gd name="T28" fmla="*/ 1 w 6"/>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1" y="0"/>
                    </a:moveTo>
                    <a:cubicBezTo>
                      <a:pt x="1" y="1"/>
                      <a:pt x="1" y="1"/>
                      <a:pt x="1" y="1"/>
                    </a:cubicBezTo>
                    <a:cubicBezTo>
                      <a:pt x="1" y="1"/>
                      <a:pt x="1" y="1"/>
                      <a:pt x="1" y="1"/>
                    </a:cubicBezTo>
                    <a:cubicBezTo>
                      <a:pt x="1" y="2"/>
                      <a:pt x="1" y="2"/>
                      <a:pt x="2" y="3"/>
                    </a:cubicBezTo>
                    <a:cubicBezTo>
                      <a:pt x="2" y="4"/>
                      <a:pt x="3" y="5"/>
                      <a:pt x="3" y="6"/>
                    </a:cubicBezTo>
                    <a:cubicBezTo>
                      <a:pt x="3" y="5"/>
                      <a:pt x="3" y="5"/>
                      <a:pt x="3" y="5"/>
                    </a:cubicBezTo>
                    <a:cubicBezTo>
                      <a:pt x="4" y="5"/>
                      <a:pt x="4" y="5"/>
                      <a:pt x="5" y="5"/>
                    </a:cubicBezTo>
                    <a:cubicBezTo>
                      <a:pt x="5" y="5"/>
                      <a:pt x="6" y="5"/>
                      <a:pt x="6" y="4"/>
                    </a:cubicBezTo>
                    <a:cubicBezTo>
                      <a:pt x="6" y="5"/>
                      <a:pt x="6" y="5"/>
                      <a:pt x="5" y="6"/>
                    </a:cubicBezTo>
                    <a:cubicBezTo>
                      <a:pt x="4" y="6"/>
                      <a:pt x="4" y="6"/>
                      <a:pt x="3" y="6"/>
                    </a:cubicBezTo>
                    <a:cubicBezTo>
                      <a:pt x="3" y="6"/>
                      <a:pt x="3" y="6"/>
                      <a:pt x="3" y="6"/>
                    </a:cubicBezTo>
                    <a:cubicBezTo>
                      <a:pt x="3" y="6"/>
                      <a:pt x="3" y="6"/>
                      <a:pt x="3" y="6"/>
                    </a:cubicBezTo>
                    <a:cubicBezTo>
                      <a:pt x="2" y="5"/>
                      <a:pt x="1" y="4"/>
                      <a:pt x="1" y="3"/>
                    </a:cubicBezTo>
                    <a:cubicBezTo>
                      <a:pt x="0" y="3"/>
                      <a:pt x="0" y="2"/>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0" name="Freeform 52"/>
              <p:cNvSpPr/>
              <p:nvPr/>
            </p:nvSpPr>
            <p:spPr bwMode="auto">
              <a:xfrm>
                <a:off x="5787" y="2378"/>
                <a:ext cx="5" cy="2"/>
              </a:xfrm>
              <a:custGeom>
                <a:avLst/>
                <a:gdLst>
                  <a:gd name="T0" fmla="*/ 2 w 2"/>
                  <a:gd name="T1" fmla="*/ 0 h 1"/>
                  <a:gd name="T2" fmla="*/ 1 w 2"/>
                  <a:gd name="T3" fmla="*/ 0 h 1"/>
                  <a:gd name="T4" fmla="*/ 1 w 2"/>
                  <a:gd name="T5" fmla="*/ 1 h 1"/>
                  <a:gd name="T6" fmla="*/ 0 w 2"/>
                  <a:gd name="T7" fmla="*/ 1 h 1"/>
                  <a:gd name="T8" fmla="*/ 0 w 2"/>
                  <a:gd name="T9" fmla="*/ 1 h 1"/>
                  <a:gd name="T10" fmla="*/ 0 w 2"/>
                  <a:gd name="T11" fmla="*/ 0 h 1"/>
                  <a:gd name="T12" fmla="*/ 1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cubicBezTo>
                      <a:pt x="2" y="0"/>
                      <a:pt x="2" y="0"/>
                      <a:pt x="1" y="0"/>
                    </a:cubicBezTo>
                    <a:cubicBezTo>
                      <a:pt x="1" y="0"/>
                      <a:pt x="1" y="1"/>
                      <a:pt x="1" y="1"/>
                    </a:cubicBezTo>
                    <a:cubicBezTo>
                      <a:pt x="1" y="1"/>
                      <a:pt x="0" y="1"/>
                      <a:pt x="0" y="1"/>
                    </a:cubicBezTo>
                    <a:cubicBezTo>
                      <a:pt x="0" y="1"/>
                      <a:pt x="0" y="1"/>
                      <a:pt x="0" y="1"/>
                    </a:cubicBezTo>
                    <a:cubicBezTo>
                      <a:pt x="0" y="0"/>
                      <a:pt x="0" y="0"/>
                      <a:pt x="0" y="0"/>
                    </a:cubicBez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1" name="Freeform 53"/>
              <p:cNvSpPr/>
              <p:nvPr/>
            </p:nvSpPr>
            <p:spPr bwMode="auto">
              <a:xfrm>
                <a:off x="5787" y="2373"/>
                <a:ext cx="5" cy="2"/>
              </a:xfrm>
              <a:custGeom>
                <a:avLst/>
                <a:gdLst>
                  <a:gd name="T0" fmla="*/ 0 w 2"/>
                  <a:gd name="T1" fmla="*/ 1 h 1"/>
                  <a:gd name="T2" fmla="*/ 0 w 2"/>
                  <a:gd name="T3" fmla="*/ 1 h 1"/>
                  <a:gd name="T4" fmla="*/ 1 w 2"/>
                  <a:gd name="T5" fmla="*/ 0 h 1"/>
                  <a:gd name="T6" fmla="*/ 1 w 2"/>
                  <a:gd name="T7" fmla="*/ 0 h 1"/>
                  <a:gd name="T8" fmla="*/ 2 w 2"/>
                  <a:gd name="T9" fmla="*/ 1 h 1"/>
                  <a:gd name="T10" fmla="*/ 2 w 2"/>
                  <a:gd name="T11" fmla="*/ 1 h 1"/>
                  <a:gd name="T12" fmla="*/ 1 w 2"/>
                  <a:gd name="T13" fmla="*/ 1 h 1"/>
                  <a:gd name="T14" fmla="*/ 0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0"/>
                      <a:pt x="1" y="0"/>
                    </a:cubicBezTo>
                    <a:cubicBezTo>
                      <a:pt x="1" y="0"/>
                      <a:pt x="1" y="0"/>
                      <a:pt x="1" y="0"/>
                    </a:cubicBezTo>
                    <a:cubicBezTo>
                      <a:pt x="2" y="0"/>
                      <a:pt x="2" y="1"/>
                      <a:pt x="2" y="1"/>
                    </a:cubicBezTo>
                    <a:cubicBezTo>
                      <a:pt x="2" y="1"/>
                      <a:pt x="2" y="1"/>
                      <a:pt x="2" y="1"/>
                    </a:cubicBezTo>
                    <a:cubicBezTo>
                      <a:pt x="1" y="1"/>
                      <a:pt x="1" y="1"/>
                      <a:pt x="1" y="1"/>
                    </a:cubicBezTo>
                    <a:cubicBezTo>
                      <a:pt x="1"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2" name="Freeform 54"/>
              <p:cNvSpPr/>
              <p:nvPr/>
            </p:nvSpPr>
            <p:spPr bwMode="auto">
              <a:xfrm>
                <a:off x="5789" y="2380"/>
                <a:ext cx="5" cy="5"/>
              </a:xfrm>
              <a:custGeom>
                <a:avLst/>
                <a:gdLst>
                  <a:gd name="T0" fmla="*/ 0 w 2"/>
                  <a:gd name="T1" fmla="*/ 2 h 2"/>
                  <a:gd name="T2" fmla="*/ 0 w 2"/>
                  <a:gd name="T3" fmla="*/ 1 h 2"/>
                  <a:gd name="T4" fmla="*/ 0 w 2"/>
                  <a:gd name="T5" fmla="*/ 0 h 2"/>
                  <a:gd name="T6" fmla="*/ 1 w 2"/>
                  <a:gd name="T7" fmla="*/ 0 h 2"/>
                  <a:gd name="T8" fmla="*/ 2 w 2"/>
                  <a:gd name="T9" fmla="*/ 1 h 2"/>
                  <a:gd name="T10" fmla="*/ 1 w 2"/>
                  <a:gd name="T11" fmla="*/ 1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1"/>
                      <a:pt x="0" y="1"/>
                    </a:cubicBezTo>
                    <a:cubicBezTo>
                      <a:pt x="0" y="1"/>
                      <a:pt x="0" y="1"/>
                      <a:pt x="0" y="0"/>
                    </a:cubicBezTo>
                    <a:cubicBezTo>
                      <a:pt x="1" y="0"/>
                      <a:pt x="1" y="0"/>
                      <a:pt x="1" y="0"/>
                    </a:cubicBezTo>
                    <a:cubicBezTo>
                      <a:pt x="2" y="1"/>
                      <a:pt x="2" y="1"/>
                      <a:pt x="2" y="1"/>
                    </a:cubicBezTo>
                    <a:cubicBezTo>
                      <a:pt x="2" y="1"/>
                      <a:pt x="1" y="1"/>
                      <a:pt x="1" y="1"/>
                    </a:cubicBezTo>
                    <a:cubicBezTo>
                      <a:pt x="1" y="1"/>
                      <a:pt x="1"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3" name="Freeform 55"/>
              <p:cNvSpPr/>
              <p:nvPr/>
            </p:nvSpPr>
            <p:spPr bwMode="auto">
              <a:xfrm>
                <a:off x="5743" y="2410"/>
                <a:ext cx="49" cy="36"/>
              </a:xfrm>
              <a:custGeom>
                <a:avLst/>
                <a:gdLst>
                  <a:gd name="T0" fmla="*/ 18 w 20"/>
                  <a:gd name="T1" fmla="*/ 3 h 15"/>
                  <a:gd name="T2" fmla="*/ 17 w 20"/>
                  <a:gd name="T3" fmla="*/ 3 h 15"/>
                  <a:gd name="T4" fmla="*/ 16 w 20"/>
                  <a:gd name="T5" fmla="*/ 4 h 15"/>
                  <a:gd name="T6" fmla="*/ 12 w 20"/>
                  <a:gd name="T7" fmla="*/ 3 h 15"/>
                  <a:gd name="T8" fmla="*/ 9 w 20"/>
                  <a:gd name="T9" fmla="*/ 2 h 15"/>
                  <a:gd name="T10" fmla="*/ 6 w 20"/>
                  <a:gd name="T11" fmla="*/ 2 h 15"/>
                  <a:gd name="T12" fmla="*/ 3 w 20"/>
                  <a:gd name="T13" fmla="*/ 4 h 15"/>
                  <a:gd name="T14" fmla="*/ 2 w 20"/>
                  <a:gd name="T15" fmla="*/ 5 h 15"/>
                  <a:gd name="T16" fmla="*/ 3 w 20"/>
                  <a:gd name="T17" fmla="*/ 6 h 15"/>
                  <a:gd name="T18" fmla="*/ 6 w 20"/>
                  <a:gd name="T19" fmla="*/ 6 h 15"/>
                  <a:gd name="T20" fmla="*/ 10 w 20"/>
                  <a:gd name="T21" fmla="*/ 7 h 15"/>
                  <a:gd name="T22" fmla="*/ 15 w 20"/>
                  <a:gd name="T23" fmla="*/ 11 h 15"/>
                  <a:gd name="T24" fmla="*/ 17 w 20"/>
                  <a:gd name="T25" fmla="*/ 13 h 15"/>
                  <a:gd name="T26" fmla="*/ 19 w 20"/>
                  <a:gd name="T27" fmla="*/ 14 h 15"/>
                  <a:gd name="T28" fmla="*/ 20 w 20"/>
                  <a:gd name="T29" fmla="*/ 15 h 15"/>
                  <a:gd name="T30" fmla="*/ 20 w 20"/>
                  <a:gd name="T31" fmla="*/ 15 h 15"/>
                  <a:gd name="T32" fmla="*/ 20 w 20"/>
                  <a:gd name="T33" fmla="*/ 15 h 15"/>
                  <a:gd name="T34" fmla="*/ 19 w 20"/>
                  <a:gd name="T35" fmla="*/ 15 h 15"/>
                  <a:gd name="T36" fmla="*/ 17 w 20"/>
                  <a:gd name="T37" fmla="*/ 14 h 15"/>
                  <a:gd name="T38" fmla="*/ 15 w 20"/>
                  <a:gd name="T39" fmla="*/ 12 h 15"/>
                  <a:gd name="T40" fmla="*/ 9 w 20"/>
                  <a:gd name="T41" fmla="*/ 9 h 15"/>
                  <a:gd name="T42" fmla="*/ 6 w 20"/>
                  <a:gd name="T43" fmla="*/ 8 h 15"/>
                  <a:gd name="T44" fmla="*/ 2 w 20"/>
                  <a:gd name="T45" fmla="*/ 7 h 15"/>
                  <a:gd name="T46" fmla="*/ 1 w 20"/>
                  <a:gd name="T47" fmla="*/ 6 h 15"/>
                  <a:gd name="T48" fmla="*/ 0 w 20"/>
                  <a:gd name="T49" fmla="*/ 5 h 15"/>
                  <a:gd name="T50" fmla="*/ 2 w 20"/>
                  <a:gd name="T51" fmla="*/ 3 h 15"/>
                  <a:gd name="T52" fmla="*/ 5 w 20"/>
                  <a:gd name="T53" fmla="*/ 1 h 15"/>
                  <a:gd name="T54" fmla="*/ 9 w 20"/>
                  <a:gd name="T55" fmla="*/ 1 h 15"/>
                  <a:gd name="T56" fmla="*/ 12 w 20"/>
                  <a:gd name="T57" fmla="*/ 2 h 15"/>
                  <a:gd name="T58" fmla="*/ 16 w 20"/>
                  <a:gd name="T59" fmla="*/ 3 h 15"/>
                  <a:gd name="T60" fmla="*/ 18 w 20"/>
                  <a:gd name="T61"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5">
                    <a:moveTo>
                      <a:pt x="18" y="3"/>
                    </a:moveTo>
                    <a:cubicBezTo>
                      <a:pt x="18" y="3"/>
                      <a:pt x="18" y="3"/>
                      <a:pt x="17" y="3"/>
                    </a:cubicBezTo>
                    <a:cubicBezTo>
                      <a:pt x="17" y="3"/>
                      <a:pt x="17" y="3"/>
                      <a:pt x="16" y="4"/>
                    </a:cubicBezTo>
                    <a:cubicBezTo>
                      <a:pt x="15" y="4"/>
                      <a:pt x="13" y="3"/>
                      <a:pt x="12" y="3"/>
                    </a:cubicBezTo>
                    <a:cubicBezTo>
                      <a:pt x="11" y="2"/>
                      <a:pt x="10" y="2"/>
                      <a:pt x="9" y="2"/>
                    </a:cubicBezTo>
                    <a:cubicBezTo>
                      <a:pt x="8" y="2"/>
                      <a:pt x="7" y="2"/>
                      <a:pt x="6" y="2"/>
                    </a:cubicBezTo>
                    <a:cubicBezTo>
                      <a:pt x="5" y="3"/>
                      <a:pt x="4" y="3"/>
                      <a:pt x="3" y="4"/>
                    </a:cubicBezTo>
                    <a:cubicBezTo>
                      <a:pt x="3" y="4"/>
                      <a:pt x="2" y="5"/>
                      <a:pt x="2" y="5"/>
                    </a:cubicBezTo>
                    <a:cubicBezTo>
                      <a:pt x="2" y="5"/>
                      <a:pt x="2" y="5"/>
                      <a:pt x="3" y="6"/>
                    </a:cubicBezTo>
                    <a:cubicBezTo>
                      <a:pt x="3" y="6"/>
                      <a:pt x="5" y="6"/>
                      <a:pt x="6" y="6"/>
                    </a:cubicBezTo>
                    <a:cubicBezTo>
                      <a:pt x="7" y="7"/>
                      <a:pt x="9" y="7"/>
                      <a:pt x="10" y="7"/>
                    </a:cubicBezTo>
                    <a:cubicBezTo>
                      <a:pt x="12" y="8"/>
                      <a:pt x="14" y="10"/>
                      <a:pt x="15" y="11"/>
                    </a:cubicBezTo>
                    <a:cubicBezTo>
                      <a:pt x="16" y="12"/>
                      <a:pt x="17" y="12"/>
                      <a:pt x="17" y="13"/>
                    </a:cubicBezTo>
                    <a:cubicBezTo>
                      <a:pt x="18" y="14"/>
                      <a:pt x="18" y="14"/>
                      <a:pt x="19" y="14"/>
                    </a:cubicBezTo>
                    <a:cubicBezTo>
                      <a:pt x="19" y="14"/>
                      <a:pt x="20" y="14"/>
                      <a:pt x="20" y="15"/>
                    </a:cubicBezTo>
                    <a:cubicBezTo>
                      <a:pt x="20" y="15"/>
                      <a:pt x="20" y="15"/>
                      <a:pt x="20" y="15"/>
                    </a:cubicBezTo>
                    <a:cubicBezTo>
                      <a:pt x="20" y="15"/>
                      <a:pt x="20" y="15"/>
                      <a:pt x="20" y="15"/>
                    </a:cubicBezTo>
                    <a:cubicBezTo>
                      <a:pt x="20" y="15"/>
                      <a:pt x="19" y="15"/>
                      <a:pt x="19" y="15"/>
                    </a:cubicBezTo>
                    <a:cubicBezTo>
                      <a:pt x="18" y="14"/>
                      <a:pt x="17" y="14"/>
                      <a:pt x="17" y="14"/>
                    </a:cubicBezTo>
                    <a:cubicBezTo>
                      <a:pt x="16" y="13"/>
                      <a:pt x="16" y="13"/>
                      <a:pt x="15" y="12"/>
                    </a:cubicBezTo>
                    <a:cubicBezTo>
                      <a:pt x="13" y="11"/>
                      <a:pt x="11" y="10"/>
                      <a:pt x="9" y="9"/>
                    </a:cubicBezTo>
                    <a:cubicBezTo>
                      <a:pt x="8" y="9"/>
                      <a:pt x="7" y="8"/>
                      <a:pt x="6" y="8"/>
                    </a:cubicBezTo>
                    <a:cubicBezTo>
                      <a:pt x="4" y="8"/>
                      <a:pt x="3" y="8"/>
                      <a:pt x="2" y="7"/>
                    </a:cubicBezTo>
                    <a:cubicBezTo>
                      <a:pt x="1" y="7"/>
                      <a:pt x="1" y="7"/>
                      <a:pt x="1" y="6"/>
                    </a:cubicBezTo>
                    <a:cubicBezTo>
                      <a:pt x="0" y="6"/>
                      <a:pt x="0" y="5"/>
                      <a:pt x="0" y="5"/>
                    </a:cubicBezTo>
                    <a:cubicBezTo>
                      <a:pt x="1" y="4"/>
                      <a:pt x="1" y="3"/>
                      <a:pt x="2" y="3"/>
                    </a:cubicBezTo>
                    <a:cubicBezTo>
                      <a:pt x="3" y="2"/>
                      <a:pt x="4" y="1"/>
                      <a:pt x="5" y="1"/>
                    </a:cubicBezTo>
                    <a:cubicBezTo>
                      <a:pt x="6" y="0"/>
                      <a:pt x="8" y="0"/>
                      <a:pt x="9" y="1"/>
                    </a:cubicBezTo>
                    <a:cubicBezTo>
                      <a:pt x="10" y="1"/>
                      <a:pt x="11" y="1"/>
                      <a:pt x="12" y="2"/>
                    </a:cubicBezTo>
                    <a:cubicBezTo>
                      <a:pt x="14" y="3"/>
                      <a:pt x="15" y="3"/>
                      <a:pt x="16" y="3"/>
                    </a:cubicBezTo>
                    <a:cubicBezTo>
                      <a:pt x="17" y="3"/>
                      <a:pt x="18" y="3"/>
                      <a:pt x="1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4" name="Freeform 56"/>
              <p:cNvSpPr/>
              <p:nvPr/>
            </p:nvSpPr>
            <p:spPr bwMode="auto">
              <a:xfrm>
                <a:off x="5750" y="2415"/>
                <a:ext cx="15" cy="14"/>
              </a:xfrm>
              <a:custGeom>
                <a:avLst/>
                <a:gdLst>
                  <a:gd name="T0" fmla="*/ 0 w 6"/>
                  <a:gd name="T1" fmla="*/ 2 h 6"/>
                  <a:gd name="T2" fmla="*/ 2 w 6"/>
                  <a:gd name="T3" fmla="*/ 1 h 6"/>
                  <a:gd name="T4" fmla="*/ 5 w 6"/>
                  <a:gd name="T5" fmla="*/ 0 h 6"/>
                  <a:gd name="T6" fmla="*/ 5 w 6"/>
                  <a:gd name="T7" fmla="*/ 0 h 6"/>
                  <a:gd name="T8" fmla="*/ 5 w 6"/>
                  <a:gd name="T9" fmla="*/ 1 h 6"/>
                  <a:gd name="T10" fmla="*/ 6 w 6"/>
                  <a:gd name="T11" fmla="*/ 1 h 6"/>
                  <a:gd name="T12" fmla="*/ 6 w 6"/>
                  <a:gd name="T13" fmla="*/ 1 h 6"/>
                  <a:gd name="T14" fmla="*/ 6 w 6"/>
                  <a:gd name="T15" fmla="*/ 3 h 6"/>
                  <a:gd name="T16" fmla="*/ 5 w 6"/>
                  <a:gd name="T17" fmla="*/ 5 h 6"/>
                  <a:gd name="T18" fmla="*/ 5 w 6"/>
                  <a:gd name="T19" fmla="*/ 5 h 6"/>
                  <a:gd name="T20" fmla="*/ 5 w 6"/>
                  <a:gd name="T21" fmla="*/ 6 h 6"/>
                  <a:gd name="T22" fmla="*/ 3 w 6"/>
                  <a:gd name="T23" fmla="*/ 5 h 6"/>
                  <a:gd name="T24" fmla="*/ 4 w 6"/>
                  <a:gd name="T25" fmla="*/ 5 h 6"/>
                  <a:gd name="T26" fmla="*/ 5 w 6"/>
                  <a:gd name="T27" fmla="*/ 5 h 6"/>
                  <a:gd name="T28" fmla="*/ 5 w 6"/>
                  <a:gd name="T29" fmla="*/ 5 h 6"/>
                  <a:gd name="T30" fmla="*/ 5 w 6"/>
                  <a:gd name="T31" fmla="*/ 3 h 6"/>
                  <a:gd name="T32" fmla="*/ 5 w 6"/>
                  <a:gd name="T33" fmla="*/ 2 h 6"/>
                  <a:gd name="T34" fmla="*/ 5 w 6"/>
                  <a:gd name="T35" fmla="*/ 1 h 6"/>
                  <a:gd name="T36" fmla="*/ 5 w 6"/>
                  <a:gd name="T37" fmla="*/ 1 h 6"/>
                  <a:gd name="T38" fmla="*/ 5 w 6"/>
                  <a:gd name="T39" fmla="*/ 1 h 6"/>
                  <a:gd name="T40" fmla="*/ 4 w 6"/>
                  <a:gd name="T41" fmla="*/ 1 h 6"/>
                  <a:gd name="T42" fmla="*/ 2 w 6"/>
                  <a:gd name="T43" fmla="*/ 1 h 6"/>
                  <a:gd name="T44" fmla="*/ 0 w 6"/>
                  <a:gd name="T4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6">
                    <a:moveTo>
                      <a:pt x="0" y="2"/>
                    </a:moveTo>
                    <a:cubicBezTo>
                      <a:pt x="0" y="1"/>
                      <a:pt x="1" y="1"/>
                      <a:pt x="2" y="1"/>
                    </a:cubicBezTo>
                    <a:cubicBezTo>
                      <a:pt x="3" y="0"/>
                      <a:pt x="4" y="0"/>
                      <a:pt x="5" y="0"/>
                    </a:cubicBezTo>
                    <a:cubicBezTo>
                      <a:pt x="5" y="0"/>
                      <a:pt x="5" y="0"/>
                      <a:pt x="5" y="0"/>
                    </a:cubicBezTo>
                    <a:cubicBezTo>
                      <a:pt x="5" y="0"/>
                      <a:pt x="5" y="0"/>
                      <a:pt x="5" y="1"/>
                    </a:cubicBezTo>
                    <a:cubicBezTo>
                      <a:pt x="6" y="1"/>
                      <a:pt x="6" y="1"/>
                      <a:pt x="6" y="1"/>
                    </a:cubicBezTo>
                    <a:cubicBezTo>
                      <a:pt x="6" y="1"/>
                      <a:pt x="6" y="1"/>
                      <a:pt x="6" y="1"/>
                    </a:cubicBezTo>
                    <a:cubicBezTo>
                      <a:pt x="6" y="2"/>
                      <a:pt x="6" y="2"/>
                      <a:pt x="6" y="3"/>
                    </a:cubicBezTo>
                    <a:cubicBezTo>
                      <a:pt x="6" y="4"/>
                      <a:pt x="5" y="5"/>
                      <a:pt x="5" y="5"/>
                    </a:cubicBezTo>
                    <a:cubicBezTo>
                      <a:pt x="5" y="5"/>
                      <a:pt x="5" y="5"/>
                      <a:pt x="5" y="5"/>
                    </a:cubicBezTo>
                    <a:cubicBezTo>
                      <a:pt x="5" y="5"/>
                      <a:pt x="5" y="6"/>
                      <a:pt x="5" y="6"/>
                    </a:cubicBezTo>
                    <a:cubicBezTo>
                      <a:pt x="4" y="6"/>
                      <a:pt x="4" y="6"/>
                      <a:pt x="3" y="5"/>
                    </a:cubicBezTo>
                    <a:cubicBezTo>
                      <a:pt x="3" y="5"/>
                      <a:pt x="4" y="5"/>
                      <a:pt x="4" y="5"/>
                    </a:cubicBezTo>
                    <a:cubicBezTo>
                      <a:pt x="4" y="5"/>
                      <a:pt x="4" y="5"/>
                      <a:pt x="5" y="5"/>
                    </a:cubicBezTo>
                    <a:cubicBezTo>
                      <a:pt x="5" y="5"/>
                      <a:pt x="5" y="5"/>
                      <a:pt x="5" y="5"/>
                    </a:cubicBezTo>
                    <a:cubicBezTo>
                      <a:pt x="5" y="4"/>
                      <a:pt x="5" y="3"/>
                      <a:pt x="5" y="3"/>
                    </a:cubicBezTo>
                    <a:cubicBezTo>
                      <a:pt x="5" y="2"/>
                      <a:pt x="5" y="2"/>
                      <a:pt x="5" y="2"/>
                    </a:cubicBezTo>
                    <a:cubicBezTo>
                      <a:pt x="5" y="2"/>
                      <a:pt x="5" y="1"/>
                      <a:pt x="5" y="1"/>
                    </a:cubicBezTo>
                    <a:cubicBezTo>
                      <a:pt x="5" y="1"/>
                      <a:pt x="5" y="1"/>
                      <a:pt x="5" y="1"/>
                    </a:cubicBezTo>
                    <a:cubicBezTo>
                      <a:pt x="5" y="1"/>
                      <a:pt x="5" y="1"/>
                      <a:pt x="5" y="1"/>
                    </a:cubicBezTo>
                    <a:cubicBezTo>
                      <a:pt x="4" y="1"/>
                      <a:pt x="4" y="1"/>
                      <a:pt x="4" y="1"/>
                    </a:cubicBezTo>
                    <a:cubicBezTo>
                      <a:pt x="4" y="1"/>
                      <a:pt x="3" y="1"/>
                      <a:pt x="2"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5" name="Freeform 57"/>
              <p:cNvSpPr/>
              <p:nvPr/>
            </p:nvSpPr>
            <p:spPr bwMode="auto">
              <a:xfrm>
                <a:off x="5770" y="2424"/>
                <a:ext cx="2" cy="8"/>
              </a:xfrm>
              <a:custGeom>
                <a:avLst/>
                <a:gdLst>
                  <a:gd name="T0" fmla="*/ 0 w 1"/>
                  <a:gd name="T1" fmla="*/ 3 h 3"/>
                  <a:gd name="T2" fmla="*/ 0 w 1"/>
                  <a:gd name="T3" fmla="*/ 3 h 3"/>
                  <a:gd name="T4" fmla="*/ 0 w 1"/>
                  <a:gd name="T5" fmla="*/ 1 h 3"/>
                  <a:gd name="T6" fmla="*/ 0 w 1"/>
                  <a:gd name="T7" fmla="*/ 1 h 3"/>
                  <a:gd name="T8" fmla="*/ 0 w 1"/>
                  <a:gd name="T9" fmla="*/ 0 h 3"/>
                  <a:gd name="T10" fmla="*/ 1 w 1"/>
                  <a:gd name="T11" fmla="*/ 0 h 3"/>
                  <a:gd name="T12" fmla="*/ 1 w 1"/>
                  <a:gd name="T13" fmla="*/ 2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1"/>
                    </a:cubicBezTo>
                    <a:cubicBezTo>
                      <a:pt x="0" y="1"/>
                      <a:pt x="0" y="1"/>
                      <a:pt x="0" y="1"/>
                    </a:cubicBezTo>
                    <a:cubicBezTo>
                      <a:pt x="0" y="1"/>
                      <a:pt x="0" y="1"/>
                      <a:pt x="0" y="0"/>
                    </a:cubicBezTo>
                    <a:cubicBezTo>
                      <a:pt x="1" y="0"/>
                      <a:pt x="1" y="0"/>
                      <a:pt x="1" y="0"/>
                    </a:cubicBezTo>
                    <a:cubicBezTo>
                      <a:pt x="1" y="0"/>
                      <a:pt x="1" y="1"/>
                      <a:pt x="1" y="2"/>
                    </a:cubicBezTo>
                    <a:cubicBezTo>
                      <a:pt x="1" y="2"/>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6" name="Freeform 58"/>
              <p:cNvSpPr/>
              <p:nvPr/>
            </p:nvSpPr>
            <p:spPr bwMode="auto">
              <a:xfrm>
                <a:off x="5772" y="2427"/>
                <a:ext cx="3" cy="7"/>
              </a:xfrm>
              <a:custGeom>
                <a:avLst/>
                <a:gdLst>
                  <a:gd name="T0" fmla="*/ 0 w 1"/>
                  <a:gd name="T1" fmla="*/ 0 h 3"/>
                  <a:gd name="T2" fmla="*/ 1 w 1"/>
                  <a:gd name="T3" fmla="*/ 0 h 3"/>
                  <a:gd name="T4" fmla="*/ 1 w 1"/>
                  <a:gd name="T5" fmla="*/ 1 h 3"/>
                  <a:gd name="T6" fmla="*/ 0 w 1"/>
                  <a:gd name="T7" fmla="*/ 2 h 3"/>
                  <a:gd name="T8" fmla="*/ 0 w 1"/>
                  <a:gd name="T9" fmla="*/ 3 h 3"/>
                  <a:gd name="T10" fmla="*/ 0 w 1"/>
                  <a:gd name="T11" fmla="*/ 2 h 3"/>
                  <a:gd name="T12" fmla="*/ 0 w 1"/>
                  <a:gd name="T13" fmla="*/ 1 h 3"/>
                  <a:gd name="T14" fmla="*/ 0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1" y="0"/>
                      <a:pt x="1" y="0"/>
                    </a:cubicBezTo>
                    <a:cubicBezTo>
                      <a:pt x="1" y="1"/>
                      <a:pt x="1" y="1"/>
                      <a:pt x="1" y="1"/>
                    </a:cubicBezTo>
                    <a:cubicBezTo>
                      <a:pt x="1" y="2"/>
                      <a:pt x="0" y="2"/>
                      <a:pt x="0" y="2"/>
                    </a:cubicBezTo>
                    <a:cubicBezTo>
                      <a:pt x="0" y="3"/>
                      <a:pt x="0" y="3"/>
                      <a:pt x="0" y="3"/>
                    </a:cubicBezTo>
                    <a:cubicBezTo>
                      <a:pt x="0" y="3"/>
                      <a:pt x="0" y="3"/>
                      <a:pt x="0" y="2"/>
                    </a:cubicBezTo>
                    <a:cubicBezTo>
                      <a:pt x="0" y="2"/>
                      <a:pt x="0" y="2"/>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7" name="Freeform 59"/>
              <p:cNvSpPr/>
              <p:nvPr/>
            </p:nvSpPr>
            <p:spPr bwMode="auto">
              <a:xfrm>
                <a:off x="5772" y="2427"/>
                <a:ext cx="5" cy="7"/>
              </a:xfrm>
              <a:custGeom>
                <a:avLst/>
                <a:gdLst>
                  <a:gd name="T0" fmla="*/ 1 w 2"/>
                  <a:gd name="T1" fmla="*/ 0 h 3"/>
                  <a:gd name="T2" fmla="*/ 1 w 2"/>
                  <a:gd name="T3" fmla="*/ 1 h 3"/>
                  <a:gd name="T4" fmla="*/ 1 w 2"/>
                  <a:gd name="T5" fmla="*/ 2 h 3"/>
                  <a:gd name="T6" fmla="*/ 1 w 2"/>
                  <a:gd name="T7" fmla="*/ 3 h 3"/>
                  <a:gd name="T8" fmla="*/ 0 w 2"/>
                  <a:gd name="T9" fmla="*/ 3 h 3"/>
                  <a:gd name="T10" fmla="*/ 0 w 2"/>
                  <a:gd name="T11" fmla="*/ 3 h 3"/>
                  <a:gd name="T12" fmla="*/ 0 w 2"/>
                  <a:gd name="T13" fmla="*/ 2 h 3"/>
                  <a:gd name="T14" fmla="*/ 1 w 2"/>
                  <a:gd name="T15" fmla="*/ 1 h 3"/>
                  <a:gd name="T16" fmla="*/ 1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0"/>
                    </a:moveTo>
                    <a:cubicBezTo>
                      <a:pt x="1" y="0"/>
                      <a:pt x="1" y="1"/>
                      <a:pt x="1" y="1"/>
                    </a:cubicBezTo>
                    <a:cubicBezTo>
                      <a:pt x="2" y="1"/>
                      <a:pt x="1" y="2"/>
                      <a:pt x="1" y="2"/>
                    </a:cubicBezTo>
                    <a:cubicBezTo>
                      <a:pt x="1" y="2"/>
                      <a:pt x="1" y="3"/>
                      <a:pt x="1" y="3"/>
                    </a:cubicBezTo>
                    <a:cubicBezTo>
                      <a:pt x="1" y="3"/>
                      <a:pt x="0" y="3"/>
                      <a:pt x="0" y="3"/>
                    </a:cubicBezTo>
                    <a:cubicBezTo>
                      <a:pt x="0" y="3"/>
                      <a:pt x="0" y="3"/>
                      <a:pt x="0" y="3"/>
                    </a:cubicBezTo>
                    <a:cubicBezTo>
                      <a:pt x="0" y="2"/>
                      <a:pt x="0" y="2"/>
                      <a:pt x="0" y="2"/>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8" name="Freeform 60"/>
              <p:cNvSpPr/>
              <p:nvPr/>
            </p:nvSpPr>
            <p:spPr bwMode="auto">
              <a:xfrm>
                <a:off x="5787" y="2442"/>
                <a:ext cx="44" cy="36"/>
              </a:xfrm>
              <a:custGeom>
                <a:avLst/>
                <a:gdLst>
                  <a:gd name="T0" fmla="*/ 1 w 18"/>
                  <a:gd name="T1" fmla="*/ 9 h 15"/>
                  <a:gd name="T2" fmla="*/ 3 w 18"/>
                  <a:gd name="T3" fmla="*/ 7 h 15"/>
                  <a:gd name="T4" fmla="*/ 2 w 18"/>
                  <a:gd name="T5" fmla="*/ 11 h 15"/>
                  <a:gd name="T6" fmla="*/ 5 w 18"/>
                  <a:gd name="T7" fmla="*/ 5 h 15"/>
                  <a:gd name="T8" fmla="*/ 5 w 18"/>
                  <a:gd name="T9" fmla="*/ 9 h 15"/>
                  <a:gd name="T10" fmla="*/ 3 w 18"/>
                  <a:gd name="T11" fmla="*/ 11 h 15"/>
                  <a:gd name="T12" fmla="*/ 8 w 18"/>
                  <a:gd name="T13" fmla="*/ 3 h 15"/>
                  <a:gd name="T14" fmla="*/ 6 w 18"/>
                  <a:gd name="T15" fmla="*/ 13 h 15"/>
                  <a:gd name="T16" fmla="*/ 7 w 18"/>
                  <a:gd name="T17" fmla="*/ 7 h 15"/>
                  <a:gd name="T18" fmla="*/ 11 w 18"/>
                  <a:gd name="T19" fmla="*/ 2 h 15"/>
                  <a:gd name="T20" fmla="*/ 8 w 18"/>
                  <a:gd name="T21" fmla="*/ 14 h 15"/>
                  <a:gd name="T22" fmla="*/ 10 w 18"/>
                  <a:gd name="T23" fmla="*/ 6 h 15"/>
                  <a:gd name="T24" fmla="*/ 11 w 18"/>
                  <a:gd name="T25" fmla="*/ 3 h 15"/>
                  <a:gd name="T26" fmla="*/ 12 w 18"/>
                  <a:gd name="T27" fmla="*/ 6 h 15"/>
                  <a:gd name="T28" fmla="*/ 8 w 18"/>
                  <a:gd name="T29" fmla="*/ 12 h 15"/>
                  <a:gd name="T30" fmla="*/ 12 w 18"/>
                  <a:gd name="T31" fmla="*/ 7 h 15"/>
                  <a:gd name="T32" fmla="*/ 16 w 18"/>
                  <a:gd name="T33" fmla="*/ 1 h 15"/>
                  <a:gd name="T34" fmla="*/ 13 w 18"/>
                  <a:gd name="T35" fmla="*/ 13 h 15"/>
                  <a:gd name="T36" fmla="*/ 12 w 18"/>
                  <a:gd name="T37" fmla="*/ 13 h 15"/>
                  <a:gd name="T38" fmla="*/ 17 w 18"/>
                  <a:gd name="T39" fmla="*/ 2 h 15"/>
                  <a:gd name="T40" fmla="*/ 14 w 18"/>
                  <a:gd name="T41" fmla="*/ 14 h 15"/>
                  <a:gd name="T42" fmla="*/ 15 w 18"/>
                  <a:gd name="T43" fmla="*/ 7 h 15"/>
                  <a:gd name="T44" fmla="*/ 12 w 18"/>
                  <a:gd name="T45" fmla="*/ 13 h 15"/>
                  <a:gd name="T46" fmla="*/ 15 w 18"/>
                  <a:gd name="T47" fmla="*/ 1 h 15"/>
                  <a:gd name="T48" fmla="*/ 12 w 18"/>
                  <a:gd name="T49" fmla="*/ 11 h 15"/>
                  <a:gd name="T50" fmla="*/ 8 w 18"/>
                  <a:gd name="T51" fmla="*/ 13 h 15"/>
                  <a:gd name="T52" fmla="*/ 10 w 18"/>
                  <a:gd name="T53" fmla="*/ 8 h 15"/>
                  <a:gd name="T54" fmla="*/ 13 w 18"/>
                  <a:gd name="T55" fmla="*/ 3 h 15"/>
                  <a:gd name="T56" fmla="*/ 11 w 18"/>
                  <a:gd name="T57" fmla="*/ 9 h 15"/>
                  <a:gd name="T58" fmla="*/ 6 w 18"/>
                  <a:gd name="T59" fmla="*/ 13 h 15"/>
                  <a:gd name="T60" fmla="*/ 9 w 18"/>
                  <a:gd name="T61" fmla="*/ 6 h 15"/>
                  <a:gd name="T62" fmla="*/ 6 w 18"/>
                  <a:gd name="T63" fmla="*/ 13 h 15"/>
                  <a:gd name="T64" fmla="*/ 4 w 18"/>
                  <a:gd name="T65" fmla="*/ 12 h 15"/>
                  <a:gd name="T66" fmla="*/ 6 w 18"/>
                  <a:gd name="T67" fmla="*/ 8 h 15"/>
                  <a:gd name="T68" fmla="*/ 3 w 18"/>
                  <a:gd name="T69" fmla="*/ 12 h 15"/>
                  <a:gd name="T70" fmla="*/ 4 w 18"/>
                  <a:gd name="T71" fmla="*/ 7 h 15"/>
                  <a:gd name="T72" fmla="*/ 6 w 18"/>
                  <a:gd name="T73" fmla="*/ 6 h 15"/>
                  <a:gd name="T74" fmla="*/ 2 w 18"/>
                  <a:gd name="T75" fmla="*/ 11 h 15"/>
                  <a:gd name="T76" fmla="*/ 1 w 18"/>
                  <a:gd name="T77" fmla="*/ 11 h 15"/>
                  <a:gd name="T78" fmla="*/ 4 w 18"/>
                  <a:gd name="T79" fmla="*/ 6 h 15"/>
                  <a:gd name="T80" fmla="*/ 4 w 18"/>
                  <a:gd name="T81" fmla="*/ 7 h 15"/>
                  <a:gd name="T82" fmla="*/ 0 w 18"/>
                  <a:gd name="T83" fmla="*/ 11 h 15"/>
                  <a:gd name="T84" fmla="*/ 1 w 18"/>
                  <a:gd name="T85"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 h="15">
                    <a:moveTo>
                      <a:pt x="3" y="8"/>
                    </a:moveTo>
                    <a:cubicBezTo>
                      <a:pt x="2" y="8"/>
                      <a:pt x="2" y="8"/>
                      <a:pt x="2" y="8"/>
                    </a:cubicBezTo>
                    <a:cubicBezTo>
                      <a:pt x="1" y="9"/>
                      <a:pt x="1" y="9"/>
                      <a:pt x="1" y="9"/>
                    </a:cubicBezTo>
                    <a:cubicBezTo>
                      <a:pt x="0" y="10"/>
                      <a:pt x="0" y="10"/>
                      <a:pt x="0" y="11"/>
                    </a:cubicBezTo>
                    <a:cubicBezTo>
                      <a:pt x="0" y="11"/>
                      <a:pt x="0" y="11"/>
                      <a:pt x="0" y="11"/>
                    </a:cubicBezTo>
                    <a:cubicBezTo>
                      <a:pt x="2" y="10"/>
                      <a:pt x="2" y="8"/>
                      <a:pt x="3" y="7"/>
                    </a:cubicBezTo>
                    <a:cubicBezTo>
                      <a:pt x="4" y="7"/>
                      <a:pt x="4" y="7"/>
                      <a:pt x="4" y="7"/>
                    </a:cubicBezTo>
                    <a:cubicBezTo>
                      <a:pt x="3" y="9"/>
                      <a:pt x="3" y="9"/>
                      <a:pt x="3" y="9"/>
                    </a:cubicBezTo>
                    <a:cubicBezTo>
                      <a:pt x="3" y="10"/>
                      <a:pt x="2" y="10"/>
                      <a:pt x="2" y="11"/>
                    </a:cubicBezTo>
                    <a:cubicBezTo>
                      <a:pt x="1" y="11"/>
                      <a:pt x="1" y="11"/>
                      <a:pt x="1" y="11"/>
                    </a:cubicBezTo>
                    <a:cubicBezTo>
                      <a:pt x="4" y="8"/>
                      <a:pt x="4" y="8"/>
                      <a:pt x="4" y="8"/>
                    </a:cubicBezTo>
                    <a:cubicBezTo>
                      <a:pt x="5" y="5"/>
                      <a:pt x="5" y="5"/>
                      <a:pt x="5" y="5"/>
                    </a:cubicBezTo>
                    <a:cubicBezTo>
                      <a:pt x="6" y="6"/>
                      <a:pt x="6" y="6"/>
                      <a:pt x="6" y="6"/>
                    </a:cubicBezTo>
                    <a:cubicBezTo>
                      <a:pt x="5" y="7"/>
                      <a:pt x="5" y="7"/>
                      <a:pt x="5" y="7"/>
                    </a:cubicBezTo>
                    <a:cubicBezTo>
                      <a:pt x="5" y="9"/>
                      <a:pt x="5" y="9"/>
                      <a:pt x="5" y="9"/>
                    </a:cubicBezTo>
                    <a:cubicBezTo>
                      <a:pt x="5" y="9"/>
                      <a:pt x="4" y="10"/>
                      <a:pt x="4" y="10"/>
                    </a:cubicBezTo>
                    <a:cubicBezTo>
                      <a:pt x="4" y="11"/>
                      <a:pt x="4" y="11"/>
                      <a:pt x="4" y="12"/>
                    </a:cubicBezTo>
                    <a:cubicBezTo>
                      <a:pt x="3" y="11"/>
                      <a:pt x="3" y="11"/>
                      <a:pt x="3" y="11"/>
                    </a:cubicBezTo>
                    <a:cubicBezTo>
                      <a:pt x="5" y="8"/>
                      <a:pt x="5" y="8"/>
                      <a:pt x="5" y="8"/>
                    </a:cubicBezTo>
                    <a:cubicBezTo>
                      <a:pt x="7" y="4"/>
                      <a:pt x="7" y="4"/>
                      <a:pt x="7" y="4"/>
                    </a:cubicBezTo>
                    <a:cubicBezTo>
                      <a:pt x="7" y="3"/>
                      <a:pt x="8" y="3"/>
                      <a:pt x="8" y="3"/>
                    </a:cubicBezTo>
                    <a:cubicBezTo>
                      <a:pt x="8" y="4"/>
                      <a:pt x="9" y="4"/>
                      <a:pt x="8" y="4"/>
                    </a:cubicBezTo>
                    <a:cubicBezTo>
                      <a:pt x="8" y="5"/>
                      <a:pt x="8" y="5"/>
                      <a:pt x="8" y="5"/>
                    </a:cubicBezTo>
                    <a:cubicBezTo>
                      <a:pt x="6" y="13"/>
                      <a:pt x="6" y="13"/>
                      <a:pt x="6" y="13"/>
                    </a:cubicBezTo>
                    <a:cubicBezTo>
                      <a:pt x="4" y="12"/>
                      <a:pt x="4" y="12"/>
                      <a:pt x="4" y="12"/>
                    </a:cubicBezTo>
                    <a:cubicBezTo>
                      <a:pt x="6" y="10"/>
                      <a:pt x="6" y="10"/>
                      <a:pt x="6" y="10"/>
                    </a:cubicBezTo>
                    <a:cubicBezTo>
                      <a:pt x="7" y="7"/>
                      <a:pt x="7" y="7"/>
                      <a:pt x="7" y="7"/>
                    </a:cubicBezTo>
                    <a:cubicBezTo>
                      <a:pt x="8" y="5"/>
                      <a:pt x="8" y="5"/>
                      <a:pt x="8" y="5"/>
                    </a:cubicBezTo>
                    <a:cubicBezTo>
                      <a:pt x="8" y="4"/>
                      <a:pt x="9" y="3"/>
                      <a:pt x="10" y="2"/>
                    </a:cubicBezTo>
                    <a:cubicBezTo>
                      <a:pt x="10" y="2"/>
                      <a:pt x="10" y="2"/>
                      <a:pt x="11" y="2"/>
                    </a:cubicBezTo>
                    <a:cubicBezTo>
                      <a:pt x="11" y="2"/>
                      <a:pt x="11" y="3"/>
                      <a:pt x="11" y="3"/>
                    </a:cubicBezTo>
                    <a:cubicBezTo>
                      <a:pt x="11" y="3"/>
                      <a:pt x="11" y="3"/>
                      <a:pt x="11" y="3"/>
                    </a:cubicBezTo>
                    <a:cubicBezTo>
                      <a:pt x="8" y="14"/>
                      <a:pt x="8" y="14"/>
                      <a:pt x="8" y="14"/>
                    </a:cubicBezTo>
                    <a:cubicBezTo>
                      <a:pt x="6" y="13"/>
                      <a:pt x="6" y="13"/>
                      <a:pt x="6" y="13"/>
                    </a:cubicBezTo>
                    <a:cubicBezTo>
                      <a:pt x="9" y="8"/>
                      <a:pt x="9" y="8"/>
                      <a:pt x="9" y="8"/>
                    </a:cubicBezTo>
                    <a:cubicBezTo>
                      <a:pt x="10" y="6"/>
                      <a:pt x="10" y="6"/>
                      <a:pt x="10" y="6"/>
                    </a:cubicBezTo>
                    <a:cubicBezTo>
                      <a:pt x="11" y="5"/>
                      <a:pt x="11" y="5"/>
                      <a:pt x="11" y="4"/>
                    </a:cubicBezTo>
                    <a:cubicBezTo>
                      <a:pt x="11" y="3"/>
                      <a:pt x="11" y="3"/>
                      <a:pt x="11" y="3"/>
                    </a:cubicBezTo>
                    <a:cubicBezTo>
                      <a:pt x="11" y="3"/>
                      <a:pt x="11" y="3"/>
                      <a:pt x="11" y="3"/>
                    </a:cubicBezTo>
                    <a:cubicBezTo>
                      <a:pt x="12" y="2"/>
                      <a:pt x="12" y="2"/>
                      <a:pt x="13" y="2"/>
                    </a:cubicBezTo>
                    <a:cubicBezTo>
                      <a:pt x="13" y="2"/>
                      <a:pt x="13" y="3"/>
                      <a:pt x="13" y="3"/>
                    </a:cubicBezTo>
                    <a:cubicBezTo>
                      <a:pt x="12" y="6"/>
                      <a:pt x="12" y="6"/>
                      <a:pt x="12" y="6"/>
                    </a:cubicBezTo>
                    <a:cubicBezTo>
                      <a:pt x="12" y="8"/>
                      <a:pt x="12" y="8"/>
                      <a:pt x="12" y="8"/>
                    </a:cubicBezTo>
                    <a:cubicBezTo>
                      <a:pt x="11" y="10"/>
                      <a:pt x="10" y="11"/>
                      <a:pt x="10" y="13"/>
                    </a:cubicBezTo>
                    <a:cubicBezTo>
                      <a:pt x="8" y="12"/>
                      <a:pt x="8" y="12"/>
                      <a:pt x="8" y="12"/>
                    </a:cubicBezTo>
                    <a:cubicBezTo>
                      <a:pt x="9" y="11"/>
                      <a:pt x="9" y="11"/>
                      <a:pt x="9" y="11"/>
                    </a:cubicBezTo>
                    <a:cubicBezTo>
                      <a:pt x="10" y="10"/>
                      <a:pt x="10" y="10"/>
                      <a:pt x="10" y="10"/>
                    </a:cubicBezTo>
                    <a:cubicBezTo>
                      <a:pt x="11" y="9"/>
                      <a:pt x="11" y="8"/>
                      <a:pt x="12" y="7"/>
                    </a:cubicBezTo>
                    <a:cubicBezTo>
                      <a:pt x="13" y="5"/>
                      <a:pt x="13" y="2"/>
                      <a:pt x="15" y="0"/>
                    </a:cubicBezTo>
                    <a:cubicBezTo>
                      <a:pt x="15" y="0"/>
                      <a:pt x="16" y="0"/>
                      <a:pt x="16" y="0"/>
                    </a:cubicBezTo>
                    <a:cubicBezTo>
                      <a:pt x="16" y="0"/>
                      <a:pt x="16" y="1"/>
                      <a:pt x="16" y="1"/>
                    </a:cubicBezTo>
                    <a:cubicBezTo>
                      <a:pt x="15" y="7"/>
                      <a:pt x="15" y="7"/>
                      <a:pt x="15" y="7"/>
                    </a:cubicBezTo>
                    <a:cubicBezTo>
                      <a:pt x="14" y="10"/>
                      <a:pt x="14" y="10"/>
                      <a:pt x="14" y="10"/>
                    </a:cubicBezTo>
                    <a:cubicBezTo>
                      <a:pt x="13" y="13"/>
                      <a:pt x="13" y="13"/>
                      <a:pt x="13" y="13"/>
                    </a:cubicBezTo>
                    <a:cubicBezTo>
                      <a:pt x="13" y="13"/>
                      <a:pt x="13" y="14"/>
                      <a:pt x="12" y="13"/>
                    </a:cubicBezTo>
                    <a:cubicBezTo>
                      <a:pt x="12" y="13"/>
                      <a:pt x="12" y="13"/>
                      <a:pt x="12" y="13"/>
                    </a:cubicBezTo>
                    <a:cubicBezTo>
                      <a:pt x="12" y="13"/>
                      <a:pt x="12" y="13"/>
                      <a:pt x="12" y="13"/>
                    </a:cubicBezTo>
                    <a:cubicBezTo>
                      <a:pt x="12" y="12"/>
                      <a:pt x="12" y="11"/>
                      <a:pt x="13" y="10"/>
                    </a:cubicBezTo>
                    <a:cubicBezTo>
                      <a:pt x="13" y="9"/>
                      <a:pt x="13" y="8"/>
                      <a:pt x="14" y="7"/>
                    </a:cubicBezTo>
                    <a:cubicBezTo>
                      <a:pt x="15" y="5"/>
                      <a:pt x="16" y="4"/>
                      <a:pt x="17" y="2"/>
                    </a:cubicBezTo>
                    <a:cubicBezTo>
                      <a:pt x="17" y="2"/>
                      <a:pt x="18" y="2"/>
                      <a:pt x="18" y="2"/>
                    </a:cubicBezTo>
                    <a:cubicBezTo>
                      <a:pt x="18" y="2"/>
                      <a:pt x="18" y="2"/>
                      <a:pt x="18" y="2"/>
                    </a:cubicBezTo>
                    <a:cubicBezTo>
                      <a:pt x="14" y="14"/>
                      <a:pt x="14" y="14"/>
                      <a:pt x="14" y="14"/>
                    </a:cubicBezTo>
                    <a:cubicBezTo>
                      <a:pt x="17" y="2"/>
                      <a:pt x="17" y="2"/>
                      <a:pt x="17" y="2"/>
                    </a:cubicBezTo>
                    <a:cubicBezTo>
                      <a:pt x="18" y="2"/>
                      <a:pt x="18" y="2"/>
                      <a:pt x="18" y="2"/>
                    </a:cubicBezTo>
                    <a:cubicBezTo>
                      <a:pt x="17" y="4"/>
                      <a:pt x="16" y="6"/>
                      <a:pt x="15" y="7"/>
                    </a:cubicBezTo>
                    <a:cubicBezTo>
                      <a:pt x="14" y="8"/>
                      <a:pt x="14" y="9"/>
                      <a:pt x="14" y="10"/>
                    </a:cubicBezTo>
                    <a:cubicBezTo>
                      <a:pt x="13" y="11"/>
                      <a:pt x="13" y="12"/>
                      <a:pt x="13" y="13"/>
                    </a:cubicBezTo>
                    <a:cubicBezTo>
                      <a:pt x="12" y="13"/>
                      <a:pt x="12" y="13"/>
                      <a:pt x="12" y="13"/>
                    </a:cubicBezTo>
                    <a:cubicBezTo>
                      <a:pt x="13" y="10"/>
                      <a:pt x="13" y="10"/>
                      <a:pt x="13" y="10"/>
                    </a:cubicBezTo>
                    <a:cubicBezTo>
                      <a:pt x="14" y="7"/>
                      <a:pt x="14" y="7"/>
                      <a:pt x="14" y="7"/>
                    </a:cubicBezTo>
                    <a:cubicBezTo>
                      <a:pt x="15" y="1"/>
                      <a:pt x="15" y="1"/>
                      <a:pt x="15" y="1"/>
                    </a:cubicBezTo>
                    <a:cubicBezTo>
                      <a:pt x="16" y="1"/>
                      <a:pt x="16" y="1"/>
                      <a:pt x="16" y="1"/>
                    </a:cubicBezTo>
                    <a:cubicBezTo>
                      <a:pt x="15" y="3"/>
                      <a:pt x="14" y="5"/>
                      <a:pt x="13" y="7"/>
                    </a:cubicBezTo>
                    <a:cubicBezTo>
                      <a:pt x="13" y="8"/>
                      <a:pt x="13" y="9"/>
                      <a:pt x="12" y="11"/>
                    </a:cubicBezTo>
                    <a:cubicBezTo>
                      <a:pt x="11" y="12"/>
                      <a:pt x="11" y="12"/>
                      <a:pt x="11" y="12"/>
                    </a:cubicBezTo>
                    <a:cubicBezTo>
                      <a:pt x="10" y="13"/>
                      <a:pt x="10" y="13"/>
                      <a:pt x="10" y="13"/>
                    </a:cubicBezTo>
                    <a:cubicBezTo>
                      <a:pt x="9" y="14"/>
                      <a:pt x="9" y="14"/>
                      <a:pt x="8" y="13"/>
                    </a:cubicBezTo>
                    <a:cubicBezTo>
                      <a:pt x="8" y="13"/>
                      <a:pt x="8" y="13"/>
                      <a:pt x="8" y="12"/>
                    </a:cubicBezTo>
                    <a:cubicBezTo>
                      <a:pt x="8" y="12"/>
                      <a:pt x="8" y="12"/>
                      <a:pt x="8" y="12"/>
                    </a:cubicBezTo>
                    <a:cubicBezTo>
                      <a:pt x="9" y="11"/>
                      <a:pt x="9" y="9"/>
                      <a:pt x="10" y="8"/>
                    </a:cubicBezTo>
                    <a:cubicBezTo>
                      <a:pt x="11" y="5"/>
                      <a:pt x="11" y="5"/>
                      <a:pt x="11" y="5"/>
                    </a:cubicBezTo>
                    <a:cubicBezTo>
                      <a:pt x="11" y="3"/>
                      <a:pt x="11" y="3"/>
                      <a:pt x="11" y="3"/>
                    </a:cubicBezTo>
                    <a:cubicBezTo>
                      <a:pt x="13" y="3"/>
                      <a:pt x="13" y="3"/>
                      <a:pt x="13" y="3"/>
                    </a:cubicBezTo>
                    <a:cubicBezTo>
                      <a:pt x="13" y="5"/>
                      <a:pt x="13" y="5"/>
                      <a:pt x="13" y="5"/>
                    </a:cubicBezTo>
                    <a:cubicBezTo>
                      <a:pt x="13" y="5"/>
                      <a:pt x="12" y="6"/>
                      <a:pt x="12" y="6"/>
                    </a:cubicBezTo>
                    <a:cubicBezTo>
                      <a:pt x="11" y="9"/>
                      <a:pt x="11" y="9"/>
                      <a:pt x="11" y="9"/>
                    </a:cubicBezTo>
                    <a:cubicBezTo>
                      <a:pt x="8" y="14"/>
                      <a:pt x="8" y="14"/>
                      <a:pt x="8" y="14"/>
                    </a:cubicBezTo>
                    <a:cubicBezTo>
                      <a:pt x="7" y="15"/>
                      <a:pt x="7" y="15"/>
                      <a:pt x="6" y="14"/>
                    </a:cubicBezTo>
                    <a:cubicBezTo>
                      <a:pt x="6" y="14"/>
                      <a:pt x="6" y="14"/>
                      <a:pt x="6" y="13"/>
                    </a:cubicBezTo>
                    <a:cubicBezTo>
                      <a:pt x="9" y="3"/>
                      <a:pt x="9" y="3"/>
                      <a:pt x="9" y="3"/>
                    </a:cubicBezTo>
                    <a:cubicBezTo>
                      <a:pt x="11" y="3"/>
                      <a:pt x="11" y="3"/>
                      <a:pt x="11" y="3"/>
                    </a:cubicBezTo>
                    <a:cubicBezTo>
                      <a:pt x="9" y="6"/>
                      <a:pt x="9" y="6"/>
                      <a:pt x="9" y="6"/>
                    </a:cubicBezTo>
                    <a:cubicBezTo>
                      <a:pt x="8" y="8"/>
                      <a:pt x="8" y="8"/>
                      <a:pt x="8" y="8"/>
                    </a:cubicBezTo>
                    <a:cubicBezTo>
                      <a:pt x="7" y="11"/>
                      <a:pt x="7" y="11"/>
                      <a:pt x="7" y="11"/>
                    </a:cubicBezTo>
                    <a:cubicBezTo>
                      <a:pt x="6" y="13"/>
                      <a:pt x="6" y="13"/>
                      <a:pt x="6" y="13"/>
                    </a:cubicBezTo>
                    <a:cubicBezTo>
                      <a:pt x="5" y="13"/>
                      <a:pt x="5" y="14"/>
                      <a:pt x="4" y="13"/>
                    </a:cubicBezTo>
                    <a:cubicBezTo>
                      <a:pt x="4" y="13"/>
                      <a:pt x="4" y="13"/>
                      <a:pt x="4" y="12"/>
                    </a:cubicBezTo>
                    <a:cubicBezTo>
                      <a:pt x="4" y="12"/>
                      <a:pt x="4" y="12"/>
                      <a:pt x="4" y="12"/>
                    </a:cubicBezTo>
                    <a:cubicBezTo>
                      <a:pt x="7" y="4"/>
                      <a:pt x="7" y="4"/>
                      <a:pt x="7" y="4"/>
                    </a:cubicBezTo>
                    <a:cubicBezTo>
                      <a:pt x="8" y="5"/>
                      <a:pt x="8" y="5"/>
                      <a:pt x="8" y="5"/>
                    </a:cubicBezTo>
                    <a:cubicBezTo>
                      <a:pt x="6" y="8"/>
                      <a:pt x="6" y="8"/>
                      <a:pt x="6" y="8"/>
                    </a:cubicBezTo>
                    <a:cubicBezTo>
                      <a:pt x="4" y="12"/>
                      <a:pt x="4" y="12"/>
                      <a:pt x="4" y="12"/>
                    </a:cubicBezTo>
                    <a:cubicBezTo>
                      <a:pt x="4" y="12"/>
                      <a:pt x="4" y="13"/>
                      <a:pt x="3" y="12"/>
                    </a:cubicBezTo>
                    <a:cubicBezTo>
                      <a:pt x="3" y="12"/>
                      <a:pt x="3" y="12"/>
                      <a:pt x="3" y="12"/>
                    </a:cubicBezTo>
                    <a:cubicBezTo>
                      <a:pt x="3" y="11"/>
                      <a:pt x="3" y="11"/>
                      <a:pt x="3" y="10"/>
                    </a:cubicBezTo>
                    <a:cubicBezTo>
                      <a:pt x="3" y="9"/>
                      <a:pt x="3" y="9"/>
                      <a:pt x="4" y="8"/>
                    </a:cubicBezTo>
                    <a:cubicBezTo>
                      <a:pt x="4" y="7"/>
                      <a:pt x="4" y="7"/>
                      <a:pt x="4" y="7"/>
                    </a:cubicBezTo>
                    <a:cubicBezTo>
                      <a:pt x="5" y="5"/>
                      <a:pt x="5" y="5"/>
                      <a:pt x="5" y="5"/>
                    </a:cubicBezTo>
                    <a:cubicBezTo>
                      <a:pt x="6" y="5"/>
                      <a:pt x="6" y="5"/>
                      <a:pt x="6" y="5"/>
                    </a:cubicBezTo>
                    <a:cubicBezTo>
                      <a:pt x="6" y="5"/>
                      <a:pt x="6" y="6"/>
                      <a:pt x="6" y="6"/>
                    </a:cubicBezTo>
                    <a:cubicBezTo>
                      <a:pt x="6" y="6"/>
                      <a:pt x="6" y="6"/>
                      <a:pt x="6" y="6"/>
                    </a:cubicBezTo>
                    <a:cubicBezTo>
                      <a:pt x="4" y="9"/>
                      <a:pt x="4" y="9"/>
                      <a:pt x="4" y="9"/>
                    </a:cubicBezTo>
                    <a:cubicBezTo>
                      <a:pt x="2" y="11"/>
                      <a:pt x="2" y="11"/>
                      <a:pt x="2" y="11"/>
                    </a:cubicBezTo>
                    <a:cubicBezTo>
                      <a:pt x="2" y="11"/>
                      <a:pt x="2" y="11"/>
                      <a:pt x="2" y="11"/>
                    </a:cubicBezTo>
                    <a:cubicBezTo>
                      <a:pt x="2" y="11"/>
                      <a:pt x="2" y="11"/>
                      <a:pt x="1" y="11"/>
                    </a:cubicBezTo>
                    <a:cubicBezTo>
                      <a:pt x="1" y="11"/>
                      <a:pt x="1" y="11"/>
                      <a:pt x="1" y="11"/>
                    </a:cubicBezTo>
                    <a:cubicBezTo>
                      <a:pt x="2" y="10"/>
                      <a:pt x="2" y="9"/>
                      <a:pt x="2" y="9"/>
                    </a:cubicBezTo>
                    <a:cubicBezTo>
                      <a:pt x="3" y="7"/>
                      <a:pt x="3" y="7"/>
                      <a:pt x="3" y="7"/>
                    </a:cubicBezTo>
                    <a:cubicBezTo>
                      <a:pt x="3" y="6"/>
                      <a:pt x="4" y="6"/>
                      <a:pt x="4" y="6"/>
                    </a:cubicBezTo>
                    <a:cubicBezTo>
                      <a:pt x="4" y="6"/>
                      <a:pt x="4" y="7"/>
                      <a:pt x="4" y="7"/>
                    </a:cubicBezTo>
                    <a:cubicBezTo>
                      <a:pt x="4" y="7"/>
                      <a:pt x="4" y="7"/>
                      <a:pt x="4" y="7"/>
                    </a:cubicBezTo>
                    <a:cubicBezTo>
                      <a:pt x="4" y="7"/>
                      <a:pt x="4" y="7"/>
                      <a:pt x="4" y="7"/>
                    </a:cubicBezTo>
                    <a:cubicBezTo>
                      <a:pt x="3" y="8"/>
                      <a:pt x="3" y="9"/>
                      <a:pt x="2" y="9"/>
                    </a:cubicBezTo>
                    <a:cubicBezTo>
                      <a:pt x="2" y="10"/>
                      <a:pt x="2" y="10"/>
                      <a:pt x="1" y="10"/>
                    </a:cubicBezTo>
                    <a:cubicBezTo>
                      <a:pt x="1" y="11"/>
                      <a:pt x="0" y="11"/>
                      <a:pt x="0" y="11"/>
                    </a:cubicBezTo>
                    <a:cubicBezTo>
                      <a:pt x="0" y="11"/>
                      <a:pt x="0" y="11"/>
                      <a:pt x="0" y="11"/>
                    </a:cubicBezTo>
                    <a:cubicBezTo>
                      <a:pt x="0" y="11"/>
                      <a:pt x="0" y="11"/>
                      <a:pt x="0" y="11"/>
                    </a:cubicBezTo>
                    <a:cubicBezTo>
                      <a:pt x="0" y="10"/>
                      <a:pt x="0" y="10"/>
                      <a:pt x="1" y="9"/>
                    </a:cubicBezTo>
                    <a:cubicBezTo>
                      <a:pt x="1" y="9"/>
                      <a:pt x="1" y="8"/>
                      <a:pt x="2" y="8"/>
                    </a:cubicBez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9" name="Freeform 61"/>
              <p:cNvSpPr/>
              <p:nvPr/>
            </p:nvSpPr>
            <p:spPr bwMode="auto">
              <a:xfrm>
                <a:off x="5726" y="2282"/>
                <a:ext cx="105" cy="113"/>
              </a:xfrm>
              <a:custGeom>
                <a:avLst/>
                <a:gdLst>
                  <a:gd name="T0" fmla="*/ 0 w 43"/>
                  <a:gd name="T1" fmla="*/ 39 h 46"/>
                  <a:gd name="T2" fmla="*/ 0 w 43"/>
                  <a:gd name="T3" fmla="*/ 33 h 46"/>
                  <a:gd name="T4" fmla="*/ 1 w 43"/>
                  <a:gd name="T5" fmla="*/ 15 h 46"/>
                  <a:gd name="T6" fmla="*/ 1 w 43"/>
                  <a:gd name="T7" fmla="*/ 8 h 46"/>
                  <a:gd name="T8" fmla="*/ 0 w 43"/>
                  <a:gd name="T9" fmla="*/ 4 h 46"/>
                  <a:gd name="T10" fmla="*/ 2 w 43"/>
                  <a:gd name="T11" fmla="*/ 1 h 46"/>
                  <a:gd name="T12" fmla="*/ 5 w 43"/>
                  <a:gd name="T13" fmla="*/ 0 h 46"/>
                  <a:gd name="T14" fmla="*/ 8 w 43"/>
                  <a:gd name="T15" fmla="*/ 1 h 46"/>
                  <a:gd name="T16" fmla="*/ 9 w 43"/>
                  <a:gd name="T17" fmla="*/ 0 h 46"/>
                  <a:gd name="T18" fmla="*/ 22 w 43"/>
                  <a:gd name="T19" fmla="*/ 0 h 46"/>
                  <a:gd name="T20" fmla="*/ 24 w 43"/>
                  <a:gd name="T21" fmla="*/ 0 h 46"/>
                  <a:gd name="T22" fmla="*/ 40 w 43"/>
                  <a:gd name="T23" fmla="*/ 2 h 46"/>
                  <a:gd name="T24" fmla="*/ 40 w 43"/>
                  <a:gd name="T25" fmla="*/ 2 h 46"/>
                  <a:gd name="T26" fmla="*/ 42 w 43"/>
                  <a:gd name="T27" fmla="*/ 27 h 46"/>
                  <a:gd name="T28" fmla="*/ 43 w 43"/>
                  <a:gd name="T29" fmla="*/ 37 h 46"/>
                  <a:gd name="T30" fmla="*/ 41 w 43"/>
                  <a:gd name="T31" fmla="*/ 44 h 46"/>
                  <a:gd name="T32" fmla="*/ 41 w 43"/>
                  <a:gd name="T33" fmla="*/ 44 h 46"/>
                  <a:gd name="T34" fmla="*/ 40 w 43"/>
                  <a:gd name="T35" fmla="*/ 43 h 46"/>
                  <a:gd name="T36" fmla="*/ 42 w 43"/>
                  <a:gd name="T37" fmla="*/ 37 h 46"/>
                  <a:gd name="T38" fmla="*/ 41 w 43"/>
                  <a:gd name="T39" fmla="*/ 27 h 46"/>
                  <a:gd name="T40" fmla="*/ 39 w 43"/>
                  <a:gd name="T41" fmla="*/ 3 h 46"/>
                  <a:gd name="T42" fmla="*/ 24 w 43"/>
                  <a:gd name="T43" fmla="*/ 1 h 46"/>
                  <a:gd name="T44" fmla="*/ 22 w 43"/>
                  <a:gd name="T45" fmla="*/ 1 h 46"/>
                  <a:gd name="T46" fmla="*/ 9 w 43"/>
                  <a:gd name="T47" fmla="*/ 1 h 46"/>
                  <a:gd name="T48" fmla="*/ 8 w 43"/>
                  <a:gd name="T49" fmla="*/ 2 h 46"/>
                  <a:gd name="T50" fmla="*/ 5 w 43"/>
                  <a:gd name="T51" fmla="*/ 1 h 46"/>
                  <a:gd name="T52" fmla="*/ 3 w 43"/>
                  <a:gd name="T53" fmla="*/ 2 h 46"/>
                  <a:gd name="T54" fmla="*/ 1 w 43"/>
                  <a:gd name="T55" fmla="*/ 4 h 46"/>
                  <a:gd name="T56" fmla="*/ 2 w 43"/>
                  <a:gd name="T57" fmla="*/ 8 h 46"/>
                  <a:gd name="T58" fmla="*/ 2 w 43"/>
                  <a:gd name="T59" fmla="*/ 15 h 46"/>
                  <a:gd name="T60" fmla="*/ 1 w 43"/>
                  <a:gd name="T61" fmla="*/ 33 h 46"/>
                  <a:gd name="T62" fmla="*/ 1 w 43"/>
                  <a:gd name="T63" fmla="*/ 39 h 46"/>
                  <a:gd name="T64" fmla="*/ 2 w 43"/>
                  <a:gd name="T65" fmla="*/ 44 h 46"/>
                  <a:gd name="T66" fmla="*/ 5 w 43"/>
                  <a:gd name="T67" fmla="*/ 45 h 46"/>
                  <a:gd name="T68" fmla="*/ 12 w 43"/>
                  <a:gd name="T69" fmla="*/ 45 h 46"/>
                  <a:gd name="T70" fmla="*/ 21 w 43"/>
                  <a:gd name="T71" fmla="*/ 44 h 46"/>
                  <a:gd name="T72" fmla="*/ 21 w 43"/>
                  <a:gd name="T73" fmla="*/ 45 h 46"/>
                  <a:gd name="T74" fmla="*/ 21 w 43"/>
                  <a:gd name="T75" fmla="*/ 45 h 46"/>
                  <a:gd name="T76" fmla="*/ 12 w 43"/>
                  <a:gd name="T77" fmla="*/ 46 h 46"/>
                  <a:gd name="T78" fmla="*/ 5 w 43"/>
                  <a:gd name="T79" fmla="*/ 46 h 46"/>
                  <a:gd name="T80" fmla="*/ 1 w 43"/>
                  <a:gd name="T81"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6">
                    <a:moveTo>
                      <a:pt x="1" y="45"/>
                    </a:moveTo>
                    <a:cubicBezTo>
                      <a:pt x="0" y="43"/>
                      <a:pt x="0" y="41"/>
                      <a:pt x="0" y="39"/>
                    </a:cubicBezTo>
                    <a:cubicBezTo>
                      <a:pt x="0" y="39"/>
                      <a:pt x="0" y="39"/>
                      <a:pt x="0" y="39"/>
                    </a:cubicBezTo>
                    <a:cubicBezTo>
                      <a:pt x="0" y="37"/>
                      <a:pt x="0" y="34"/>
                      <a:pt x="0" y="33"/>
                    </a:cubicBezTo>
                    <a:cubicBezTo>
                      <a:pt x="0" y="33"/>
                      <a:pt x="0" y="33"/>
                      <a:pt x="0" y="33"/>
                    </a:cubicBezTo>
                    <a:cubicBezTo>
                      <a:pt x="0" y="27"/>
                      <a:pt x="1" y="21"/>
                      <a:pt x="1" y="15"/>
                    </a:cubicBezTo>
                    <a:cubicBezTo>
                      <a:pt x="1" y="15"/>
                      <a:pt x="1" y="15"/>
                      <a:pt x="1" y="15"/>
                    </a:cubicBezTo>
                    <a:cubicBezTo>
                      <a:pt x="1" y="13"/>
                      <a:pt x="1" y="10"/>
                      <a:pt x="1" y="8"/>
                    </a:cubicBezTo>
                    <a:cubicBezTo>
                      <a:pt x="1" y="8"/>
                      <a:pt x="1" y="8"/>
                      <a:pt x="1" y="8"/>
                    </a:cubicBezTo>
                    <a:cubicBezTo>
                      <a:pt x="0" y="7"/>
                      <a:pt x="0" y="5"/>
                      <a:pt x="0" y="4"/>
                    </a:cubicBezTo>
                    <a:cubicBezTo>
                      <a:pt x="0" y="4"/>
                      <a:pt x="0" y="4"/>
                      <a:pt x="0" y="4"/>
                    </a:cubicBezTo>
                    <a:cubicBezTo>
                      <a:pt x="0" y="3"/>
                      <a:pt x="1" y="1"/>
                      <a:pt x="2" y="1"/>
                    </a:cubicBezTo>
                    <a:cubicBezTo>
                      <a:pt x="2" y="1"/>
                      <a:pt x="2" y="1"/>
                      <a:pt x="2" y="1"/>
                    </a:cubicBezTo>
                    <a:cubicBezTo>
                      <a:pt x="3" y="0"/>
                      <a:pt x="4" y="0"/>
                      <a:pt x="5" y="0"/>
                    </a:cubicBezTo>
                    <a:cubicBezTo>
                      <a:pt x="5" y="0"/>
                      <a:pt x="5" y="0"/>
                      <a:pt x="5" y="0"/>
                    </a:cubicBezTo>
                    <a:cubicBezTo>
                      <a:pt x="6" y="0"/>
                      <a:pt x="7" y="1"/>
                      <a:pt x="8" y="1"/>
                    </a:cubicBezTo>
                    <a:cubicBezTo>
                      <a:pt x="8" y="1"/>
                      <a:pt x="8" y="1"/>
                      <a:pt x="8" y="1"/>
                    </a:cubicBezTo>
                    <a:cubicBezTo>
                      <a:pt x="9" y="1"/>
                      <a:pt x="9" y="1"/>
                      <a:pt x="9" y="0"/>
                    </a:cubicBezTo>
                    <a:cubicBezTo>
                      <a:pt x="9" y="0"/>
                      <a:pt x="9" y="0"/>
                      <a:pt x="9" y="0"/>
                    </a:cubicBezTo>
                    <a:cubicBezTo>
                      <a:pt x="13" y="0"/>
                      <a:pt x="18" y="0"/>
                      <a:pt x="22" y="0"/>
                    </a:cubicBezTo>
                    <a:cubicBezTo>
                      <a:pt x="22" y="0"/>
                      <a:pt x="22" y="0"/>
                      <a:pt x="22" y="0"/>
                    </a:cubicBezTo>
                    <a:cubicBezTo>
                      <a:pt x="23" y="0"/>
                      <a:pt x="23" y="0"/>
                      <a:pt x="24" y="0"/>
                    </a:cubicBezTo>
                    <a:cubicBezTo>
                      <a:pt x="24" y="0"/>
                      <a:pt x="24" y="0"/>
                      <a:pt x="24" y="0"/>
                    </a:cubicBezTo>
                    <a:cubicBezTo>
                      <a:pt x="29" y="0"/>
                      <a:pt x="35" y="0"/>
                      <a:pt x="40" y="2"/>
                    </a:cubicBezTo>
                    <a:cubicBezTo>
                      <a:pt x="40" y="2"/>
                      <a:pt x="40" y="2"/>
                      <a:pt x="40" y="2"/>
                    </a:cubicBezTo>
                    <a:cubicBezTo>
                      <a:pt x="40" y="2"/>
                      <a:pt x="40" y="2"/>
                      <a:pt x="40" y="2"/>
                    </a:cubicBezTo>
                    <a:cubicBezTo>
                      <a:pt x="42" y="10"/>
                      <a:pt x="42" y="19"/>
                      <a:pt x="42" y="27"/>
                    </a:cubicBezTo>
                    <a:cubicBezTo>
                      <a:pt x="42" y="27"/>
                      <a:pt x="42" y="27"/>
                      <a:pt x="42" y="27"/>
                    </a:cubicBezTo>
                    <a:cubicBezTo>
                      <a:pt x="42" y="30"/>
                      <a:pt x="43" y="34"/>
                      <a:pt x="43" y="37"/>
                    </a:cubicBezTo>
                    <a:cubicBezTo>
                      <a:pt x="43" y="37"/>
                      <a:pt x="43" y="37"/>
                      <a:pt x="43" y="37"/>
                    </a:cubicBezTo>
                    <a:cubicBezTo>
                      <a:pt x="43" y="40"/>
                      <a:pt x="42" y="42"/>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0" y="44"/>
                      <a:pt x="40" y="43"/>
                      <a:pt x="40" y="43"/>
                    </a:cubicBezTo>
                    <a:cubicBezTo>
                      <a:pt x="40" y="43"/>
                      <a:pt x="40" y="43"/>
                      <a:pt x="40" y="43"/>
                    </a:cubicBezTo>
                    <a:cubicBezTo>
                      <a:pt x="41" y="42"/>
                      <a:pt x="42" y="40"/>
                      <a:pt x="42" y="37"/>
                    </a:cubicBezTo>
                    <a:cubicBezTo>
                      <a:pt x="42" y="37"/>
                      <a:pt x="42" y="37"/>
                      <a:pt x="42" y="37"/>
                    </a:cubicBezTo>
                    <a:cubicBezTo>
                      <a:pt x="42" y="34"/>
                      <a:pt x="41" y="30"/>
                      <a:pt x="41" y="27"/>
                    </a:cubicBezTo>
                    <a:cubicBezTo>
                      <a:pt x="41" y="27"/>
                      <a:pt x="41" y="27"/>
                      <a:pt x="41" y="27"/>
                    </a:cubicBezTo>
                    <a:cubicBezTo>
                      <a:pt x="41" y="19"/>
                      <a:pt x="41" y="10"/>
                      <a:pt x="39" y="3"/>
                    </a:cubicBezTo>
                    <a:cubicBezTo>
                      <a:pt x="39" y="3"/>
                      <a:pt x="39" y="3"/>
                      <a:pt x="39" y="3"/>
                    </a:cubicBezTo>
                    <a:cubicBezTo>
                      <a:pt x="35" y="1"/>
                      <a:pt x="29" y="1"/>
                      <a:pt x="24" y="1"/>
                    </a:cubicBezTo>
                    <a:cubicBezTo>
                      <a:pt x="24" y="1"/>
                      <a:pt x="24" y="1"/>
                      <a:pt x="24" y="1"/>
                    </a:cubicBezTo>
                    <a:cubicBezTo>
                      <a:pt x="23" y="1"/>
                      <a:pt x="22" y="1"/>
                      <a:pt x="22" y="1"/>
                    </a:cubicBezTo>
                    <a:cubicBezTo>
                      <a:pt x="22" y="1"/>
                      <a:pt x="22" y="1"/>
                      <a:pt x="22" y="1"/>
                    </a:cubicBezTo>
                    <a:cubicBezTo>
                      <a:pt x="18" y="1"/>
                      <a:pt x="13" y="1"/>
                      <a:pt x="9" y="1"/>
                    </a:cubicBezTo>
                    <a:cubicBezTo>
                      <a:pt x="9" y="1"/>
                      <a:pt x="9" y="1"/>
                      <a:pt x="9" y="1"/>
                    </a:cubicBezTo>
                    <a:cubicBezTo>
                      <a:pt x="9" y="2"/>
                      <a:pt x="9" y="2"/>
                      <a:pt x="8" y="2"/>
                    </a:cubicBezTo>
                    <a:cubicBezTo>
                      <a:pt x="8" y="2"/>
                      <a:pt x="8" y="2"/>
                      <a:pt x="8" y="2"/>
                    </a:cubicBezTo>
                    <a:cubicBezTo>
                      <a:pt x="7" y="2"/>
                      <a:pt x="6" y="1"/>
                      <a:pt x="5" y="1"/>
                    </a:cubicBezTo>
                    <a:cubicBezTo>
                      <a:pt x="5" y="1"/>
                      <a:pt x="5" y="1"/>
                      <a:pt x="5" y="1"/>
                    </a:cubicBezTo>
                    <a:cubicBezTo>
                      <a:pt x="4" y="1"/>
                      <a:pt x="3" y="1"/>
                      <a:pt x="3" y="2"/>
                    </a:cubicBezTo>
                    <a:cubicBezTo>
                      <a:pt x="3" y="2"/>
                      <a:pt x="3" y="2"/>
                      <a:pt x="3" y="2"/>
                    </a:cubicBezTo>
                    <a:cubicBezTo>
                      <a:pt x="1" y="2"/>
                      <a:pt x="1" y="3"/>
                      <a:pt x="1" y="4"/>
                    </a:cubicBezTo>
                    <a:cubicBezTo>
                      <a:pt x="1" y="4"/>
                      <a:pt x="1" y="4"/>
                      <a:pt x="1" y="4"/>
                    </a:cubicBezTo>
                    <a:cubicBezTo>
                      <a:pt x="1" y="5"/>
                      <a:pt x="1" y="7"/>
                      <a:pt x="2" y="8"/>
                    </a:cubicBezTo>
                    <a:cubicBezTo>
                      <a:pt x="2" y="8"/>
                      <a:pt x="2" y="8"/>
                      <a:pt x="2" y="8"/>
                    </a:cubicBezTo>
                    <a:cubicBezTo>
                      <a:pt x="2" y="10"/>
                      <a:pt x="2" y="13"/>
                      <a:pt x="2" y="15"/>
                    </a:cubicBezTo>
                    <a:cubicBezTo>
                      <a:pt x="2" y="15"/>
                      <a:pt x="2" y="15"/>
                      <a:pt x="2" y="15"/>
                    </a:cubicBezTo>
                    <a:cubicBezTo>
                      <a:pt x="2" y="21"/>
                      <a:pt x="1" y="27"/>
                      <a:pt x="1" y="33"/>
                    </a:cubicBezTo>
                    <a:cubicBezTo>
                      <a:pt x="1" y="33"/>
                      <a:pt x="1" y="33"/>
                      <a:pt x="1" y="33"/>
                    </a:cubicBezTo>
                    <a:cubicBezTo>
                      <a:pt x="1" y="34"/>
                      <a:pt x="1" y="37"/>
                      <a:pt x="1" y="39"/>
                    </a:cubicBezTo>
                    <a:cubicBezTo>
                      <a:pt x="1" y="39"/>
                      <a:pt x="1" y="39"/>
                      <a:pt x="1" y="39"/>
                    </a:cubicBezTo>
                    <a:cubicBezTo>
                      <a:pt x="1" y="41"/>
                      <a:pt x="1" y="43"/>
                      <a:pt x="2" y="44"/>
                    </a:cubicBezTo>
                    <a:cubicBezTo>
                      <a:pt x="2" y="44"/>
                      <a:pt x="2" y="44"/>
                      <a:pt x="2" y="44"/>
                    </a:cubicBezTo>
                    <a:cubicBezTo>
                      <a:pt x="2" y="45"/>
                      <a:pt x="3" y="45"/>
                      <a:pt x="5" y="45"/>
                    </a:cubicBezTo>
                    <a:cubicBezTo>
                      <a:pt x="5" y="45"/>
                      <a:pt x="5" y="45"/>
                      <a:pt x="5" y="45"/>
                    </a:cubicBezTo>
                    <a:cubicBezTo>
                      <a:pt x="8" y="45"/>
                      <a:pt x="11" y="45"/>
                      <a:pt x="12" y="45"/>
                    </a:cubicBezTo>
                    <a:cubicBezTo>
                      <a:pt x="12" y="45"/>
                      <a:pt x="12" y="45"/>
                      <a:pt x="12" y="45"/>
                    </a:cubicBezTo>
                    <a:cubicBezTo>
                      <a:pt x="15" y="44"/>
                      <a:pt x="18" y="44"/>
                      <a:pt x="21" y="44"/>
                    </a:cubicBezTo>
                    <a:cubicBezTo>
                      <a:pt x="21" y="44"/>
                      <a:pt x="21" y="44"/>
                      <a:pt x="21" y="44"/>
                    </a:cubicBezTo>
                    <a:cubicBezTo>
                      <a:pt x="21" y="44"/>
                      <a:pt x="21" y="44"/>
                      <a:pt x="21" y="45"/>
                    </a:cubicBezTo>
                    <a:cubicBezTo>
                      <a:pt x="21" y="45"/>
                      <a:pt x="21" y="45"/>
                      <a:pt x="21" y="45"/>
                    </a:cubicBezTo>
                    <a:cubicBezTo>
                      <a:pt x="21" y="45"/>
                      <a:pt x="21" y="45"/>
                      <a:pt x="21" y="45"/>
                    </a:cubicBezTo>
                    <a:cubicBezTo>
                      <a:pt x="21" y="45"/>
                      <a:pt x="21" y="45"/>
                      <a:pt x="21" y="45"/>
                    </a:cubicBezTo>
                    <a:cubicBezTo>
                      <a:pt x="18" y="45"/>
                      <a:pt x="15" y="45"/>
                      <a:pt x="12" y="46"/>
                    </a:cubicBezTo>
                    <a:cubicBezTo>
                      <a:pt x="12" y="46"/>
                      <a:pt x="12" y="46"/>
                      <a:pt x="12" y="46"/>
                    </a:cubicBezTo>
                    <a:cubicBezTo>
                      <a:pt x="11" y="46"/>
                      <a:pt x="8" y="46"/>
                      <a:pt x="5" y="46"/>
                    </a:cubicBezTo>
                    <a:cubicBezTo>
                      <a:pt x="5" y="46"/>
                      <a:pt x="5" y="46"/>
                      <a:pt x="5" y="46"/>
                    </a:cubicBezTo>
                    <a:cubicBezTo>
                      <a:pt x="3" y="46"/>
                      <a:pt x="2" y="46"/>
                      <a:pt x="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0" name="Freeform 62"/>
              <p:cNvSpPr/>
              <p:nvPr/>
            </p:nvSpPr>
            <p:spPr bwMode="auto">
              <a:xfrm>
                <a:off x="5713" y="2267"/>
                <a:ext cx="132" cy="148"/>
              </a:xfrm>
              <a:custGeom>
                <a:avLst/>
                <a:gdLst>
                  <a:gd name="T0" fmla="*/ 15 w 54"/>
                  <a:gd name="T1" fmla="*/ 60 h 60"/>
                  <a:gd name="T2" fmla="*/ 13 w 54"/>
                  <a:gd name="T3" fmla="*/ 60 h 60"/>
                  <a:gd name="T4" fmla="*/ 7 w 54"/>
                  <a:gd name="T5" fmla="*/ 60 h 60"/>
                  <a:gd name="T6" fmla="*/ 3 w 54"/>
                  <a:gd name="T7" fmla="*/ 59 h 60"/>
                  <a:gd name="T8" fmla="*/ 0 w 54"/>
                  <a:gd name="T9" fmla="*/ 56 h 60"/>
                  <a:gd name="T10" fmla="*/ 0 w 54"/>
                  <a:gd name="T11" fmla="*/ 50 h 60"/>
                  <a:gd name="T12" fmla="*/ 0 w 54"/>
                  <a:gd name="T13" fmla="*/ 45 h 60"/>
                  <a:gd name="T14" fmla="*/ 0 w 54"/>
                  <a:gd name="T15" fmla="*/ 32 h 60"/>
                  <a:gd name="T16" fmla="*/ 0 w 54"/>
                  <a:gd name="T17" fmla="*/ 17 h 60"/>
                  <a:gd name="T18" fmla="*/ 1 w 54"/>
                  <a:gd name="T19" fmla="*/ 9 h 60"/>
                  <a:gd name="T20" fmla="*/ 1 w 54"/>
                  <a:gd name="T21" fmla="*/ 6 h 60"/>
                  <a:gd name="T22" fmla="*/ 2 w 54"/>
                  <a:gd name="T23" fmla="*/ 1 h 60"/>
                  <a:gd name="T24" fmla="*/ 6 w 54"/>
                  <a:gd name="T25" fmla="*/ 0 h 60"/>
                  <a:gd name="T26" fmla="*/ 10 w 54"/>
                  <a:gd name="T27" fmla="*/ 0 h 60"/>
                  <a:gd name="T28" fmla="*/ 18 w 54"/>
                  <a:gd name="T29" fmla="*/ 0 h 60"/>
                  <a:gd name="T30" fmla="*/ 35 w 54"/>
                  <a:gd name="T31" fmla="*/ 0 h 60"/>
                  <a:gd name="T32" fmla="*/ 42 w 54"/>
                  <a:gd name="T33" fmla="*/ 0 h 60"/>
                  <a:gd name="T34" fmla="*/ 44 w 54"/>
                  <a:gd name="T35" fmla="*/ 0 h 60"/>
                  <a:gd name="T36" fmla="*/ 46 w 54"/>
                  <a:gd name="T37" fmla="*/ 1 h 60"/>
                  <a:gd name="T38" fmla="*/ 50 w 54"/>
                  <a:gd name="T39" fmla="*/ 3 h 60"/>
                  <a:gd name="T40" fmla="*/ 52 w 54"/>
                  <a:gd name="T41" fmla="*/ 11 h 60"/>
                  <a:gd name="T42" fmla="*/ 53 w 54"/>
                  <a:gd name="T43" fmla="*/ 18 h 60"/>
                  <a:gd name="T44" fmla="*/ 53 w 54"/>
                  <a:gd name="T45" fmla="*/ 31 h 60"/>
                  <a:gd name="T46" fmla="*/ 54 w 54"/>
                  <a:gd name="T47" fmla="*/ 37 h 60"/>
                  <a:gd name="T48" fmla="*/ 54 w 54"/>
                  <a:gd name="T49" fmla="*/ 42 h 60"/>
                  <a:gd name="T50" fmla="*/ 53 w 54"/>
                  <a:gd name="T51" fmla="*/ 51 h 60"/>
                  <a:gd name="T52" fmla="*/ 52 w 54"/>
                  <a:gd name="T53" fmla="*/ 56 h 60"/>
                  <a:gd name="T54" fmla="*/ 50 w 54"/>
                  <a:gd name="T55" fmla="*/ 57 h 60"/>
                  <a:gd name="T56" fmla="*/ 51 w 54"/>
                  <a:gd name="T57" fmla="*/ 56 h 60"/>
                  <a:gd name="T58" fmla="*/ 53 w 54"/>
                  <a:gd name="T59" fmla="*/ 50 h 60"/>
                  <a:gd name="T60" fmla="*/ 52 w 54"/>
                  <a:gd name="T61" fmla="*/ 42 h 60"/>
                  <a:gd name="T62" fmla="*/ 51 w 54"/>
                  <a:gd name="T63" fmla="*/ 31 h 60"/>
                  <a:gd name="T64" fmla="*/ 51 w 54"/>
                  <a:gd name="T65" fmla="*/ 18 h 60"/>
                  <a:gd name="T66" fmla="*/ 50 w 54"/>
                  <a:gd name="T67" fmla="*/ 11 h 60"/>
                  <a:gd name="T68" fmla="*/ 48 w 54"/>
                  <a:gd name="T69" fmla="*/ 5 h 60"/>
                  <a:gd name="T70" fmla="*/ 46 w 54"/>
                  <a:gd name="T71" fmla="*/ 3 h 60"/>
                  <a:gd name="T72" fmla="*/ 42 w 54"/>
                  <a:gd name="T73" fmla="*/ 2 h 60"/>
                  <a:gd name="T74" fmla="*/ 34 w 54"/>
                  <a:gd name="T75" fmla="*/ 2 h 60"/>
                  <a:gd name="T76" fmla="*/ 18 w 54"/>
                  <a:gd name="T77" fmla="*/ 2 h 60"/>
                  <a:gd name="T78" fmla="*/ 10 w 54"/>
                  <a:gd name="T79" fmla="*/ 2 h 60"/>
                  <a:gd name="T80" fmla="*/ 6 w 54"/>
                  <a:gd name="T81" fmla="*/ 2 h 60"/>
                  <a:gd name="T82" fmla="*/ 3 w 54"/>
                  <a:gd name="T83" fmla="*/ 3 h 60"/>
                  <a:gd name="T84" fmla="*/ 3 w 54"/>
                  <a:gd name="T85" fmla="*/ 6 h 60"/>
                  <a:gd name="T86" fmla="*/ 3 w 54"/>
                  <a:gd name="T87" fmla="*/ 9 h 60"/>
                  <a:gd name="T88" fmla="*/ 2 w 54"/>
                  <a:gd name="T89" fmla="*/ 17 h 60"/>
                  <a:gd name="T90" fmla="*/ 2 w 54"/>
                  <a:gd name="T91" fmla="*/ 32 h 60"/>
                  <a:gd name="T92" fmla="*/ 2 w 54"/>
                  <a:gd name="T93" fmla="*/ 45 h 60"/>
                  <a:gd name="T94" fmla="*/ 2 w 54"/>
                  <a:gd name="T95" fmla="*/ 50 h 60"/>
                  <a:gd name="T96" fmla="*/ 1 w 54"/>
                  <a:gd name="T97" fmla="*/ 56 h 60"/>
                  <a:gd name="T98" fmla="*/ 4 w 54"/>
                  <a:gd name="T99" fmla="*/ 58 h 60"/>
                  <a:gd name="T100" fmla="*/ 7 w 54"/>
                  <a:gd name="T101" fmla="*/ 59 h 60"/>
                  <a:gd name="T102" fmla="*/ 13 w 54"/>
                  <a:gd name="T103" fmla="*/ 60 h 60"/>
                  <a:gd name="T104" fmla="*/ 15 w 54"/>
                  <a:gd name="T105"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60">
                    <a:moveTo>
                      <a:pt x="15" y="60"/>
                    </a:moveTo>
                    <a:cubicBezTo>
                      <a:pt x="15" y="60"/>
                      <a:pt x="14" y="60"/>
                      <a:pt x="13" y="60"/>
                    </a:cubicBezTo>
                    <a:cubicBezTo>
                      <a:pt x="12" y="60"/>
                      <a:pt x="10" y="60"/>
                      <a:pt x="7" y="60"/>
                    </a:cubicBezTo>
                    <a:cubicBezTo>
                      <a:pt x="6" y="60"/>
                      <a:pt x="5" y="60"/>
                      <a:pt x="3" y="59"/>
                    </a:cubicBezTo>
                    <a:cubicBezTo>
                      <a:pt x="2" y="59"/>
                      <a:pt x="0" y="58"/>
                      <a:pt x="0" y="56"/>
                    </a:cubicBezTo>
                    <a:cubicBezTo>
                      <a:pt x="0" y="54"/>
                      <a:pt x="0" y="52"/>
                      <a:pt x="0" y="50"/>
                    </a:cubicBezTo>
                    <a:cubicBezTo>
                      <a:pt x="0" y="49"/>
                      <a:pt x="0" y="47"/>
                      <a:pt x="0" y="45"/>
                    </a:cubicBezTo>
                    <a:cubicBezTo>
                      <a:pt x="0" y="41"/>
                      <a:pt x="0" y="36"/>
                      <a:pt x="0" y="32"/>
                    </a:cubicBezTo>
                    <a:cubicBezTo>
                      <a:pt x="0" y="27"/>
                      <a:pt x="0" y="22"/>
                      <a:pt x="0" y="17"/>
                    </a:cubicBezTo>
                    <a:cubicBezTo>
                      <a:pt x="1" y="15"/>
                      <a:pt x="1" y="12"/>
                      <a:pt x="1" y="9"/>
                    </a:cubicBezTo>
                    <a:cubicBezTo>
                      <a:pt x="1" y="8"/>
                      <a:pt x="1" y="7"/>
                      <a:pt x="1" y="6"/>
                    </a:cubicBezTo>
                    <a:cubicBezTo>
                      <a:pt x="1" y="4"/>
                      <a:pt x="1" y="3"/>
                      <a:pt x="2" y="1"/>
                    </a:cubicBezTo>
                    <a:cubicBezTo>
                      <a:pt x="3" y="0"/>
                      <a:pt x="5" y="0"/>
                      <a:pt x="6" y="0"/>
                    </a:cubicBezTo>
                    <a:cubicBezTo>
                      <a:pt x="10" y="0"/>
                      <a:pt x="10" y="0"/>
                      <a:pt x="10" y="0"/>
                    </a:cubicBezTo>
                    <a:cubicBezTo>
                      <a:pt x="13" y="0"/>
                      <a:pt x="16" y="0"/>
                      <a:pt x="18" y="0"/>
                    </a:cubicBezTo>
                    <a:cubicBezTo>
                      <a:pt x="24" y="0"/>
                      <a:pt x="29" y="0"/>
                      <a:pt x="35" y="0"/>
                    </a:cubicBezTo>
                    <a:cubicBezTo>
                      <a:pt x="37" y="0"/>
                      <a:pt x="40" y="0"/>
                      <a:pt x="42" y="0"/>
                    </a:cubicBezTo>
                    <a:cubicBezTo>
                      <a:pt x="44" y="0"/>
                      <a:pt x="44" y="0"/>
                      <a:pt x="44" y="0"/>
                    </a:cubicBezTo>
                    <a:cubicBezTo>
                      <a:pt x="45" y="1"/>
                      <a:pt x="46" y="1"/>
                      <a:pt x="46" y="1"/>
                    </a:cubicBezTo>
                    <a:cubicBezTo>
                      <a:pt x="48" y="1"/>
                      <a:pt x="49" y="2"/>
                      <a:pt x="50" y="3"/>
                    </a:cubicBezTo>
                    <a:cubicBezTo>
                      <a:pt x="52" y="6"/>
                      <a:pt x="52" y="9"/>
                      <a:pt x="52" y="11"/>
                    </a:cubicBezTo>
                    <a:cubicBezTo>
                      <a:pt x="52" y="13"/>
                      <a:pt x="53" y="16"/>
                      <a:pt x="53" y="18"/>
                    </a:cubicBezTo>
                    <a:cubicBezTo>
                      <a:pt x="53" y="23"/>
                      <a:pt x="53" y="27"/>
                      <a:pt x="53" y="31"/>
                    </a:cubicBezTo>
                    <a:cubicBezTo>
                      <a:pt x="54" y="33"/>
                      <a:pt x="54" y="35"/>
                      <a:pt x="54" y="37"/>
                    </a:cubicBezTo>
                    <a:cubicBezTo>
                      <a:pt x="54" y="39"/>
                      <a:pt x="54" y="40"/>
                      <a:pt x="54" y="42"/>
                    </a:cubicBezTo>
                    <a:cubicBezTo>
                      <a:pt x="53" y="45"/>
                      <a:pt x="54" y="48"/>
                      <a:pt x="53" y="51"/>
                    </a:cubicBezTo>
                    <a:cubicBezTo>
                      <a:pt x="53" y="53"/>
                      <a:pt x="52" y="55"/>
                      <a:pt x="52" y="56"/>
                    </a:cubicBezTo>
                    <a:cubicBezTo>
                      <a:pt x="51" y="57"/>
                      <a:pt x="50" y="56"/>
                      <a:pt x="50" y="57"/>
                    </a:cubicBezTo>
                    <a:cubicBezTo>
                      <a:pt x="50" y="56"/>
                      <a:pt x="51" y="57"/>
                      <a:pt x="51" y="56"/>
                    </a:cubicBezTo>
                    <a:cubicBezTo>
                      <a:pt x="52" y="55"/>
                      <a:pt x="53" y="53"/>
                      <a:pt x="53" y="50"/>
                    </a:cubicBezTo>
                    <a:cubicBezTo>
                      <a:pt x="53" y="48"/>
                      <a:pt x="52" y="45"/>
                      <a:pt x="52" y="42"/>
                    </a:cubicBezTo>
                    <a:cubicBezTo>
                      <a:pt x="52" y="39"/>
                      <a:pt x="52" y="35"/>
                      <a:pt x="51" y="31"/>
                    </a:cubicBezTo>
                    <a:cubicBezTo>
                      <a:pt x="51" y="27"/>
                      <a:pt x="51" y="23"/>
                      <a:pt x="51" y="18"/>
                    </a:cubicBezTo>
                    <a:cubicBezTo>
                      <a:pt x="51" y="16"/>
                      <a:pt x="50" y="13"/>
                      <a:pt x="50" y="11"/>
                    </a:cubicBezTo>
                    <a:cubicBezTo>
                      <a:pt x="50" y="9"/>
                      <a:pt x="50" y="6"/>
                      <a:pt x="48" y="5"/>
                    </a:cubicBezTo>
                    <a:cubicBezTo>
                      <a:pt x="48" y="4"/>
                      <a:pt x="47" y="3"/>
                      <a:pt x="46" y="3"/>
                    </a:cubicBezTo>
                    <a:cubicBezTo>
                      <a:pt x="45" y="2"/>
                      <a:pt x="44" y="2"/>
                      <a:pt x="42" y="2"/>
                    </a:cubicBezTo>
                    <a:cubicBezTo>
                      <a:pt x="40" y="2"/>
                      <a:pt x="37" y="2"/>
                      <a:pt x="34" y="2"/>
                    </a:cubicBezTo>
                    <a:cubicBezTo>
                      <a:pt x="29" y="2"/>
                      <a:pt x="24" y="2"/>
                      <a:pt x="18" y="2"/>
                    </a:cubicBezTo>
                    <a:cubicBezTo>
                      <a:pt x="16" y="2"/>
                      <a:pt x="13" y="2"/>
                      <a:pt x="10" y="2"/>
                    </a:cubicBezTo>
                    <a:cubicBezTo>
                      <a:pt x="6" y="2"/>
                      <a:pt x="6" y="2"/>
                      <a:pt x="6" y="2"/>
                    </a:cubicBezTo>
                    <a:cubicBezTo>
                      <a:pt x="5" y="2"/>
                      <a:pt x="4" y="2"/>
                      <a:pt x="3" y="3"/>
                    </a:cubicBezTo>
                    <a:cubicBezTo>
                      <a:pt x="3" y="3"/>
                      <a:pt x="3" y="4"/>
                      <a:pt x="3" y="6"/>
                    </a:cubicBezTo>
                    <a:cubicBezTo>
                      <a:pt x="3" y="7"/>
                      <a:pt x="3" y="8"/>
                      <a:pt x="3" y="9"/>
                    </a:cubicBezTo>
                    <a:cubicBezTo>
                      <a:pt x="3" y="12"/>
                      <a:pt x="3" y="15"/>
                      <a:pt x="2" y="17"/>
                    </a:cubicBezTo>
                    <a:cubicBezTo>
                      <a:pt x="2" y="22"/>
                      <a:pt x="2" y="27"/>
                      <a:pt x="2" y="32"/>
                    </a:cubicBezTo>
                    <a:cubicBezTo>
                      <a:pt x="2" y="36"/>
                      <a:pt x="2" y="41"/>
                      <a:pt x="2" y="45"/>
                    </a:cubicBezTo>
                    <a:cubicBezTo>
                      <a:pt x="2" y="47"/>
                      <a:pt x="2" y="49"/>
                      <a:pt x="2" y="50"/>
                    </a:cubicBezTo>
                    <a:cubicBezTo>
                      <a:pt x="2" y="52"/>
                      <a:pt x="1" y="54"/>
                      <a:pt x="1" y="56"/>
                    </a:cubicBezTo>
                    <a:cubicBezTo>
                      <a:pt x="1" y="57"/>
                      <a:pt x="3" y="58"/>
                      <a:pt x="4" y="58"/>
                    </a:cubicBezTo>
                    <a:cubicBezTo>
                      <a:pt x="5" y="59"/>
                      <a:pt x="6" y="59"/>
                      <a:pt x="7" y="59"/>
                    </a:cubicBezTo>
                    <a:cubicBezTo>
                      <a:pt x="10" y="59"/>
                      <a:pt x="12" y="59"/>
                      <a:pt x="13" y="60"/>
                    </a:cubicBezTo>
                    <a:cubicBezTo>
                      <a:pt x="14" y="60"/>
                      <a:pt x="15" y="60"/>
                      <a:pt x="1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1" name="Freeform 63"/>
              <p:cNvSpPr/>
              <p:nvPr/>
            </p:nvSpPr>
            <p:spPr bwMode="auto">
              <a:xfrm>
                <a:off x="5755" y="2397"/>
                <a:ext cx="29" cy="10"/>
              </a:xfrm>
              <a:custGeom>
                <a:avLst/>
                <a:gdLst>
                  <a:gd name="T0" fmla="*/ 11 w 12"/>
                  <a:gd name="T1" fmla="*/ 4 h 4"/>
                  <a:gd name="T2" fmla="*/ 10 w 12"/>
                  <a:gd name="T3" fmla="*/ 4 h 4"/>
                  <a:gd name="T4" fmla="*/ 10 w 12"/>
                  <a:gd name="T5" fmla="*/ 4 h 4"/>
                  <a:gd name="T6" fmla="*/ 7 w 12"/>
                  <a:gd name="T7" fmla="*/ 4 h 4"/>
                  <a:gd name="T8" fmla="*/ 7 w 12"/>
                  <a:gd name="T9" fmla="*/ 4 h 4"/>
                  <a:gd name="T10" fmla="*/ 0 w 12"/>
                  <a:gd name="T11" fmla="*/ 1 h 4"/>
                  <a:gd name="T12" fmla="*/ 0 w 12"/>
                  <a:gd name="T13" fmla="*/ 1 h 4"/>
                  <a:gd name="T14" fmla="*/ 0 w 12"/>
                  <a:gd name="T15" fmla="*/ 1 h 4"/>
                  <a:gd name="T16" fmla="*/ 0 w 12"/>
                  <a:gd name="T17" fmla="*/ 1 h 4"/>
                  <a:gd name="T18" fmla="*/ 1 w 12"/>
                  <a:gd name="T19" fmla="*/ 1 h 4"/>
                  <a:gd name="T20" fmla="*/ 5 w 12"/>
                  <a:gd name="T21" fmla="*/ 0 h 4"/>
                  <a:gd name="T22" fmla="*/ 5 w 12"/>
                  <a:gd name="T23" fmla="*/ 0 h 4"/>
                  <a:gd name="T24" fmla="*/ 10 w 12"/>
                  <a:gd name="T25" fmla="*/ 0 h 4"/>
                  <a:gd name="T26" fmla="*/ 10 w 12"/>
                  <a:gd name="T27" fmla="*/ 0 h 4"/>
                  <a:gd name="T28" fmla="*/ 11 w 12"/>
                  <a:gd name="T29" fmla="*/ 1 h 4"/>
                  <a:gd name="T30" fmla="*/ 11 w 12"/>
                  <a:gd name="T31" fmla="*/ 1 h 4"/>
                  <a:gd name="T32" fmla="*/ 10 w 12"/>
                  <a:gd name="T33" fmla="*/ 1 h 4"/>
                  <a:gd name="T34" fmla="*/ 10 w 12"/>
                  <a:gd name="T35" fmla="*/ 1 h 4"/>
                  <a:gd name="T36" fmla="*/ 5 w 12"/>
                  <a:gd name="T37" fmla="*/ 1 h 4"/>
                  <a:gd name="T38" fmla="*/ 5 w 12"/>
                  <a:gd name="T39" fmla="*/ 1 h 4"/>
                  <a:gd name="T40" fmla="*/ 1 w 12"/>
                  <a:gd name="T41" fmla="*/ 1 h 4"/>
                  <a:gd name="T42" fmla="*/ 1 w 12"/>
                  <a:gd name="T43" fmla="*/ 1 h 4"/>
                  <a:gd name="T44" fmla="*/ 3 w 12"/>
                  <a:gd name="T45" fmla="*/ 2 h 4"/>
                  <a:gd name="T46" fmla="*/ 3 w 12"/>
                  <a:gd name="T47" fmla="*/ 2 h 4"/>
                  <a:gd name="T48" fmla="*/ 7 w 12"/>
                  <a:gd name="T49" fmla="*/ 3 h 4"/>
                  <a:gd name="T50" fmla="*/ 7 w 12"/>
                  <a:gd name="T51" fmla="*/ 3 h 4"/>
                  <a:gd name="T52" fmla="*/ 10 w 12"/>
                  <a:gd name="T53" fmla="*/ 3 h 4"/>
                  <a:gd name="T54" fmla="*/ 10 w 12"/>
                  <a:gd name="T55" fmla="*/ 3 h 4"/>
                  <a:gd name="T56" fmla="*/ 11 w 12"/>
                  <a:gd name="T57" fmla="*/ 3 h 4"/>
                  <a:gd name="T58" fmla="*/ 11 w 12"/>
                  <a:gd name="T59" fmla="*/ 3 h 4"/>
                  <a:gd name="T60" fmla="*/ 12 w 12"/>
                  <a:gd name="T61" fmla="*/ 3 h 4"/>
                  <a:gd name="T62" fmla="*/ 12 w 12"/>
                  <a:gd name="T63" fmla="*/ 3 h 4"/>
                  <a:gd name="T64" fmla="*/ 11 w 12"/>
                  <a:gd name="T65" fmla="*/ 4 h 4"/>
                  <a:gd name="T66" fmla="*/ 11 w 12"/>
                  <a:gd name="T67" fmla="*/ 4 h 4"/>
                  <a:gd name="T68" fmla="*/ 11 w 12"/>
                  <a:gd name="T6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4">
                    <a:moveTo>
                      <a:pt x="11" y="4"/>
                    </a:moveTo>
                    <a:cubicBezTo>
                      <a:pt x="11" y="4"/>
                      <a:pt x="11" y="4"/>
                      <a:pt x="10" y="4"/>
                    </a:cubicBezTo>
                    <a:cubicBezTo>
                      <a:pt x="10" y="4"/>
                      <a:pt x="10" y="4"/>
                      <a:pt x="10" y="4"/>
                    </a:cubicBezTo>
                    <a:cubicBezTo>
                      <a:pt x="9" y="4"/>
                      <a:pt x="8" y="4"/>
                      <a:pt x="7" y="4"/>
                    </a:cubicBezTo>
                    <a:cubicBezTo>
                      <a:pt x="7" y="4"/>
                      <a:pt x="7" y="4"/>
                      <a:pt x="7" y="4"/>
                    </a:cubicBezTo>
                    <a:cubicBezTo>
                      <a:pt x="4" y="4"/>
                      <a:pt x="1" y="4"/>
                      <a:pt x="0" y="1"/>
                    </a:cubicBezTo>
                    <a:cubicBezTo>
                      <a:pt x="0" y="1"/>
                      <a:pt x="0" y="1"/>
                      <a:pt x="0" y="1"/>
                    </a:cubicBezTo>
                    <a:cubicBezTo>
                      <a:pt x="0" y="1"/>
                      <a:pt x="0" y="1"/>
                      <a:pt x="0" y="1"/>
                    </a:cubicBezTo>
                    <a:cubicBezTo>
                      <a:pt x="0" y="1"/>
                      <a:pt x="0" y="1"/>
                      <a:pt x="0" y="1"/>
                    </a:cubicBezTo>
                    <a:cubicBezTo>
                      <a:pt x="1" y="1"/>
                      <a:pt x="1" y="1"/>
                      <a:pt x="1" y="1"/>
                    </a:cubicBezTo>
                    <a:cubicBezTo>
                      <a:pt x="2" y="0"/>
                      <a:pt x="4" y="0"/>
                      <a:pt x="5" y="0"/>
                    </a:cubicBezTo>
                    <a:cubicBezTo>
                      <a:pt x="5" y="0"/>
                      <a:pt x="5" y="0"/>
                      <a:pt x="5" y="0"/>
                    </a:cubicBezTo>
                    <a:cubicBezTo>
                      <a:pt x="7" y="0"/>
                      <a:pt x="9" y="0"/>
                      <a:pt x="10" y="0"/>
                    </a:cubicBezTo>
                    <a:cubicBezTo>
                      <a:pt x="10" y="0"/>
                      <a:pt x="10" y="0"/>
                      <a:pt x="10" y="0"/>
                    </a:cubicBezTo>
                    <a:cubicBezTo>
                      <a:pt x="11" y="0"/>
                      <a:pt x="11" y="1"/>
                      <a:pt x="11" y="1"/>
                    </a:cubicBezTo>
                    <a:cubicBezTo>
                      <a:pt x="11" y="1"/>
                      <a:pt x="11" y="1"/>
                      <a:pt x="11" y="1"/>
                    </a:cubicBezTo>
                    <a:cubicBezTo>
                      <a:pt x="11" y="1"/>
                      <a:pt x="11" y="1"/>
                      <a:pt x="10" y="1"/>
                    </a:cubicBezTo>
                    <a:cubicBezTo>
                      <a:pt x="10" y="1"/>
                      <a:pt x="10" y="1"/>
                      <a:pt x="10" y="1"/>
                    </a:cubicBezTo>
                    <a:cubicBezTo>
                      <a:pt x="9" y="1"/>
                      <a:pt x="7" y="1"/>
                      <a:pt x="5" y="1"/>
                    </a:cubicBezTo>
                    <a:cubicBezTo>
                      <a:pt x="5" y="1"/>
                      <a:pt x="5" y="1"/>
                      <a:pt x="5" y="1"/>
                    </a:cubicBezTo>
                    <a:cubicBezTo>
                      <a:pt x="4" y="1"/>
                      <a:pt x="3" y="1"/>
                      <a:pt x="1" y="1"/>
                    </a:cubicBezTo>
                    <a:cubicBezTo>
                      <a:pt x="1" y="1"/>
                      <a:pt x="1" y="1"/>
                      <a:pt x="1" y="1"/>
                    </a:cubicBezTo>
                    <a:cubicBezTo>
                      <a:pt x="1" y="2"/>
                      <a:pt x="2" y="2"/>
                      <a:pt x="3" y="2"/>
                    </a:cubicBezTo>
                    <a:cubicBezTo>
                      <a:pt x="3" y="2"/>
                      <a:pt x="3" y="2"/>
                      <a:pt x="3" y="2"/>
                    </a:cubicBezTo>
                    <a:cubicBezTo>
                      <a:pt x="4" y="3"/>
                      <a:pt x="5" y="3"/>
                      <a:pt x="7" y="3"/>
                    </a:cubicBezTo>
                    <a:cubicBezTo>
                      <a:pt x="7" y="3"/>
                      <a:pt x="7" y="3"/>
                      <a:pt x="7" y="3"/>
                    </a:cubicBezTo>
                    <a:cubicBezTo>
                      <a:pt x="8" y="3"/>
                      <a:pt x="9" y="3"/>
                      <a:pt x="10" y="3"/>
                    </a:cubicBezTo>
                    <a:cubicBezTo>
                      <a:pt x="10" y="3"/>
                      <a:pt x="10" y="3"/>
                      <a:pt x="10" y="3"/>
                    </a:cubicBezTo>
                    <a:cubicBezTo>
                      <a:pt x="11" y="3"/>
                      <a:pt x="11" y="3"/>
                      <a:pt x="11" y="3"/>
                    </a:cubicBezTo>
                    <a:cubicBezTo>
                      <a:pt x="11" y="3"/>
                      <a:pt x="11" y="3"/>
                      <a:pt x="11" y="3"/>
                    </a:cubicBezTo>
                    <a:cubicBezTo>
                      <a:pt x="12" y="3"/>
                      <a:pt x="12" y="3"/>
                      <a:pt x="12" y="3"/>
                    </a:cubicBezTo>
                    <a:cubicBezTo>
                      <a:pt x="12" y="3"/>
                      <a:pt x="12" y="3"/>
                      <a:pt x="12" y="3"/>
                    </a:cubicBezTo>
                    <a:cubicBezTo>
                      <a:pt x="12" y="4"/>
                      <a:pt x="11" y="4"/>
                      <a:pt x="11" y="4"/>
                    </a:cubicBezTo>
                    <a:cubicBezTo>
                      <a:pt x="11" y="4"/>
                      <a:pt x="11" y="4"/>
                      <a:pt x="11" y="4"/>
                    </a:cubicBezTo>
                    <a:cubicBezTo>
                      <a:pt x="11" y="4"/>
                      <a:pt x="11"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2" name="Freeform 64"/>
              <p:cNvSpPr/>
              <p:nvPr/>
            </p:nvSpPr>
            <p:spPr bwMode="auto">
              <a:xfrm>
                <a:off x="5711" y="2400"/>
                <a:ext cx="37" cy="24"/>
              </a:xfrm>
              <a:custGeom>
                <a:avLst/>
                <a:gdLst>
                  <a:gd name="T0" fmla="*/ 6 w 15"/>
                  <a:gd name="T1" fmla="*/ 9 h 10"/>
                  <a:gd name="T2" fmla="*/ 0 w 15"/>
                  <a:gd name="T3" fmla="*/ 1 h 10"/>
                  <a:gd name="T4" fmla="*/ 0 w 15"/>
                  <a:gd name="T5" fmla="*/ 1 h 10"/>
                  <a:gd name="T6" fmla="*/ 0 w 15"/>
                  <a:gd name="T7" fmla="*/ 1 h 10"/>
                  <a:gd name="T8" fmla="*/ 1 w 15"/>
                  <a:gd name="T9" fmla="*/ 0 h 10"/>
                  <a:gd name="T10" fmla="*/ 1 w 15"/>
                  <a:gd name="T11" fmla="*/ 0 h 10"/>
                  <a:gd name="T12" fmla="*/ 2 w 15"/>
                  <a:gd name="T13" fmla="*/ 0 h 10"/>
                  <a:gd name="T14" fmla="*/ 2 w 15"/>
                  <a:gd name="T15" fmla="*/ 0 h 10"/>
                  <a:gd name="T16" fmla="*/ 6 w 15"/>
                  <a:gd name="T17" fmla="*/ 7 h 10"/>
                  <a:gd name="T18" fmla="*/ 6 w 15"/>
                  <a:gd name="T19" fmla="*/ 7 h 10"/>
                  <a:gd name="T20" fmla="*/ 11 w 15"/>
                  <a:gd name="T21" fmla="*/ 8 h 10"/>
                  <a:gd name="T22" fmla="*/ 11 w 15"/>
                  <a:gd name="T23" fmla="*/ 8 h 10"/>
                  <a:gd name="T24" fmla="*/ 14 w 15"/>
                  <a:gd name="T25" fmla="*/ 8 h 10"/>
                  <a:gd name="T26" fmla="*/ 14 w 15"/>
                  <a:gd name="T27" fmla="*/ 8 h 10"/>
                  <a:gd name="T28" fmla="*/ 15 w 15"/>
                  <a:gd name="T29" fmla="*/ 9 h 10"/>
                  <a:gd name="T30" fmla="*/ 15 w 15"/>
                  <a:gd name="T31" fmla="*/ 9 h 10"/>
                  <a:gd name="T32" fmla="*/ 14 w 15"/>
                  <a:gd name="T33" fmla="*/ 10 h 10"/>
                  <a:gd name="T34" fmla="*/ 14 w 15"/>
                  <a:gd name="T35" fmla="*/ 10 h 10"/>
                  <a:gd name="T36" fmla="*/ 11 w 15"/>
                  <a:gd name="T37" fmla="*/ 10 h 10"/>
                  <a:gd name="T38" fmla="*/ 11 w 15"/>
                  <a:gd name="T39" fmla="*/ 10 h 10"/>
                  <a:gd name="T40" fmla="*/ 6 w 15"/>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0">
                    <a:moveTo>
                      <a:pt x="6" y="9"/>
                    </a:moveTo>
                    <a:cubicBezTo>
                      <a:pt x="1" y="8"/>
                      <a:pt x="1" y="4"/>
                      <a:pt x="0" y="1"/>
                    </a:cubicBezTo>
                    <a:cubicBezTo>
                      <a:pt x="0" y="1"/>
                      <a:pt x="0" y="1"/>
                      <a:pt x="0" y="1"/>
                    </a:cubicBezTo>
                    <a:cubicBezTo>
                      <a:pt x="0" y="1"/>
                      <a:pt x="0" y="1"/>
                      <a:pt x="0" y="1"/>
                    </a:cubicBezTo>
                    <a:cubicBezTo>
                      <a:pt x="0" y="1"/>
                      <a:pt x="0" y="0"/>
                      <a:pt x="1" y="0"/>
                    </a:cubicBezTo>
                    <a:cubicBezTo>
                      <a:pt x="1" y="0"/>
                      <a:pt x="1" y="0"/>
                      <a:pt x="1" y="0"/>
                    </a:cubicBezTo>
                    <a:cubicBezTo>
                      <a:pt x="1" y="0"/>
                      <a:pt x="2" y="0"/>
                      <a:pt x="2" y="0"/>
                    </a:cubicBezTo>
                    <a:cubicBezTo>
                      <a:pt x="2" y="0"/>
                      <a:pt x="2" y="0"/>
                      <a:pt x="2" y="0"/>
                    </a:cubicBezTo>
                    <a:cubicBezTo>
                      <a:pt x="3" y="4"/>
                      <a:pt x="3" y="6"/>
                      <a:pt x="6" y="7"/>
                    </a:cubicBezTo>
                    <a:cubicBezTo>
                      <a:pt x="6" y="7"/>
                      <a:pt x="6" y="7"/>
                      <a:pt x="6" y="7"/>
                    </a:cubicBezTo>
                    <a:cubicBezTo>
                      <a:pt x="7" y="7"/>
                      <a:pt x="9" y="8"/>
                      <a:pt x="11" y="8"/>
                    </a:cubicBezTo>
                    <a:cubicBezTo>
                      <a:pt x="11" y="8"/>
                      <a:pt x="11" y="8"/>
                      <a:pt x="11" y="8"/>
                    </a:cubicBezTo>
                    <a:cubicBezTo>
                      <a:pt x="12" y="8"/>
                      <a:pt x="13" y="8"/>
                      <a:pt x="14" y="8"/>
                    </a:cubicBezTo>
                    <a:cubicBezTo>
                      <a:pt x="14" y="8"/>
                      <a:pt x="14" y="8"/>
                      <a:pt x="14" y="8"/>
                    </a:cubicBezTo>
                    <a:cubicBezTo>
                      <a:pt x="15" y="8"/>
                      <a:pt x="15" y="8"/>
                      <a:pt x="15" y="9"/>
                    </a:cubicBezTo>
                    <a:cubicBezTo>
                      <a:pt x="15" y="9"/>
                      <a:pt x="15" y="9"/>
                      <a:pt x="15" y="9"/>
                    </a:cubicBezTo>
                    <a:cubicBezTo>
                      <a:pt x="15" y="9"/>
                      <a:pt x="15" y="10"/>
                      <a:pt x="14" y="10"/>
                    </a:cubicBezTo>
                    <a:cubicBezTo>
                      <a:pt x="14" y="10"/>
                      <a:pt x="14" y="10"/>
                      <a:pt x="14" y="10"/>
                    </a:cubicBezTo>
                    <a:cubicBezTo>
                      <a:pt x="13" y="10"/>
                      <a:pt x="12" y="10"/>
                      <a:pt x="11" y="10"/>
                    </a:cubicBezTo>
                    <a:cubicBezTo>
                      <a:pt x="11" y="10"/>
                      <a:pt x="11" y="10"/>
                      <a:pt x="11" y="10"/>
                    </a:cubicBezTo>
                    <a:cubicBezTo>
                      <a:pt x="9" y="10"/>
                      <a:pt x="7" y="9"/>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3" name="Freeform 65"/>
              <p:cNvSpPr/>
              <p:nvPr/>
            </p:nvSpPr>
            <p:spPr bwMode="auto">
              <a:xfrm>
                <a:off x="5735" y="2285"/>
                <a:ext cx="20" cy="19"/>
              </a:xfrm>
              <a:custGeom>
                <a:avLst/>
                <a:gdLst>
                  <a:gd name="T0" fmla="*/ 0 w 8"/>
                  <a:gd name="T1" fmla="*/ 0 h 8"/>
                  <a:gd name="T2" fmla="*/ 1 w 8"/>
                  <a:gd name="T3" fmla="*/ 1 h 8"/>
                  <a:gd name="T4" fmla="*/ 4 w 8"/>
                  <a:gd name="T5" fmla="*/ 4 h 8"/>
                  <a:gd name="T6" fmla="*/ 6 w 8"/>
                  <a:gd name="T7" fmla="*/ 5 h 8"/>
                  <a:gd name="T8" fmla="*/ 7 w 8"/>
                  <a:gd name="T9" fmla="*/ 6 h 8"/>
                  <a:gd name="T10" fmla="*/ 8 w 8"/>
                  <a:gd name="T11" fmla="*/ 8 h 8"/>
                  <a:gd name="T12" fmla="*/ 7 w 8"/>
                  <a:gd name="T13" fmla="*/ 7 h 8"/>
                  <a:gd name="T14" fmla="*/ 4 w 8"/>
                  <a:gd name="T15" fmla="*/ 4 h 8"/>
                  <a:gd name="T16" fmla="*/ 2 w 8"/>
                  <a:gd name="T17" fmla="*/ 3 h 8"/>
                  <a:gd name="T18" fmla="*/ 1 w 8"/>
                  <a:gd name="T19" fmla="*/ 2 h 8"/>
                  <a:gd name="T20" fmla="*/ 0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0" y="0"/>
                    </a:moveTo>
                    <a:cubicBezTo>
                      <a:pt x="0" y="0"/>
                      <a:pt x="0" y="0"/>
                      <a:pt x="1" y="1"/>
                    </a:cubicBezTo>
                    <a:cubicBezTo>
                      <a:pt x="2" y="2"/>
                      <a:pt x="3" y="3"/>
                      <a:pt x="4" y="4"/>
                    </a:cubicBezTo>
                    <a:cubicBezTo>
                      <a:pt x="5" y="4"/>
                      <a:pt x="5" y="5"/>
                      <a:pt x="6" y="5"/>
                    </a:cubicBezTo>
                    <a:cubicBezTo>
                      <a:pt x="6" y="5"/>
                      <a:pt x="7" y="6"/>
                      <a:pt x="7" y="6"/>
                    </a:cubicBezTo>
                    <a:cubicBezTo>
                      <a:pt x="8" y="7"/>
                      <a:pt x="8" y="8"/>
                      <a:pt x="8" y="8"/>
                    </a:cubicBezTo>
                    <a:cubicBezTo>
                      <a:pt x="8" y="8"/>
                      <a:pt x="7" y="8"/>
                      <a:pt x="7" y="7"/>
                    </a:cubicBezTo>
                    <a:cubicBezTo>
                      <a:pt x="6" y="6"/>
                      <a:pt x="5" y="5"/>
                      <a:pt x="4" y="4"/>
                    </a:cubicBezTo>
                    <a:cubicBezTo>
                      <a:pt x="3" y="4"/>
                      <a:pt x="3" y="3"/>
                      <a:pt x="2" y="3"/>
                    </a:cubicBezTo>
                    <a:cubicBezTo>
                      <a:pt x="1" y="2"/>
                      <a:pt x="1" y="2"/>
                      <a:pt x="1"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4" name="Freeform 66"/>
              <p:cNvSpPr/>
              <p:nvPr/>
            </p:nvSpPr>
            <p:spPr bwMode="auto">
              <a:xfrm>
                <a:off x="5745" y="2285"/>
                <a:ext cx="15" cy="12"/>
              </a:xfrm>
              <a:custGeom>
                <a:avLst/>
                <a:gdLst>
                  <a:gd name="T0" fmla="*/ 0 w 6"/>
                  <a:gd name="T1" fmla="*/ 0 h 5"/>
                  <a:gd name="T2" fmla="*/ 1 w 6"/>
                  <a:gd name="T3" fmla="*/ 0 h 5"/>
                  <a:gd name="T4" fmla="*/ 3 w 6"/>
                  <a:gd name="T5" fmla="*/ 2 h 5"/>
                  <a:gd name="T6" fmla="*/ 5 w 6"/>
                  <a:gd name="T7" fmla="*/ 4 h 5"/>
                  <a:gd name="T8" fmla="*/ 6 w 6"/>
                  <a:gd name="T9" fmla="*/ 5 h 5"/>
                  <a:gd name="T10" fmla="*/ 5 w 6"/>
                  <a:gd name="T11" fmla="*/ 4 h 5"/>
                  <a:gd name="T12" fmla="*/ 3 w 6"/>
                  <a:gd name="T13" fmla="*/ 3 h 5"/>
                  <a:gd name="T14" fmla="*/ 1 w 6"/>
                  <a:gd name="T15" fmla="*/ 1 h 5"/>
                  <a:gd name="T16" fmla="*/ 0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0"/>
                    </a:moveTo>
                    <a:cubicBezTo>
                      <a:pt x="0" y="0"/>
                      <a:pt x="0" y="0"/>
                      <a:pt x="1" y="0"/>
                    </a:cubicBezTo>
                    <a:cubicBezTo>
                      <a:pt x="2" y="1"/>
                      <a:pt x="2" y="1"/>
                      <a:pt x="3" y="2"/>
                    </a:cubicBezTo>
                    <a:cubicBezTo>
                      <a:pt x="4" y="3"/>
                      <a:pt x="5" y="3"/>
                      <a:pt x="5" y="4"/>
                    </a:cubicBezTo>
                    <a:cubicBezTo>
                      <a:pt x="6" y="5"/>
                      <a:pt x="6" y="5"/>
                      <a:pt x="6" y="5"/>
                    </a:cubicBezTo>
                    <a:cubicBezTo>
                      <a:pt x="6" y="5"/>
                      <a:pt x="5" y="5"/>
                      <a:pt x="5" y="4"/>
                    </a:cubicBezTo>
                    <a:cubicBezTo>
                      <a:pt x="4" y="4"/>
                      <a:pt x="3" y="3"/>
                      <a:pt x="3" y="3"/>
                    </a:cubicBezTo>
                    <a:cubicBezTo>
                      <a:pt x="2" y="2"/>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5" name="Freeform 67"/>
              <p:cNvSpPr/>
              <p:nvPr/>
            </p:nvSpPr>
            <p:spPr bwMode="auto">
              <a:xfrm>
                <a:off x="5775" y="2285"/>
                <a:ext cx="24" cy="27"/>
              </a:xfrm>
              <a:custGeom>
                <a:avLst/>
                <a:gdLst>
                  <a:gd name="T0" fmla="*/ 0 w 10"/>
                  <a:gd name="T1" fmla="*/ 0 h 11"/>
                  <a:gd name="T2" fmla="*/ 1 w 10"/>
                  <a:gd name="T3" fmla="*/ 1 h 11"/>
                  <a:gd name="T4" fmla="*/ 5 w 10"/>
                  <a:gd name="T5" fmla="*/ 5 h 11"/>
                  <a:gd name="T6" fmla="*/ 8 w 10"/>
                  <a:gd name="T7" fmla="*/ 9 h 11"/>
                  <a:gd name="T8" fmla="*/ 10 w 10"/>
                  <a:gd name="T9" fmla="*/ 11 h 11"/>
                  <a:gd name="T10" fmla="*/ 8 w 10"/>
                  <a:gd name="T11" fmla="*/ 9 h 11"/>
                  <a:gd name="T12" fmla="*/ 4 w 10"/>
                  <a:gd name="T13" fmla="*/ 6 h 11"/>
                  <a:gd name="T14" fmla="*/ 1 w 10"/>
                  <a:gd name="T15" fmla="*/ 2 h 11"/>
                  <a:gd name="T16" fmla="*/ 0 w 10"/>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0" y="0"/>
                    </a:moveTo>
                    <a:cubicBezTo>
                      <a:pt x="0" y="0"/>
                      <a:pt x="0" y="1"/>
                      <a:pt x="1" y="1"/>
                    </a:cubicBezTo>
                    <a:cubicBezTo>
                      <a:pt x="3" y="2"/>
                      <a:pt x="4" y="4"/>
                      <a:pt x="5" y="5"/>
                    </a:cubicBezTo>
                    <a:cubicBezTo>
                      <a:pt x="6" y="6"/>
                      <a:pt x="8" y="8"/>
                      <a:pt x="8" y="9"/>
                    </a:cubicBezTo>
                    <a:cubicBezTo>
                      <a:pt x="9" y="10"/>
                      <a:pt x="10" y="11"/>
                      <a:pt x="10" y="11"/>
                    </a:cubicBezTo>
                    <a:cubicBezTo>
                      <a:pt x="10" y="11"/>
                      <a:pt x="9" y="10"/>
                      <a:pt x="8" y="9"/>
                    </a:cubicBezTo>
                    <a:cubicBezTo>
                      <a:pt x="7" y="8"/>
                      <a:pt x="6" y="7"/>
                      <a:pt x="4" y="6"/>
                    </a:cubicBezTo>
                    <a:cubicBezTo>
                      <a:pt x="3" y="4"/>
                      <a:pt x="2" y="3"/>
                      <a:pt x="1"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6" name="Freeform 68"/>
              <p:cNvSpPr/>
              <p:nvPr/>
            </p:nvSpPr>
            <p:spPr bwMode="auto">
              <a:xfrm>
                <a:off x="5789" y="2282"/>
                <a:ext cx="15" cy="15"/>
              </a:xfrm>
              <a:custGeom>
                <a:avLst/>
                <a:gdLst>
                  <a:gd name="T0" fmla="*/ 0 w 6"/>
                  <a:gd name="T1" fmla="*/ 0 h 6"/>
                  <a:gd name="T2" fmla="*/ 1 w 6"/>
                  <a:gd name="T3" fmla="*/ 1 h 6"/>
                  <a:gd name="T4" fmla="*/ 3 w 6"/>
                  <a:gd name="T5" fmla="*/ 3 h 6"/>
                  <a:gd name="T6" fmla="*/ 5 w 6"/>
                  <a:gd name="T7" fmla="*/ 5 h 6"/>
                  <a:gd name="T8" fmla="*/ 6 w 6"/>
                  <a:gd name="T9" fmla="*/ 6 h 6"/>
                  <a:gd name="T10" fmla="*/ 4 w 6"/>
                  <a:gd name="T11" fmla="*/ 5 h 6"/>
                  <a:gd name="T12" fmla="*/ 2 w 6"/>
                  <a:gd name="T13" fmla="*/ 3 h 6"/>
                  <a:gd name="T14" fmla="*/ 0 w 6"/>
                  <a:gd name="T15" fmla="*/ 1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cubicBezTo>
                      <a:pt x="0" y="0"/>
                      <a:pt x="0" y="0"/>
                      <a:pt x="1" y="1"/>
                    </a:cubicBezTo>
                    <a:cubicBezTo>
                      <a:pt x="1" y="2"/>
                      <a:pt x="2" y="2"/>
                      <a:pt x="3" y="3"/>
                    </a:cubicBezTo>
                    <a:cubicBezTo>
                      <a:pt x="4" y="3"/>
                      <a:pt x="4" y="4"/>
                      <a:pt x="5" y="5"/>
                    </a:cubicBezTo>
                    <a:cubicBezTo>
                      <a:pt x="5" y="5"/>
                      <a:pt x="6" y="6"/>
                      <a:pt x="6" y="6"/>
                    </a:cubicBezTo>
                    <a:cubicBezTo>
                      <a:pt x="6" y="6"/>
                      <a:pt x="5" y="5"/>
                      <a:pt x="4" y="5"/>
                    </a:cubicBezTo>
                    <a:cubicBezTo>
                      <a:pt x="4" y="5"/>
                      <a:pt x="3" y="4"/>
                      <a:pt x="2" y="3"/>
                    </a:cubicBezTo>
                    <a:cubicBezTo>
                      <a:pt x="2" y="3"/>
                      <a:pt x="1" y="2"/>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7" name="Freeform 69"/>
              <p:cNvSpPr/>
              <p:nvPr/>
            </p:nvSpPr>
            <p:spPr bwMode="auto">
              <a:xfrm>
                <a:off x="5726" y="2370"/>
                <a:ext cx="22" cy="22"/>
              </a:xfrm>
              <a:custGeom>
                <a:avLst/>
                <a:gdLst>
                  <a:gd name="T0" fmla="*/ 0 w 9"/>
                  <a:gd name="T1" fmla="*/ 0 h 9"/>
                  <a:gd name="T2" fmla="*/ 2 w 9"/>
                  <a:gd name="T3" fmla="*/ 1 h 9"/>
                  <a:gd name="T4" fmla="*/ 5 w 9"/>
                  <a:gd name="T5" fmla="*/ 4 h 9"/>
                  <a:gd name="T6" fmla="*/ 7 w 9"/>
                  <a:gd name="T7" fmla="*/ 5 h 9"/>
                  <a:gd name="T8" fmla="*/ 8 w 9"/>
                  <a:gd name="T9" fmla="*/ 7 h 9"/>
                  <a:gd name="T10" fmla="*/ 9 w 9"/>
                  <a:gd name="T11" fmla="*/ 8 h 9"/>
                  <a:gd name="T12" fmla="*/ 9 w 9"/>
                  <a:gd name="T13" fmla="*/ 9 h 9"/>
                  <a:gd name="T14" fmla="*/ 8 w 9"/>
                  <a:gd name="T15" fmla="*/ 7 h 9"/>
                  <a:gd name="T16" fmla="*/ 4 w 9"/>
                  <a:gd name="T17" fmla="*/ 5 h 9"/>
                  <a:gd name="T18" fmla="*/ 0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0" y="0"/>
                    </a:moveTo>
                    <a:cubicBezTo>
                      <a:pt x="0" y="0"/>
                      <a:pt x="1" y="0"/>
                      <a:pt x="2" y="1"/>
                    </a:cubicBezTo>
                    <a:cubicBezTo>
                      <a:pt x="3" y="2"/>
                      <a:pt x="4" y="3"/>
                      <a:pt x="5" y="4"/>
                    </a:cubicBezTo>
                    <a:cubicBezTo>
                      <a:pt x="6" y="4"/>
                      <a:pt x="6" y="5"/>
                      <a:pt x="7" y="5"/>
                    </a:cubicBezTo>
                    <a:cubicBezTo>
                      <a:pt x="7" y="6"/>
                      <a:pt x="8" y="7"/>
                      <a:pt x="8" y="7"/>
                    </a:cubicBezTo>
                    <a:cubicBezTo>
                      <a:pt x="9" y="7"/>
                      <a:pt x="9" y="8"/>
                      <a:pt x="9" y="8"/>
                    </a:cubicBezTo>
                    <a:cubicBezTo>
                      <a:pt x="9" y="9"/>
                      <a:pt x="9" y="9"/>
                      <a:pt x="9" y="9"/>
                    </a:cubicBezTo>
                    <a:cubicBezTo>
                      <a:pt x="9" y="9"/>
                      <a:pt x="9" y="8"/>
                      <a:pt x="8" y="7"/>
                    </a:cubicBezTo>
                    <a:cubicBezTo>
                      <a:pt x="7" y="7"/>
                      <a:pt x="6" y="6"/>
                      <a:pt x="4" y="5"/>
                    </a:cubicBezTo>
                    <a:cubicBezTo>
                      <a:pt x="2" y="2"/>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8" name="Freeform 70"/>
              <p:cNvSpPr/>
              <p:nvPr/>
            </p:nvSpPr>
            <p:spPr bwMode="auto">
              <a:xfrm>
                <a:off x="5745" y="2370"/>
                <a:ext cx="20" cy="22"/>
              </a:xfrm>
              <a:custGeom>
                <a:avLst/>
                <a:gdLst>
                  <a:gd name="T0" fmla="*/ 0 w 8"/>
                  <a:gd name="T1" fmla="*/ 0 h 9"/>
                  <a:gd name="T2" fmla="*/ 1 w 8"/>
                  <a:gd name="T3" fmla="*/ 2 h 9"/>
                  <a:gd name="T4" fmla="*/ 4 w 8"/>
                  <a:gd name="T5" fmla="*/ 4 h 9"/>
                  <a:gd name="T6" fmla="*/ 7 w 8"/>
                  <a:gd name="T7" fmla="*/ 7 h 9"/>
                  <a:gd name="T8" fmla="*/ 8 w 8"/>
                  <a:gd name="T9" fmla="*/ 8 h 9"/>
                  <a:gd name="T10" fmla="*/ 8 w 8"/>
                  <a:gd name="T11" fmla="*/ 9 h 9"/>
                  <a:gd name="T12" fmla="*/ 7 w 8"/>
                  <a:gd name="T13" fmla="*/ 7 h 9"/>
                  <a:gd name="T14" fmla="*/ 4 w 8"/>
                  <a:gd name="T15" fmla="*/ 5 h 9"/>
                  <a:gd name="T16" fmla="*/ 1 w 8"/>
                  <a:gd name="T17" fmla="*/ 2 h 9"/>
                  <a:gd name="T18" fmla="*/ 0 w 8"/>
                  <a:gd name="T19" fmla="*/ 1 h 9"/>
                  <a:gd name="T20" fmla="*/ 0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0"/>
                    </a:moveTo>
                    <a:cubicBezTo>
                      <a:pt x="0" y="0"/>
                      <a:pt x="0" y="1"/>
                      <a:pt x="1" y="2"/>
                    </a:cubicBezTo>
                    <a:cubicBezTo>
                      <a:pt x="2" y="2"/>
                      <a:pt x="3" y="3"/>
                      <a:pt x="4" y="4"/>
                    </a:cubicBezTo>
                    <a:cubicBezTo>
                      <a:pt x="6" y="5"/>
                      <a:pt x="7" y="6"/>
                      <a:pt x="7" y="7"/>
                    </a:cubicBezTo>
                    <a:cubicBezTo>
                      <a:pt x="8" y="7"/>
                      <a:pt x="8" y="8"/>
                      <a:pt x="8" y="8"/>
                    </a:cubicBezTo>
                    <a:cubicBezTo>
                      <a:pt x="8" y="8"/>
                      <a:pt x="8" y="9"/>
                      <a:pt x="8" y="9"/>
                    </a:cubicBezTo>
                    <a:cubicBezTo>
                      <a:pt x="8" y="9"/>
                      <a:pt x="8" y="8"/>
                      <a:pt x="7" y="7"/>
                    </a:cubicBezTo>
                    <a:cubicBezTo>
                      <a:pt x="6" y="7"/>
                      <a:pt x="5" y="6"/>
                      <a:pt x="4" y="5"/>
                    </a:cubicBezTo>
                    <a:cubicBezTo>
                      <a:pt x="3" y="4"/>
                      <a:pt x="2" y="3"/>
                      <a:pt x="1" y="2"/>
                    </a:cubicBezTo>
                    <a:cubicBezTo>
                      <a:pt x="0" y="2"/>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9" name="Freeform 71"/>
              <p:cNvSpPr/>
              <p:nvPr/>
            </p:nvSpPr>
            <p:spPr bwMode="auto">
              <a:xfrm>
                <a:off x="5721" y="2410"/>
                <a:ext cx="27" cy="12"/>
              </a:xfrm>
              <a:custGeom>
                <a:avLst/>
                <a:gdLst>
                  <a:gd name="T0" fmla="*/ 1 w 11"/>
                  <a:gd name="T1" fmla="*/ 3 h 5"/>
                  <a:gd name="T2" fmla="*/ 1 w 11"/>
                  <a:gd name="T3" fmla="*/ 1 h 5"/>
                  <a:gd name="T4" fmla="*/ 3 w 11"/>
                  <a:gd name="T5" fmla="*/ 1 h 5"/>
                  <a:gd name="T6" fmla="*/ 3 w 11"/>
                  <a:gd name="T7" fmla="*/ 3 h 5"/>
                  <a:gd name="T8" fmla="*/ 2 w 11"/>
                  <a:gd name="T9" fmla="*/ 2 h 5"/>
                  <a:gd name="T10" fmla="*/ 4 w 11"/>
                  <a:gd name="T11" fmla="*/ 1 h 5"/>
                  <a:gd name="T12" fmla="*/ 5 w 11"/>
                  <a:gd name="T13" fmla="*/ 1 h 5"/>
                  <a:gd name="T14" fmla="*/ 5 w 11"/>
                  <a:gd name="T15" fmla="*/ 4 h 5"/>
                  <a:gd name="T16" fmla="*/ 5 w 11"/>
                  <a:gd name="T17" fmla="*/ 2 h 5"/>
                  <a:gd name="T18" fmla="*/ 8 w 11"/>
                  <a:gd name="T19" fmla="*/ 1 h 5"/>
                  <a:gd name="T20" fmla="*/ 8 w 11"/>
                  <a:gd name="T21" fmla="*/ 2 h 5"/>
                  <a:gd name="T22" fmla="*/ 8 w 11"/>
                  <a:gd name="T23" fmla="*/ 4 h 5"/>
                  <a:gd name="T24" fmla="*/ 7 w 11"/>
                  <a:gd name="T25" fmla="*/ 2 h 5"/>
                  <a:gd name="T26" fmla="*/ 10 w 11"/>
                  <a:gd name="T27" fmla="*/ 1 h 5"/>
                  <a:gd name="T28" fmla="*/ 10 w 11"/>
                  <a:gd name="T29" fmla="*/ 2 h 5"/>
                  <a:gd name="T30" fmla="*/ 9 w 11"/>
                  <a:gd name="T31" fmla="*/ 3 h 5"/>
                  <a:gd name="T32" fmla="*/ 11 w 11"/>
                  <a:gd name="T33" fmla="*/ 1 h 5"/>
                  <a:gd name="T34" fmla="*/ 11 w 11"/>
                  <a:gd name="T35" fmla="*/ 1 h 5"/>
                  <a:gd name="T36" fmla="*/ 11 w 11"/>
                  <a:gd name="T37" fmla="*/ 2 h 5"/>
                  <a:gd name="T38" fmla="*/ 9 w 11"/>
                  <a:gd name="T39" fmla="*/ 4 h 5"/>
                  <a:gd name="T40" fmla="*/ 9 w 11"/>
                  <a:gd name="T41" fmla="*/ 4 h 5"/>
                  <a:gd name="T42" fmla="*/ 8 w 11"/>
                  <a:gd name="T43" fmla="*/ 3 h 5"/>
                  <a:gd name="T44" fmla="*/ 9 w 11"/>
                  <a:gd name="T45" fmla="*/ 2 h 5"/>
                  <a:gd name="T46" fmla="*/ 7 w 11"/>
                  <a:gd name="T47" fmla="*/ 5 h 5"/>
                  <a:gd name="T48" fmla="*/ 6 w 11"/>
                  <a:gd name="T49" fmla="*/ 4 h 5"/>
                  <a:gd name="T50" fmla="*/ 6 w 11"/>
                  <a:gd name="T51" fmla="*/ 3 h 5"/>
                  <a:gd name="T52" fmla="*/ 7 w 11"/>
                  <a:gd name="T53" fmla="*/ 3 h 5"/>
                  <a:gd name="T54" fmla="*/ 4 w 11"/>
                  <a:gd name="T55" fmla="*/ 5 h 5"/>
                  <a:gd name="T56" fmla="*/ 3 w 11"/>
                  <a:gd name="T57" fmla="*/ 4 h 5"/>
                  <a:gd name="T58" fmla="*/ 4 w 11"/>
                  <a:gd name="T59" fmla="*/ 1 h 5"/>
                  <a:gd name="T60" fmla="*/ 4 w 11"/>
                  <a:gd name="T61" fmla="*/ 3 h 5"/>
                  <a:gd name="T62" fmla="*/ 2 w 11"/>
                  <a:gd name="T63" fmla="*/ 4 h 5"/>
                  <a:gd name="T64" fmla="*/ 1 w 11"/>
                  <a:gd name="T65" fmla="*/ 4 h 5"/>
                  <a:gd name="T66" fmla="*/ 2 w 11"/>
                  <a:gd name="T67" fmla="*/ 1 h 5"/>
                  <a:gd name="T68" fmla="*/ 0 w 11"/>
                  <a:gd name="T69" fmla="*/ 3 h 5"/>
                  <a:gd name="T70" fmla="*/ 0 w 11"/>
                  <a:gd name="T7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 h="5">
                    <a:moveTo>
                      <a:pt x="1" y="0"/>
                    </a:moveTo>
                    <a:cubicBezTo>
                      <a:pt x="1" y="1"/>
                      <a:pt x="1" y="2"/>
                      <a:pt x="1" y="3"/>
                    </a:cubicBezTo>
                    <a:cubicBezTo>
                      <a:pt x="0" y="3"/>
                      <a:pt x="0" y="3"/>
                      <a:pt x="0" y="3"/>
                    </a:cubicBezTo>
                    <a:cubicBezTo>
                      <a:pt x="1" y="2"/>
                      <a:pt x="1" y="1"/>
                      <a:pt x="1" y="1"/>
                    </a:cubicBezTo>
                    <a:cubicBezTo>
                      <a:pt x="2" y="0"/>
                      <a:pt x="2" y="0"/>
                      <a:pt x="2" y="0"/>
                    </a:cubicBezTo>
                    <a:cubicBezTo>
                      <a:pt x="2" y="1"/>
                      <a:pt x="3" y="1"/>
                      <a:pt x="3" y="1"/>
                    </a:cubicBezTo>
                    <a:cubicBezTo>
                      <a:pt x="3" y="1"/>
                      <a:pt x="3" y="1"/>
                      <a:pt x="3" y="1"/>
                    </a:cubicBezTo>
                    <a:cubicBezTo>
                      <a:pt x="3" y="3"/>
                      <a:pt x="3" y="3"/>
                      <a:pt x="3" y="3"/>
                    </a:cubicBezTo>
                    <a:cubicBezTo>
                      <a:pt x="2" y="3"/>
                      <a:pt x="2" y="3"/>
                      <a:pt x="2" y="3"/>
                    </a:cubicBezTo>
                    <a:cubicBezTo>
                      <a:pt x="2" y="3"/>
                      <a:pt x="2" y="3"/>
                      <a:pt x="2" y="2"/>
                    </a:cubicBezTo>
                    <a:cubicBezTo>
                      <a:pt x="3" y="2"/>
                      <a:pt x="3" y="2"/>
                      <a:pt x="3" y="2"/>
                    </a:cubicBezTo>
                    <a:cubicBezTo>
                      <a:pt x="3" y="2"/>
                      <a:pt x="3" y="1"/>
                      <a:pt x="4" y="1"/>
                    </a:cubicBezTo>
                    <a:cubicBezTo>
                      <a:pt x="4" y="0"/>
                      <a:pt x="5" y="0"/>
                      <a:pt x="5" y="1"/>
                    </a:cubicBezTo>
                    <a:cubicBezTo>
                      <a:pt x="5" y="1"/>
                      <a:pt x="6" y="1"/>
                      <a:pt x="5" y="1"/>
                    </a:cubicBezTo>
                    <a:cubicBezTo>
                      <a:pt x="5" y="1"/>
                      <a:pt x="5" y="1"/>
                      <a:pt x="5" y="1"/>
                    </a:cubicBezTo>
                    <a:cubicBezTo>
                      <a:pt x="5" y="4"/>
                      <a:pt x="5" y="4"/>
                      <a:pt x="5" y="4"/>
                    </a:cubicBezTo>
                    <a:cubicBezTo>
                      <a:pt x="4" y="3"/>
                      <a:pt x="4" y="3"/>
                      <a:pt x="4" y="3"/>
                    </a:cubicBezTo>
                    <a:cubicBezTo>
                      <a:pt x="5" y="2"/>
                      <a:pt x="5" y="2"/>
                      <a:pt x="5" y="2"/>
                    </a:cubicBezTo>
                    <a:cubicBezTo>
                      <a:pt x="6" y="1"/>
                      <a:pt x="6" y="1"/>
                      <a:pt x="6" y="1"/>
                    </a:cubicBezTo>
                    <a:cubicBezTo>
                      <a:pt x="7" y="1"/>
                      <a:pt x="7" y="1"/>
                      <a:pt x="8" y="1"/>
                    </a:cubicBezTo>
                    <a:cubicBezTo>
                      <a:pt x="8" y="2"/>
                      <a:pt x="8" y="2"/>
                      <a:pt x="8" y="2"/>
                    </a:cubicBezTo>
                    <a:cubicBezTo>
                      <a:pt x="8" y="2"/>
                      <a:pt x="8" y="2"/>
                      <a:pt x="8" y="2"/>
                    </a:cubicBezTo>
                    <a:cubicBezTo>
                      <a:pt x="8" y="2"/>
                      <a:pt x="8" y="3"/>
                      <a:pt x="8" y="3"/>
                    </a:cubicBezTo>
                    <a:cubicBezTo>
                      <a:pt x="8" y="4"/>
                      <a:pt x="8" y="4"/>
                      <a:pt x="8" y="4"/>
                    </a:cubicBezTo>
                    <a:cubicBezTo>
                      <a:pt x="6" y="3"/>
                      <a:pt x="6" y="3"/>
                      <a:pt x="6" y="3"/>
                    </a:cubicBezTo>
                    <a:cubicBezTo>
                      <a:pt x="7" y="3"/>
                      <a:pt x="7" y="2"/>
                      <a:pt x="7" y="2"/>
                    </a:cubicBezTo>
                    <a:cubicBezTo>
                      <a:pt x="9" y="1"/>
                      <a:pt x="9" y="1"/>
                      <a:pt x="9" y="1"/>
                    </a:cubicBezTo>
                    <a:cubicBezTo>
                      <a:pt x="9" y="1"/>
                      <a:pt x="9" y="1"/>
                      <a:pt x="10" y="1"/>
                    </a:cubicBezTo>
                    <a:cubicBezTo>
                      <a:pt x="10" y="1"/>
                      <a:pt x="10" y="1"/>
                      <a:pt x="10" y="2"/>
                    </a:cubicBezTo>
                    <a:cubicBezTo>
                      <a:pt x="10" y="2"/>
                      <a:pt x="10" y="2"/>
                      <a:pt x="10" y="2"/>
                    </a:cubicBezTo>
                    <a:cubicBezTo>
                      <a:pt x="10" y="4"/>
                      <a:pt x="10" y="4"/>
                      <a:pt x="10" y="4"/>
                    </a:cubicBezTo>
                    <a:cubicBezTo>
                      <a:pt x="9" y="3"/>
                      <a:pt x="9" y="3"/>
                      <a:pt x="9" y="3"/>
                    </a:cubicBezTo>
                    <a:cubicBezTo>
                      <a:pt x="9" y="3"/>
                      <a:pt x="10" y="2"/>
                      <a:pt x="11" y="1"/>
                    </a:cubicBezTo>
                    <a:cubicBezTo>
                      <a:pt x="11" y="1"/>
                      <a:pt x="11" y="1"/>
                      <a:pt x="11" y="1"/>
                    </a:cubicBezTo>
                    <a:cubicBezTo>
                      <a:pt x="11" y="1"/>
                      <a:pt x="11" y="1"/>
                      <a:pt x="11" y="1"/>
                    </a:cubicBezTo>
                    <a:cubicBezTo>
                      <a:pt x="11" y="1"/>
                      <a:pt x="11" y="1"/>
                      <a:pt x="11" y="1"/>
                    </a:cubicBezTo>
                    <a:cubicBezTo>
                      <a:pt x="11" y="2"/>
                      <a:pt x="11" y="2"/>
                      <a:pt x="11" y="3"/>
                    </a:cubicBezTo>
                    <a:cubicBezTo>
                      <a:pt x="11" y="2"/>
                      <a:pt x="11" y="2"/>
                      <a:pt x="11" y="2"/>
                    </a:cubicBezTo>
                    <a:cubicBezTo>
                      <a:pt x="11" y="2"/>
                      <a:pt x="11" y="2"/>
                      <a:pt x="11" y="2"/>
                    </a:cubicBezTo>
                    <a:cubicBezTo>
                      <a:pt x="11" y="2"/>
                      <a:pt x="10" y="3"/>
                      <a:pt x="9" y="4"/>
                    </a:cubicBezTo>
                    <a:cubicBezTo>
                      <a:pt x="9" y="4"/>
                      <a:pt x="9" y="4"/>
                      <a:pt x="9" y="4"/>
                    </a:cubicBezTo>
                    <a:cubicBezTo>
                      <a:pt x="9" y="4"/>
                      <a:pt x="9" y="4"/>
                      <a:pt x="9" y="4"/>
                    </a:cubicBezTo>
                    <a:cubicBezTo>
                      <a:pt x="9" y="3"/>
                      <a:pt x="9" y="3"/>
                      <a:pt x="9" y="3"/>
                    </a:cubicBezTo>
                    <a:cubicBezTo>
                      <a:pt x="8" y="3"/>
                      <a:pt x="8" y="3"/>
                      <a:pt x="8" y="3"/>
                    </a:cubicBezTo>
                    <a:cubicBezTo>
                      <a:pt x="8" y="2"/>
                      <a:pt x="8" y="2"/>
                      <a:pt x="8" y="2"/>
                    </a:cubicBezTo>
                    <a:cubicBezTo>
                      <a:pt x="9" y="2"/>
                      <a:pt x="9" y="2"/>
                      <a:pt x="9" y="2"/>
                    </a:cubicBezTo>
                    <a:cubicBezTo>
                      <a:pt x="9" y="3"/>
                      <a:pt x="9" y="3"/>
                      <a:pt x="9" y="3"/>
                    </a:cubicBezTo>
                    <a:cubicBezTo>
                      <a:pt x="8" y="4"/>
                      <a:pt x="8" y="4"/>
                      <a:pt x="7" y="5"/>
                    </a:cubicBezTo>
                    <a:cubicBezTo>
                      <a:pt x="7" y="5"/>
                      <a:pt x="7" y="5"/>
                      <a:pt x="6" y="5"/>
                    </a:cubicBezTo>
                    <a:cubicBezTo>
                      <a:pt x="6" y="4"/>
                      <a:pt x="6" y="4"/>
                      <a:pt x="6" y="4"/>
                    </a:cubicBezTo>
                    <a:cubicBezTo>
                      <a:pt x="6" y="4"/>
                      <a:pt x="6" y="4"/>
                      <a:pt x="6" y="4"/>
                    </a:cubicBezTo>
                    <a:cubicBezTo>
                      <a:pt x="6" y="3"/>
                      <a:pt x="6" y="3"/>
                      <a:pt x="6" y="3"/>
                    </a:cubicBezTo>
                    <a:cubicBezTo>
                      <a:pt x="6" y="2"/>
                      <a:pt x="6" y="2"/>
                      <a:pt x="6" y="2"/>
                    </a:cubicBezTo>
                    <a:cubicBezTo>
                      <a:pt x="7" y="3"/>
                      <a:pt x="7" y="3"/>
                      <a:pt x="7" y="3"/>
                    </a:cubicBezTo>
                    <a:cubicBezTo>
                      <a:pt x="6" y="4"/>
                      <a:pt x="6" y="4"/>
                      <a:pt x="6" y="4"/>
                    </a:cubicBezTo>
                    <a:cubicBezTo>
                      <a:pt x="4" y="5"/>
                      <a:pt x="4" y="5"/>
                      <a:pt x="4" y="5"/>
                    </a:cubicBezTo>
                    <a:cubicBezTo>
                      <a:pt x="4" y="5"/>
                      <a:pt x="3" y="5"/>
                      <a:pt x="3" y="5"/>
                    </a:cubicBezTo>
                    <a:cubicBezTo>
                      <a:pt x="3" y="5"/>
                      <a:pt x="3" y="4"/>
                      <a:pt x="3" y="4"/>
                    </a:cubicBezTo>
                    <a:cubicBezTo>
                      <a:pt x="3" y="4"/>
                      <a:pt x="3" y="4"/>
                      <a:pt x="3" y="4"/>
                    </a:cubicBezTo>
                    <a:cubicBezTo>
                      <a:pt x="4" y="1"/>
                      <a:pt x="4" y="1"/>
                      <a:pt x="4" y="1"/>
                    </a:cubicBezTo>
                    <a:cubicBezTo>
                      <a:pt x="5" y="2"/>
                      <a:pt x="5" y="2"/>
                      <a:pt x="5" y="2"/>
                    </a:cubicBezTo>
                    <a:cubicBezTo>
                      <a:pt x="5" y="2"/>
                      <a:pt x="4" y="3"/>
                      <a:pt x="4" y="3"/>
                    </a:cubicBezTo>
                    <a:cubicBezTo>
                      <a:pt x="3" y="4"/>
                      <a:pt x="3" y="4"/>
                      <a:pt x="3" y="4"/>
                    </a:cubicBezTo>
                    <a:cubicBezTo>
                      <a:pt x="3" y="4"/>
                      <a:pt x="3" y="4"/>
                      <a:pt x="2" y="4"/>
                    </a:cubicBezTo>
                    <a:cubicBezTo>
                      <a:pt x="2" y="5"/>
                      <a:pt x="1" y="4"/>
                      <a:pt x="1" y="4"/>
                    </a:cubicBezTo>
                    <a:cubicBezTo>
                      <a:pt x="1" y="4"/>
                      <a:pt x="1" y="4"/>
                      <a:pt x="1" y="4"/>
                    </a:cubicBezTo>
                    <a:cubicBezTo>
                      <a:pt x="1" y="1"/>
                      <a:pt x="1" y="1"/>
                      <a:pt x="1" y="1"/>
                    </a:cubicBezTo>
                    <a:cubicBezTo>
                      <a:pt x="2" y="1"/>
                      <a:pt x="2" y="1"/>
                      <a:pt x="2" y="1"/>
                    </a:cubicBezTo>
                    <a:cubicBezTo>
                      <a:pt x="2" y="2"/>
                      <a:pt x="1" y="3"/>
                      <a:pt x="1" y="3"/>
                    </a:cubicBezTo>
                    <a:cubicBezTo>
                      <a:pt x="0" y="3"/>
                      <a:pt x="0" y="3"/>
                      <a:pt x="0" y="3"/>
                    </a:cubicBezTo>
                    <a:cubicBezTo>
                      <a:pt x="0" y="3"/>
                      <a:pt x="0" y="3"/>
                      <a:pt x="0" y="3"/>
                    </a:cubicBezTo>
                    <a:cubicBezTo>
                      <a:pt x="0" y="3"/>
                      <a:pt x="0" y="3"/>
                      <a:pt x="0" y="3"/>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0" name="Freeform 72"/>
              <p:cNvSpPr/>
              <p:nvPr/>
            </p:nvSpPr>
            <p:spPr bwMode="auto">
              <a:xfrm>
                <a:off x="5674" y="2348"/>
                <a:ext cx="17" cy="5"/>
              </a:xfrm>
              <a:custGeom>
                <a:avLst/>
                <a:gdLst>
                  <a:gd name="T0" fmla="*/ 0 w 7"/>
                  <a:gd name="T1" fmla="*/ 1 h 2"/>
                  <a:gd name="T2" fmla="*/ 4 w 7"/>
                  <a:gd name="T3" fmla="*/ 0 h 2"/>
                  <a:gd name="T4" fmla="*/ 7 w 7"/>
                  <a:gd name="T5" fmla="*/ 0 h 2"/>
                  <a:gd name="T6" fmla="*/ 4 w 7"/>
                  <a:gd name="T7" fmla="*/ 2 h 2"/>
                  <a:gd name="T8" fmla="*/ 0 w 7"/>
                  <a:gd name="T9" fmla="*/ 1 h 2"/>
                </a:gdLst>
                <a:ahLst/>
                <a:cxnLst>
                  <a:cxn ang="0">
                    <a:pos x="T0" y="T1"/>
                  </a:cxn>
                  <a:cxn ang="0">
                    <a:pos x="T2" y="T3"/>
                  </a:cxn>
                  <a:cxn ang="0">
                    <a:pos x="T4" y="T5"/>
                  </a:cxn>
                  <a:cxn ang="0">
                    <a:pos x="T6" y="T7"/>
                  </a:cxn>
                  <a:cxn ang="0">
                    <a:pos x="T8" y="T9"/>
                  </a:cxn>
                </a:cxnLst>
                <a:rect l="0" t="0" r="r" b="b"/>
                <a:pathLst>
                  <a:path w="7" h="2">
                    <a:moveTo>
                      <a:pt x="0" y="1"/>
                    </a:moveTo>
                    <a:cubicBezTo>
                      <a:pt x="0" y="1"/>
                      <a:pt x="2" y="0"/>
                      <a:pt x="4" y="0"/>
                    </a:cubicBezTo>
                    <a:cubicBezTo>
                      <a:pt x="5" y="0"/>
                      <a:pt x="7" y="0"/>
                      <a:pt x="7" y="0"/>
                    </a:cubicBezTo>
                    <a:cubicBezTo>
                      <a:pt x="7" y="0"/>
                      <a:pt x="5" y="2"/>
                      <a:pt x="4" y="2"/>
                    </a:cubicBezTo>
                    <a:cubicBezTo>
                      <a:pt x="2"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1" name="Freeform 73"/>
              <p:cNvSpPr/>
              <p:nvPr/>
            </p:nvSpPr>
            <p:spPr bwMode="auto">
              <a:xfrm>
                <a:off x="5677" y="2326"/>
                <a:ext cx="17" cy="10"/>
              </a:xfrm>
              <a:custGeom>
                <a:avLst/>
                <a:gdLst>
                  <a:gd name="T0" fmla="*/ 0 w 7"/>
                  <a:gd name="T1" fmla="*/ 0 h 4"/>
                  <a:gd name="T2" fmla="*/ 4 w 7"/>
                  <a:gd name="T3" fmla="*/ 1 h 4"/>
                  <a:gd name="T4" fmla="*/ 7 w 7"/>
                  <a:gd name="T5" fmla="*/ 2 h 4"/>
                  <a:gd name="T6" fmla="*/ 7 w 7"/>
                  <a:gd name="T7" fmla="*/ 4 h 4"/>
                  <a:gd name="T8" fmla="*/ 6 w 7"/>
                  <a:gd name="T9" fmla="*/ 3 h 4"/>
                  <a:gd name="T10" fmla="*/ 3 w 7"/>
                  <a:gd name="T11" fmla="*/ 3 h 4"/>
                  <a:gd name="T12" fmla="*/ 1 w 7"/>
                  <a:gd name="T13" fmla="*/ 1 h 4"/>
                  <a:gd name="T14" fmla="*/ 0 w 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0" y="0"/>
                    </a:moveTo>
                    <a:cubicBezTo>
                      <a:pt x="0" y="0"/>
                      <a:pt x="2" y="0"/>
                      <a:pt x="4" y="1"/>
                    </a:cubicBezTo>
                    <a:cubicBezTo>
                      <a:pt x="5" y="1"/>
                      <a:pt x="6" y="2"/>
                      <a:pt x="7" y="2"/>
                    </a:cubicBezTo>
                    <a:cubicBezTo>
                      <a:pt x="7" y="3"/>
                      <a:pt x="7" y="4"/>
                      <a:pt x="7" y="4"/>
                    </a:cubicBezTo>
                    <a:cubicBezTo>
                      <a:pt x="7" y="4"/>
                      <a:pt x="7" y="3"/>
                      <a:pt x="6" y="3"/>
                    </a:cubicBezTo>
                    <a:cubicBezTo>
                      <a:pt x="5" y="3"/>
                      <a:pt x="4" y="3"/>
                      <a:pt x="3" y="3"/>
                    </a:cubicBezTo>
                    <a:cubicBezTo>
                      <a:pt x="3" y="2"/>
                      <a:pt x="2" y="2"/>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2" name="Freeform 74"/>
              <p:cNvSpPr/>
              <p:nvPr/>
            </p:nvSpPr>
            <p:spPr bwMode="auto">
              <a:xfrm>
                <a:off x="5689" y="2299"/>
                <a:ext cx="12" cy="22"/>
              </a:xfrm>
              <a:custGeom>
                <a:avLst/>
                <a:gdLst>
                  <a:gd name="T0" fmla="*/ 0 w 5"/>
                  <a:gd name="T1" fmla="*/ 0 h 9"/>
                  <a:gd name="T2" fmla="*/ 1 w 5"/>
                  <a:gd name="T3" fmla="*/ 1 h 9"/>
                  <a:gd name="T4" fmla="*/ 4 w 5"/>
                  <a:gd name="T5" fmla="*/ 4 h 9"/>
                  <a:gd name="T6" fmla="*/ 5 w 5"/>
                  <a:gd name="T7" fmla="*/ 7 h 9"/>
                  <a:gd name="T8" fmla="*/ 5 w 5"/>
                  <a:gd name="T9" fmla="*/ 9 h 9"/>
                  <a:gd name="T10" fmla="*/ 4 w 5"/>
                  <a:gd name="T11" fmla="*/ 8 h 9"/>
                  <a:gd name="T12" fmla="*/ 2 w 5"/>
                  <a:gd name="T13" fmla="*/ 5 h 9"/>
                  <a:gd name="T14" fmla="*/ 0 w 5"/>
                  <a:gd name="T15" fmla="*/ 2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0" y="0"/>
                    </a:moveTo>
                    <a:cubicBezTo>
                      <a:pt x="0" y="0"/>
                      <a:pt x="0" y="0"/>
                      <a:pt x="1" y="1"/>
                    </a:cubicBezTo>
                    <a:cubicBezTo>
                      <a:pt x="2" y="2"/>
                      <a:pt x="3" y="3"/>
                      <a:pt x="4" y="4"/>
                    </a:cubicBezTo>
                    <a:cubicBezTo>
                      <a:pt x="4" y="5"/>
                      <a:pt x="5" y="6"/>
                      <a:pt x="5" y="7"/>
                    </a:cubicBezTo>
                    <a:cubicBezTo>
                      <a:pt x="5" y="8"/>
                      <a:pt x="5" y="9"/>
                      <a:pt x="5" y="9"/>
                    </a:cubicBezTo>
                    <a:cubicBezTo>
                      <a:pt x="5" y="9"/>
                      <a:pt x="5" y="8"/>
                      <a:pt x="4" y="8"/>
                    </a:cubicBezTo>
                    <a:cubicBezTo>
                      <a:pt x="4" y="7"/>
                      <a:pt x="3" y="6"/>
                      <a:pt x="2" y="5"/>
                    </a:cubicBezTo>
                    <a:cubicBezTo>
                      <a:pt x="1" y="4"/>
                      <a:pt x="0" y="3"/>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3" name="Freeform 75"/>
              <p:cNvSpPr/>
              <p:nvPr/>
            </p:nvSpPr>
            <p:spPr bwMode="auto">
              <a:xfrm>
                <a:off x="5745" y="2314"/>
                <a:ext cx="54" cy="42"/>
              </a:xfrm>
              <a:custGeom>
                <a:avLst/>
                <a:gdLst>
                  <a:gd name="T0" fmla="*/ 15 w 22"/>
                  <a:gd name="T1" fmla="*/ 17 h 17"/>
                  <a:gd name="T2" fmla="*/ 17 w 22"/>
                  <a:gd name="T3" fmla="*/ 16 h 17"/>
                  <a:gd name="T4" fmla="*/ 19 w 22"/>
                  <a:gd name="T5" fmla="*/ 15 h 17"/>
                  <a:gd name="T6" fmla="*/ 20 w 22"/>
                  <a:gd name="T7" fmla="*/ 12 h 17"/>
                  <a:gd name="T8" fmla="*/ 20 w 22"/>
                  <a:gd name="T9" fmla="*/ 8 h 17"/>
                  <a:gd name="T10" fmla="*/ 19 w 22"/>
                  <a:gd name="T11" fmla="*/ 4 h 17"/>
                  <a:gd name="T12" fmla="*/ 16 w 22"/>
                  <a:gd name="T13" fmla="*/ 2 h 17"/>
                  <a:gd name="T14" fmla="*/ 11 w 22"/>
                  <a:gd name="T15" fmla="*/ 2 h 17"/>
                  <a:gd name="T16" fmla="*/ 7 w 22"/>
                  <a:gd name="T17" fmla="*/ 2 h 17"/>
                  <a:gd name="T18" fmla="*/ 3 w 22"/>
                  <a:gd name="T19" fmla="*/ 4 h 17"/>
                  <a:gd name="T20" fmla="*/ 3 w 22"/>
                  <a:gd name="T21" fmla="*/ 8 h 17"/>
                  <a:gd name="T22" fmla="*/ 3 w 22"/>
                  <a:gd name="T23" fmla="*/ 12 h 17"/>
                  <a:gd name="T24" fmla="*/ 3 w 22"/>
                  <a:gd name="T25" fmla="*/ 14 h 17"/>
                  <a:gd name="T26" fmla="*/ 4 w 22"/>
                  <a:gd name="T27" fmla="*/ 15 h 17"/>
                  <a:gd name="T28" fmla="*/ 6 w 22"/>
                  <a:gd name="T29" fmla="*/ 16 h 17"/>
                  <a:gd name="T30" fmla="*/ 8 w 22"/>
                  <a:gd name="T31" fmla="*/ 17 h 17"/>
                  <a:gd name="T32" fmla="*/ 6 w 22"/>
                  <a:gd name="T33" fmla="*/ 17 h 17"/>
                  <a:gd name="T34" fmla="*/ 3 w 22"/>
                  <a:gd name="T35" fmla="*/ 16 h 17"/>
                  <a:gd name="T36" fmla="*/ 2 w 22"/>
                  <a:gd name="T37" fmla="*/ 15 h 17"/>
                  <a:gd name="T38" fmla="*/ 1 w 22"/>
                  <a:gd name="T39" fmla="*/ 13 h 17"/>
                  <a:gd name="T40" fmla="*/ 2 w 22"/>
                  <a:gd name="T41" fmla="*/ 4 h 17"/>
                  <a:gd name="T42" fmla="*/ 3 w 22"/>
                  <a:gd name="T43" fmla="*/ 1 h 17"/>
                  <a:gd name="T44" fmla="*/ 6 w 22"/>
                  <a:gd name="T45" fmla="*/ 0 h 17"/>
                  <a:gd name="T46" fmla="*/ 11 w 22"/>
                  <a:gd name="T47" fmla="*/ 0 h 17"/>
                  <a:gd name="T48" fmla="*/ 17 w 22"/>
                  <a:gd name="T49" fmla="*/ 0 h 17"/>
                  <a:gd name="T50" fmla="*/ 19 w 22"/>
                  <a:gd name="T51" fmla="*/ 1 h 17"/>
                  <a:gd name="T52" fmla="*/ 21 w 22"/>
                  <a:gd name="T53" fmla="*/ 3 h 17"/>
                  <a:gd name="T54" fmla="*/ 22 w 22"/>
                  <a:gd name="T55" fmla="*/ 8 h 17"/>
                  <a:gd name="T56" fmla="*/ 22 w 22"/>
                  <a:gd name="T57" fmla="*/ 12 h 17"/>
                  <a:gd name="T58" fmla="*/ 20 w 22"/>
                  <a:gd name="T59" fmla="*/ 16 h 17"/>
                  <a:gd name="T60" fmla="*/ 18 w 22"/>
                  <a:gd name="T61" fmla="*/ 17 h 17"/>
                  <a:gd name="T62" fmla="*/ 16 w 22"/>
                  <a:gd name="T63" fmla="*/ 17 h 17"/>
                  <a:gd name="T64" fmla="*/ 15 w 22"/>
                  <a:gd name="T6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7">
                    <a:moveTo>
                      <a:pt x="15" y="17"/>
                    </a:moveTo>
                    <a:cubicBezTo>
                      <a:pt x="15" y="17"/>
                      <a:pt x="16" y="17"/>
                      <a:pt x="17" y="16"/>
                    </a:cubicBezTo>
                    <a:cubicBezTo>
                      <a:pt x="18" y="16"/>
                      <a:pt x="19" y="16"/>
                      <a:pt x="19" y="15"/>
                    </a:cubicBezTo>
                    <a:cubicBezTo>
                      <a:pt x="20" y="14"/>
                      <a:pt x="20" y="13"/>
                      <a:pt x="20" y="12"/>
                    </a:cubicBezTo>
                    <a:cubicBezTo>
                      <a:pt x="20" y="11"/>
                      <a:pt x="20" y="10"/>
                      <a:pt x="20" y="8"/>
                    </a:cubicBezTo>
                    <a:cubicBezTo>
                      <a:pt x="20" y="7"/>
                      <a:pt x="20" y="5"/>
                      <a:pt x="19" y="4"/>
                    </a:cubicBezTo>
                    <a:cubicBezTo>
                      <a:pt x="19" y="3"/>
                      <a:pt x="17" y="3"/>
                      <a:pt x="16" y="2"/>
                    </a:cubicBezTo>
                    <a:cubicBezTo>
                      <a:pt x="14" y="2"/>
                      <a:pt x="13" y="2"/>
                      <a:pt x="11" y="2"/>
                    </a:cubicBezTo>
                    <a:cubicBezTo>
                      <a:pt x="10" y="2"/>
                      <a:pt x="8" y="2"/>
                      <a:pt x="7" y="2"/>
                    </a:cubicBezTo>
                    <a:cubicBezTo>
                      <a:pt x="5" y="2"/>
                      <a:pt x="4" y="3"/>
                      <a:pt x="3" y="4"/>
                    </a:cubicBezTo>
                    <a:cubicBezTo>
                      <a:pt x="3" y="6"/>
                      <a:pt x="3" y="7"/>
                      <a:pt x="3" y="8"/>
                    </a:cubicBezTo>
                    <a:cubicBezTo>
                      <a:pt x="3" y="10"/>
                      <a:pt x="3" y="11"/>
                      <a:pt x="3" y="12"/>
                    </a:cubicBezTo>
                    <a:cubicBezTo>
                      <a:pt x="3" y="13"/>
                      <a:pt x="3" y="13"/>
                      <a:pt x="3" y="14"/>
                    </a:cubicBezTo>
                    <a:cubicBezTo>
                      <a:pt x="4" y="14"/>
                      <a:pt x="4" y="14"/>
                      <a:pt x="4" y="15"/>
                    </a:cubicBezTo>
                    <a:cubicBezTo>
                      <a:pt x="5" y="15"/>
                      <a:pt x="5" y="16"/>
                      <a:pt x="6" y="16"/>
                    </a:cubicBezTo>
                    <a:cubicBezTo>
                      <a:pt x="7" y="17"/>
                      <a:pt x="8" y="17"/>
                      <a:pt x="8" y="17"/>
                    </a:cubicBezTo>
                    <a:cubicBezTo>
                      <a:pt x="8" y="17"/>
                      <a:pt x="7" y="17"/>
                      <a:pt x="6" y="17"/>
                    </a:cubicBezTo>
                    <a:cubicBezTo>
                      <a:pt x="5" y="17"/>
                      <a:pt x="4" y="17"/>
                      <a:pt x="3" y="16"/>
                    </a:cubicBezTo>
                    <a:cubicBezTo>
                      <a:pt x="3" y="16"/>
                      <a:pt x="2" y="15"/>
                      <a:pt x="2" y="15"/>
                    </a:cubicBezTo>
                    <a:cubicBezTo>
                      <a:pt x="1" y="14"/>
                      <a:pt x="1" y="13"/>
                      <a:pt x="1" y="13"/>
                    </a:cubicBezTo>
                    <a:cubicBezTo>
                      <a:pt x="0" y="10"/>
                      <a:pt x="1" y="7"/>
                      <a:pt x="2" y="4"/>
                    </a:cubicBezTo>
                    <a:cubicBezTo>
                      <a:pt x="2" y="2"/>
                      <a:pt x="3" y="2"/>
                      <a:pt x="3" y="1"/>
                    </a:cubicBezTo>
                    <a:cubicBezTo>
                      <a:pt x="4" y="1"/>
                      <a:pt x="5" y="0"/>
                      <a:pt x="6" y="0"/>
                    </a:cubicBezTo>
                    <a:cubicBezTo>
                      <a:pt x="8" y="0"/>
                      <a:pt x="10" y="0"/>
                      <a:pt x="11" y="0"/>
                    </a:cubicBezTo>
                    <a:cubicBezTo>
                      <a:pt x="13" y="0"/>
                      <a:pt x="15" y="0"/>
                      <a:pt x="17" y="0"/>
                    </a:cubicBezTo>
                    <a:cubicBezTo>
                      <a:pt x="17" y="1"/>
                      <a:pt x="18" y="1"/>
                      <a:pt x="19" y="1"/>
                    </a:cubicBezTo>
                    <a:cubicBezTo>
                      <a:pt x="20" y="2"/>
                      <a:pt x="21" y="2"/>
                      <a:pt x="21" y="3"/>
                    </a:cubicBezTo>
                    <a:cubicBezTo>
                      <a:pt x="22" y="5"/>
                      <a:pt x="22" y="7"/>
                      <a:pt x="22" y="8"/>
                    </a:cubicBezTo>
                    <a:cubicBezTo>
                      <a:pt x="22" y="10"/>
                      <a:pt x="22" y="11"/>
                      <a:pt x="22" y="12"/>
                    </a:cubicBezTo>
                    <a:cubicBezTo>
                      <a:pt x="22" y="14"/>
                      <a:pt x="21" y="15"/>
                      <a:pt x="20" y="16"/>
                    </a:cubicBezTo>
                    <a:cubicBezTo>
                      <a:pt x="19" y="17"/>
                      <a:pt x="18" y="17"/>
                      <a:pt x="18" y="17"/>
                    </a:cubicBezTo>
                    <a:cubicBezTo>
                      <a:pt x="17" y="17"/>
                      <a:pt x="16" y="17"/>
                      <a:pt x="16" y="17"/>
                    </a:cubicBezTo>
                    <a:cubicBezTo>
                      <a:pt x="15" y="17"/>
                      <a:pt x="15" y="17"/>
                      <a:pt x="1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4" name="Freeform 76"/>
              <p:cNvSpPr/>
              <p:nvPr/>
            </p:nvSpPr>
            <p:spPr bwMode="auto">
              <a:xfrm>
                <a:off x="5765" y="2329"/>
                <a:ext cx="17" cy="14"/>
              </a:xfrm>
              <a:custGeom>
                <a:avLst/>
                <a:gdLst>
                  <a:gd name="T0" fmla="*/ 1 w 7"/>
                  <a:gd name="T1" fmla="*/ 0 h 6"/>
                  <a:gd name="T2" fmla="*/ 1 w 7"/>
                  <a:gd name="T3" fmla="*/ 3 h 6"/>
                  <a:gd name="T4" fmla="*/ 2 w 7"/>
                  <a:gd name="T5" fmla="*/ 5 h 6"/>
                  <a:gd name="T6" fmla="*/ 1 w 7"/>
                  <a:gd name="T7" fmla="*/ 4 h 6"/>
                  <a:gd name="T8" fmla="*/ 2 w 7"/>
                  <a:gd name="T9" fmla="*/ 4 h 6"/>
                  <a:gd name="T10" fmla="*/ 3 w 7"/>
                  <a:gd name="T11" fmla="*/ 4 h 6"/>
                  <a:gd name="T12" fmla="*/ 4 w 7"/>
                  <a:gd name="T13" fmla="*/ 3 h 6"/>
                  <a:gd name="T14" fmla="*/ 5 w 7"/>
                  <a:gd name="T15" fmla="*/ 3 h 6"/>
                  <a:gd name="T16" fmla="*/ 5 w 7"/>
                  <a:gd name="T17" fmla="*/ 3 h 6"/>
                  <a:gd name="T18" fmla="*/ 5 w 7"/>
                  <a:gd name="T19" fmla="*/ 3 h 6"/>
                  <a:gd name="T20" fmla="*/ 5 w 7"/>
                  <a:gd name="T21" fmla="*/ 3 h 6"/>
                  <a:gd name="T22" fmla="*/ 5 w 7"/>
                  <a:gd name="T23" fmla="*/ 3 h 6"/>
                  <a:gd name="T24" fmla="*/ 5 w 7"/>
                  <a:gd name="T25" fmla="*/ 3 h 6"/>
                  <a:gd name="T26" fmla="*/ 5 w 7"/>
                  <a:gd name="T27" fmla="*/ 3 h 6"/>
                  <a:gd name="T28" fmla="*/ 5 w 7"/>
                  <a:gd name="T29" fmla="*/ 3 h 6"/>
                  <a:gd name="T30" fmla="*/ 5 w 7"/>
                  <a:gd name="T31" fmla="*/ 3 h 6"/>
                  <a:gd name="T32" fmla="*/ 5 w 7"/>
                  <a:gd name="T33" fmla="*/ 3 h 6"/>
                  <a:gd name="T34" fmla="*/ 5 w 7"/>
                  <a:gd name="T35" fmla="*/ 3 h 6"/>
                  <a:gd name="T36" fmla="*/ 5 w 7"/>
                  <a:gd name="T37" fmla="*/ 3 h 6"/>
                  <a:gd name="T38" fmla="*/ 4 w 7"/>
                  <a:gd name="T39" fmla="*/ 2 h 6"/>
                  <a:gd name="T40" fmla="*/ 1 w 7"/>
                  <a:gd name="T41" fmla="*/ 1 h 6"/>
                  <a:gd name="T42" fmla="*/ 4 w 7"/>
                  <a:gd name="T43" fmla="*/ 1 h 6"/>
                  <a:gd name="T44" fmla="*/ 5 w 7"/>
                  <a:gd name="T45" fmla="*/ 1 h 6"/>
                  <a:gd name="T46" fmla="*/ 6 w 7"/>
                  <a:gd name="T47" fmla="*/ 2 h 6"/>
                  <a:gd name="T48" fmla="*/ 6 w 7"/>
                  <a:gd name="T49" fmla="*/ 2 h 6"/>
                  <a:gd name="T50" fmla="*/ 7 w 7"/>
                  <a:gd name="T51" fmla="*/ 2 h 6"/>
                  <a:gd name="T52" fmla="*/ 7 w 7"/>
                  <a:gd name="T53" fmla="*/ 2 h 6"/>
                  <a:gd name="T54" fmla="*/ 7 w 7"/>
                  <a:gd name="T55" fmla="*/ 3 h 6"/>
                  <a:gd name="T56" fmla="*/ 7 w 7"/>
                  <a:gd name="T57" fmla="*/ 3 h 6"/>
                  <a:gd name="T58" fmla="*/ 7 w 7"/>
                  <a:gd name="T59" fmla="*/ 3 h 6"/>
                  <a:gd name="T60" fmla="*/ 7 w 7"/>
                  <a:gd name="T61" fmla="*/ 3 h 6"/>
                  <a:gd name="T62" fmla="*/ 7 w 7"/>
                  <a:gd name="T63" fmla="*/ 3 h 6"/>
                  <a:gd name="T64" fmla="*/ 6 w 7"/>
                  <a:gd name="T65" fmla="*/ 4 h 6"/>
                  <a:gd name="T66" fmla="*/ 5 w 7"/>
                  <a:gd name="T67" fmla="*/ 5 h 6"/>
                  <a:gd name="T68" fmla="*/ 4 w 7"/>
                  <a:gd name="T69" fmla="*/ 5 h 6"/>
                  <a:gd name="T70" fmla="*/ 3 w 7"/>
                  <a:gd name="T71" fmla="*/ 6 h 6"/>
                  <a:gd name="T72" fmla="*/ 1 w 7"/>
                  <a:gd name="T73" fmla="*/ 6 h 6"/>
                  <a:gd name="T74" fmla="*/ 1 w 7"/>
                  <a:gd name="T75" fmla="*/ 6 h 6"/>
                  <a:gd name="T76" fmla="*/ 0 w 7"/>
                  <a:gd name="T77" fmla="*/ 6 h 6"/>
                  <a:gd name="T78" fmla="*/ 0 w 7"/>
                  <a:gd name="T79" fmla="*/ 3 h 6"/>
                  <a:gd name="T80" fmla="*/ 1 w 7"/>
                  <a:gd name="T8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 h="6">
                    <a:moveTo>
                      <a:pt x="1" y="0"/>
                    </a:moveTo>
                    <a:cubicBezTo>
                      <a:pt x="1" y="1"/>
                      <a:pt x="1" y="2"/>
                      <a:pt x="1" y="3"/>
                    </a:cubicBezTo>
                    <a:cubicBezTo>
                      <a:pt x="2" y="4"/>
                      <a:pt x="2" y="4"/>
                      <a:pt x="2" y="5"/>
                    </a:cubicBezTo>
                    <a:cubicBezTo>
                      <a:pt x="1" y="4"/>
                      <a:pt x="1" y="4"/>
                      <a:pt x="1" y="4"/>
                    </a:cubicBezTo>
                    <a:cubicBezTo>
                      <a:pt x="1" y="4"/>
                      <a:pt x="2" y="4"/>
                      <a:pt x="2" y="4"/>
                    </a:cubicBezTo>
                    <a:cubicBezTo>
                      <a:pt x="3" y="4"/>
                      <a:pt x="3" y="4"/>
                      <a:pt x="3" y="4"/>
                    </a:cubicBezTo>
                    <a:cubicBezTo>
                      <a:pt x="4" y="3"/>
                      <a:pt x="4" y="3"/>
                      <a:pt x="4" y="3"/>
                    </a:cubicBezTo>
                    <a:cubicBezTo>
                      <a:pt x="4"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2"/>
                      <a:pt x="4" y="2"/>
                      <a:pt x="4" y="2"/>
                    </a:cubicBezTo>
                    <a:cubicBezTo>
                      <a:pt x="1" y="1"/>
                      <a:pt x="1" y="1"/>
                      <a:pt x="1" y="1"/>
                    </a:cubicBezTo>
                    <a:cubicBezTo>
                      <a:pt x="2" y="1"/>
                      <a:pt x="3" y="1"/>
                      <a:pt x="4" y="1"/>
                    </a:cubicBezTo>
                    <a:cubicBezTo>
                      <a:pt x="5" y="1"/>
                      <a:pt x="5" y="1"/>
                      <a:pt x="5" y="1"/>
                    </a:cubicBezTo>
                    <a:cubicBezTo>
                      <a:pt x="6" y="1"/>
                      <a:pt x="6" y="2"/>
                      <a:pt x="6" y="2"/>
                    </a:cubicBezTo>
                    <a:cubicBezTo>
                      <a:pt x="6" y="2"/>
                      <a:pt x="6" y="2"/>
                      <a:pt x="6" y="2"/>
                    </a:cubicBezTo>
                    <a:cubicBezTo>
                      <a:pt x="7" y="2"/>
                      <a:pt x="7" y="2"/>
                      <a:pt x="7" y="2"/>
                    </a:cubicBezTo>
                    <a:cubicBezTo>
                      <a:pt x="7" y="2"/>
                      <a:pt x="7" y="2"/>
                      <a:pt x="7" y="2"/>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6" y="4"/>
                      <a:pt x="6" y="4"/>
                      <a:pt x="6" y="4"/>
                    </a:cubicBezTo>
                    <a:cubicBezTo>
                      <a:pt x="6" y="4"/>
                      <a:pt x="6" y="4"/>
                      <a:pt x="5" y="5"/>
                    </a:cubicBezTo>
                    <a:cubicBezTo>
                      <a:pt x="5" y="5"/>
                      <a:pt x="5" y="5"/>
                      <a:pt x="4" y="5"/>
                    </a:cubicBezTo>
                    <a:cubicBezTo>
                      <a:pt x="4" y="6"/>
                      <a:pt x="3" y="6"/>
                      <a:pt x="3" y="6"/>
                    </a:cubicBezTo>
                    <a:cubicBezTo>
                      <a:pt x="2" y="6"/>
                      <a:pt x="2" y="6"/>
                      <a:pt x="1" y="6"/>
                    </a:cubicBezTo>
                    <a:cubicBezTo>
                      <a:pt x="1" y="6"/>
                      <a:pt x="1" y="6"/>
                      <a:pt x="1" y="6"/>
                    </a:cubicBezTo>
                    <a:cubicBezTo>
                      <a:pt x="1" y="6"/>
                      <a:pt x="1" y="6"/>
                      <a:pt x="0" y="6"/>
                    </a:cubicBezTo>
                    <a:cubicBezTo>
                      <a:pt x="0" y="5"/>
                      <a:pt x="0" y="4"/>
                      <a:pt x="0" y="3"/>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5" name="Freeform 77"/>
              <p:cNvSpPr/>
              <p:nvPr/>
            </p:nvSpPr>
            <p:spPr bwMode="auto">
              <a:xfrm>
                <a:off x="5748" y="2343"/>
                <a:ext cx="17" cy="15"/>
              </a:xfrm>
              <a:custGeom>
                <a:avLst/>
                <a:gdLst>
                  <a:gd name="T0" fmla="*/ 1 w 7"/>
                  <a:gd name="T1" fmla="*/ 0 h 6"/>
                  <a:gd name="T2" fmla="*/ 1 w 7"/>
                  <a:gd name="T3" fmla="*/ 0 h 6"/>
                  <a:gd name="T4" fmla="*/ 2 w 7"/>
                  <a:gd name="T5" fmla="*/ 0 h 6"/>
                  <a:gd name="T6" fmla="*/ 2 w 7"/>
                  <a:gd name="T7" fmla="*/ 1 h 6"/>
                  <a:gd name="T8" fmla="*/ 3 w 7"/>
                  <a:gd name="T9" fmla="*/ 2 h 6"/>
                  <a:gd name="T10" fmla="*/ 3 w 7"/>
                  <a:gd name="T11" fmla="*/ 3 h 6"/>
                  <a:gd name="T12" fmla="*/ 3 w 7"/>
                  <a:gd name="T13" fmla="*/ 3 h 6"/>
                  <a:gd name="T14" fmla="*/ 4 w 7"/>
                  <a:gd name="T15" fmla="*/ 4 h 6"/>
                  <a:gd name="T16" fmla="*/ 5 w 7"/>
                  <a:gd name="T17" fmla="*/ 4 h 6"/>
                  <a:gd name="T18" fmla="*/ 6 w 7"/>
                  <a:gd name="T19" fmla="*/ 4 h 6"/>
                  <a:gd name="T20" fmla="*/ 7 w 7"/>
                  <a:gd name="T21" fmla="*/ 5 h 6"/>
                  <a:gd name="T22" fmla="*/ 7 w 7"/>
                  <a:gd name="T23" fmla="*/ 5 h 6"/>
                  <a:gd name="T24" fmla="*/ 7 w 7"/>
                  <a:gd name="T25" fmla="*/ 5 h 6"/>
                  <a:gd name="T26" fmla="*/ 7 w 7"/>
                  <a:gd name="T27" fmla="*/ 6 h 6"/>
                  <a:gd name="T28" fmla="*/ 7 w 7"/>
                  <a:gd name="T29" fmla="*/ 6 h 6"/>
                  <a:gd name="T30" fmla="*/ 6 w 7"/>
                  <a:gd name="T31" fmla="*/ 6 h 6"/>
                  <a:gd name="T32" fmla="*/ 4 w 7"/>
                  <a:gd name="T33" fmla="*/ 6 h 6"/>
                  <a:gd name="T34" fmla="*/ 3 w 7"/>
                  <a:gd name="T35" fmla="*/ 5 h 6"/>
                  <a:gd name="T36" fmla="*/ 2 w 7"/>
                  <a:gd name="T37" fmla="*/ 5 h 6"/>
                  <a:gd name="T38" fmla="*/ 1 w 7"/>
                  <a:gd name="T39" fmla="*/ 4 h 6"/>
                  <a:gd name="T40" fmla="*/ 1 w 7"/>
                  <a:gd name="T41" fmla="*/ 3 h 6"/>
                  <a:gd name="T42" fmla="*/ 0 w 7"/>
                  <a:gd name="T43" fmla="*/ 1 h 6"/>
                  <a:gd name="T44" fmla="*/ 0 w 7"/>
                  <a:gd name="T45" fmla="*/ 1 h 6"/>
                  <a:gd name="T46" fmla="*/ 1 w 7"/>
                  <a:gd name="T47" fmla="*/ 0 h 6"/>
                  <a:gd name="T48" fmla="*/ 1 w 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6">
                    <a:moveTo>
                      <a:pt x="1" y="0"/>
                    </a:moveTo>
                    <a:cubicBezTo>
                      <a:pt x="1" y="0"/>
                      <a:pt x="1" y="0"/>
                      <a:pt x="1" y="0"/>
                    </a:cubicBezTo>
                    <a:cubicBezTo>
                      <a:pt x="1" y="0"/>
                      <a:pt x="2" y="0"/>
                      <a:pt x="2" y="0"/>
                    </a:cubicBezTo>
                    <a:cubicBezTo>
                      <a:pt x="2" y="0"/>
                      <a:pt x="2" y="1"/>
                      <a:pt x="2" y="1"/>
                    </a:cubicBezTo>
                    <a:cubicBezTo>
                      <a:pt x="2" y="1"/>
                      <a:pt x="2" y="2"/>
                      <a:pt x="3" y="2"/>
                    </a:cubicBezTo>
                    <a:cubicBezTo>
                      <a:pt x="3" y="2"/>
                      <a:pt x="3" y="3"/>
                      <a:pt x="3" y="3"/>
                    </a:cubicBezTo>
                    <a:cubicBezTo>
                      <a:pt x="3" y="3"/>
                      <a:pt x="3" y="3"/>
                      <a:pt x="3" y="3"/>
                    </a:cubicBezTo>
                    <a:cubicBezTo>
                      <a:pt x="3" y="3"/>
                      <a:pt x="4" y="4"/>
                      <a:pt x="4" y="4"/>
                    </a:cubicBezTo>
                    <a:cubicBezTo>
                      <a:pt x="4" y="4"/>
                      <a:pt x="4" y="4"/>
                      <a:pt x="5" y="4"/>
                    </a:cubicBezTo>
                    <a:cubicBezTo>
                      <a:pt x="5" y="4"/>
                      <a:pt x="6" y="4"/>
                      <a:pt x="6" y="4"/>
                    </a:cubicBezTo>
                    <a:cubicBezTo>
                      <a:pt x="6" y="4"/>
                      <a:pt x="6" y="4"/>
                      <a:pt x="7" y="5"/>
                    </a:cubicBezTo>
                    <a:cubicBezTo>
                      <a:pt x="7" y="5"/>
                      <a:pt x="7" y="5"/>
                      <a:pt x="7" y="5"/>
                    </a:cubicBezTo>
                    <a:cubicBezTo>
                      <a:pt x="7" y="5"/>
                      <a:pt x="7" y="5"/>
                      <a:pt x="7" y="5"/>
                    </a:cubicBezTo>
                    <a:cubicBezTo>
                      <a:pt x="7" y="5"/>
                      <a:pt x="7" y="5"/>
                      <a:pt x="7" y="6"/>
                    </a:cubicBezTo>
                    <a:cubicBezTo>
                      <a:pt x="7" y="6"/>
                      <a:pt x="7" y="6"/>
                      <a:pt x="7" y="6"/>
                    </a:cubicBezTo>
                    <a:cubicBezTo>
                      <a:pt x="6" y="6"/>
                      <a:pt x="6" y="6"/>
                      <a:pt x="6" y="6"/>
                    </a:cubicBezTo>
                    <a:cubicBezTo>
                      <a:pt x="5" y="6"/>
                      <a:pt x="5" y="6"/>
                      <a:pt x="4" y="6"/>
                    </a:cubicBezTo>
                    <a:cubicBezTo>
                      <a:pt x="4" y="6"/>
                      <a:pt x="3" y="6"/>
                      <a:pt x="3" y="5"/>
                    </a:cubicBezTo>
                    <a:cubicBezTo>
                      <a:pt x="3" y="5"/>
                      <a:pt x="3" y="5"/>
                      <a:pt x="2" y="5"/>
                    </a:cubicBezTo>
                    <a:cubicBezTo>
                      <a:pt x="2" y="5"/>
                      <a:pt x="1" y="4"/>
                      <a:pt x="1" y="4"/>
                    </a:cubicBezTo>
                    <a:cubicBezTo>
                      <a:pt x="1" y="4"/>
                      <a:pt x="1" y="3"/>
                      <a:pt x="1" y="3"/>
                    </a:cubicBezTo>
                    <a:cubicBezTo>
                      <a:pt x="0" y="2"/>
                      <a:pt x="0" y="2"/>
                      <a:pt x="0" y="1"/>
                    </a:cubicBezTo>
                    <a:cubicBezTo>
                      <a:pt x="0" y="1"/>
                      <a:pt x="0" y="1"/>
                      <a:pt x="0" y="1"/>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6" name="Freeform 78"/>
              <p:cNvSpPr/>
              <p:nvPr/>
            </p:nvSpPr>
            <p:spPr bwMode="auto">
              <a:xfrm>
                <a:off x="5782" y="2343"/>
                <a:ext cx="15" cy="13"/>
              </a:xfrm>
              <a:custGeom>
                <a:avLst/>
                <a:gdLst>
                  <a:gd name="T0" fmla="*/ 6 w 6"/>
                  <a:gd name="T1" fmla="*/ 0 h 5"/>
                  <a:gd name="T2" fmla="*/ 6 w 6"/>
                  <a:gd name="T3" fmla="*/ 1 h 5"/>
                  <a:gd name="T4" fmla="*/ 6 w 6"/>
                  <a:gd name="T5" fmla="*/ 3 h 5"/>
                  <a:gd name="T6" fmla="*/ 6 w 6"/>
                  <a:gd name="T7" fmla="*/ 4 h 5"/>
                  <a:gd name="T8" fmla="*/ 5 w 6"/>
                  <a:gd name="T9" fmla="*/ 5 h 5"/>
                  <a:gd name="T10" fmla="*/ 2 w 6"/>
                  <a:gd name="T11" fmla="*/ 5 h 5"/>
                  <a:gd name="T12" fmla="*/ 0 w 6"/>
                  <a:gd name="T13" fmla="*/ 5 h 5"/>
                  <a:gd name="T14" fmla="*/ 1 w 6"/>
                  <a:gd name="T15" fmla="*/ 4 h 5"/>
                  <a:gd name="T16" fmla="*/ 3 w 6"/>
                  <a:gd name="T17" fmla="*/ 3 h 5"/>
                  <a:gd name="T18" fmla="*/ 4 w 6"/>
                  <a:gd name="T19" fmla="*/ 3 h 5"/>
                  <a:gd name="T20" fmla="*/ 4 w 6"/>
                  <a:gd name="T21" fmla="*/ 3 h 5"/>
                  <a:gd name="T22" fmla="*/ 5 w 6"/>
                  <a:gd name="T23" fmla="*/ 2 h 5"/>
                  <a:gd name="T24" fmla="*/ 5 w 6"/>
                  <a:gd name="T25" fmla="*/ 1 h 5"/>
                  <a:gd name="T26" fmla="*/ 6 w 6"/>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6" y="0"/>
                    </a:moveTo>
                    <a:cubicBezTo>
                      <a:pt x="6" y="0"/>
                      <a:pt x="6" y="0"/>
                      <a:pt x="6" y="1"/>
                    </a:cubicBezTo>
                    <a:cubicBezTo>
                      <a:pt x="6" y="2"/>
                      <a:pt x="6" y="2"/>
                      <a:pt x="6" y="3"/>
                    </a:cubicBezTo>
                    <a:cubicBezTo>
                      <a:pt x="6" y="3"/>
                      <a:pt x="6" y="4"/>
                      <a:pt x="6" y="4"/>
                    </a:cubicBezTo>
                    <a:cubicBezTo>
                      <a:pt x="6" y="4"/>
                      <a:pt x="5" y="5"/>
                      <a:pt x="5" y="5"/>
                    </a:cubicBezTo>
                    <a:cubicBezTo>
                      <a:pt x="4" y="5"/>
                      <a:pt x="2" y="5"/>
                      <a:pt x="2" y="5"/>
                    </a:cubicBezTo>
                    <a:cubicBezTo>
                      <a:pt x="1" y="5"/>
                      <a:pt x="0" y="5"/>
                      <a:pt x="0" y="5"/>
                    </a:cubicBezTo>
                    <a:cubicBezTo>
                      <a:pt x="0" y="5"/>
                      <a:pt x="1" y="4"/>
                      <a:pt x="1" y="4"/>
                    </a:cubicBezTo>
                    <a:cubicBezTo>
                      <a:pt x="2" y="4"/>
                      <a:pt x="2" y="3"/>
                      <a:pt x="3" y="3"/>
                    </a:cubicBezTo>
                    <a:cubicBezTo>
                      <a:pt x="3" y="3"/>
                      <a:pt x="4" y="3"/>
                      <a:pt x="4" y="3"/>
                    </a:cubicBezTo>
                    <a:cubicBezTo>
                      <a:pt x="4" y="3"/>
                      <a:pt x="4" y="3"/>
                      <a:pt x="4" y="3"/>
                    </a:cubicBezTo>
                    <a:cubicBezTo>
                      <a:pt x="5" y="3"/>
                      <a:pt x="5" y="3"/>
                      <a:pt x="5" y="2"/>
                    </a:cubicBezTo>
                    <a:cubicBezTo>
                      <a:pt x="5" y="2"/>
                      <a:pt x="5" y="2"/>
                      <a:pt x="5"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sp>
        <p:nvSpPr>
          <p:cNvPr id="173" name="文本框 179"/>
          <p:cNvSpPr txBox="1"/>
          <p:nvPr/>
        </p:nvSpPr>
        <p:spPr>
          <a:xfrm>
            <a:off x="1812209" y="4418912"/>
            <a:ext cx="1304288" cy="300210"/>
          </a:xfrm>
          <a:prstGeom prst="rect">
            <a:avLst/>
          </a:prstGeom>
          <a:noFill/>
        </p:spPr>
        <p:txBody>
          <a:bodyPr wrap="square" rtlCol="0">
            <a:spAutoFit/>
          </a:bodyPr>
          <a:lstStyle/>
          <a:p>
            <a:r>
              <a:rPr lang="zh-CN" altLang="en-US" sz="1350" dirty="0">
                <a:solidFill>
                  <a:srgbClr val="0070C0"/>
                </a:solidFill>
                <a:cs typeface="+mn-ea"/>
                <a:sym typeface="+mn-lt"/>
              </a:rPr>
              <a:t>添加标题</a:t>
            </a:r>
          </a:p>
        </p:txBody>
      </p:sp>
      <p:grpSp>
        <p:nvGrpSpPr>
          <p:cNvPr id="174" name="组合 173"/>
          <p:cNvGrpSpPr/>
          <p:nvPr/>
        </p:nvGrpSpPr>
        <p:grpSpPr>
          <a:xfrm>
            <a:off x="1054784" y="4081132"/>
            <a:ext cx="799957" cy="777853"/>
            <a:chOff x="1054646" y="4005858"/>
            <a:chExt cx="799853" cy="778033"/>
          </a:xfrm>
        </p:grpSpPr>
        <p:grpSp>
          <p:nvGrpSpPr>
            <p:cNvPr id="175" name="Group 81"/>
            <p:cNvGrpSpPr>
              <a:grpSpLocks noChangeAspect="1"/>
            </p:cNvGrpSpPr>
            <p:nvPr/>
          </p:nvGrpSpPr>
          <p:grpSpPr bwMode="auto">
            <a:xfrm>
              <a:off x="1600500" y="4005858"/>
              <a:ext cx="253999" cy="273050"/>
              <a:chOff x="1652" y="1941"/>
              <a:chExt cx="160" cy="172"/>
            </a:xfrm>
            <a:solidFill>
              <a:schemeClr val="bg1">
                <a:lumMod val="50000"/>
              </a:schemeClr>
            </a:solidFill>
          </p:grpSpPr>
          <p:sp>
            <p:nvSpPr>
              <p:cNvPr id="204" name="Freeform 82"/>
              <p:cNvSpPr/>
              <p:nvPr/>
            </p:nvSpPr>
            <p:spPr bwMode="auto">
              <a:xfrm>
                <a:off x="1652" y="1941"/>
                <a:ext cx="153" cy="158"/>
              </a:xfrm>
              <a:custGeom>
                <a:avLst/>
                <a:gdLst>
                  <a:gd name="T0" fmla="*/ 16 w 21"/>
                  <a:gd name="T1" fmla="*/ 1 h 22"/>
                  <a:gd name="T2" fmla="*/ 15 w 21"/>
                  <a:gd name="T3" fmla="*/ 1 h 22"/>
                  <a:gd name="T4" fmla="*/ 12 w 21"/>
                  <a:gd name="T5" fmla="*/ 1 h 22"/>
                  <a:gd name="T6" fmla="*/ 11 w 21"/>
                  <a:gd name="T7" fmla="*/ 1 h 22"/>
                  <a:gd name="T8" fmla="*/ 9 w 21"/>
                  <a:gd name="T9" fmla="*/ 1 h 22"/>
                  <a:gd name="T10" fmla="*/ 4 w 21"/>
                  <a:gd name="T11" fmla="*/ 4 h 22"/>
                  <a:gd name="T12" fmla="*/ 4 w 21"/>
                  <a:gd name="T13" fmla="*/ 5 h 22"/>
                  <a:gd name="T14" fmla="*/ 3 w 21"/>
                  <a:gd name="T15" fmla="*/ 6 h 22"/>
                  <a:gd name="T16" fmla="*/ 2 w 21"/>
                  <a:gd name="T17" fmla="*/ 8 h 22"/>
                  <a:gd name="T18" fmla="*/ 3 w 21"/>
                  <a:gd name="T19" fmla="*/ 14 h 22"/>
                  <a:gd name="T20" fmla="*/ 8 w 21"/>
                  <a:gd name="T21" fmla="*/ 19 h 22"/>
                  <a:gd name="T22" fmla="*/ 15 w 21"/>
                  <a:gd name="T23" fmla="*/ 19 h 22"/>
                  <a:gd name="T24" fmla="*/ 18 w 21"/>
                  <a:gd name="T25" fmla="*/ 17 h 22"/>
                  <a:gd name="T26" fmla="*/ 19 w 21"/>
                  <a:gd name="T27" fmla="*/ 15 h 22"/>
                  <a:gd name="T28" fmla="*/ 17 w 21"/>
                  <a:gd name="T29" fmla="*/ 14 h 22"/>
                  <a:gd name="T30" fmla="*/ 14 w 21"/>
                  <a:gd name="T31" fmla="*/ 15 h 22"/>
                  <a:gd name="T32" fmla="*/ 10 w 21"/>
                  <a:gd name="T33" fmla="*/ 15 h 22"/>
                  <a:gd name="T34" fmla="*/ 8 w 21"/>
                  <a:gd name="T35" fmla="*/ 12 h 22"/>
                  <a:gd name="T36" fmla="*/ 9 w 21"/>
                  <a:gd name="T37" fmla="*/ 6 h 22"/>
                  <a:gd name="T38" fmla="*/ 15 w 21"/>
                  <a:gd name="T39" fmla="*/ 6 h 22"/>
                  <a:gd name="T40" fmla="*/ 16 w 21"/>
                  <a:gd name="T41" fmla="*/ 6 h 22"/>
                  <a:gd name="T42" fmla="*/ 16 w 21"/>
                  <a:gd name="T43" fmla="*/ 5 h 22"/>
                  <a:gd name="T44" fmla="*/ 16 w 21"/>
                  <a:gd name="T45" fmla="*/ 2 h 22"/>
                  <a:gd name="T46" fmla="*/ 16 w 21"/>
                  <a:gd name="T47" fmla="*/ 2 h 22"/>
                  <a:gd name="T48" fmla="*/ 16 w 21"/>
                  <a:gd name="T49" fmla="*/ 2 h 22"/>
                  <a:gd name="T50" fmla="*/ 17 w 21"/>
                  <a:gd name="T51" fmla="*/ 5 h 22"/>
                  <a:gd name="T52" fmla="*/ 17 w 21"/>
                  <a:gd name="T53" fmla="*/ 7 h 22"/>
                  <a:gd name="T54" fmla="*/ 16 w 21"/>
                  <a:gd name="T55" fmla="*/ 7 h 22"/>
                  <a:gd name="T56" fmla="*/ 16 w 21"/>
                  <a:gd name="T57" fmla="*/ 7 h 22"/>
                  <a:gd name="T58" fmla="*/ 14 w 21"/>
                  <a:gd name="T59" fmla="*/ 7 h 22"/>
                  <a:gd name="T60" fmla="*/ 10 w 21"/>
                  <a:gd name="T61" fmla="*/ 7 h 22"/>
                  <a:gd name="T62" fmla="*/ 9 w 21"/>
                  <a:gd name="T63" fmla="*/ 12 h 22"/>
                  <a:gd name="T64" fmla="*/ 11 w 21"/>
                  <a:gd name="T65" fmla="*/ 14 h 22"/>
                  <a:gd name="T66" fmla="*/ 13 w 21"/>
                  <a:gd name="T67" fmla="*/ 14 h 22"/>
                  <a:gd name="T68" fmla="*/ 16 w 21"/>
                  <a:gd name="T69" fmla="*/ 12 h 22"/>
                  <a:gd name="T70" fmla="*/ 18 w 21"/>
                  <a:gd name="T71" fmla="*/ 12 h 22"/>
                  <a:gd name="T72" fmla="*/ 19 w 21"/>
                  <a:gd name="T73" fmla="*/ 12 h 22"/>
                  <a:gd name="T74" fmla="*/ 20 w 21"/>
                  <a:gd name="T75" fmla="*/ 14 h 22"/>
                  <a:gd name="T76" fmla="*/ 21 w 21"/>
                  <a:gd name="T77" fmla="*/ 15 h 22"/>
                  <a:gd name="T78" fmla="*/ 21 w 21"/>
                  <a:gd name="T79" fmla="*/ 17 h 22"/>
                  <a:gd name="T80" fmla="*/ 19 w 21"/>
                  <a:gd name="T81" fmla="*/ 18 h 22"/>
                  <a:gd name="T82" fmla="*/ 15 w 21"/>
                  <a:gd name="T83" fmla="*/ 20 h 22"/>
                  <a:gd name="T84" fmla="*/ 7 w 21"/>
                  <a:gd name="T85" fmla="*/ 20 h 22"/>
                  <a:gd name="T86" fmla="*/ 4 w 21"/>
                  <a:gd name="T87" fmla="*/ 18 h 22"/>
                  <a:gd name="T88" fmla="*/ 2 w 21"/>
                  <a:gd name="T89" fmla="*/ 15 h 22"/>
                  <a:gd name="T90" fmla="*/ 0 w 21"/>
                  <a:gd name="T91" fmla="*/ 8 h 22"/>
                  <a:gd name="T92" fmla="*/ 2 w 21"/>
                  <a:gd name="T93" fmla="*/ 5 h 22"/>
                  <a:gd name="T94" fmla="*/ 3 w 21"/>
                  <a:gd name="T95" fmla="*/ 4 h 22"/>
                  <a:gd name="T96" fmla="*/ 4 w 21"/>
                  <a:gd name="T97" fmla="*/ 3 h 22"/>
                  <a:gd name="T98" fmla="*/ 8 w 21"/>
                  <a:gd name="T99" fmla="*/ 0 h 22"/>
                  <a:gd name="T100" fmla="*/ 11 w 21"/>
                  <a:gd name="T101" fmla="*/ 0 h 22"/>
                  <a:gd name="T102" fmla="*/ 12 w 21"/>
                  <a:gd name="T103" fmla="*/ 0 h 22"/>
                  <a:gd name="T104" fmla="*/ 15 w 21"/>
                  <a:gd name="T105" fmla="*/ 1 h 22"/>
                  <a:gd name="T106" fmla="*/ 16 w 21"/>
                  <a:gd name="T10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2">
                    <a:moveTo>
                      <a:pt x="16" y="1"/>
                    </a:moveTo>
                    <a:cubicBezTo>
                      <a:pt x="16" y="1"/>
                      <a:pt x="15" y="1"/>
                      <a:pt x="15" y="1"/>
                    </a:cubicBezTo>
                    <a:cubicBezTo>
                      <a:pt x="14" y="1"/>
                      <a:pt x="13" y="1"/>
                      <a:pt x="12" y="1"/>
                    </a:cubicBezTo>
                    <a:cubicBezTo>
                      <a:pt x="12" y="1"/>
                      <a:pt x="11" y="1"/>
                      <a:pt x="11" y="1"/>
                    </a:cubicBezTo>
                    <a:cubicBezTo>
                      <a:pt x="10" y="1"/>
                      <a:pt x="9" y="1"/>
                      <a:pt x="9" y="1"/>
                    </a:cubicBezTo>
                    <a:cubicBezTo>
                      <a:pt x="7" y="1"/>
                      <a:pt x="6" y="2"/>
                      <a:pt x="4" y="4"/>
                    </a:cubicBezTo>
                    <a:cubicBezTo>
                      <a:pt x="4" y="4"/>
                      <a:pt x="4" y="4"/>
                      <a:pt x="4" y="5"/>
                    </a:cubicBezTo>
                    <a:cubicBezTo>
                      <a:pt x="3" y="5"/>
                      <a:pt x="3" y="5"/>
                      <a:pt x="3" y="6"/>
                    </a:cubicBezTo>
                    <a:cubicBezTo>
                      <a:pt x="2" y="7"/>
                      <a:pt x="2" y="7"/>
                      <a:pt x="2" y="8"/>
                    </a:cubicBezTo>
                    <a:cubicBezTo>
                      <a:pt x="2" y="10"/>
                      <a:pt x="2" y="12"/>
                      <a:pt x="3" y="14"/>
                    </a:cubicBezTo>
                    <a:cubicBezTo>
                      <a:pt x="4" y="16"/>
                      <a:pt x="6" y="18"/>
                      <a:pt x="8" y="19"/>
                    </a:cubicBezTo>
                    <a:cubicBezTo>
                      <a:pt x="10" y="20"/>
                      <a:pt x="13" y="19"/>
                      <a:pt x="15" y="19"/>
                    </a:cubicBezTo>
                    <a:cubicBezTo>
                      <a:pt x="16" y="18"/>
                      <a:pt x="17" y="18"/>
                      <a:pt x="18" y="17"/>
                    </a:cubicBezTo>
                    <a:cubicBezTo>
                      <a:pt x="19" y="16"/>
                      <a:pt x="19" y="16"/>
                      <a:pt x="19" y="15"/>
                    </a:cubicBezTo>
                    <a:cubicBezTo>
                      <a:pt x="18" y="14"/>
                      <a:pt x="18" y="13"/>
                      <a:pt x="17" y="14"/>
                    </a:cubicBezTo>
                    <a:cubicBezTo>
                      <a:pt x="16" y="14"/>
                      <a:pt x="15" y="15"/>
                      <a:pt x="14" y="15"/>
                    </a:cubicBezTo>
                    <a:cubicBezTo>
                      <a:pt x="13" y="16"/>
                      <a:pt x="11" y="16"/>
                      <a:pt x="10" y="15"/>
                    </a:cubicBezTo>
                    <a:cubicBezTo>
                      <a:pt x="9" y="15"/>
                      <a:pt x="8" y="14"/>
                      <a:pt x="8" y="12"/>
                    </a:cubicBezTo>
                    <a:cubicBezTo>
                      <a:pt x="7" y="10"/>
                      <a:pt x="7" y="7"/>
                      <a:pt x="9" y="6"/>
                    </a:cubicBezTo>
                    <a:cubicBezTo>
                      <a:pt x="11" y="5"/>
                      <a:pt x="13" y="6"/>
                      <a:pt x="15" y="6"/>
                    </a:cubicBezTo>
                    <a:cubicBezTo>
                      <a:pt x="15" y="7"/>
                      <a:pt x="16" y="7"/>
                      <a:pt x="16" y="6"/>
                    </a:cubicBezTo>
                    <a:cubicBezTo>
                      <a:pt x="16" y="6"/>
                      <a:pt x="16" y="5"/>
                      <a:pt x="16" y="5"/>
                    </a:cubicBezTo>
                    <a:cubicBezTo>
                      <a:pt x="17" y="4"/>
                      <a:pt x="16" y="3"/>
                      <a:pt x="16" y="2"/>
                    </a:cubicBezTo>
                    <a:cubicBezTo>
                      <a:pt x="16" y="2"/>
                      <a:pt x="16" y="2"/>
                      <a:pt x="16" y="2"/>
                    </a:cubicBezTo>
                    <a:cubicBezTo>
                      <a:pt x="16" y="2"/>
                      <a:pt x="16" y="2"/>
                      <a:pt x="16" y="2"/>
                    </a:cubicBezTo>
                    <a:cubicBezTo>
                      <a:pt x="16" y="3"/>
                      <a:pt x="17" y="4"/>
                      <a:pt x="17" y="5"/>
                    </a:cubicBezTo>
                    <a:cubicBezTo>
                      <a:pt x="17" y="5"/>
                      <a:pt x="17" y="6"/>
                      <a:pt x="17" y="7"/>
                    </a:cubicBezTo>
                    <a:cubicBezTo>
                      <a:pt x="16" y="7"/>
                      <a:pt x="16" y="7"/>
                      <a:pt x="16" y="7"/>
                    </a:cubicBezTo>
                    <a:cubicBezTo>
                      <a:pt x="16" y="7"/>
                      <a:pt x="16" y="7"/>
                      <a:pt x="16" y="7"/>
                    </a:cubicBezTo>
                    <a:cubicBezTo>
                      <a:pt x="15" y="8"/>
                      <a:pt x="15" y="7"/>
                      <a:pt x="14" y="7"/>
                    </a:cubicBezTo>
                    <a:cubicBezTo>
                      <a:pt x="13" y="7"/>
                      <a:pt x="11" y="6"/>
                      <a:pt x="10" y="7"/>
                    </a:cubicBezTo>
                    <a:cubicBezTo>
                      <a:pt x="8" y="8"/>
                      <a:pt x="8" y="10"/>
                      <a:pt x="9" y="12"/>
                    </a:cubicBezTo>
                    <a:cubicBezTo>
                      <a:pt x="9" y="13"/>
                      <a:pt x="10" y="13"/>
                      <a:pt x="11" y="14"/>
                    </a:cubicBezTo>
                    <a:cubicBezTo>
                      <a:pt x="11" y="14"/>
                      <a:pt x="12" y="14"/>
                      <a:pt x="13" y="14"/>
                    </a:cubicBezTo>
                    <a:cubicBezTo>
                      <a:pt x="14" y="13"/>
                      <a:pt x="15" y="13"/>
                      <a:pt x="16" y="12"/>
                    </a:cubicBezTo>
                    <a:cubicBezTo>
                      <a:pt x="17" y="12"/>
                      <a:pt x="17" y="12"/>
                      <a:pt x="18" y="12"/>
                    </a:cubicBezTo>
                    <a:cubicBezTo>
                      <a:pt x="19" y="12"/>
                      <a:pt x="19" y="12"/>
                      <a:pt x="19" y="12"/>
                    </a:cubicBezTo>
                    <a:cubicBezTo>
                      <a:pt x="20" y="13"/>
                      <a:pt x="20" y="13"/>
                      <a:pt x="20" y="14"/>
                    </a:cubicBezTo>
                    <a:cubicBezTo>
                      <a:pt x="21" y="15"/>
                      <a:pt x="21" y="15"/>
                      <a:pt x="21" y="15"/>
                    </a:cubicBezTo>
                    <a:cubicBezTo>
                      <a:pt x="21" y="16"/>
                      <a:pt x="21" y="16"/>
                      <a:pt x="21" y="17"/>
                    </a:cubicBezTo>
                    <a:cubicBezTo>
                      <a:pt x="20" y="17"/>
                      <a:pt x="20" y="18"/>
                      <a:pt x="19" y="18"/>
                    </a:cubicBezTo>
                    <a:cubicBezTo>
                      <a:pt x="18" y="19"/>
                      <a:pt x="17" y="20"/>
                      <a:pt x="15" y="20"/>
                    </a:cubicBezTo>
                    <a:cubicBezTo>
                      <a:pt x="13" y="21"/>
                      <a:pt x="10" y="22"/>
                      <a:pt x="7" y="20"/>
                    </a:cubicBezTo>
                    <a:cubicBezTo>
                      <a:pt x="6" y="20"/>
                      <a:pt x="5" y="19"/>
                      <a:pt x="4" y="18"/>
                    </a:cubicBezTo>
                    <a:cubicBezTo>
                      <a:pt x="3" y="17"/>
                      <a:pt x="3" y="16"/>
                      <a:pt x="2" y="15"/>
                    </a:cubicBezTo>
                    <a:cubicBezTo>
                      <a:pt x="1" y="13"/>
                      <a:pt x="0" y="11"/>
                      <a:pt x="0" y="8"/>
                    </a:cubicBezTo>
                    <a:cubicBezTo>
                      <a:pt x="1" y="7"/>
                      <a:pt x="1" y="6"/>
                      <a:pt x="2" y="5"/>
                    </a:cubicBezTo>
                    <a:cubicBezTo>
                      <a:pt x="2" y="5"/>
                      <a:pt x="2" y="4"/>
                      <a:pt x="3" y="4"/>
                    </a:cubicBezTo>
                    <a:cubicBezTo>
                      <a:pt x="3" y="3"/>
                      <a:pt x="3" y="3"/>
                      <a:pt x="4" y="3"/>
                    </a:cubicBezTo>
                    <a:cubicBezTo>
                      <a:pt x="5" y="1"/>
                      <a:pt x="7" y="1"/>
                      <a:pt x="8" y="0"/>
                    </a:cubicBezTo>
                    <a:cubicBezTo>
                      <a:pt x="9" y="0"/>
                      <a:pt x="10" y="0"/>
                      <a:pt x="11" y="0"/>
                    </a:cubicBezTo>
                    <a:cubicBezTo>
                      <a:pt x="11" y="0"/>
                      <a:pt x="12" y="0"/>
                      <a:pt x="12" y="0"/>
                    </a:cubicBezTo>
                    <a:cubicBezTo>
                      <a:pt x="14" y="0"/>
                      <a:pt x="14" y="1"/>
                      <a:pt x="15" y="1"/>
                    </a:cubicBezTo>
                    <a:cubicBezTo>
                      <a:pt x="15" y="1"/>
                      <a:pt x="16" y="1"/>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5" name="Freeform 83"/>
              <p:cNvSpPr/>
              <p:nvPr/>
            </p:nvSpPr>
            <p:spPr bwMode="auto">
              <a:xfrm>
                <a:off x="1652" y="1991"/>
                <a:ext cx="160" cy="122"/>
              </a:xfrm>
              <a:custGeom>
                <a:avLst/>
                <a:gdLst>
                  <a:gd name="T0" fmla="*/ 1 w 22"/>
                  <a:gd name="T1" fmla="*/ 0 h 17"/>
                  <a:gd name="T2" fmla="*/ 2 w 22"/>
                  <a:gd name="T3" fmla="*/ 9 h 17"/>
                  <a:gd name="T4" fmla="*/ 4 w 22"/>
                  <a:gd name="T5" fmla="*/ 13 h 17"/>
                  <a:gd name="T6" fmla="*/ 6 w 22"/>
                  <a:gd name="T7" fmla="*/ 14 h 17"/>
                  <a:gd name="T8" fmla="*/ 8 w 22"/>
                  <a:gd name="T9" fmla="*/ 15 h 17"/>
                  <a:gd name="T10" fmla="*/ 16 w 22"/>
                  <a:gd name="T11" fmla="*/ 14 h 17"/>
                  <a:gd name="T12" fmla="*/ 18 w 22"/>
                  <a:gd name="T13" fmla="*/ 13 h 17"/>
                  <a:gd name="T14" fmla="*/ 19 w 22"/>
                  <a:gd name="T15" fmla="*/ 13 h 17"/>
                  <a:gd name="T16" fmla="*/ 20 w 22"/>
                  <a:gd name="T17" fmla="*/ 12 h 17"/>
                  <a:gd name="T18" fmla="*/ 20 w 22"/>
                  <a:gd name="T19" fmla="*/ 8 h 17"/>
                  <a:gd name="T20" fmla="*/ 20 w 22"/>
                  <a:gd name="T21" fmla="*/ 8 h 17"/>
                  <a:gd name="T22" fmla="*/ 20 w 22"/>
                  <a:gd name="T23" fmla="*/ 7 h 17"/>
                  <a:gd name="T24" fmla="*/ 21 w 22"/>
                  <a:gd name="T25" fmla="*/ 8 h 17"/>
                  <a:gd name="T26" fmla="*/ 21 w 22"/>
                  <a:gd name="T27" fmla="*/ 8 h 17"/>
                  <a:gd name="T28" fmla="*/ 21 w 22"/>
                  <a:gd name="T29" fmla="*/ 8 h 17"/>
                  <a:gd name="T30" fmla="*/ 21 w 22"/>
                  <a:gd name="T31" fmla="*/ 13 h 17"/>
                  <a:gd name="T32" fmla="*/ 20 w 22"/>
                  <a:gd name="T33" fmla="*/ 14 h 17"/>
                  <a:gd name="T34" fmla="*/ 19 w 22"/>
                  <a:gd name="T35" fmla="*/ 15 h 17"/>
                  <a:gd name="T36" fmla="*/ 17 w 22"/>
                  <a:gd name="T37" fmla="*/ 16 h 17"/>
                  <a:gd name="T38" fmla="*/ 7 w 22"/>
                  <a:gd name="T39" fmla="*/ 16 h 17"/>
                  <a:gd name="T40" fmla="*/ 5 w 22"/>
                  <a:gd name="T41" fmla="*/ 15 h 17"/>
                  <a:gd name="T42" fmla="*/ 3 w 22"/>
                  <a:gd name="T43" fmla="*/ 14 h 17"/>
                  <a:gd name="T44" fmla="*/ 1 w 22"/>
                  <a:gd name="T45" fmla="*/ 9 h 17"/>
                  <a:gd name="T46" fmla="*/ 1 w 22"/>
                  <a:gd name="T4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7">
                    <a:moveTo>
                      <a:pt x="1" y="0"/>
                    </a:moveTo>
                    <a:cubicBezTo>
                      <a:pt x="1" y="3"/>
                      <a:pt x="1" y="6"/>
                      <a:pt x="2" y="9"/>
                    </a:cubicBezTo>
                    <a:cubicBezTo>
                      <a:pt x="2" y="10"/>
                      <a:pt x="3" y="12"/>
                      <a:pt x="4" y="13"/>
                    </a:cubicBezTo>
                    <a:cubicBezTo>
                      <a:pt x="5" y="13"/>
                      <a:pt x="5" y="13"/>
                      <a:pt x="6" y="14"/>
                    </a:cubicBezTo>
                    <a:cubicBezTo>
                      <a:pt x="6" y="14"/>
                      <a:pt x="7" y="14"/>
                      <a:pt x="8" y="15"/>
                    </a:cubicBezTo>
                    <a:cubicBezTo>
                      <a:pt x="10" y="15"/>
                      <a:pt x="14" y="15"/>
                      <a:pt x="16" y="14"/>
                    </a:cubicBezTo>
                    <a:cubicBezTo>
                      <a:pt x="17" y="14"/>
                      <a:pt x="18" y="14"/>
                      <a:pt x="18" y="13"/>
                    </a:cubicBezTo>
                    <a:cubicBezTo>
                      <a:pt x="19" y="13"/>
                      <a:pt x="19" y="13"/>
                      <a:pt x="19" y="13"/>
                    </a:cubicBezTo>
                    <a:cubicBezTo>
                      <a:pt x="20" y="12"/>
                      <a:pt x="20" y="12"/>
                      <a:pt x="20" y="12"/>
                    </a:cubicBezTo>
                    <a:cubicBezTo>
                      <a:pt x="21" y="11"/>
                      <a:pt x="21" y="9"/>
                      <a:pt x="20" y="8"/>
                    </a:cubicBezTo>
                    <a:cubicBezTo>
                      <a:pt x="20" y="8"/>
                      <a:pt x="20" y="8"/>
                      <a:pt x="20" y="8"/>
                    </a:cubicBezTo>
                    <a:cubicBezTo>
                      <a:pt x="20" y="8"/>
                      <a:pt x="20" y="7"/>
                      <a:pt x="20" y="7"/>
                    </a:cubicBezTo>
                    <a:cubicBezTo>
                      <a:pt x="20" y="7"/>
                      <a:pt x="20" y="8"/>
                      <a:pt x="21" y="8"/>
                    </a:cubicBezTo>
                    <a:cubicBezTo>
                      <a:pt x="21" y="8"/>
                      <a:pt x="21" y="8"/>
                      <a:pt x="21" y="8"/>
                    </a:cubicBezTo>
                    <a:cubicBezTo>
                      <a:pt x="21" y="8"/>
                      <a:pt x="21" y="8"/>
                      <a:pt x="21" y="8"/>
                    </a:cubicBezTo>
                    <a:cubicBezTo>
                      <a:pt x="21" y="9"/>
                      <a:pt x="22" y="11"/>
                      <a:pt x="21" y="13"/>
                    </a:cubicBezTo>
                    <a:cubicBezTo>
                      <a:pt x="21" y="13"/>
                      <a:pt x="20" y="14"/>
                      <a:pt x="20" y="14"/>
                    </a:cubicBezTo>
                    <a:cubicBezTo>
                      <a:pt x="20" y="14"/>
                      <a:pt x="19" y="14"/>
                      <a:pt x="19" y="15"/>
                    </a:cubicBezTo>
                    <a:cubicBezTo>
                      <a:pt x="18" y="15"/>
                      <a:pt x="18" y="15"/>
                      <a:pt x="17" y="16"/>
                    </a:cubicBezTo>
                    <a:cubicBezTo>
                      <a:pt x="14" y="17"/>
                      <a:pt x="10" y="17"/>
                      <a:pt x="7" y="16"/>
                    </a:cubicBezTo>
                    <a:cubicBezTo>
                      <a:pt x="6" y="16"/>
                      <a:pt x="6" y="16"/>
                      <a:pt x="5" y="15"/>
                    </a:cubicBezTo>
                    <a:cubicBezTo>
                      <a:pt x="4" y="15"/>
                      <a:pt x="4" y="14"/>
                      <a:pt x="3" y="14"/>
                    </a:cubicBezTo>
                    <a:cubicBezTo>
                      <a:pt x="2" y="13"/>
                      <a:pt x="1" y="11"/>
                      <a:pt x="1" y="9"/>
                    </a:cubicBezTo>
                    <a:cubicBezTo>
                      <a:pt x="0" y="6"/>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6" name="Freeform 84"/>
              <p:cNvSpPr/>
              <p:nvPr/>
            </p:nvSpPr>
            <p:spPr bwMode="auto">
              <a:xfrm>
                <a:off x="1710" y="1948"/>
                <a:ext cx="80" cy="93"/>
              </a:xfrm>
              <a:custGeom>
                <a:avLst/>
                <a:gdLst>
                  <a:gd name="T0" fmla="*/ 7 w 11"/>
                  <a:gd name="T1" fmla="*/ 0 h 13"/>
                  <a:gd name="T2" fmla="*/ 10 w 11"/>
                  <a:gd name="T3" fmla="*/ 2 h 13"/>
                  <a:gd name="T4" fmla="*/ 11 w 11"/>
                  <a:gd name="T5" fmla="*/ 4 h 13"/>
                  <a:gd name="T6" fmla="*/ 11 w 11"/>
                  <a:gd name="T7" fmla="*/ 5 h 13"/>
                  <a:gd name="T8" fmla="*/ 11 w 11"/>
                  <a:gd name="T9" fmla="*/ 6 h 13"/>
                  <a:gd name="T10" fmla="*/ 10 w 11"/>
                  <a:gd name="T11" fmla="*/ 8 h 13"/>
                  <a:gd name="T12" fmla="*/ 8 w 11"/>
                  <a:gd name="T13" fmla="*/ 10 h 13"/>
                  <a:gd name="T14" fmla="*/ 5 w 11"/>
                  <a:gd name="T15" fmla="*/ 9 h 13"/>
                  <a:gd name="T16" fmla="*/ 4 w 11"/>
                  <a:gd name="T17" fmla="*/ 8 h 13"/>
                  <a:gd name="T18" fmla="*/ 3 w 11"/>
                  <a:gd name="T19" fmla="*/ 8 h 13"/>
                  <a:gd name="T20" fmla="*/ 3 w 11"/>
                  <a:gd name="T21" fmla="*/ 9 h 13"/>
                  <a:gd name="T22" fmla="*/ 2 w 11"/>
                  <a:gd name="T23" fmla="*/ 10 h 13"/>
                  <a:gd name="T24" fmla="*/ 1 w 11"/>
                  <a:gd name="T25" fmla="*/ 13 h 13"/>
                  <a:gd name="T26" fmla="*/ 1 w 11"/>
                  <a:gd name="T27" fmla="*/ 12 h 13"/>
                  <a:gd name="T28" fmla="*/ 1 w 11"/>
                  <a:gd name="T29" fmla="*/ 9 h 13"/>
                  <a:gd name="T30" fmla="*/ 2 w 11"/>
                  <a:gd name="T31" fmla="*/ 7 h 13"/>
                  <a:gd name="T32" fmla="*/ 3 w 11"/>
                  <a:gd name="T33" fmla="*/ 7 h 13"/>
                  <a:gd name="T34" fmla="*/ 4 w 11"/>
                  <a:gd name="T35" fmla="*/ 6 h 13"/>
                  <a:gd name="T36" fmla="*/ 6 w 11"/>
                  <a:gd name="T37" fmla="*/ 7 h 13"/>
                  <a:gd name="T38" fmla="*/ 8 w 11"/>
                  <a:gd name="T39" fmla="*/ 8 h 13"/>
                  <a:gd name="T40" fmla="*/ 9 w 11"/>
                  <a:gd name="T41" fmla="*/ 7 h 13"/>
                  <a:gd name="T42" fmla="*/ 10 w 11"/>
                  <a:gd name="T43" fmla="*/ 5 h 13"/>
                  <a:gd name="T44" fmla="*/ 10 w 11"/>
                  <a:gd name="T45" fmla="*/ 5 h 13"/>
                  <a:gd name="T46" fmla="*/ 10 w 11"/>
                  <a:gd name="T47" fmla="*/ 4 h 13"/>
                  <a:gd name="T48" fmla="*/ 9 w 11"/>
                  <a:gd name="T49" fmla="*/ 2 h 13"/>
                  <a:gd name="T50" fmla="*/ 7 w 11"/>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3">
                    <a:moveTo>
                      <a:pt x="7" y="0"/>
                    </a:moveTo>
                    <a:cubicBezTo>
                      <a:pt x="7" y="0"/>
                      <a:pt x="9" y="0"/>
                      <a:pt x="10" y="2"/>
                    </a:cubicBezTo>
                    <a:cubicBezTo>
                      <a:pt x="11" y="2"/>
                      <a:pt x="11" y="3"/>
                      <a:pt x="11" y="4"/>
                    </a:cubicBezTo>
                    <a:cubicBezTo>
                      <a:pt x="11" y="4"/>
                      <a:pt x="11" y="4"/>
                      <a:pt x="11" y="5"/>
                    </a:cubicBezTo>
                    <a:cubicBezTo>
                      <a:pt x="11" y="5"/>
                      <a:pt x="11" y="5"/>
                      <a:pt x="11" y="6"/>
                    </a:cubicBezTo>
                    <a:cubicBezTo>
                      <a:pt x="11" y="7"/>
                      <a:pt x="11" y="7"/>
                      <a:pt x="10" y="8"/>
                    </a:cubicBezTo>
                    <a:cubicBezTo>
                      <a:pt x="10" y="9"/>
                      <a:pt x="9" y="9"/>
                      <a:pt x="8" y="10"/>
                    </a:cubicBezTo>
                    <a:cubicBezTo>
                      <a:pt x="6" y="9"/>
                      <a:pt x="6" y="9"/>
                      <a:pt x="5" y="9"/>
                    </a:cubicBezTo>
                    <a:cubicBezTo>
                      <a:pt x="5" y="8"/>
                      <a:pt x="5" y="8"/>
                      <a:pt x="4" y="8"/>
                    </a:cubicBezTo>
                    <a:cubicBezTo>
                      <a:pt x="4" y="8"/>
                      <a:pt x="3" y="8"/>
                      <a:pt x="3" y="8"/>
                    </a:cubicBezTo>
                    <a:cubicBezTo>
                      <a:pt x="3" y="8"/>
                      <a:pt x="3" y="8"/>
                      <a:pt x="3" y="9"/>
                    </a:cubicBezTo>
                    <a:cubicBezTo>
                      <a:pt x="2" y="9"/>
                      <a:pt x="2" y="9"/>
                      <a:pt x="2" y="10"/>
                    </a:cubicBezTo>
                    <a:cubicBezTo>
                      <a:pt x="1" y="11"/>
                      <a:pt x="1" y="13"/>
                      <a:pt x="1" y="13"/>
                    </a:cubicBezTo>
                    <a:cubicBezTo>
                      <a:pt x="1" y="13"/>
                      <a:pt x="1" y="12"/>
                      <a:pt x="1" y="12"/>
                    </a:cubicBezTo>
                    <a:cubicBezTo>
                      <a:pt x="0" y="11"/>
                      <a:pt x="0" y="10"/>
                      <a:pt x="1" y="9"/>
                    </a:cubicBezTo>
                    <a:cubicBezTo>
                      <a:pt x="1" y="8"/>
                      <a:pt x="1" y="8"/>
                      <a:pt x="2" y="7"/>
                    </a:cubicBezTo>
                    <a:cubicBezTo>
                      <a:pt x="2" y="7"/>
                      <a:pt x="2" y="7"/>
                      <a:pt x="3" y="7"/>
                    </a:cubicBezTo>
                    <a:cubicBezTo>
                      <a:pt x="3" y="7"/>
                      <a:pt x="3" y="7"/>
                      <a:pt x="4" y="6"/>
                    </a:cubicBezTo>
                    <a:cubicBezTo>
                      <a:pt x="5" y="6"/>
                      <a:pt x="6" y="6"/>
                      <a:pt x="6" y="7"/>
                    </a:cubicBezTo>
                    <a:cubicBezTo>
                      <a:pt x="7" y="7"/>
                      <a:pt x="8" y="8"/>
                      <a:pt x="8" y="8"/>
                    </a:cubicBezTo>
                    <a:cubicBezTo>
                      <a:pt x="8" y="8"/>
                      <a:pt x="8" y="7"/>
                      <a:pt x="9" y="7"/>
                    </a:cubicBezTo>
                    <a:cubicBezTo>
                      <a:pt x="9" y="6"/>
                      <a:pt x="9" y="6"/>
                      <a:pt x="10" y="5"/>
                    </a:cubicBezTo>
                    <a:cubicBezTo>
                      <a:pt x="10" y="5"/>
                      <a:pt x="10" y="5"/>
                      <a:pt x="10" y="5"/>
                    </a:cubicBezTo>
                    <a:cubicBezTo>
                      <a:pt x="10" y="4"/>
                      <a:pt x="10" y="4"/>
                      <a:pt x="10" y="4"/>
                    </a:cubicBezTo>
                    <a:cubicBezTo>
                      <a:pt x="10" y="3"/>
                      <a:pt x="10" y="3"/>
                      <a:pt x="9" y="2"/>
                    </a:cubicBezTo>
                    <a:cubicBezTo>
                      <a:pt x="9" y="1"/>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7" name="Freeform 85"/>
              <p:cNvSpPr/>
              <p:nvPr/>
            </p:nvSpPr>
            <p:spPr bwMode="auto">
              <a:xfrm>
                <a:off x="1659" y="2049"/>
                <a:ext cx="138" cy="57"/>
              </a:xfrm>
              <a:custGeom>
                <a:avLst/>
                <a:gdLst>
                  <a:gd name="T0" fmla="*/ 2 w 19"/>
                  <a:gd name="T1" fmla="*/ 4 h 8"/>
                  <a:gd name="T2" fmla="*/ 2 w 19"/>
                  <a:gd name="T3" fmla="*/ 1 h 8"/>
                  <a:gd name="T4" fmla="*/ 2 w 19"/>
                  <a:gd name="T5" fmla="*/ 2 h 8"/>
                  <a:gd name="T6" fmla="*/ 3 w 19"/>
                  <a:gd name="T7" fmla="*/ 2 h 8"/>
                  <a:gd name="T8" fmla="*/ 4 w 19"/>
                  <a:gd name="T9" fmla="*/ 4 h 8"/>
                  <a:gd name="T10" fmla="*/ 5 w 19"/>
                  <a:gd name="T11" fmla="*/ 5 h 8"/>
                  <a:gd name="T12" fmla="*/ 5 w 19"/>
                  <a:gd name="T13" fmla="*/ 4 h 8"/>
                  <a:gd name="T14" fmla="*/ 6 w 19"/>
                  <a:gd name="T15" fmla="*/ 8 h 8"/>
                  <a:gd name="T16" fmla="*/ 7 w 19"/>
                  <a:gd name="T17" fmla="*/ 6 h 8"/>
                  <a:gd name="T18" fmla="*/ 7 w 19"/>
                  <a:gd name="T19" fmla="*/ 5 h 8"/>
                  <a:gd name="T20" fmla="*/ 8 w 19"/>
                  <a:gd name="T21" fmla="*/ 5 h 8"/>
                  <a:gd name="T22" fmla="*/ 9 w 19"/>
                  <a:gd name="T23" fmla="*/ 5 h 8"/>
                  <a:gd name="T24" fmla="*/ 9 w 19"/>
                  <a:gd name="T25" fmla="*/ 7 h 8"/>
                  <a:gd name="T26" fmla="*/ 11 w 19"/>
                  <a:gd name="T27" fmla="*/ 8 h 8"/>
                  <a:gd name="T28" fmla="*/ 12 w 19"/>
                  <a:gd name="T29" fmla="*/ 8 h 8"/>
                  <a:gd name="T30" fmla="*/ 13 w 19"/>
                  <a:gd name="T31" fmla="*/ 6 h 8"/>
                  <a:gd name="T32" fmla="*/ 12 w 19"/>
                  <a:gd name="T33" fmla="*/ 5 h 8"/>
                  <a:gd name="T34" fmla="*/ 14 w 19"/>
                  <a:gd name="T35" fmla="*/ 8 h 8"/>
                  <a:gd name="T36" fmla="*/ 14 w 19"/>
                  <a:gd name="T37" fmla="*/ 5 h 8"/>
                  <a:gd name="T38" fmla="*/ 15 w 19"/>
                  <a:gd name="T39" fmla="*/ 6 h 8"/>
                  <a:gd name="T40" fmla="*/ 17 w 19"/>
                  <a:gd name="T41" fmla="*/ 7 h 8"/>
                  <a:gd name="T42" fmla="*/ 16 w 19"/>
                  <a:gd name="T43" fmla="*/ 4 h 8"/>
                  <a:gd name="T44" fmla="*/ 17 w 19"/>
                  <a:gd name="T45" fmla="*/ 4 h 8"/>
                  <a:gd name="T46" fmla="*/ 17 w 19"/>
                  <a:gd name="T47" fmla="*/ 4 h 8"/>
                  <a:gd name="T48" fmla="*/ 18 w 19"/>
                  <a:gd name="T49" fmla="*/ 3 h 8"/>
                  <a:gd name="T50" fmla="*/ 19 w 19"/>
                  <a:gd name="T51" fmla="*/ 4 h 8"/>
                  <a:gd name="T52" fmla="*/ 19 w 19"/>
                  <a:gd name="T53" fmla="*/ 3 h 8"/>
                  <a:gd name="T54" fmla="*/ 19 w 19"/>
                  <a:gd name="T55" fmla="*/ 3 h 8"/>
                  <a:gd name="T56" fmla="*/ 18 w 19"/>
                  <a:gd name="T57" fmla="*/ 3 h 8"/>
                  <a:gd name="T58" fmla="*/ 18 w 19"/>
                  <a:gd name="T59" fmla="*/ 4 h 8"/>
                  <a:gd name="T60" fmla="*/ 17 w 19"/>
                  <a:gd name="T61" fmla="*/ 4 h 8"/>
                  <a:gd name="T62" fmla="*/ 16 w 19"/>
                  <a:gd name="T63" fmla="*/ 5 h 8"/>
                  <a:gd name="T64" fmla="*/ 16 w 19"/>
                  <a:gd name="T65" fmla="*/ 7 h 8"/>
                  <a:gd name="T66" fmla="*/ 16 w 19"/>
                  <a:gd name="T67" fmla="*/ 7 h 8"/>
                  <a:gd name="T68" fmla="*/ 14 w 19"/>
                  <a:gd name="T69" fmla="*/ 5 h 8"/>
                  <a:gd name="T70" fmla="*/ 14 w 19"/>
                  <a:gd name="T71" fmla="*/ 8 h 8"/>
                  <a:gd name="T72" fmla="*/ 13 w 19"/>
                  <a:gd name="T73" fmla="*/ 8 h 8"/>
                  <a:gd name="T74" fmla="*/ 11 w 19"/>
                  <a:gd name="T75" fmla="*/ 6 h 8"/>
                  <a:gd name="T76" fmla="*/ 12 w 19"/>
                  <a:gd name="T77" fmla="*/ 8 h 8"/>
                  <a:gd name="T78" fmla="*/ 11 w 19"/>
                  <a:gd name="T79" fmla="*/ 8 h 8"/>
                  <a:gd name="T80" fmla="*/ 10 w 19"/>
                  <a:gd name="T81" fmla="*/ 7 h 8"/>
                  <a:gd name="T82" fmla="*/ 9 w 19"/>
                  <a:gd name="T83" fmla="*/ 6 h 8"/>
                  <a:gd name="T84" fmla="*/ 8 w 19"/>
                  <a:gd name="T85" fmla="*/ 6 h 8"/>
                  <a:gd name="T86" fmla="*/ 8 w 19"/>
                  <a:gd name="T87" fmla="*/ 8 h 8"/>
                  <a:gd name="T88" fmla="*/ 7 w 19"/>
                  <a:gd name="T89" fmla="*/ 8 h 8"/>
                  <a:gd name="T90" fmla="*/ 7 w 19"/>
                  <a:gd name="T91" fmla="*/ 6 h 8"/>
                  <a:gd name="T92" fmla="*/ 6 w 19"/>
                  <a:gd name="T93" fmla="*/ 6 h 8"/>
                  <a:gd name="T94" fmla="*/ 5 w 19"/>
                  <a:gd name="T95" fmla="*/ 7 h 8"/>
                  <a:gd name="T96" fmla="*/ 4 w 19"/>
                  <a:gd name="T97" fmla="*/ 4 h 8"/>
                  <a:gd name="T98" fmla="*/ 4 w 19"/>
                  <a:gd name="T99" fmla="*/ 5 h 8"/>
                  <a:gd name="T100" fmla="*/ 4 w 19"/>
                  <a:gd name="T101" fmla="*/ 6 h 8"/>
                  <a:gd name="T102" fmla="*/ 3 w 19"/>
                  <a:gd name="T103" fmla="*/ 5 h 8"/>
                  <a:gd name="T104" fmla="*/ 2 w 19"/>
                  <a:gd name="T105" fmla="*/ 3 h 8"/>
                  <a:gd name="T106" fmla="*/ 1 w 19"/>
                  <a:gd name="T10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 h="8">
                    <a:moveTo>
                      <a:pt x="0" y="0"/>
                    </a:moveTo>
                    <a:cubicBezTo>
                      <a:pt x="1" y="0"/>
                      <a:pt x="1" y="1"/>
                      <a:pt x="1" y="1"/>
                    </a:cubicBezTo>
                    <a:cubicBezTo>
                      <a:pt x="1" y="2"/>
                      <a:pt x="1" y="2"/>
                      <a:pt x="1" y="2"/>
                    </a:cubicBezTo>
                    <a:cubicBezTo>
                      <a:pt x="1" y="3"/>
                      <a:pt x="2" y="4"/>
                      <a:pt x="2" y="4"/>
                    </a:cubicBezTo>
                    <a:cubicBezTo>
                      <a:pt x="2" y="4"/>
                      <a:pt x="2" y="4"/>
                      <a:pt x="2" y="4"/>
                    </a:cubicBezTo>
                    <a:cubicBezTo>
                      <a:pt x="1" y="3"/>
                      <a:pt x="1" y="3"/>
                      <a:pt x="1" y="3"/>
                    </a:cubicBezTo>
                    <a:cubicBezTo>
                      <a:pt x="1" y="2"/>
                      <a:pt x="1" y="1"/>
                      <a:pt x="2" y="1"/>
                    </a:cubicBezTo>
                    <a:cubicBezTo>
                      <a:pt x="2" y="1"/>
                      <a:pt x="2" y="1"/>
                      <a:pt x="2" y="1"/>
                    </a:cubicBezTo>
                    <a:cubicBezTo>
                      <a:pt x="2" y="1"/>
                      <a:pt x="2" y="1"/>
                      <a:pt x="2" y="1"/>
                    </a:cubicBezTo>
                    <a:cubicBezTo>
                      <a:pt x="2" y="1"/>
                      <a:pt x="2" y="1"/>
                      <a:pt x="2" y="1"/>
                    </a:cubicBezTo>
                    <a:cubicBezTo>
                      <a:pt x="3" y="5"/>
                      <a:pt x="3" y="5"/>
                      <a:pt x="3" y="5"/>
                    </a:cubicBezTo>
                    <a:cubicBezTo>
                      <a:pt x="3" y="5"/>
                      <a:pt x="3" y="5"/>
                      <a:pt x="3" y="5"/>
                    </a:cubicBezTo>
                    <a:cubicBezTo>
                      <a:pt x="2" y="2"/>
                      <a:pt x="2" y="2"/>
                      <a:pt x="2" y="2"/>
                    </a:cubicBezTo>
                    <a:cubicBezTo>
                      <a:pt x="2" y="2"/>
                      <a:pt x="2" y="2"/>
                      <a:pt x="2" y="2"/>
                    </a:cubicBezTo>
                    <a:cubicBezTo>
                      <a:pt x="2" y="2"/>
                      <a:pt x="2" y="2"/>
                      <a:pt x="2" y="2"/>
                    </a:cubicBezTo>
                    <a:cubicBezTo>
                      <a:pt x="3" y="3"/>
                      <a:pt x="3" y="4"/>
                      <a:pt x="4" y="5"/>
                    </a:cubicBezTo>
                    <a:cubicBezTo>
                      <a:pt x="3" y="5"/>
                      <a:pt x="3" y="5"/>
                      <a:pt x="3" y="5"/>
                    </a:cubicBezTo>
                    <a:cubicBezTo>
                      <a:pt x="3" y="5"/>
                      <a:pt x="3" y="4"/>
                      <a:pt x="3" y="4"/>
                    </a:cubicBezTo>
                    <a:cubicBezTo>
                      <a:pt x="3" y="3"/>
                      <a:pt x="3" y="3"/>
                      <a:pt x="3" y="2"/>
                    </a:cubicBezTo>
                    <a:cubicBezTo>
                      <a:pt x="3" y="2"/>
                      <a:pt x="3" y="2"/>
                      <a:pt x="3" y="2"/>
                    </a:cubicBezTo>
                    <a:cubicBezTo>
                      <a:pt x="4" y="2"/>
                      <a:pt x="4" y="2"/>
                      <a:pt x="4" y="2"/>
                    </a:cubicBezTo>
                    <a:cubicBezTo>
                      <a:pt x="4" y="4"/>
                      <a:pt x="4" y="4"/>
                      <a:pt x="4" y="4"/>
                    </a:cubicBezTo>
                    <a:cubicBezTo>
                      <a:pt x="5" y="7"/>
                      <a:pt x="5" y="7"/>
                      <a:pt x="5" y="7"/>
                    </a:cubicBezTo>
                    <a:cubicBezTo>
                      <a:pt x="4" y="7"/>
                      <a:pt x="4" y="7"/>
                      <a:pt x="4" y="7"/>
                    </a:cubicBezTo>
                    <a:cubicBezTo>
                      <a:pt x="4" y="6"/>
                      <a:pt x="4" y="5"/>
                      <a:pt x="4" y="4"/>
                    </a:cubicBezTo>
                    <a:cubicBezTo>
                      <a:pt x="4" y="4"/>
                      <a:pt x="4" y="4"/>
                      <a:pt x="4" y="4"/>
                    </a:cubicBezTo>
                    <a:cubicBezTo>
                      <a:pt x="4" y="4"/>
                      <a:pt x="4" y="3"/>
                      <a:pt x="4" y="3"/>
                    </a:cubicBezTo>
                    <a:cubicBezTo>
                      <a:pt x="4" y="3"/>
                      <a:pt x="4" y="3"/>
                      <a:pt x="4" y="4"/>
                    </a:cubicBezTo>
                    <a:cubicBezTo>
                      <a:pt x="5" y="4"/>
                      <a:pt x="5" y="4"/>
                      <a:pt x="5" y="4"/>
                    </a:cubicBezTo>
                    <a:cubicBezTo>
                      <a:pt x="5" y="5"/>
                      <a:pt x="5" y="5"/>
                      <a:pt x="5" y="5"/>
                    </a:cubicBezTo>
                    <a:cubicBezTo>
                      <a:pt x="5" y="6"/>
                      <a:pt x="6" y="6"/>
                      <a:pt x="6" y="7"/>
                    </a:cubicBezTo>
                    <a:cubicBezTo>
                      <a:pt x="5" y="7"/>
                      <a:pt x="5" y="7"/>
                      <a:pt x="5" y="7"/>
                    </a:cubicBezTo>
                    <a:cubicBezTo>
                      <a:pt x="5" y="4"/>
                      <a:pt x="5" y="4"/>
                      <a:pt x="5" y="4"/>
                    </a:cubicBezTo>
                    <a:cubicBezTo>
                      <a:pt x="5" y="4"/>
                      <a:pt x="5" y="4"/>
                      <a:pt x="5" y="4"/>
                    </a:cubicBezTo>
                    <a:cubicBezTo>
                      <a:pt x="5" y="4"/>
                      <a:pt x="5" y="4"/>
                      <a:pt x="5" y="4"/>
                    </a:cubicBezTo>
                    <a:cubicBezTo>
                      <a:pt x="5" y="4"/>
                      <a:pt x="6" y="4"/>
                      <a:pt x="6" y="4"/>
                    </a:cubicBezTo>
                    <a:cubicBezTo>
                      <a:pt x="6" y="4"/>
                      <a:pt x="6" y="5"/>
                      <a:pt x="6" y="5"/>
                    </a:cubicBezTo>
                    <a:cubicBezTo>
                      <a:pt x="6" y="6"/>
                      <a:pt x="6" y="6"/>
                      <a:pt x="6" y="6"/>
                    </a:cubicBezTo>
                    <a:cubicBezTo>
                      <a:pt x="7" y="6"/>
                      <a:pt x="7" y="7"/>
                      <a:pt x="7" y="7"/>
                    </a:cubicBezTo>
                    <a:cubicBezTo>
                      <a:pt x="6" y="8"/>
                      <a:pt x="6" y="8"/>
                      <a:pt x="6" y="8"/>
                    </a:cubicBezTo>
                    <a:cubicBezTo>
                      <a:pt x="6" y="6"/>
                      <a:pt x="6" y="6"/>
                      <a:pt x="6" y="6"/>
                    </a:cubicBezTo>
                    <a:cubicBezTo>
                      <a:pt x="6" y="5"/>
                      <a:pt x="6" y="5"/>
                      <a:pt x="6" y="5"/>
                    </a:cubicBezTo>
                    <a:cubicBezTo>
                      <a:pt x="6" y="4"/>
                      <a:pt x="6" y="4"/>
                      <a:pt x="6" y="4"/>
                    </a:cubicBezTo>
                    <a:cubicBezTo>
                      <a:pt x="6" y="4"/>
                      <a:pt x="6" y="4"/>
                      <a:pt x="7" y="4"/>
                    </a:cubicBezTo>
                    <a:cubicBezTo>
                      <a:pt x="7" y="5"/>
                      <a:pt x="7" y="5"/>
                      <a:pt x="7" y="6"/>
                    </a:cubicBezTo>
                    <a:cubicBezTo>
                      <a:pt x="8" y="7"/>
                      <a:pt x="8" y="7"/>
                      <a:pt x="8" y="8"/>
                    </a:cubicBezTo>
                    <a:cubicBezTo>
                      <a:pt x="7" y="8"/>
                      <a:pt x="7" y="8"/>
                      <a:pt x="7" y="8"/>
                    </a:cubicBezTo>
                    <a:cubicBezTo>
                      <a:pt x="7" y="7"/>
                      <a:pt x="7" y="6"/>
                      <a:pt x="7" y="5"/>
                    </a:cubicBezTo>
                    <a:cubicBezTo>
                      <a:pt x="7" y="5"/>
                      <a:pt x="7" y="4"/>
                      <a:pt x="7" y="4"/>
                    </a:cubicBezTo>
                    <a:cubicBezTo>
                      <a:pt x="7" y="4"/>
                      <a:pt x="7" y="4"/>
                      <a:pt x="7" y="5"/>
                    </a:cubicBezTo>
                    <a:cubicBezTo>
                      <a:pt x="9" y="8"/>
                      <a:pt x="9" y="8"/>
                      <a:pt x="9" y="8"/>
                    </a:cubicBezTo>
                    <a:cubicBezTo>
                      <a:pt x="8" y="8"/>
                      <a:pt x="8" y="8"/>
                      <a:pt x="8" y="8"/>
                    </a:cubicBezTo>
                    <a:cubicBezTo>
                      <a:pt x="8" y="5"/>
                      <a:pt x="8" y="5"/>
                      <a:pt x="8" y="5"/>
                    </a:cubicBezTo>
                    <a:cubicBezTo>
                      <a:pt x="8" y="5"/>
                      <a:pt x="8" y="5"/>
                      <a:pt x="8" y="5"/>
                    </a:cubicBezTo>
                    <a:cubicBezTo>
                      <a:pt x="8" y="5"/>
                      <a:pt x="8" y="5"/>
                      <a:pt x="8" y="5"/>
                    </a:cubicBezTo>
                    <a:cubicBezTo>
                      <a:pt x="9" y="6"/>
                      <a:pt x="9" y="7"/>
                      <a:pt x="9" y="8"/>
                    </a:cubicBezTo>
                    <a:cubicBezTo>
                      <a:pt x="9" y="8"/>
                      <a:pt x="9" y="8"/>
                      <a:pt x="9" y="8"/>
                    </a:cubicBezTo>
                    <a:cubicBezTo>
                      <a:pt x="9" y="7"/>
                      <a:pt x="9" y="7"/>
                      <a:pt x="8" y="7"/>
                    </a:cubicBezTo>
                    <a:cubicBezTo>
                      <a:pt x="8" y="6"/>
                      <a:pt x="8" y="6"/>
                      <a:pt x="9" y="5"/>
                    </a:cubicBezTo>
                    <a:cubicBezTo>
                      <a:pt x="9" y="5"/>
                      <a:pt x="9" y="5"/>
                      <a:pt x="9" y="5"/>
                    </a:cubicBezTo>
                    <a:cubicBezTo>
                      <a:pt x="9" y="5"/>
                      <a:pt x="9" y="5"/>
                      <a:pt x="9" y="5"/>
                    </a:cubicBezTo>
                    <a:cubicBezTo>
                      <a:pt x="9" y="5"/>
                      <a:pt x="9" y="5"/>
                      <a:pt x="9" y="5"/>
                    </a:cubicBezTo>
                    <a:cubicBezTo>
                      <a:pt x="10" y="8"/>
                      <a:pt x="10" y="8"/>
                      <a:pt x="10" y="8"/>
                    </a:cubicBezTo>
                    <a:cubicBezTo>
                      <a:pt x="10" y="8"/>
                      <a:pt x="10" y="8"/>
                      <a:pt x="10" y="8"/>
                    </a:cubicBezTo>
                    <a:cubicBezTo>
                      <a:pt x="9" y="7"/>
                      <a:pt x="9" y="7"/>
                      <a:pt x="9" y="7"/>
                    </a:cubicBezTo>
                    <a:cubicBezTo>
                      <a:pt x="9" y="6"/>
                      <a:pt x="9" y="6"/>
                      <a:pt x="10" y="5"/>
                    </a:cubicBezTo>
                    <a:cubicBezTo>
                      <a:pt x="10" y="5"/>
                      <a:pt x="10" y="5"/>
                      <a:pt x="10" y="5"/>
                    </a:cubicBezTo>
                    <a:cubicBezTo>
                      <a:pt x="10" y="5"/>
                      <a:pt x="10" y="5"/>
                      <a:pt x="10" y="5"/>
                    </a:cubicBezTo>
                    <a:cubicBezTo>
                      <a:pt x="11" y="6"/>
                      <a:pt x="11" y="7"/>
                      <a:pt x="12" y="8"/>
                    </a:cubicBezTo>
                    <a:cubicBezTo>
                      <a:pt x="11" y="8"/>
                      <a:pt x="11" y="8"/>
                      <a:pt x="11" y="8"/>
                    </a:cubicBezTo>
                    <a:cubicBezTo>
                      <a:pt x="11" y="7"/>
                      <a:pt x="11" y="7"/>
                      <a:pt x="11" y="6"/>
                    </a:cubicBezTo>
                    <a:cubicBezTo>
                      <a:pt x="11" y="6"/>
                      <a:pt x="11" y="5"/>
                      <a:pt x="11" y="5"/>
                    </a:cubicBezTo>
                    <a:cubicBezTo>
                      <a:pt x="11" y="5"/>
                      <a:pt x="11" y="5"/>
                      <a:pt x="11" y="6"/>
                    </a:cubicBezTo>
                    <a:cubicBezTo>
                      <a:pt x="12" y="8"/>
                      <a:pt x="12" y="8"/>
                      <a:pt x="12" y="8"/>
                    </a:cubicBezTo>
                    <a:cubicBezTo>
                      <a:pt x="12" y="8"/>
                      <a:pt x="12" y="8"/>
                      <a:pt x="12" y="8"/>
                    </a:cubicBezTo>
                    <a:cubicBezTo>
                      <a:pt x="11" y="7"/>
                      <a:pt x="11" y="7"/>
                      <a:pt x="11" y="7"/>
                    </a:cubicBezTo>
                    <a:cubicBezTo>
                      <a:pt x="11" y="6"/>
                      <a:pt x="11" y="6"/>
                      <a:pt x="11" y="6"/>
                    </a:cubicBezTo>
                    <a:cubicBezTo>
                      <a:pt x="11" y="6"/>
                      <a:pt x="11" y="5"/>
                      <a:pt x="12" y="5"/>
                    </a:cubicBezTo>
                    <a:cubicBezTo>
                      <a:pt x="12" y="5"/>
                      <a:pt x="12" y="5"/>
                      <a:pt x="12" y="6"/>
                    </a:cubicBezTo>
                    <a:cubicBezTo>
                      <a:pt x="13" y="6"/>
                      <a:pt x="13" y="6"/>
                      <a:pt x="13" y="6"/>
                    </a:cubicBezTo>
                    <a:cubicBezTo>
                      <a:pt x="13" y="7"/>
                      <a:pt x="13" y="7"/>
                      <a:pt x="13" y="7"/>
                    </a:cubicBezTo>
                    <a:cubicBezTo>
                      <a:pt x="12" y="8"/>
                      <a:pt x="12" y="8"/>
                      <a:pt x="12" y="8"/>
                    </a:cubicBezTo>
                    <a:cubicBezTo>
                      <a:pt x="12" y="7"/>
                      <a:pt x="12" y="6"/>
                      <a:pt x="12" y="6"/>
                    </a:cubicBezTo>
                    <a:cubicBezTo>
                      <a:pt x="12" y="6"/>
                      <a:pt x="12" y="6"/>
                      <a:pt x="12" y="6"/>
                    </a:cubicBezTo>
                    <a:cubicBezTo>
                      <a:pt x="12" y="5"/>
                      <a:pt x="12" y="5"/>
                      <a:pt x="12" y="5"/>
                    </a:cubicBezTo>
                    <a:cubicBezTo>
                      <a:pt x="13" y="5"/>
                      <a:pt x="13" y="5"/>
                      <a:pt x="13" y="5"/>
                    </a:cubicBezTo>
                    <a:cubicBezTo>
                      <a:pt x="13" y="5"/>
                      <a:pt x="13" y="6"/>
                      <a:pt x="13" y="6"/>
                    </a:cubicBezTo>
                    <a:cubicBezTo>
                      <a:pt x="13" y="6"/>
                      <a:pt x="14" y="6"/>
                      <a:pt x="14" y="6"/>
                    </a:cubicBezTo>
                    <a:cubicBezTo>
                      <a:pt x="14" y="7"/>
                      <a:pt x="14" y="7"/>
                      <a:pt x="14" y="7"/>
                    </a:cubicBezTo>
                    <a:cubicBezTo>
                      <a:pt x="14" y="8"/>
                      <a:pt x="14" y="8"/>
                      <a:pt x="14" y="8"/>
                    </a:cubicBezTo>
                    <a:cubicBezTo>
                      <a:pt x="14" y="8"/>
                      <a:pt x="14" y="8"/>
                      <a:pt x="14" y="8"/>
                    </a:cubicBezTo>
                    <a:cubicBezTo>
                      <a:pt x="14" y="8"/>
                      <a:pt x="14" y="8"/>
                      <a:pt x="14" y="8"/>
                    </a:cubicBezTo>
                    <a:cubicBezTo>
                      <a:pt x="14" y="7"/>
                      <a:pt x="13" y="7"/>
                      <a:pt x="13" y="6"/>
                    </a:cubicBezTo>
                    <a:cubicBezTo>
                      <a:pt x="13" y="6"/>
                      <a:pt x="13" y="6"/>
                      <a:pt x="14" y="5"/>
                    </a:cubicBezTo>
                    <a:cubicBezTo>
                      <a:pt x="14" y="5"/>
                      <a:pt x="14" y="5"/>
                      <a:pt x="14" y="5"/>
                    </a:cubicBezTo>
                    <a:cubicBezTo>
                      <a:pt x="14" y="5"/>
                      <a:pt x="14" y="5"/>
                      <a:pt x="15" y="5"/>
                    </a:cubicBezTo>
                    <a:cubicBezTo>
                      <a:pt x="15" y="5"/>
                      <a:pt x="15" y="5"/>
                      <a:pt x="15" y="5"/>
                    </a:cubicBezTo>
                    <a:cubicBezTo>
                      <a:pt x="15" y="6"/>
                      <a:pt x="16" y="6"/>
                      <a:pt x="16" y="7"/>
                    </a:cubicBezTo>
                    <a:cubicBezTo>
                      <a:pt x="15" y="7"/>
                      <a:pt x="15" y="7"/>
                      <a:pt x="15" y="7"/>
                    </a:cubicBezTo>
                    <a:cubicBezTo>
                      <a:pt x="15" y="6"/>
                      <a:pt x="15" y="6"/>
                      <a:pt x="15" y="6"/>
                    </a:cubicBezTo>
                    <a:cubicBezTo>
                      <a:pt x="15" y="5"/>
                      <a:pt x="15" y="5"/>
                      <a:pt x="15" y="5"/>
                    </a:cubicBezTo>
                    <a:cubicBezTo>
                      <a:pt x="15" y="5"/>
                      <a:pt x="15" y="5"/>
                      <a:pt x="15" y="5"/>
                    </a:cubicBezTo>
                    <a:cubicBezTo>
                      <a:pt x="15" y="5"/>
                      <a:pt x="15" y="5"/>
                      <a:pt x="15" y="5"/>
                    </a:cubicBezTo>
                    <a:cubicBezTo>
                      <a:pt x="16" y="5"/>
                      <a:pt x="16" y="6"/>
                      <a:pt x="17" y="7"/>
                    </a:cubicBezTo>
                    <a:cubicBezTo>
                      <a:pt x="17" y="7"/>
                      <a:pt x="17" y="7"/>
                      <a:pt x="17" y="7"/>
                    </a:cubicBezTo>
                    <a:cubicBezTo>
                      <a:pt x="17" y="7"/>
                      <a:pt x="17" y="7"/>
                      <a:pt x="16" y="7"/>
                    </a:cubicBezTo>
                    <a:cubicBezTo>
                      <a:pt x="16" y="7"/>
                      <a:pt x="16" y="7"/>
                      <a:pt x="16" y="7"/>
                    </a:cubicBezTo>
                    <a:cubicBezTo>
                      <a:pt x="16" y="7"/>
                      <a:pt x="16" y="6"/>
                      <a:pt x="16" y="6"/>
                    </a:cubicBezTo>
                    <a:cubicBezTo>
                      <a:pt x="16" y="5"/>
                      <a:pt x="16" y="5"/>
                      <a:pt x="16" y="4"/>
                    </a:cubicBezTo>
                    <a:cubicBezTo>
                      <a:pt x="16" y="4"/>
                      <a:pt x="16" y="4"/>
                      <a:pt x="16" y="4"/>
                    </a:cubicBezTo>
                    <a:cubicBezTo>
                      <a:pt x="16" y="4"/>
                      <a:pt x="16" y="4"/>
                      <a:pt x="16" y="4"/>
                    </a:cubicBezTo>
                    <a:cubicBezTo>
                      <a:pt x="17" y="5"/>
                      <a:pt x="17" y="5"/>
                      <a:pt x="17" y="6"/>
                    </a:cubicBezTo>
                    <a:cubicBezTo>
                      <a:pt x="17" y="6"/>
                      <a:pt x="17" y="6"/>
                      <a:pt x="17" y="6"/>
                    </a:cubicBezTo>
                    <a:cubicBezTo>
                      <a:pt x="17" y="6"/>
                      <a:pt x="17" y="5"/>
                      <a:pt x="17" y="4"/>
                    </a:cubicBezTo>
                    <a:cubicBezTo>
                      <a:pt x="17" y="4"/>
                      <a:pt x="17" y="4"/>
                      <a:pt x="17" y="4"/>
                    </a:cubicBezTo>
                    <a:cubicBezTo>
                      <a:pt x="17" y="4"/>
                      <a:pt x="17" y="4"/>
                      <a:pt x="17" y="4"/>
                    </a:cubicBezTo>
                    <a:cubicBezTo>
                      <a:pt x="17" y="4"/>
                      <a:pt x="17" y="4"/>
                      <a:pt x="17" y="4"/>
                    </a:cubicBezTo>
                    <a:cubicBezTo>
                      <a:pt x="17" y="5"/>
                      <a:pt x="18" y="5"/>
                      <a:pt x="18" y="6"/>
                    </a:cubicBezTo>
                    <a:cubicBezTo>
                      <a:pt x="18" y="6"/>
                      <a:pt x="18" y="6"/>
                      <a:pt x="18" y="6"/>
                    </a:cubicBezTo>
                    <a:cubicBezTo>
                      <a:pt x="17" y="4"/>
                      <a:pt x="17" y="4"/>
                      <a:pt x="17" y="4"/>
                    </a:cubicBezTo>
                    <a:cubicBezTo>
                      <a:pt x="17" y="4"/>
                      <a:pt x="17" y="4"/>
                      <a:pt x="18" y="4"/>
                    </a:cubicBezTo>
                    <a:cubicBezTo>
                      <a:pt x="18" y="4"/>
                      <a:pt x="18" y="4"/>
                      <a:pt x="18" y="4"/>
                    </a:cubicBezTo>
                    <a:cubicBezTo>
                      <a:pt x="18" y="4"/>
                      <a:pt x="18" y="5"/>
                      <a:pt x="19" y="5"/>
                    </a:cubicBezTo>
                    <a:cubicBezTo>
                      <a:pt x="18" y="5"/>
                      <a:pt x="18" y="5"/>
                      <a:pt x="18" y="5"/>
                    </a:cubicBezTo>
                    <a:cubicBezTo>
                      <a:pt x="18" y="4"/>
                      <a:pt x="18" y="4"/>
                      <a:pt x="18" y="3"/>
                    </a:cubicBezTo>
                    <a:cubicBezTo>
                      <a:pt x="18" y="3"/>
                      <a:pt x="18" y="3"/>
                      <a:pt x="18" y="3"/>
                    </a:cubicBezTo>
                    <a:cubicBezTo>
                      <a:pt x="18" y="3"/>
                      <a:pt x="18" y="3"/>
                      <a:pt x="18" y="3"/>
                    </a:cubicBezTo>
                    <a:cubicBezTo>
                      <a:pt x="19" y="4"/>
                      <a:pt x="19" y="4"/>
                      <a:pt x="19" y="4"/>
                    </a:cubicBezTo>
                    <a:cubicBezTo>
                      <a:pt x="19" y="4"/>
                      <a:pt x="19" y="4"/>
                      <a:pt x="19" y="4"/>
                    </a:cubicBezTo>
                    <a:cubicBezTo>
                      <a:pt x="19" y="4"/>
                      <a:pt x="19" y="4"/>
                      <a:pt x="19" y="4"/>
                    </a:cubicBezTo>
                    <a:cubicBezTo>
                      <a:pt x="19" y="4"/>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2"/>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4"/>
                      <a:pt x="19" y="4"/>
                    </a:cubicBezTo>
                    <a:cubicBezTo>
                      <a:pt x="19" y="4"/>
                      <a:pt x="19" y="4"/>
                      <a:pt x="19" y="4"/>
                    </a:cubicBezTo>
                    <a:cubicBezTo>
                      <a:pt x="19" y="4"/>
                      <a:pt x="18" y="4"/>
                      <a:pt x="18" y="3"/>
                    </a:cubicBezTo>
                    <a:cubicBezTo>
                      <a:pt x="18" y="3"/>
                      <a:pt x="18" y="3"/>
                      <a:pt x="18" y="3"/>
                    </a:cubicBezTo>
                    <a:cubicBezTo>
                      <a:pt x="18" y="4"/>
                      <a:pt x="18" y="4"/>
                      <a:pt x="19" y="5"/>
                    </a:cubicBezTo>
                    <a:cubicBezTo>
                      <a:pt x="19" y="5"/>
                      <a:pt x="19" y="5"/>
                      <a:pt x="19" y="5"/>
                    </a:cubicBezTo>
                    <a:cubicBezTo>
                      <a:pt x="19" y="5"/>
                      <a:pt x="19" y="5"/>
                      <a:pt x="18" y="5"/>
                    </a:cubicBezTo>
                    <a:cubicBezTo>
                      <a:pt x="18" y="5"/>
                      <a:pt x="18" y="4"/>
                      <a:pt x="17" y="4"/>
                    </a:cubicBezTo>
                    <a:cubicBezTo>
                      <a:pt x="18" y="4"/>
                      <a:pt x="18" y="4"/>
                      <a:pt x="18" y="4"/>
                    </a:cubicBezTo>
                    <a:cubicBezTo>
                      <a:pt x="18" y="6"/>
                      <a:pt x="18" y="6"/>
                      <a:pt x="18" y="6"/>
                    </a:cubicBezTo>
                    <a:cubicBezTo>
                      <a:pt x="18" y="6"/>
                      <a:pt x="18" y="6"/>
                      <a:pt x="18" y="6"/>
                    </a:cubicBezTo>
                    <a:cubicBezTo>
                      <a:pt x="18" y="6"/>
                      <a:pt x="18" y="6"/>
                      <a:pt x="18" y="6"/>
                    </a:cubicBezTo>
                    <a:cubicBezTo>
                      <a:pt x="17" y="5"/>
                      <a:pt x="17" y="5"/>
                      <a:pt x="17" y="5"/>
                    </a:cubicBezTo>
                    <a:cubicBezTo>
                      <a:pt x="17" y="4"/>
                      <a:pt x="17" y="4"/>
                      <a:pt x="17" y="4"/>
                    </a:cubicBezTo>
                    <a:cubicBezTo>
                      <a:pt x="17" y="5"/>
                      <a:pt x="17" y="6"/>
                      <a:pt x="17" y="6"/>
                    </a:cubicBezTo>
                    <a:cubicBezTo>
                      <a:pt x="17" y="6"/>
                      <a:pt x="17" y="6"/>
                      <a:pt x="17" y="6"/>
                    </a:cubicBezTo>
                    <a:cubicBezTo>
                      <a:pt x="17" y="6"/>
                      <a:pt x="17" y="6"/>
                      <a:pt x="17" y="6"/>
                    </a:cubicBezTo>
                    <a:cubicBezTo>
                      <a:pt x="17" y="6"/>
                      <a:pt x="17" y="6"/>
                      <a:pt x="17" y="6"/>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7" y="7"/>
                    </a:cubicBezTo>
                    <a:cubicBezTo>
                      <a:pt x="16" y="7"/>
                      <a:pt x="16" y="7"/>
                      <a:pt x="16" y="7"/>
                    </a:cubicBezTo>
                    <a:cubicBezTo>
                      <a:pt x="16" y="6"/>
                      <a:pt x="16" y="6"/>
                      <a:pt x="16" y="6"/>
                    </a:cubicBezTo>
                    <a:cubicBezTo>
                      <a:pt x="15" y="5"/>
                      <a:pt x="15" y="5"/>
                      <a:pt x="15" y="5"/>
                    </a:cubicBezTo>
                    <a:cubicBezTo>
                      <a:pt x="16" y="5"/>
                      <a:pt x="16" y="5"/>
                      <a:pt x="16" y="5"/>
                    </a:cubicBezTo>
                    <a:cubicBezTo>
                      <a:pt x="16" y="6"/>
                      <a:pt x="16" y="6"/>
                      <a:pt x="16" y="6"/>
                    </a:cubicBezTo>
                    <a:cubicBezTo>
                      <a:pt x="16" y="7"/>
                      <a:pt x="16" y="7"/>
                      <a:pt x="16" y="7"/>
                    </a:cubicBezTo>
                    <a:cubicBezTo>
                      <a:pt x="16" y="7"/>
                      <a:pt x="16" y="7"/>
                      <a:pt x="16" y="7"/>
                    </a:cubicBezTo>
                    <a:cubicBezTo>
                      <a:pt x="16" y="7"/>
                      <a:pt x="16" y="7"/>
                      <a:pt x="16" y="7"/>
                    </a:cubicBezTo>
                    <a:cubicBezTo>
                      <a:pt x="15" y="7"/>
                      <a:pt x="15" y="7"/>
                      <a:pt x="15" y="7"/>
                    </a:cubicBezTo>
                    <a:cubicBezTo>
                      <a:pt x="15" y="6"/>
                      <a:pt x="15" y="6"/>
                      <a:pt x="15" y="6"/>
                    </a:cubicBezTo>
                    <a:cubicBezTo>
                      <a:pt x="15" y="6"/>
                      <a:pt x="14" y="5"/>
                      <a:pt x="14" y="5"/>
                    </a:cubicBezTo>
                    <a:cubicBezTo>
                      <a:pt x="14" y="5"/>
                      <a:pt x="14" y="5"/>
                      <a:pt x="14" y="5"/>
                    </a:cubicBezTo>
                    <a:cubicBezTo>
                      <a:pt x="14" y="5"/>
                      <a:pt x="14" y="5"/>
                      <a:pt x="14" y="5"/>
                    </a:cubicBezTo>
                    <a:cubicBezTo>
                      <a:pt x="14" y="5"/>
                      <a:pt x="14" y="6"/>
                      <a:pt x="14" y="6"/>
                    </a:cubicBezTo>
                    <a:cubicBezTo>
                      <a:pt x="14" y="7"/>
                      <a:pt x="14" y="7"/>
                      <a:pt x="14" y="7"/>
                    </a:cubicBezTo>
                    <a:cubicBezTo>
                      <a:pt x="14" y="8"/>
                      <a:pt x="14" y="8"/>
                      <a:pt x="14" y="8"/>
                    </a:cubicBezTo>
                    <a:cubicBezTo>
                      <a:pt x="14" y="7"/>
                      <a:pt x="13" y="7"/>
                      <a:pt x="13" y="7"/>
                    </a:cubicBezTo>
                    <a:cubicBezTo>
                      <a:pt x="13" y="6"/>
                      <a:pt x="13" y="6"/>
                      <a:pt x="13" y="6"/>
                    </a:cubicBezTo>
                    <a:cubicBezTo>
                      <a:pt x="13" y="6"/>
                      <a:pt x="13" y="6"/>
                      <a:pt x="12" y="6"/>
                    </a:cubicBezTo>
                    <a:cubicBezTo>
                      <a:pt x="13" y="6"/>
                      <a:pt x="13" y="6"/>
                      <a:pt x="13" y="6"/>
                    </a:cubicBezTo>
                    <a:cubicBezTo>
                      <a:pt x="13" y="6"/>
                      <a:pt x="13" y="7"/>
                      <a:pt x="13" y="8"/>
                    </a:cubicBezTo>
                    <a:cubicBezTo>
                      <a:pt x="13" y="8"/>
                      <a:pt x="13" y="8"/>
                      <a:pt x="13" y="8"/>
                    </a:cubicBezTo>
                    <a:cubicBezTo>
                      <a:pt x="13" y="8"/>
                      <a:pt x="12" y="8"/>
                      <a:pt x="12" y="8"/>
                    </a:cubicBezTo>
                    <a:cubicBezTo>
                      <a:pt x="12" y="8"/>
                      <a:pt x="12" y="8"/>
                      <a:pt x="12" y="8"/>
                    </a:cubicBezTo>
                    <a:cubicBezTo>
                      <a:pt x="12" y="7"/>
                      <a:pt x="12" y="7"/>
                      <a:pt x="12" y="7"/>
                    </a:cubicBezTo>
                    <a:cubicBezTo>
                      <a:pt x="11" y="6"/>
                      <a:pt x="11" y="6"/>
                      <a:pt x="11" y="6"/>
                    </a:cubicBezTo>
                    <a:cubicBezTo>
                      <a:pt x="12" y="6"/>
                      <a:pt x="12" y="6"/>
                      <a:pt x="12" y="6"/>
                    </a:cubicBezTo>
                    <a:cubicBezTo>
                      <a:pt x="12" y="6"/>
                      <a:pt x="12" y="6"/>
                      <a:pt x="12" y="7"/>
                    </a:cubicBezTo>
                    <a:cubicBezTo>
                      <a:pt x="12" y="8"/>
                      <a:pt x="12" y="8"/>
                      <a:pt x="12" y="8"/>
                    </a:cubicBezTo>
                    <a:cubicBezTo>
                      <a:pt x="12" y="8"/>
                      <a:pt x="12" y="8"/>
                      <a:pt x="12" y="8"/>
                    </a:cubicBezTo>
                    <a:cubicBezTo>
                      <a:pt x="12" y="8"/>
                      <a:pt x="12" y="8"/>
                      <a:pt x="12" y="8"/>
                    </a:cubicBezTo>
                    <a:cubicBezTo>
                      <a:pt x="12" y="8"/>
                      <a:pt x="12" y="8"/>
                      <a:pt x="12" y="8"/>
                    </a:cubicBezTo>
                    <a:cubicBezTo>
                      <a:pt x="11" y="6"/>
                      <a:pt x="11" y="6"/>
                      <a:pt x="11" y="6"/>
                    </a:cubicBezTo>
                    <a:cubicBezTo>
                      <a:pt x="11" y="6"/>
                      <a:pt x="11" y="6"/>
                      <a:pt x="11" y="6"/>
                    </a:cubicBezTo>
                    <a:cubicBezTo>
                      <a:pt x="12" y="6"/>
                      <a:pt x="12" y="7"/>
                      <a:pt x="12" y="8"/>
                    </a:cubicBezTo>
                    <a:cubicBezTo>
                      <a:pt x="12" y="8"/>
                      <a:pt x="12" y="8"/>
                      <a:pt x="11" y="8"/>
                    </a:cubicBezTo>
                    <a:cubicBezTo>
                      <a:pt x="11" y="8"/>
                      <a:pt x="11" y="8"/>
                      <a:pt x="11" y="8"/>
                    </a:cubicBezTo>
                    <a:cubicBezTo>
                      <a:pt x="11" y="8"/>
                      <a:pt x="11" y="8"/>
                      <a:pt x="11" y="8"/>
                    </a:cubicBezTo>
                    <a:cubicBezTo>
                      <a:pt x="11" y="7"/>
                      <a:pt x="10" y="7"/>
                      <a:pt x="10" y="6"/>
                    </a:cubicBezTo>
                    <a:cubicBezTo>
                      <a:pt x="10" y="6"/>
                      <a:pt x="10" y="6"/>
                      <a:pt x="10" y="6"/>
                    </a:cubicBezTo>
                    <a:cubicBezTo>
                      <a:pt x="10" y="6"/>
                      <a:pt x="10" y="6"/>
                      <a:pt x="10" y="7"/>
                    </a:cubicBezTo>
                    <a:cubicBezTo>
                      <a:pt x="11" y="8"/>
                      <a:pt x="11" y="8"/>
                      <a:pt x="11" y="8"/>
                    </a:cubicBezTo>
                    <a:cubicBezTo>
                      <a:pt x="11" y="8"/>
                      <a:pt x="10" y="8"/>
                      <a:pt x="10" y="8"/>
                    </a:cubicBezTo>
                    <a:cubicBezTo>
                      <a:pt x="10" y="8"/>
                      <a:pt x="10" y="8"/>
                      <a:pt x="10" y="8"/>
                    </a:cubicBezTo>
                    <a:cubicBezTo>
                      <a:pt x="9" y="6"/>
                      <a:pt x="9" y="6"/>
                      <a:pt x="9" y="6"/>
                    </a:cubicBezTo>
                    <a:cubicBezTo>
                      <a:pt x="9" y="6"/>
                      <a:pt x="9" y="6"/>
                      <a:pt x="9" y="6"/>
                    </a:cubicBezTo>
                    <a:cubicBezTo>
                      <a:pt x="9" y="6"/>
                      <a:pt x="9" y="6"/>
                      <a:pt x="9" y="7"/>
                    </a:cubicBezTo>
                    <a:cubicBezTo>
                      <a:pt x="9" y="7"/>
                      <a:pt x="10" y="7"/>
                      <a:pt x="10" y="8"/>
                    </a:cubicBezTo>
                    <a:cubicBezTo>
                      <a:pt x="10" y="8"/>
                      <a:pt x="9" y="8"/>
                      <a:pt x="9" y="8"/>
                    </a:cubicBezTo>
                    <a:cubicBezTo>
                      <a:pt x="9" y="8"/>
                      <a:pt x="9" y="8"/>
                      <a:pt x="9" y="8"/>
                    </a:cubicBezTo>
                    <a:cubicBezTo>
                      <a:pt x="8" y="7"/>
                      <a:pt x="8" y="6"/>
                      <a:pt x="8" y="6"/>
                    </a:cubicBezTo>
                    <a:cubicBezTo>
                      <a:pt x="9" y="5"/>
                      <a:pt x="9" y="5"/>
                      <a:pt x="9" y="5"/>
                    </a:cubicBezTo>
                    <a:cubicBezTo>
                      <a:pt x="9" y="8"/>
                      <a:pt x="9" y="8"/>
                      <a:pt x="9" y="8"/>
                    </a:cubicBezTo>
                    <a:cubicBezTo>
                      <a:pt x="9" y="8"/>
                      <a:pt x="9" y="8"/>
                      <a:pt x="9" y="8"/>
                    </a:cubicBezTo>
                    <a:cubicBezTo>
                      <a:pt x="9" y="8"/>
                      <a:pt x="9" y="8"/>
                      <a:pt x="9" y="8"/>
                    </a:cubicBezTo>
                    <a:cubicBezTo>
                      <a:pt x="8" y="8"/>
                      <a:pt x="8" y="8"/>
                      <a:pt x="8" y="8"/>
                    </a:cubicBezTo>
                    <a:cubicBezTo>
                      <a:pt x="7" y="5"/>
                      <a:pt x="7" y="5"/>
                      <a:pt x="7" y="5"/>
                    </a:cubicBezTo>
                    <a:cubicBezTo>
                      <a:pt x="8" y="5"/>
                      <a:pt x="8" y="5"/>
                      <a:pt x="8" y="5"/>
                    </a:cubicBezTo>
                    <a:cubicBezTo>
                      <a:pt x="8" y="6"/>
                      <a:pt x="8" y="7"/>
                      <a:pt x="8" y="8"/>
                    </a:cubicBezTo>
                    <a:cubicBezTo>
                      <a:pt x="8" y="8"/>
                      <a:pt x="8" y="8"/>
                      <a:pt x="8" y="8"/>
                    </a:cubicBezTo>
                    <a:cubicBezTo>
                      <a:pt x="7" y="8"/>
                      <a:pt x="7" y="8"/>
                      <a:pt x="7" y="8"/>
                    </a:cubicBezTo>
                    <a:cubicBezTo>
                      <a:pt x="7" y="8"/>
                      <a:pt x="7" y="8"/>
                      <a:pt x="7" y="8"/>
                    </a:cubicBezTo>
                    <a:cubicBezTo>
                      <a:pt x="7" y="7"/>
                      <a:pt x="7" y="7"/>
                      <a:pt x="7" y="6"/>
                    </a:cubicBezTo>
                    <a:cubicBezTo>
                      <a:pt x="6" y="6"/>
                      <a:pt x="6" y="5"/>
                      <a:pt x="6" y="5"/>
                    </a:cubicBezTo>
                    <a:cubicBezTo>
                      <a:pt x="7" y="5"/>
                      <a:pt x="7" y="5"/>
                      <a:pt x="7" y="5"/>
                    </a:cubicBezTo>
                    <a:cubicBezTo>
                      <a:pt x="7" y="6"/>
                      <a:pt x="7" y="6"/>
                      <a:pt x="7" y="6"/>
                    </a:cubicBezTo>
                    <a:cubicBezTo>
                      <a:pt x="7" y="7"/>
                      <a:pt x="7" y="7"/>
                      <a:pt x="7" y="7"/>
                    </a:cubicBezTo>
                    <a:cubicBezTo>
                      <a:pt x="7" y="7"/>
                      <a:pt x="7" y="7"/>
                      <a:pt x="7" y="7"/>
                    </a:cubicBezTo>
                    <a:cubicBezTo>
                      <a:pt x="7" y="8"/>
                      <a:pt x="7" y="8"/>
                      <a:pt x="7" y="8"/>
                    </a:cubicBezTo>
                    <a:cubicBezTo>
                      <a:pt x="6" y="8"/>
                      <a:pt x="6" y="8"/>
                      <a:pt x="6" y="8"/>
                    </a:cubicBezTo>
                    <a:cubicBezTo>
                      <a:pt x="6" y="7"/>
                      <a:pt x="6" y="7"/>
                      <a:pt x="6" y="6"/>
                    </a:cubicBezTo>
                    <a:cubicBezTo>
                      <a:pt x="5" y="5"/>
                      <a:pt x="5" y="5"/>
                      <a:pt x="5" y="5"/>
                    </a:cubicBezTo>
                    <a:cubicBezTo>
                      <a:pt x="5" y="5"/>
                      <a:pt x="5" y="5"/>
                      <a:pt x="5" y="5"/>
                    </a:cubicBezTo>
                    <a:cubicBezTo>
                      <a:pt x="6" y="4"/>
                      <a:pt x="6" y="4"/>
                      <a:pt x="6" y="4"/>
                    </a:cubicBezTo>
                    <a:cubicBezTo>
                      <a:pt x="6" y="7"/>
                      <a:pt x="6" y="7"/>
                      <a:pt x="6" y="7"/>
                    </a:cubicBezTo>
                    <a:cubicBezTo>
                      <a:pt x="6" y="7"/>
                      <a:pt x="6" y="7"/>
                      <a:pt x="5" y="7"/>
                    </a:cubicBezTo>
                    <a:cubicBezTo>
                      <a:pt x="5" y="7"/>
                      <a:pt x="5" y="7"/>
                      <a:pt x="5" y="7"/>
                    </a:cubicBezTo>
                    <a:cubicBezTo>
                      <a:pt x="5" y="6"/>
                      <a:pt x="5" y="6"/>
                      <a:pt x="5" y="5"/>
                    </a:cubicBezTo>
                    <a:cubicBezTo>
                      <a:pt x="5" y="5"/>
                      <a:pt x="4" y="5"/>
                      <a:pt x="4" y="5"/>
                    </a:cubicBezTo>
                    <a:cubicBezTo>
                      <a:pt x="4" y="4"/>
                      <a:pt x="4" y="4"/>
                      <a:pt x="4" y="4"/>
                    </a:cubicBezTo>
                    <a:cubicBezTo>
                      <a:pt x="4" y="4"/>
                      <a:pt x="4" y="4"/>
                      <a:pt x="4" y="4"/>
                    </a:cubicBezTo>
                    <a:cubicBezTo>
                      <a:pt x="5" y="7"/>
                      <a:pt x="5" y="7"/>
                      <a:pt x="5" y="7"/>
                    </a:cubicBezTo>
                    <a:cubicBezTo>
                      <a:pt x="5" y="7"/>
                      <a:pt x="5" y="7"/>
                      <a:pt x="4" y="7"/>
                    </a:cubicBezTo>
                    <a:cubicBezTo>
                      <a:pt x="4" y="7"/>
                      <a:pt x="4" y="7"/>
                      <a:pt x="4" y="7"/>
                    </a:cubicBezTo>
                    <a:cubicBezTo>
                      <a:pt x="4" y="7"/>
                      <a:pt x="4" y="7"/>
                      <a:pt x="4" y="7"/>
                    </a:cubicBezTo>
                    <a:cubicBezTo>
                      <a:pt x="4" y="5"/>
                      <a:pt x="4" y="5"/>
                      <a:pt x="4" y="5"/>
                    </a:cubicBezTo>
                    <a:cubicBezTo>
                      <a:pt x="3" y="3"/>
                      <a:pt x="3" y="3"/>
                      <a:pt x="3" y="3"/>
                    </a:cubicBezTo>
                    <a:cubicBezTo>
                      <a:pt x="4" y="3"/>
                      <a:pt x="4" y="3"/>
                      <a:pt x="4" y="3"/>
                    </a:cubicBezTo>
                    <a:cubicBezTo>
                      <a:pt x="4" y="3"/>
                      <a:pt x="4" y="3"/>
                      <a:pt x="4" y="4"/>
                    </a:cubicBezTo>
                    <a:cubicBezTo>
                      <a:pt x="4" y="4"/>
                      <a:pt x="4" y="5"/>
                      <a:pt x="4" y="5"/>
                    </a:cubicBezTo>
                    <a:cubicBezTo>
                      <a:pt x="4" y="6"/>
                      <a:pt x="4" y="6"/>
                      <a:pt x="4" y="6"/>
                    </a:cubicBezTo>
                    <a:cubicBezTo>
                      <a:pt x="3" y="6"/>
                      <a:pt x="3" y="6"/>
                      <a:pt x="3" y="6"/>
                    </a:cubicBezTo>
                    <a:cubicBezTo>
                      <a:pt x="3" y="4"/>
                      <a:pt x="2" y="3"/>
                      <a:pt x="2" y="2"/>
                    </a:cubicBezTo>
                    <a:cubicBezTo>
                      <a:pt x="2" y="2"/>
                      <a:pt x="2" y="2"/>
                      <a:pt x="2" y="2"/>
                    </a:cubicBezTo>
                    <a:cubicBezTo>
                      <a:pt x="3" y="5"/>
                      <a:pt x="3" y="5"/>
                      <a:pt x="3" y="5"/>
                    </a:cubicBezTo>
                    <a:cubicBezTo>
                      <a:pt x="3" y="5"/>
                      <a:pt x="3" y="5"/>
                      <a:pt x="3" y="5"/>
                    </a:cubicBezTo>
                    <a:cubicBezTo>
                      <a:pt x="3" y="5"/>
                      <a:pt x="3" y="5"/>
                      <a:pt x="3" y="5"/>
                    </a:cubicBezTo>
                    <a:cubicBezTo>
                      <a:pt x="3" y="5"/>
                      <a:pt x="3" y="5"/>
                      <a:pt x="3" y="5"/>
                    </a:cubicBezTo>
                    <a:cubicBezTo>
                      <a:pt x="2" y="1"/>
                      <a:pt x="2" y="1"/>
                      <a:pt x="2" y="1"/>
                    </a:cubicBezTo>
                    <a:cubicBezTo>
                      <a:pt x="2" y="1"/>
                      <a:pt x="2" y="1"/>
                      <a:pt x="2" y="1"/>
                    </a:cubicBezTo>
                    <a:cubicBezTo>
                      <a:pt x="2" y="2"/>
                      <a:pt x="2" y="2"/>
                      <a:pt x="2" y="3"/>
                    </a:cubicBezTo>
                    <a:cubicBezTo>
                      <a:pt x="2" y="4"/>
                      <a:pt x="2" y="4"/>
                      <a:pt x="2" y="4"/>
                    </a:cubicBezTo>
                    <a:cubicBezTo>
                      <a:pt x="2" y="4"/>
                      <a:pt x="2" y="4"/>
                      <a:pt x="2" y="4"/>
                    </a:cubicBezTo>
                    <a:cubicBezTo>
                      <a:pt x="2" y="4"/>
                      <a:pt x="2" y="4"/>
                      <a:pt x="2" y="4"/>
                    </a:cubicBezTo>
                    <a:cubicBezTo>
                      <a:pt x="1" y="4"/>
                      <a:pt x="1" y="3"/>
                      <a:pt x="1" y="2"/>
                    </a:cubicBezTo>
                    <a:cubicBezTo>
                      <a:pt x="1" y="1"/>
                      <a:pt x="1"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8" name="Freeform 86"/>
              <p:cNvSpPr/>
              <p:nvPr/>
            </p:nvSpPr>
            <p:spPr bwMode="auto">
              <a:xfrm>
                <a:off x="1710" y="1963"/>
                <a:ext cx="73" cy="50"/>
              </a:xfrm>
              <a:custGeom>
                <a:avLst/>
                <a:gdLst>
                  <a:gd name="T0" fmla="*/ 1 w 10"/>
                  <a:gd name="T1" fmla="*/ 7 h 7"/>
                  <a:gd name="T2" fmla="*/ 0 w 10"/>
                  <a:gd name="T3" fmla="*/ 6 h 7"/>
                  <a:gd name="T4" fmla="*/ 1 w 10"/>
                  <a:gd name="T5" fmla="*/ 7 h 7"/>
                  <a:gd name="T6" fmla="*/ 1 w 10"/>
                  <a:gd name="T7" fmla="*/ 5 h 7"/>
                  <a:gd name="T8" fmla="*/ 2 w 10"/>
                  <a:gd name="T9" fmla="*/ 6 h 7"/>
                  <a:gd name="T10" fmla="*/ 2 w 10"/>
                  <a:gd name="T11" fmla="*/ 5 h 7"/>
                  <a:gd name="T12" fmla="*/ 1 w 10"/>
                  <a:gd name="T13" fmla="*/ 4 h 7"/>
                  <a:gd name="T14" fmla="*/ 3 w 10"/>
                  <a:gd name="T15" fmla="*/ 5 h 7"/>
                  <a:gd name="T16" fmla="*/ 2 w 10"/>
                  <a:gd name="T17" fmla="*/ 3 h 7"/>
                  <a:gd name="T18" fmla="*/ 3 w 10"/>
                  <a:gd name="T19" fmla="*/ 4 h 7"/>
                  <a:gd name="T20" fmla="*/ 3 w 10"/>
                  <a:gd name="T21" fmla="*/ 3 h 7"/>
                  <a:gd name="T22" fmla="*/ 3 w 10"/>
                  <a:gd name="T23" fmla="*/ 3 h 7"/>
                  <a:gd name="T24" fmla="*/ 4 w 10"/>
                  <a:gd name="T25" fmla="*/ 5 h 7"/>
                  <a:gd name="T26" fmla="*/ 5 w 10"/>
                  <a:gd name="T27" fmla="*/ 3 h 7"/>
                  <a:gd name="T28" fmla="*/ 6 w 10"/>
                  <a:gd name="T29" fmla="*/ 5 h 7"/>
                  <a:gd name="T30" fmla="*/ 6 w 10"/>
                  <a:gd name="T31" fmla="*/ 3 h 7"/>
                  <a:gd name="T32" fmla="*/ 7 w 10"/>
                  <a:gd name="T33" fmla="*/ 4 h 7"/>
                  <a:gd name="T34" fmla="*/ 7 w 10"/>
                  <a:gd name="T35" fmla="*/ 4 h 7"/>
                  <a:gd name="T36" fmla="*/ 7 w 10"/>
                  <a:gd name="T37" fmla="*/ 3 h 7"/>
                  <a:gd name="T38" fmla="*/ 8 w 10"/>
                  <a:gd name="T39" fmla="*/ 6 h 7"/>
                  <a:gd name="T40" fmla="*/ 8 w 10"/>
                  <a:gd name="T41" fmla="*/ 3 h 7"/>
                  <a:gd name="T42" fmla="*/ 9 w 10"/>
                  <a:gd name="T43" fmla="*/ 5 h 7"/>
                  <a:gd name="T44" fmla="*/ 9 w 10"/>
                  <a:gd name="T45" fmla="*/ 5 h 7"/>
                  <a:gd name="T46" fmla="*/ 8 w 10"/>
                  <a:gd name="T47" fmla="*/ 2 h 7"/>
                  <a:gd name="T48" fmla="*/ 10 w 10"/>
                  <a:gd name="T49" fmla="*/ 3 h 7"/>
                  <a:gd name="T50" fmla="*/ 9 w 10"/>
                  <a:gd name="T51" fmla="*/ 1 h 7"/>
                  <a:gd name="T52" fmla="*/ 10 w 10"/>
                  <a:gd name="T53" fmla="*/ 2 h 7"/>
                  <a:gd name="T54" fmla="*/ 9 w 10"/>
                  <a:gd name="T55" fmla="*/ 1 h 7"/>
                  <a:gd name="T56" fmla="*/ 10 w 10"/>
                  <a:gd name="T57" fmla="*/ 2 h 7"/>
                  <a:gd name="T58" fmla="*/ 10 w 10"/>
                  <a:gd name="T59" fmla="*/ 3 h 7"/>
                  <a:gd name="T60" fmla="*/ 9 w 10"/>
                  <a:gd name="T61" fmla="*/ 4 h 7"/>
                  <a:gd name="T62" fmla="*/ 9 w 10"/>
                  <a:gd name="T63" fmla="*/ 3 h 7"/>
                  <a:gd name="T64" fmla="*/ 9 w 10"/>
                  <a:gd name="T65" fmla="*/ 5 h 7"/>
                  <a:gd name="T66" fmla="*/ 8 w 10"/>
                  <a:gd name="T67" fmla="*/ 4 h 7"/>
                  <a:gd name="T68" fmla="*/ 8 w 10"/>
                  <a:gd name="T69" fmla="*/ 6 h 7"/>
                  <a:gd name="T70" fmla="*/ 7 w 10"/>
                  <a:gd name="T71" fmla="*/ 4 h 7"/>
                  <a:gd name="T72" fmla="*/ 7 w 10"/>
                  <a:gd name="T73" fmla="*/ 6 h 7"/>
                  <a:gd name="T74" fmla="*/ 5 w 10"/>
                  <a:gd name="T75" fmla="*/ 4 h 7"/>
                  <a:gd name="T76" fmla="*/ 6 w 10"/>
                  <a:gd name="T77" fmla="*/ 6 h 7"/>
                  <a:gd name="T78" fmla="*/ 5 w 10"/>
                  <a:gd name="T79" fmla="*/ 5 h 7"/>
                  <a:gd name="T80" fmla="*/ 5 w 10"/>
                  <a:gd name="T81" fmla="*/ 3 h 7"/>
                  <a:gd name="T82" fmla="*/ 5 w 10"/>
                  <a:gd name="T83" fmla="*/ 6 h 7"/>
                  <a:gd name="T84" fmla="*/ 3 w 10"/>
                  <a:gd name="T85" fmla="*/ 4 h 7"/>
                  <a:gd name="T86" fmla="*/ 4 w 10"/>
                  <a:gd name="T87" fmla="*/ 6 h 7"/>
                  <a:gd name="T88" fmla="*/ 2 w 10"/>
                  <a:gd name="T89" fmla="*/ 4 h 7"/>
                  <a:gd name="T90" fmla="*/ 3 w 10"/>
                  <a:gd name="T91" fmla="*/ 5 h 7"/>
                  <a:gd name="T92" fmla="*/ 1 w 10"/>
                  <a:gd name="T93" fmla="*/ 4 h 7"/>
                  <a:gd name="T94" fmla="*/ 2 w 10"/>
                  <a:gd name="T95" fmla="*/ 6 h 7"/>
                  <a:gd name="T96" fmla="*/ 2 w 10"/>
                  <a:gd name="T97" fmla="*/ 5 h 7"/>
                  <a:gd name="T98" fmla="*/ 2 w 10"/>
                  <a:gd name="T99" fmla="*/ 6 h 7"/>
                  <a:gd name="T100" fmla="*/ 1 w 10"/>
                  <a:gd name="T101" fmla="*/ 5 h 7"/>
                  <a:gd name="T102" fmla="*/ 1 w 10"/>
                  <a:gd name="T103" fmla="*/ 7 h 7"/>
                  <a:gd name="T104" fmla="*/ 1 w 10"/>
                  <a:gd name="T105" fmla="*/ 7 h 7"/>
                  <a:gd name="T106" fmla="*/ 0 w 10"/>
                  <a:gd name="T10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7">
                    <a:moveTo>
                      <a:pt x="0" y="6"/>
                    </a:moveTo>
                    <a:cubicBezTo>
                      <a:pt x="0" y="7"/>
                      <a:pt x="0" y="7"/>
                      <a:pt x="0" y="7"/>
                    </a:cubicBezTo>
                    <a:cubicBezTo>
                      <a:pt x="1" y="7"/>
                      <a:pt x="1" y="7"/>
                      <a:pt x="1" y="7"/>
                    </a:cubicBezTo>
                    <a:cubicBezTo>
                      <a:pt x="1" y="7"/>
                      <a:pt x="1" y="7"/>
                      <a:pt x="1" y="7"/>
                    </a:cubicBezTo>
                    <a:cubicBezTo>
                      <a:pt x="0" y="6"/>
                      <a:pt x="0" y="6"/>
                      <a:pt x="0" y="6"/>
                    </a:cubicBezTo>
                    <a:cubicBezTo>
                      <a:pt x="0" y="6"/>
                      <a:pt x="0" y="6"/>
                      <a:pt x="0" y="6"/>
                    </a:cubicBezTo>
                    <a:cubicBezTo>
                      <a:pt x="0" y="6"/>
                      <a:pt x="0" y="6"/>
                      <a:pt x="0" y="6"/>
                    </a:cubicBezTo>
                    <a:cubicBezTo>
                      <a:pt x="1" y="7"/>
                      <a:pt x="1" y="7"/>
                      <a:pt x="1" y="7"/>
                    </a:cubicBezTo>
                    <a:cubicBezTo>
                      <a:pt x="1" y="7"/>
                      <a:pt x="1" y="7"/>
                      <a:pt x="1" y="7"/>
                    </a:cubicBezTo>
                    <a:cubicBezTo>
                      <a:pt x="1" y="6"/>
                      <a:pt x="1" y="6"/>
                      <a:pt x="1" y="5"/>
                    </a:cubicBezTo>
                    <a:cubicBezTo>
                      <a:pt x="1" y="5"/>
                      <a:pt x="1" y="5"/>
                      <a:pt x="1" y="5"/>
                    </a:cubicBezTo>
                    <a:cubicBezTo>
                      <a:pt x="1" y="5"/>
                      <a:pt x="1" y="5"/>
                      <a:pt x="1" y="5"/>
                    </a:cubicBezTo>
                    <a:cubicBezTo>
                      <a:pt x="1" y="5"/>
                      <a:pt x="1" y="5"/>
                      <a:pt x="1" y="5"/>
                    </a:cubicBezTo>
                    <a:cubicBezTo>
                      <a:pt x="2" y="6"/>
                      <a:pt x="2" y="6"/>
                      <a:pt x="2" y="6"/>
                    </a:cubicBezTo>
                    <a:cubicBezTo>
                      <a:pt x="2" y="6"/>
                      <a:pt x="2" y="6"/>
                      <a:pt x="2" y="6"/>
                    </a:cubicBezTo>
                    <a:cubicBezTo>
                      <a:pt x="1" y="5"/>
                      <a:pt x="1" y="5"/>
                      <a:pt x="1" y="5"/>
                    </a:cubicBezTo>
                    <a:cubicBezTo>
                      <a:pt x="1" y="5"/>
                      <a:pt x="1" y="5"/>
                      <a:pt x="1" y="5"/>
                    </a:cubicBezTo>
                    <a:cubicBezTo>
                      <a:pt x="1" y="5"/>
                      <a:pt x="2" y="5"/>
                      <a:pt x="2" y="5"/>
                    </a:cubicBezTo>
                    <a:cubicBezTo>
                      <a:pt x="2" y="5"/>
                      <a:pt x="2" y="5"/>
                      <a:pt x="2" y="5"/>
                    </a:cubicBezTo>
                    <a:cubicBezTo>
                      <a:pt x="2" y="6"/>
                      <a:pt x="2" y="6"/>
                      <a:pt x="2" y="6"/>
                    </a:cubicBezTo>
                    <a:cubicBezTo>
                      <a:pt x="1" y="5"/>
                      <a:pt x="1" y="5"/>
                      <a:pt x="1" y="4"/>
                    </a:cubicBezTo>
                    <a:cubicBezTo>
                      <a:pt x="1" y="4"/>
                      <a:pt x="1" y="4"/>
                      <a:pt x="2" y="4"/>
                    </a:cubicBezTo>
                    <a:cubicBezTo>
                      <a:pt x="2" y="4"/>
                      <a:pt x="2" y="4"/>
                      <a:pt x="2" y="4"/>
                    </a:cubicBezTo>
                    <a:cubicBezTo>
                      <a:pt x="2" y="4"/>
                      <a:pt x="3" y="5"/>
                      <a:pt x="3" y="5"/>
                    </a:cubicBezTo>
                    <a:cubicBezTo>
                      <a:pt x="2" y="6"/>
                      <a:pt x="2" y="6"/>
                      <a:pt x="2" y="6"/>
                    </a:cubicBezTo>
                    <a:cubicBezTo>
                      <a:pt x="2" y="4"/>
                      <a:pt x="2" y="4"/>
                      <a:pt x="2" y="4"/>
                    </a:cubicBezTo>
                    <a:cubicBezTo>
                      <a:pt x="2" y="3"/>
                      <a:pt x="2" y="3"/>
                      <a:pt x="2" y="3"/>
                    </a:cubicBezTo>
                    <a:cubicBezTo>
                      <a:pt x="2" y="3"/>
                      <a:pt x="2" y="3"/>
                      <a:pt x="2" y="3"/>
                    </a:cubicBezTo>
                    <a:cubicBezTo>
                      <a:pt x="2" y="3"/>
                      <a:pt x="2" y="3"/>
                      <a:pt x="2" y="3"/>
                    </a:cubicBezTo>
                    <a:cubicBezTo>
                      <a:pt x="3" y="3"/>
                      <a:pt x="3" y="4"/>
                      <a:pt x="3" y="4"/>
                    </a:cubicBezTo>
                    <a:cubicBezTo>
                      <a:pt x="4" y="5"/>
                      <a:pt x="4" y="5"/>
                      <a:pt x="4" y="5"/>
                    </a:cubicBezTo>
                    <a:cubicBezTo>
                      <a:pt x="3" y="5"/>
                      <a:pt x="3" y="5"/>
                      <a:pt x="3" y="5"/>
                    </a:cubicBezTo>
                    <a:cubicBezTo>
                      <a:pt x="3" y="5"/>
                      <a:pt x="3" y="4"/>
                      <a:pt x="3" y="3"/>
                    </a:cubicBezTo>
                    <a:cubicBezTo>
                      <a:pt x="3" y="3"/>
                      <a:pt x="3" y="3"/>
                      <a:pt x="3" y="3"/>
                    </a:cubicBezTo>
                    <a:cubicBezTo>
                      <a:pt x="3" y="3"/>
                      <a:pt x="3" y="3"/>
                      <a:pt x="3" y="3"/>
                    </a:cubicBezTo>
                    <a:cubicBezTo>
                      <a:pt x="3" y="3"/>
                      <a:pt x="3" y="3"/>
                      <a:pt x="3" y="3"/>
                    </a:cubicBezTo>
                    <a:cubicBezTo>
                      <a:pt x="4" y="4"/>
                      <a:pt x="5" y="4"/>
                      <a:pt x="5" y="5"/>
                    </a:cubicBezTo>
                    <a:cubicBezTo>
                      <a:pt x="4" y="6"/>
                      <a:pt x="4" y="6"/>
                      <a:pt x="4" y="6"/>
                    </a:cubicBezTo>
                    <a:cubicBezTo>
                      <a:pt x="4" y="5"/>
                      <a:pt x="4" y="5"/>
                      <a:pt x="4" y="5"/>
                    </a:cubicBezTo>
                    <a:cubicBezTo>
                      <a:pt x="4" y="3"/>
                      <a:pt x="4" y="3"/>
                      <a:pt x="4" y="3"/>
                    </a:cubicBezTo>
                    <a:cubicBezTo>
                      <a:pt x="4" y="3"/>
                      <a:pt x="4" y="3"/>
                      <a:pt x="4" y="3"/>
                    </a:cubicBezTo>
                    <a:cubicBezTo>
                      <a:pt x="4" y="3"/>
                      <a:pt x="4" y="3"/>
                      <a:pt x="5" y="3"/>
                    </a:cubicBezTo>
                    <a:cubicBezTo>
                      <a:pt x="5" y="3"/>
                      <a:pt x="5" y="3"/>
                      <a:pt x="5" y="4"/>
                    </a:cubicBezTo>
                    <a:cubicBezTo>
                      <a:pt x="6" y="4"/>
                      <a:pt x="6" y="4"/>
                      <a:pt x="6" y="4"/>
                    </a:cubicBezTo>
                    <a:cubicBezTo>
                      <a:pt x="6" y="5"/>
                      <a:pt x="6" y="5"/>
                      <a:pt x="6" y="5"/>
                    </a:cubicBezTo>
                    <a:cubicBezTo>
                      <a:pt x="5" y="6"/>
                      <a:pt x="5" y="6"/>
                      <a:pt x="5" y="6"/>
                    </a:cubicBezTo>
                    <a:cubicBezTo>
                      <a:pt x="5" y="5"/>
                      <a:pt x="5" y="5"/>
                      <a:pt x="5" y="4"/>
                    </a:cubicBezTo>
                    <a:cubicBezTo>
                      <a:pt x="5" y="4"/>
                      <a:pt x="5" y="3"/>
                      <a:pt x="6" y="3"/>
                    </a:cubicBezTo>
                    <a:cubicBezTo>
                      <a:pt x="6" y="3"/>
                      <a:pt x="6" y="3"/>
                      <a:pt x="6" y="3"/>
                    </a:cubicBezTo>
                    <a:cubicBezTo>
                      <a:pt x="6" y="3"/>
                      <a:pt x="6" y="3"/>
                      <a:pt x="6" y="3"/>
                    </a:cubicBezTo>
                    <a:cubicBezTo>
                      <a:pt x="6" y="4"/>
                      <a:pt x="7" y="4"/>
                      <a:pt x="7" y="4"/>
                    </a:cubicBezTo>
                    <a:cubicBezTo>
                      <a:pt x="8" y="5"/>
                      <a:pt x="8" y="5"/>
                      <a:pt x="8" y="5"/>
                    </a:cubicBezTo>
                    <a:cubicBezTo>
                      <a:pt x="7" y="6"/>
                      <a:pt x="7" y="6"/>
                      <a:pt x="7" y="6"/>
                    </a:cubicBezTo>
                    <a:cubicBezTo>
                      <a:pt x="7" y="4"/>
                      <a:pt x="7" y="4"/>
                      <a:pt x="7" y="4"/>
                    </a:cubicBezTo>
                    <a:cubicBezTo>
                      <a:pt x="7" y="3"/>
                      <a:pt x="7" y="3"/>
                      <a:pt x="7" y="3"/>
                    </a:cubicBezTo>
                    <a:cubicBezTo>
                      <a:pt x="7" y="3"/>
                      <a:pt x="7" y="3"/>
                      <a:pt x="7" y="3"/>
                    </a:cubicBezTo>
                    <a:cubicBezTo>
                      <a:pt x="7" y="3"/>
                      <a:pt x="7" y="3"/>
                      <a:pt x="7" y="3"/>
                    </a:cubicBezTo>
                    <a:cubicBezTo>
                      <a:pt x="8" y="4"/>
                      <a:pt x="8" y="4"/>
                      <a:pt x="8" y="5"/>
                    </a:cubicBezTo>
                    <a:cubicBezTo>
                      <a:pt x="8" y="5"/>
                      <a:pt x="9" y="6"/>
                      <a:pt x="9" y="6"/>
                    </a:cubicBezTo>
                    <a:cubicBezTo>
                      <a:pt x="8" y="6"/>
                      <a:pt x="8" y="6"/>
                      <a:pt x="8" y="6"/>
                    </a:cubicBezTo>
                    <a:cubicBezTo>
                      <a:pt x="8" y="6"/>
                      <a:pt x="8" y="5"/>
                      <a:pt x="7" y="4"/>
                    </a:cubicBezTo>
                    <a:cubicBezTo>
                      <a:pt x="7" y="4"/>
                      <a:pt x="7" y="4"/>
                      <a:pt x="7" y="4"/>
                    </a:cubicBezTo>
                    <a:cubicBezTo>
                      <a:pt x="7" y="4"/>
                      <a:pt x="8" y="3"/>
                      <a:pt x="8" y="3"/>
                    </a:cubicBezTo>
                    <a:cubicBezTo>
                      <a:pt x="8" y="3"/>
                      <a:pt x="8" y="3"/>
                      <a:pt x="8" y="3"/>
                    </a:cubicBezTo>
                    <a:cubicBezTo>
                      <a:pt x="9" y="4"/>
                      <a:pt x="9" y="4"/>
                      <a:pt x="9" y="4"/>
                    </a:cubicBezTo>
                    <a:cubicBezTo>
                      <a:pt x="9" y="5"/>
                      <a:pt x="9" y="5"/>
                      <a:pt x="9" y="5"/>
                    </a:cubicBezTo>
                    <a:cubicBezTo>
                      <a:pt x="10" y="5"/>
                      <a:pt x="10" y="5"/>
                      <a:pt x="9" y="6"/>
                    </a:cubicBezTo>
                    <a:cubicBezTo>
                      <a:pt x="9" y="6"/>
                      <a:pt x="9" y="6"/>
                      <a:pt x="9" y="6"/>
                    </a:cubicBezTo>
                    <a:cubicBezTo>
                      <a:pt x="9" y="5"/>
                      <a:pt x="9" y="5"/>
                      <a:pt x="9" y="5"/>
                    </a:cubicBezTo>
                    <a:cubicBezTo>
                      <a:pt x="8" y="4"/>
                      <a:pt x="8" y="4"/>
                      <a:pt x="8" y="4"/>
                    </a:cubicBezTo>
                    <a:cubicBezTo>
                      <a:pt x="8" y="3"/>
                      <a:pt x="8" y="3"/>
                      <a:pt x="8" y="3"/>
                    </a:cubicBezTo>
                    <a:cubicBezTo>
                      <a:pt x="8" y="3"/>
                      <a:pt x="8" y="2"/>
                      <a:pt x="8" y="2"/>
                    </a:cubicBezTo>
                    <a:cubicBezTo>
                      <a:pt x="8" y="2"/>
                      <a:pt x="8" y="2"/>
                      <a:pt x="9" y="2"/>
                    </a:cubicBezTo>
                    <a:cubicBezTo>
                      <a:pt x="9" y="3"/>
                      <a:pt x="9" y="3"/>
                      <a:pt x="9" y="3"/>
                    </a:cubicBezTo>
                    <a:cubicBezTo>
                      <a:pt x="10" y="3"/>
                      <a:pt x="10" y="3"/>
                      <a:pt x="10" y="3"/>
                    </a:cubicBezTo>
                    <a:cubicBezTo>
                      <a:pt x="9" y="4"/>
                      <a:pt x="9" y="4"/>
                      <a:pt x="9" y="4"/>
                    </a:cubicBezTo>
                    <a:cubicBezTo>
                      <a:pt x="9" y="1"/>
                      <a:pt x="9" y="1"/>
                      <a:pt x="9" y="1"/>
                    </a:cubicBezTo>
                    <a:cubicBezTo>
                      <a:pt x="9" y="1"/>
                      <a:pt x="9" y="1"/>
                      <a:pt x="9" y="1"/>
                    </a:cubicBezTo>
                    <a:cubicBezTo>
                      <a:pt x="9" y="1"/>
                      <a:pt x="9" y="1"/>
                      <a:pt x="9" y="1"/>
                    </a:cubicBezTo>
                    <a:cubicBezTo>
                      <a:pt x="10" y="2"/>
                      <a:pt x="10" y="2"/>
                      <a:pt x="10" y="2"/>
                    </a:cubicBezTo>
                    <a:cubicBezTo>
                      <a:pt x="10" y="2"/>
                      <a:pt x="10" y="2"/>
                      <a:pt x="10" y="2"/>
                    </a:cubicBezTo>
                    <a:cubicBezTo>
                      <a:pt x="9" y="1"/>
                      <a:pt x="9" y="1"/>
                      <a:pt x="9" y="1"/>
                    </a:cubicBezTo>
                    <a:cubicBezTo>
                      <a:pt x="9" y="0"/>
                      <a:pt x="9" y="0"/>
                      <a:pt x="9" y="0"/>
                    </a:cubicBezTo>
                    <a:cubicBezTo>
                      <a:pt x="9" y="1"/>
                      <a:pt x="9" y="1"/>
                      <a:pt x="9" y="1"/>
                    </a:cubicBezTo>
                    <a:cubicBezTo>
                      <a:pt x="10" y="2"/>
                      <a:pt x="10" y="2"/>
                      <a:pt x="10" y="2"/>
                    </a:cubicBezTo>
                    <a:cubicBezTo>
                      <a:pt x="10" y="2"/>
                      <a:pt x="10" y="2"/>
                      <a:pt x="10" y="2"/>
                    </a:cubicBezTo>
                    <a:cubicBezTo>
                      <a:pt x="10" y="2"/>
                      <a:pt x="10" y="2"/>
                      <a:pt x="10" y="2"/>
                    </a:cubicBezTo>
                    <a:cubicBezTo>
                      <a:pt x="9" y="1"/>
                      <a:pt x="9" y="1"/>
                      <a:pt x="9" y="1"/>
                    </a:cubicBezTo>
                    <a:cubicBezTo>
                      <a:pt x="9" y="1"/>
                      <a:pt x="9" y="1"/>
                      <a:pt x="9" y="1"/>
                    </a:cubicBezTo>
                    <a:cubicBezTo>
                      <a:pt x="10" y="3"/>
                      <a:pt x="10" y="3"/>
                      <a:pt x="10" y="3"/>
                    </a:cubicBezTo>
                    <a:cubicBezTo>
                      <a:pt x="10" y="4"/>
                      <a:pt x="10" y="4"/>
                      <a:pt x="10" y="4"/>
                    </a:cubicBezTo>
                    <a:cubicBezTo>
                      <a:pt x="10" y="4"/>
                      <a:pt x="9" y="4"/>
                      <a:pt x="9" y="4"/>
                    </a:cubicBezTo>
                    <a:cubicBezTo>
                      <a:pt x="9" y="4"/>
                      <a:pt x="9" y="4"/>
                      <a:pt x="9" y="4"/>
                    </a:cubicBezTo>
                    <a:cubicBezTo>
                      <a:pt x="9" y="3"/>
                      <a:pt x="9" y="3"/>
                      <a:pt x="9" y="3"/>
                    </a:cubicBezTo>
                    <a:cubicBezTo>
                      <a:pt x="9" y="3"/>
                      <a:pt x="9" y="3"/>
                      <a:pt x="8" y="3"/>
                    </a:cubicBezTo>
                    <a:cubicBezTo>
                      <a:pt x="9" y="3"/>
                      <a:pt x="9" y="3"/>
                      <a:pt x="9" y="3"/>
                    </a:cubicBezTo>
                    <a:cubicBezTo>
                      <a:pt x="9" y="4"/>
                      <a:pt x="9" y="4"/>
                      <a:pt x="9" y="4"/>
                    </a:cubicBezTo>
                    <a:cubicBezTo>
                      <a:pt x="9" y="5"/>
                      <a:pt x="9" y="5"/>
                      <a:pt x="9" y="5"/>
                    </a:cubicBezTo>
                    <a:cubicBezTo>
                      <a:pt x="9" y="5"/>
                      <a:pt x="9" y="5"/>
                      <a:pt x="9" y="5"/>
                    </a:cubicBezTo>
                    <a:cubicBezTo>
                      <a:pt x="8" y="5"/>
                      <a:pt x="8" y="5"/>
                      <a:pt x="8" y="5"/>
                    </a:cubicBezTo>
                    <a:cubicBezTo>
                      <a:pt x="8" y="4"/>
                      <a:pt x="8" y="4"/>
                      <a:pt x="8" y="4"/>
                    </a:cubicBezTo>
                    <a:cubicBezTo>
                      <a:pt x="8" y="4"/>
                      <a:pt x="8" y="4"/>
                      <a:pt x="8" y="4"/>
                    </a:cubicBezTo>
                    <a:cubicBezTo>
                      <a:pt x="8" y="4"/>
                      <a:pt x="9" y="5"/>
                      <a:pt x="9" y="6"/>
                    </a:cubicBezTo>
                    <a:cubicBezTo>
                      <a:pt x="9" y="6"/>
                      <a:pt x="9" y="6"/>
                      <a:pt x="9" y="7"/>
                    </a:cubicBezTo>
                    <a:cubicBezTo>
                      <a:pt x="9" y="7"/>
                      <a:pt x="8" y="7"/>
                      <a:pt x="8" y="6"/>
                    </a:cubicBezTo>
                    <a:cubicBezTo>
                      <a:pt x="8" y="6"/>
                      <a:pt x="8" y="6"/>
                      <a:pt x="7" y="5"/>
                    </a:cubicBezTo>
                    <a:cubicBezTo>
                      <a:pt x="7" y="5"/>
                      <a:pt x="7" y="4"/>
                      <a:pt x="7" y="4"/>
                    </a:cubicBezTo>
                    <a:cubicBezTo>
                      <a:pt x="7" y="4"/>
                      <a:pt x="7" y="4"/>
                      <a:pt x="7" y="4"/>
                    </a:cubicBezTo>
                    <a:cubicBezTo>
                      <a:pt x="8" y="6"/>
                      <a:pt x="8" y="6"/>
                      <a:pt x="8" y="6"/>
                    </a:cubicBezTo>
                    <a:cubicBezTo>
                      <a:pt x="8" y="6"/>
                      <a:pt x="8" y="6"/>
                      <a:pt x="8" y="6"/>
                    </a:cubicBezTo>
                    <a:cubicBezTo>
                      <a:pt x="8" y="6"/>
                      <a:pt x="7" y="6"/>
                      <a:pt x="7" y="6"/>
                    </a:cubicBezTo>
                    <a:cubicBezTo>
                      <a:pt x="7" y="6"/>
                      <a:pt x="7" y="6"/>
                      <a:pt x="7" y="6"/>
                    </a:cubicBezTo>
                    <a:cubicBezTo>
                      <a:pt x="6" y="5"/>
                      <a:pt x="6" y="5"/>
                      <a:pt x="6" y="5"/>
                    </a:cubicBezTo>
                    <a:cubicBezTo>
                      <a:pt x="6" y="5"/>
                      <a:pt x="6" y="5"/>
                      <a:pt x="5" y="4"/>
                    </a:cubicBezTo>
                    <a:cubicBezTo>
                      <a:pt x="6" y="4"/>
                      <a:pt x="6" y="4"/>
                      <a:pt x="6" y="4"/>
                    </a:cubicBezTo>
                    <a:cubicBezTo>
                      <a:pt x="6" y="5"/>
                      <a:pt x="6" y="5"/>
                      <a:pt x="6" y="5"/>
                    </a:cubicBezTo>
                    <a:cubicBezTo>
                      <a:pt x="6" y="6"/>
                      <a:pt x="6" y="6"/>
                      <a:pt x="6" y="6"/>
                    </a:cubicBezTo>
                    <a:cubicBezTo>
                      <a:pt x="6" y="6"/>
                      <a:pt x="6" y="6"/>
                      <a:pt x="6" y="6"/>
                    </a:cubicBezTo>
                    <a:cubicBezTo>
                      <a:pt x="6" y="6"/>
                      <a:pt x="5" y="6"/>
                      <a:pt x="5" y="6"/>
                    </a:cubicBezTo>
                    <a:cubicBezTo>
                      <a:pt x="5" y="6"/>
                      <a:pt x="5" y="5"/>
                      <a:pt x="5" y="5"/>
                    </a:cubicBezTo>
                    <a:cubicBezTo>
                      <a:pt x="4" y="4"/>
                      <a:pt x="4" y="4"/>
                      <a:pt x="4" y="4"/>
                    </a:cubicBezTo>
                    <a:cubicBezTo>
                      <a:pt x="4" y="4"/>
                      <a:pt x="4" y="4"/>
                      <a:pt x="4" y="4"/>
                    </a:cubicBezTo>
                    <a:cubicBezTo>
                      <a:pt x="5" y="3"/>
                      <a:pt x="5" y="3"/>
                      <a:pt x="5" y="3"/>
                    </a:cubicBezTo>
                    <a:cubicBezTo>
                      <a:pt x="5" y="4"/>
                      <a:pt x="5" y="4"/>
                      <a:pt x="5" y="4"/>
                    </a:cubicBezTo>
                    <a:cubicBezTo>
                      <a:pt x="5" y="5"/>
                      <a:pt x="5" y="5"/>
                      <a:pt x="5" y="5"/>
                    </a:cubicBezTo>
                    <a:cubicBezTo>
                      <a:pt x="5" y="5"/>
                      <a:pt x="5" y="6"/>
                      <a:pt x="5" y="6"/>
                    </a:cubicBezTo>
                    <a:cubicBezTo>
                      <a:pt x="5" y="6"/>
                      <a:pt x="4" y="6"/>
                      <a:pt x="4" y="6"/>
                    </a:cubicBezTo>
                    <a:cubicBezTo>
                      <a:pt x="4" y="5"/>
                      <a:pt x="4" y="5"/>
                      <a:pt x="4" y="5"/>
                    </a:cubicBezTo>
                    <a:cubicBezTo>
                      <a:pt x="4" y="4"/>
                      <a:pt x="3" y="4"/>
                      <a:pt x="3" y="4"/>
                    </a:cubicBezTo>
                    <a:cubicBezTo>
                      <a:pt x="4" y="3"/>
                      <a:pt x="4" y="3"/>
                      <a:pt x="4" y="3"/>
                    </a:cubicBezTo>
                    <a:cubicBezTo>
                      <a:pt x="4" y="4"/>
                      <a:pt x="4" y="5"/>
                      <a:pt x="4" y="5"/>
                    </a:cubicBezTo>
                    <a:cubicBezTo>
                      <a:pt x="4" y="6"/>
                      <a:pt x="4" y="6"/>
                      <a:pt x="4" y="6"/>
                    </a:cubicBezTo>
                    <a:cubicBezTo>
                      <a:pt x="3" y="6"/>
                      <a:pt x="3" y="6"/>
                      <a:pt x="3" y="6"/>
                    </a:cubicBezTo>
                    <a:cubicBezTo>
                      <a:pt x="3" y="5"/>
                      <a:pt x="3" y="5"/>
                      <a:pt x="3" y="5"/>
                    </a:cubicBezTo>
                    <a:cubicBezTo>
                      <a:pt x="2" y="4"/>
                      <a:pt x="2" y="4"/>
                      <a:pt x="2" y="4"/>
                    </a:cubicBezTo>
                    <a:cubicBezTo>
                      <a:pt x="3" y="4"/>
                      <a:pt x="3" y="4"/>
                      <a:pt x="3" y="4"/>
                    </a:cubicBezTo>
                    <a:cubicBezTo>
                      <a:pt x="3" y="5"/>
                      <a:pt x="3" y="5"/>
                      <a:pt x="3" y="5"/>
                    </a:cubicBezTo>
                    <a:cubicBezTo>
                      <a:pt x="3" y="5"/>
                      <a:pt x="3" y="5"/>
                      <a:pt x="3" y="5"/>
                    </a:cubicBezTo>
                    <a:cubicBezTo>
                      <a:pt x="3" y="6"/>
                      <a:pt x="3" y="6"/>
                      <a:pt x="3" y="6"/>
                    </a:cubicBezTo>
                    <a:cubicBezTo>
                      <a:pt x="3" y="6"/>
                      <a:pt x="2" y="6"/>
                      <a:pt x="2" y="6"/>
                    </a:cubicBezTo>
                    <a:cubicBezTo>
                      <a:pt x="2" y="5"/>
                      <a:pt x="2" y="5"/>
                      <a:pt x="1" y="4"/>
                    </a:cubicBezTo>
                    <a:cubicBezTo>
                      <a:pt x="2" y="4"/>
                      <a:pt x="2" y="4"/>
                      <a:pt x="2" y="4"/>
                    </a:cubicBezTo>
                    <a:cubicBezTo>
                      <a:pt x="2" y="4"/>
                      <a:pt x="2" y="5"/>
                      <a:pt x="2" y="5"/>
                    </a:cubicBezTo>
                    <a:cubicBezTo>
                      <a:pt x="2" y="5"/>
                      <a:pt x="2" y="6"/>
                      <a:pt x="2" y="6"/>
                    </a:cubicBezTo>
                    <a:cubicBezTo>
                      <a:pt x="2" y="6"/>
                      <a:pt x="2" y="6"/>
                      <a:pt x="2" y="6"/>
                    </a:cubicBezTo>
                    <a:cubicBezTo>
                      <a:pt x="1" y="5"/>
                      <a:pt x="1" y="5"/>
                      <a:pt x="1" y="5"/>
                    </a:cubicBezTo>
                    <a:cubicBezTo>
                      <a:pt x="2" y="5"/>
                      <a:pt x="2" y="5"/>
                      <a:pt x="2" y="5"/>
                    </a:cubicBezTo>
                    <a:cubicBezTo>
                      <a:pt x="2" y="6"/>
                      <a:pt x="2" y="6"/>
                      <a:pt x="2" y="6"/>
                    </a:cubicBezTo>
                    <a:cubicBezTo>
                      <a:pt x="2" y="6"/>
                      <a:pt x="2" y="6"/>
                      <a:pt x="2" y="6"/>
                    </a:cubicBezTo>
                    <a:cubicBezTo>
                      <a:pt x="2" y="6"/>
                      <a:pt x="2" y="6"/>
                      <a:pt x="2" y="6"/>
                    </a:cubicBezTo>
                    <a:cubicBezTo>
                      <a:pt x="2" y="6"/>
                      <a:pt x="2" y="6"/>
                      <a:pt x="2" y="6"/>
                    </a:cubicBezTo>
                    <a:cubicBezTo>
                      <a:pt x="1" y="5"/>
                      <a:pt x="1" y="5"/>
                      <a:pt x="1" y="5"/>
                    </a:cubicBezTo>
                    <a:cubicBezTo>
                      <a:pt x="1" y="5"/>
                      <a:pt x="1" y="5"/>
                      <a:pt x="1" y="5"/>
                    </a:cubicBezTo>
                    <a:cubicBezTo>
                      <a:pt x="1" y="6"/>
                      <a:pt x="1" y="6"/>
                      <a:pt x="1" y="7"/>
                    </a:cubicBezTo>
                    <a:cubicBezTo>
                      <a:pt x="1" y="7"/>
                      <a:pt x="1" y="7"/>
                      <a:pt x="1" y="7"/>
                    </a:cubicBezTo>
                    <a:cubicBezTo>
                      <a:pt x="1" y="7"/>
                      <a:pt x="1" y="7"/>
                      <a:pt x="1" y="7"/>
                    </a:cubicBezTo>
                    <a:cubicBezTo>
                      <a:pt x="0" y="6"/>
                      <a:pt x="0" y="6"/>
                      <a:pt x="0" y="6"/>
                    </a:cubicBezTo>
                    <a:cubicBezTo>
                      <a:pt x="0" y="6"/>
                      <a:pt x="0" y="6"/>
                      <a:pt x="0" y="6"/>
                    </a:cubicBezTo>
                    <a:cubicBezTo>
                      <a:pt x="1" y="7"/>
                      <a:pt x="1" y="7"/>
                      <a:pt x="1" y="7"/>
                    </a:cubicBezTo>
                    <a:cubicBezTo>
                      <a:pt x="1" y="7"/>
                      <a:pt x="1" y="7"/>
                      <a:pt x="1" y="7"/>
                    </a:cubicBezTo>
                    <a:cubicBezTo>
                      <a:pt x="1" y="7"/>
                      <a:pt x="1" y="7"/>
                      <a:pt x="1" y="7"/>
                    </a:cubicBezTo>
                    <a:cubicBezTo>
                      <a:pt x="0" y="7"/>
                      <a:pt x="0" y="7"/>
                      <a:pt x="0" y="7"/>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176" name="Group 89"/>
            <p:cNvGrpSpPr>
              <a:grpSpLocks noChangeAspect="1"/>
            </p:cNvGrpSpPr>
            <p:nvPr/>
          </p:nvGrpSpPr>
          <p:grpSpPr bwMode="auto">
            <a:xfrm>
              <a:off x="1054646" y="4116823"/>
              <a:ext cx="518637" cy="667068"/>
              <a:chOff x="1309" y="2054"/>
              <a:chExt cx="297" cy="382"/>
            </a:xfrm>
            <a:solidFill>
              <a:schemeClr val="bg1">
                <a:lumMod val="50000"/>
              </a:schemeClr>
            </a:solidFill>
          </p:grpSpPr>
          <p:sp>
            <p:nvSpPr>
              <p:cNvPr id="177" name="Freeform 90"/>
              <p:cNvSpPr/>
              <p:nvPr/>
            </p:nvSpPr>
            <p:spPr bwMode="auto">
              <a:xfrm>
                <a:off x="1362" y="2127"/>
                <a:ext cx="191" cy="204"/>
              </a:xfrm>
              <a:custGeom>
                <a:avLst/>
                <a:gdLst>
                  <a:gd name="T0" fmla="*/ 10 w 36"/>
                  <a:gd name="T1" fmla="*/ 39 h 39"/>
                  <a:gd name="T2" fmla="*/ 9 w 36"/>
                  <a:gd name="T3" fmla="*/ 35 h 39"/>
                  <a:gd name="T4" fmla="*/ 7 w 36"/>
                  <a:gd name="T5" fmla="*/ 31 h 39"/>
                  <a:gd name="T6" fmla="*/ 3 w 36"/>
                  <a:gd name="T7" fmla="*/ 26 h 39"/>
                  <a:gd name="T8" fmla="*/ 1 w 36"/>
                  <a:gd name="T9" fmla="*/ 18 h 39"/>
                  <a:gd name="T10" fmla="*/ 2 w 36"/>
                  <a:gd name="T11" fmla="*/ 9 h 39"/>
                  <a:gd name="T12" fmla="*/ 3 w 36"/>
                  <a:gd name="T13" fmla="*/ 7 h 39"/>
                  <a:gd name="T14" fmla="*/ 5 w 36"/>
                  <a:gd name="T15" fmla="*/ 6 h 39"/>
                  <a:gd name="T16" fmla="*/ 9 w 36"/>
                  <a:gd name="T17" fmla="*/ 3 h 39"/>
                  <a:gd name="T18" fmla="*/ 13 w 36"/>
                  <a:gd name="T19" fmla="*/ 1 h 39"/>
                  <a:gd name="T20" fmla="*/ 16 w 36"/>
                  <a:gd name="T21" fmla="*/ 0 h 39"/>
                  <a:gd name="T22" fmla="*/ 18 w 36"/>
                  <a:gd name="T23" fmla="*/ 0 h 39"/>
                  <a:gd name="T24" fmla="*/ 23 w 36"/>
                  <a:gd name="T25" fmla="*/ 1 h 39"/>
                  <a:gd name="T26" fmla="*/ 27 w 36"/>
                  <a:gd name="T27" fmla="*/ 3 h 39"/>
                  <a:gd name="T28" fmla="*/ 31 w 36"/>
                  <a:gd name="T29" fmla="*/ 6 h 39"/>
                  <a:gd name="T30" fmla="*/ 33 w 36"/>
                  <a:gd name="T31" fmla="*/ 8 h 39"/>
                  <a:gd name="T32" fmla="*/ 34 w 36"/>
                  <a:gd name="T33" fmla="*/ 10 h 39"/>
                  <a:gd name="T34" fmla="*/ 35 w 36"/>
                  <a:gd name="T35" fmla="*/ 18 h 39"/>
                  <a:gd name="T36" fmla="*/ 33 w 36"/>
                  <a:gd name="T37" fmla="*/ 26 h 39"/>
                  <a:gd name="T38" fmla="*/ 29 w 36"/>
                  <a:gd name="T39" fmla="*/ 31 h 39"/>
                  <a:gd name="T40" fmla="*/ 26 w 36"/>
                  <a:gd name="T41" fmla="*/ 35 h 39"/>
                  <a:gd name="T42" fmla="*/ 25 w 36"/>
                  <a:gd name="T43" fmla="*/ 38 h 39"/>
                  <a:gd name="T44" fmla="*/ 25 w 36"/>
                  <a:gd name="T45" fmla="*/ 39 h 39"/>
                  <a:gd name="T46" fmla="*/ 25 w 36"/>
                  <a:gd name="T47" fmla="*/ 38 h 39"/>
                  <a:gd name="T48" fmla="*/ 26 w 36"/>
                  <a:gd name="T49" fmla="*/ 35 h 39"/>
                  <a:gd name="T50" fmla="*/ 29 w 36"/>
                  <a:gd name="T51" fmla="*/ 31 h 39"/>
                  <a:gd name="T52" fmla="*/ 32 w 36"/>
                  <a:gd name="T53" fmla="*/ 25 h 39"/>
                  <a:gd name="T54" fmla="*/ 34 w 36"/>
                  <a:gd name="T55" fmla="*/ 18 h 39"/>
                  <a:gd name="T56" fmla="*/ 33 w 36"/>
                  <a:gd name="T57" fmla="*/ 10 h 39"/>
                  <a:gd name="T58" fmla="*/ 31 w 36"/>
                  <a:gd name="T59" fmla="*/ 9 h 39"/>
                  <a:gd name="T60" fmla="*/ 30 w 36"/>
                  <a:gd name="T61" fmla="*/ 7 h 39"/>
                  <a:gd name="T62" fmla="*/ 27 w 36"/>
                  <a:gd name="T63" fmla="*/ 4 h 39"/>
                  <a:gd name="T64" fmla="*/ 23 w 36"/>
                  <a:gd name="T65" fmla="*/ 3 h 39"/>
                  <a:gd name="T66" fmla="*/ 18 w 36"/>
                  <a:gd name="T67" fmla="*/ 2 h 39"/>
                  <a:gd name="T68" fmla="*/ 16 w 36"/>
                  <a:gd name="T69" fmla="*/ 2 h 39"/>
                  <a:gd name="T70" fmla="*/ 14 w 36"/>
                  <a:gd name="T71" fmla="*/ 3 h 39"/>
                  <a:gd name="T72" fmla="*/ 10 w 36"/>
                  <a:gd name="T73" fmla="*/ 4 h 39"/>
                  <a:gd name="T74" fmla="*/ 6 w 36"/>
                  <a:gd name="T75" fmla="*/ 7 h 39"/>
                  <a:gd name="T76" fmla="*/ 5 w 36"/>
                  <a:gd name="T77" fmla="*/ 9 h 39"/>
                  <a:gd name="T78" fmla="*/ 4 w 36"/>
                  <a:gd name="T79" fmla="*/ 10 h 39"/>
                  <a:gd name="T80" fmla="*/ 2 w 36"/>
                  <a:gd name="T81" fmla="*/ 18 h 39"/>
                  <a:gd name="T82" fmla="*/ 4 w 36"/>
                  <a:gd name="T83" fmla="*/ 25 h 39"/>
                  <a:gd name="T84" fmla="*/ 7 w 36"/>
                  <a:gd name="T85" fmla="*/ 31 h 39"/>
                  <a:gd name="T86" fmla="*/ 9 w 36"/>
                  <a:gd name="T87" fmla="*/ 35 h 39"/>
                  <a:gd name="T88" fmla="*/ 10 w 36"/>
                  <a:gd name="T8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9">
                    <a:moveTo>
                      <a:pt x="10" y="39"/>
                    </a:moveTo>
                    <a:cubicBezTo>
                      <a:pt x="10" y="39"/>
                      <a:pt x="10" y="38"/>
                      <a:pt x="9" y="35"/>
                    </a:cubicBezTo>
                    <a:cubicBezTo>
                      <a:pt x="8" y="34"/>
                      <a:pt x="8" y="33"/>
                      <a:pt x="7" y="31"/>
                    </a:cubicBezTo>
                    <a:cubicBezTo>
                      <a:pt x="6" y="29"/>
                      <a:pt x="4" y="28"/>
                      <a:pt x="3" y="26"/>
                    </a:cubicBezTo>
                    <a:cubicBezTo>
                      <a:pt x="2" y="24"/>
                      <a:pt x="1" y="21"/>
                      <a:pt x="1" y="18"/>
                    </a:cubicBezTo>
                    <a:cubicBezTo>
                      <a:pt x="0" y="15"/>
                      <a:pt x="1" y="12"/>
                      <a:pt x="2" y="9"/>
                    </a:cubicBezTo>
                    <a:cubicBezTo>
                      <a:pt x="2" y="9"/>
                      <a:pt x="3" y="8"/>
                      <a:pt x="3" y="7"/>
                    </a:cubicBezTo>
                    <a:cubicBezTo>
                      <a:pt x="4" y="7"/>
                      <a:pt x="4" y="6"/>
                      <a:pt x="5" y="6"/>
                    </a:cubicBezTo>
                    <a:cubicBezTo>
                      <a:pt x="6" y="5"/>
                      <a:pt x="7" y="4"/>
                      <a:pt x="9" y="3"/>
                    </a:cubicBezTo>
                    <a:cubicBezTo>
                      <a:pt x="10" y="2"/>
                      <a:pt x="12" y="1"/>
                      <a:pt x="13" y="1"/>
                    </a:cubicBezTo>
                    <a:cubicBezTo>
                      <a:pt x="14" y="1"/>
                      <a:pt x="15" y="1"/>
                      <a:pt x="16" y="0"/>
                    </a:cubicBezTo>
                    <a:cubicBezTo>
                      <a:pt x="18" y="0"/>
                      <a:pt x="18" y="0"/>
                      <a:pt x="18" y="0"/>
                    </a:cubicBezTo>
                    <a:cubicBezTo>
                      <a:pt x="20" y="0"/>
                      <a:pt x="21" y="1"/>
                      <a:pt x="23" y="1"/>
                    </a:cubicBezTo>
                    <a:cubicBezTo>
                      <a:pt x="25" y="2"/>
                      <a:pt x="26" y="2"/>
                      <a:pt x="27" y="3"/>
                    </a:cubicBezTo>
                    <a:cubicBezTo>
                      <a:pt x="29" y="4"/>
                      <a:pt x="30" y="5"/>
                      <a:pt x="31" y="6"/>
                    </a:cubicBezTo>
                    <a:cubicBezTo>
                      <a:pt x="32" y="6"/>
                      <a:pt x="32" y="7"/>
                      <a:pt x="33" y="8"/>
                    </a:cubicBezTo>
                    <a:cubicBezTo>
                      <a:pt x="34" y="10"/>
                      <a:pt x="34" y="10"/>
                      <a:pt x="34" y="10"/>
                    </a:cubicBezTo>
                    <a:cubicBezTo>
                      <a:pt x="36" y="12"/>
                      <a:pt x="36" y="16"/>
                      <a:pt x="35" y="18"/>
                    </a:cubicBezTo>
                    <a:cubicBezTo>
                      <a:pt x="35" y="21"/>
                      <a:pt x="34" y="23"/>
                      <a:pt x="33" y="26"/>
                    </a:cubicBezTo>
                    <a:cubicBezTo>
                      <a:pt x="32" y="28"/>
                      <a:pt x="30" y="29"/>
                      <a:pt x="29" y="31"/>
                    </a:cubicBezTo>
                    <a:cubicBezTo>
                      <a:pt x="28" y="32"/>
                      <a:pt x="27" y="34"/>
                      <a:pt x="26" y="35"/>
                    </a:cubicBezTo>
                    <a:cubicBezTo>
                      <a:pt x="26" y="36"/>
                      <a:pt x="25" y="37"/>
                      <a:pt x="25" y="38"/>
                    </a:cubicBezTo>
                    <a:cubicBezTo>
                      <a:pt x="25" y="39"/>
                      <a:pt x="25" y="39"/>
                      <a:pt x="25" y="39"/>
                    </a:cubicBezTo>
                    <a:cubicBezTo>
                      <a:pt x="25" y="39"/>
                      <a:pt x="25" y="39"/>
                      <a:pt x="25" y="38"/>
                    </a:cubicBezTo>
                    <a:cubicBezTo>
                      <a:pt x="25" y="37"/>
                      <a:pt x="25" y="36"/>
                      <a:pt x="26" y="35"/>
                    </a:cubicBezTo>
                    <a:cubicBezTo>
                      <a:pt x="27" y="34"/>
                      <a:pt x="27" y="32"/>
                      <a:pt x="29" y="31"/>
                    </a:cubicBezTo>
                    <a:cubicBezTo>
                      <a:pt x="30" y="29"/>
                      <a:pt x="31" y="27"/>
                      <a:pt x="32" y="25"/>
                    </a:cubicBezTo>
                    <a:cubicBezTo>
                      <a:pt x="33" y="23"/>
                      <a:pt x="34" y="21"/>
                      <a:pt x="34" y="18"/>
                    </a:cubicBezTo>
                    <a:cubicBezTo>
                      <a:pt x="34" y="16"/>
                      <a:pt x="34" y="13"/>
                      <a:pt x="33" y="10"/>
                    </a:cubicBezTo>
                    <a:cubicBezTo>
                      <a:pt x="31" y="9"/>
                      <a:pt x="31" y="9"/>
                      <a:pt x="31" y="9"/>
                    </a:cubicBezTo>
                    <a:cubicBezTo>
                      <a:pt x="31" y="8"/>
                      <a:pt x="30" y="8"/>
                      <a:pt x="30" y="7"/>
                    </a:cubicBezTo>
                    <a:cubicBezTo>
                      <a:pt x="29" y="6"/>
                      <a:pt x="28" y="5"/>
                      <a:pt x="27" y="4"/>
                    </a:cubicBezTo>
                    <a:cubicBezTo>
                      <a:pt x="25" y="4"/>
                      <a:pt x="24" y="3"/>
                      <a:pt x="23" y="3"/>
                    </a:cubicBezTo>
                    <a:cubicBezTo>
                      <a:pt x="21" y="3"/>
                      <a:pt x="20" y="2"/>
                      <a:pt x="18" y="2"/>
                    </a:cubicBezTo>
                    <a:cubicBezTo>
                      <a:pt x="16" y="2"/>
                      <a:pt x="16" y="2"/>
                      <a:pt x="16" y="2"/>
                    </a:cubicBezTo>
                    <a:cubicBezTo>
                      <a:pt x="15" y="2"/>
                      <a:pt x="14" y="3"/>
                      <a:pt x="14" y="3"/>
                    </a:cubicBezTo>
                    <a:cubicBezTo>
                      <a:pt x="12" y="3"/>
                      <a:pt x="11" y="4"/>
                      <a:pt x="10" y="4"/>
                    </a:cubicBezTo>
                    <a:cubicBezTo>
                      <a:pt x="8" y="5"/>
                      <a:pt x="7" y="6"/>
                      <a:pt x="6" y="7"/>
                    </a:cubicBezTo>
                    <a:cubicBezTo>
                      <a:pt x="6" y="7"/>
                      <a:pt x="5" y="8"/>
                      <a:pt x="5" y="9"/>
                    </a:cubicBezTo>
                    <a:cubicBezTo>
                      <a:pt x="4" y="9"/>
                      <a:pt x="4" y="10"/>
                      <a:pt x="4" y="10"/>
                    </a:cubicBezTo>
                    <a:cubicBezTo>
                      <a:pt x="2" y="13"/>
                      <a:pt x="2" y="15"/>
                      <a:pt x="2" y="18"/>
                    </a:cubicBezTo>
                    <a:cubicBezTo>
                      <a:pt x="2" y="21"/>
                      <a:pt x="3" y="23"/>
                      <a:pt x="4" y="25"/>
                    </a:cubicBezTo>
                    <a:cubicBezTo>
                      <a:pt x="5" y="27"/>
                      <a:pt x="6" y="29"/>
                      <a:pt x="7" y="31"/>
                    </a:cubicBezTo>
                    <a:cubicBezTo>
                      <a:pt x="8" y="32"/>
                      <a:pt x="9" y="34"/>
                      <a:pt x="9" y="35"/>
                    </a:cubicBezTo>
                    <a:cubicBezTo>
                      <a:pt x="10" y="38"/>
                      <a:pt x="10" y="39"/>
                      <a:pt x="1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8" name="Freeform 91"/>
              <p:cNvSpPr/>
              <p:nvPr/>
            </p:nvSpPr>
            <p:spPr bwMode="auto">
              <a:xfrm>
                <a:off x="1410" y="2326"/>
                <a:ext cx="90" cy="26"/>
              </a:xfrm>
              <a:custGeom>
                <a:avLst/>
                <a:gdLst>
                  <a:gd name="T0" fmla="*/ 1 w 17"/>
                  <a:gd name="T1" fmla="*/ 5 h 5"/>
                  <a:gd name="T2" fmla="*/ 0 w 17"/>
                  <a:gd name="T3" fmla="*/ 4 h 5"/>
                  <a:gd name="T4" fmla="*/ 0 w 17"/>
                  <a:gd name="T5" fmla="*/ 3 h 5"/>
                  <a:gd name="T6" fmla="*/ 1 w 17"/>
                  <a:gd name="T7" fmla="*/ 2 h 5"/>
                  <a:gd name="T8" fmla="*/ 2 w 17"/>
                  <a:gd name="T9" fmla="*/ 1 h 5"/>
                  <a:gd name="T10" fmla="*/ 5 w 17"/>
                  <a:gd name="T11" fmla="*/ 1 h 5"/>
                  <a:gd name="T12" fmla="*/ 6 w 17"/>
                  <a:gd name="T13" fmla="*/ 0 h 5"/>
                  <a:gd name="T14" fmla="*/ 7 w 17"/>
                  <a:gd name="T15" fmla="*/ 0 h 5"/>
                  <a:gd name="T16" fmla="*/ 7 w 17"/>
                  <a:gd name="T17" fmla="*/ 0 h 5"/>
                  <a:gd name="T18" fmla="*/ 12 w 17"/>
                  <a:gd name="T19" fmla="*/ 0 h 5"/>
                  <a:gd name="T20" fmla="*/ 14 w 17"/>
                  <a:gd name="T21" fmla="*/ 0 h 5"/>
                  <a:gd name="T22" fmla="*/ 17 w 17"/>
                  <a:gd name="T23" fmla="*/ 1 h 5"/>
                  <a:gd name="T24" fmla="*/ 17 w 17"/>
                  <a:gd name="T25" fmla="*/ 1 h 5"/>
                  <a:gd name="T26" fmla="*/ 17 w 17"/>
                  <a:gd name="T27" fmla="*/ 2 h 5"/>
                  <a:gd name="T28" fmla="*/ 16 w 17"/>
                  <a:gd name="T29" fmla="*/ 4 h 5"/>
                  <a:gd name="T30" fmla="*/ 16 w 17"/>
                  <a:gd name="T31" fmla="*/ 2 h 5"/>
                  <a:gd name="T32" fmla="*/ 16 w 17"/>
                  <a:gd name="T33" fmla="*/ 3 h 5"/>
                  <a:gd name="T34" fmla="*/ 14 w 17"/>
                  <a:gd name="T35" fmla="*/ 3 h 5"/>
                  <a:gd name="T36" fmla="*/ 12 w 17"/>
                  <a:gd name="T37" fmla="*/ 3 h 5"/>
                  <a:gd name="T38" fmla="*/ 7 w 17"/>
                  <a:gd name="T39" fmla="*/ 3 h 5"/>
                  <a:gd name="T40" fmla="*/ 7 w 17"/>
                  <a:gd name="T41" fmla="*/ 3 h 5"/>
                  <a:gd name="T42" fmla="*/ 6 w 17"/>
                  <a:gd name="T43" fmla="*/ 3 h 5"/>
                  <a:gd name="T44" fmla="*/ 5 w 17"/>
                  <a:gd name="T45" fmla="*/ 3 h 5"/>
                  <a:gd name="T46" fmla="*/ 3 w 17"/>
                  <a:gd name="T47" fmla="*/ 3 h 5"/>
                  <a:gd name="T48" fmla="*/ 1 w 17"/>
                  <a:gd name="T49" fmla="*/ 3 h 5"/>
                  <a:gd name="T50" fmla="*/ 1 w 17"/>
                  <a:gd name="T5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5">
                    <a:moveTo>
                      <a:pt x="1" y="5"/>
                    </a:moveTo>
                    <a:cubicBezTo>
                      <a:pt x="1" y="5"/>
                      <a:pt x="1" y="5"/>
                      <a:pt x="0" y="4"/>
                    </a:cubicBezTo>
                    <a:cubicBezTo>
                      <a:pt x="0" y="4"/>
                      <a:pt x="0" y="4"/>
                      <a:pt x="0" y="3"/>
                    </a:cubicBezTo>
                    <a:cubicBezTo>
                      <a:pt x="0" y="2"/>
                      <a:pt x="1" y="2"/>
                      <a:pt x="1" y="2"/>
                    </a:cubicBezTo>
                    <a:cubicBezTo>
                      <a:pt x="1" y="1"/>
                      <a:pt x="2" y="1"/>
                      <a:pt x="2" y="1"/>
                    </a:cubicBezTo>
                    <a:cubicBezTo>
                      <a:pt x="3" y="1"/>
                      <a:pt x="4" y="1"/>
                      <a:pt x="5" y="1"/>
                    </a:cubicBezTo>
                    <a:cubicBezTo>
                      <a:pt x="6" y="0"/>
                      <a:pt x="6" y="0"/>
                      <a:pt x="6" y="0"/>
                    </a:cubicBezTo>
                    <a:cubicBezTo>
                      <a:pt x="7" y="0"/>
                      <a:pt x="7" y="0"/>
                      <a:pt x="7" y="0"/>
                    </a:cubicBezTo>
                    <a:cubicBezTo>
                      <a:pt x="7" y="0"/>
                      <a:pt x="7" y="0"/>
                      <a:pt x="7" y="0"/>
                    </a:cubicBezTo>
                    <a:cubicBezTo>
                      <a:pt x="9" y="0"/>
                      <a:pt x="10" y="0"/>
                      <a:pt x="12" y="0"/>
                    </a:cubicBezTo>
                    <a:cubicBezTo>
                      <a:pt x="12" y="0"/>
                      <a:pt x="13" y="0"/>
                      <a:pt x="14" y="0"/>
                    </a:cubicBezTo>
                    <a:cubicBezTo>
                      <a:pt x="15" y="1"/>
                      <a:pt x="16" y="1"/>
                      <a:pt x="17" y="1"/>
                    </a:cubicBezTo>
                    <a:cubicBezTo>
                      <a:pt x="17" y="1"/>
                      <a:pt x="17" y="1"/>
                      <a:pt x="17" y="1"/>
                    </a:cubicBezTo>
                    <a:cubicBezTo>
                      <a:pt x="17" y="1"/>
                      <a:pt x="17" y="2"/>
                      <a:pt x="17" y="2"/>
                    </a:cubicBezTo>
                    <a:cubicBezTo>
                      <a:pt x="17" y="3"/>
                      <a:pt x="17" y="4"/>
                      <a:pt x="16" y="4"/>
                    </a:cubicBezTo>
                    <a:cubicBezTo>
                      <a:pt x="16" y="4"/>
                      <a:pt x="16" y="3"/>
                      <a:pt x="16" y="2"/>
                    </a:cubicBezTo>
                    <a:cubicBezTo>
                      <a:pt x="16" y="3"/>
                      <a:pt x="16" y="3"/>
                      <a:pt x="16" y="3"/>
                    </a:cubicBezTo>
                    <a:cubicBezTo>
                      <a:pt x="15" y="3"/>
                      <a:pt x="15" y="3"/>
                      <a:pt x="14" y="3"/>
                    </a:cubicBezTo>
                    <a:cubicBezTo>
                      <a:pt x="13" y="3"/>
                      <a:pt x="13" y="3"/>
                      <a:pt x="12" y="3"/>
                    </a:cubicBezTo>
                    <a:cubicBezTo>
                      <a:pt x="10" y="3"/>
                      <a:pt x="9" y="3"/>
                      <a:pt x="7" y="3"/>
                    </a:cubicBezTo>
                    <a:cubicBezTo>
                      <a:pt x="7" y="3"/>
                      <a:pt x="7" y="3"/>
                      <a:pt x="7" y="3"/>
                    </a:cubicBezTo>
                    <a:cubicBezTo>
                      <a:pt x="6" y="3"/>
                      <a:pt x="6" y="3"/>
                      <a:pt x="6" y="3"/>
                    </a:cubicBezTo>
                    <a:cubicBezTo>
                      <a:pt x="5" y="3"/>
                      <a:pt x="5" y="3"/>
                      <a:pt x="5" y="3"/>
                    </a:cubicBezTo>
                    <a:cubicBezTo>
                      <a:pt x="4" y="3"/>
                      <a:pt x="3" y="3"/>
                      <a:pt x="3" y="3"/>
                    </a:cubicBezTo>
                    <a:cubicBezTo>
                      <a:pt x="2" y="3"/>
                      <a:pt x="2" y="3"/>
                      <a:pt x="1" y="3"/>
                    </a:cubicBezTo>
                    <a:cubicBezTo>
                      <a:pt x="1" y="4"/>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9" name="Freeform 92"/>
              <p:cNvSpPr/>
              <p:nvPr/>
            </p:nvSpPr>
            <p:spPr bwMode="auto">
              <a:xfrm>
                <a:off x="1410" y="2352"/>
                <a:ext cx="95" cy="21"/>
              </a:xfrm>
              <a:custGeom>
                <a:avLst/>
                <a:gdLst>
                  <a:gd name="T0" fmla="*/ 1 w 18"/>
                  <a:gd name="T1" fmla="*/ 1 h 4"/>
                  <a:gd name="T2" fmla="*/ 17 w 18"/>
                  <a:gd name="T3" fmla="*/ 0 h 4"/>
                  <a:gd name="T4" fmla="*/ 18 w 18"/>
                  <a:gd name="T5" fmla="*/ 0 h 4"/>
                  <a:gd name="T6" fmla="*/ 18 w 18"/>
                  <a:gd name="T7" fmla="*/ 2 h 4"/>
                  <a:gd name="T8" fmla="*/ 17 w 18"/>
                  <a:gd name="T9" fmla="*/ 3 h 4"/>
                  <a:gd name="T10" fmla="*/ 15 w 18"/>
                  <a:gd name="T11" fmla="*/ 3 h 4"/>
                  <a:gd name="T12" fmla="*/ 12 w 18"/>
                  <a:gd name="T13" fmla="*/ 4 h 4"/>
                  <a:gd name="T14" fmla="*/ 8 w 18"/>
                  <a:gd name="T15" fmla="*/ 3 h 4"/>
                  <a:gd name="T16" fmla="*/ 3 w 18"/>
                  <a:gd name="T17" fmla="*/ 3 h 4"/>
                  <a:gd name="T18" fmla="*/ 1 w 18"/>
                  <a:gd name="T19" fmla="*/ 2 h 4"/>
                  <a:gd name="T20" fmla="*/ 0 w 18"/>
                  <a:gd name="T21" fmla="*/ 2 h 4"/>
                  <a:gd name="T22" fmla="*/ 0 w 18"/>
                  <a:gd name="T23" fmla="*/ 1 h 4"/>
                  <a:gd name="T24" fmla="*/ 2 w 18"/>
                  <a:gd name="T25" fmla="*/ 1 h 4"/>
                  <a:gd name="T26" fmla="*/ 1 w 18"/>
                  <a:gd name="T27" fmla="*/ 1 h 4"/>
                  <a:gd name="T28" fmla="*/ 1 w 18"/>
                  <a:gd name="T29" fmla="*/ 2 h 4"/>
                  <a:gd name="T30" fmla="*/ 3 w 18"/>
                  <a:gd name="T31" fmla="*/ 2 h 4"/>
                  <a:gd name="T32" fmla="*/ 8 w 18"/>
                  <a:gd name="T33" fmla="*/ 2 h 4"/>
                  <a:gd name="T34" fmla="*/ 12 w 18"/>
                  <a:gd name="T35" fmla="*/ 2 h 4"/>
                  <a:gd name="T36" fmla="*/ 15 w 18"/>
                  <a:gd name="T37" fmla="*/ 1 h 4"/>
                  <a:gd name="T38" fmla="*/ 17 w 18"/>
                  <a:gd name="T39" fmla="*/ 1 h 4"/>
                  <a:gd name="T40" fmla="*/ 16 w 18"/>
                  <a:gd name="T41" fmla="*/ 2 h 4"/>
                  <a:gd name="T42" fmla="*/ 16 w 18"/>
                  <a:gd name="T43" fmla="*/ 1 h 4"/>
                  <a:gd name="T44" fmla="*/ 17 w 18"/>
                  <a:gd name="T45" fmla="*/ 2 h 4"/>
                  <a:gd name="T46" fmla="*/ 9 w 18"/>
                  <a:gd name="T47" fmla="*/ 1 h 4"/>
                  <a:gd name="T48" fmla="*/ 1 w 18"/>
                  <a:gd name="T4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4">
                    <a:moveTo>
                      <a:pt x="1" y="1"/>
                    </a:moveTo>
                    <a:cubicBezTo>
                      <a:pt x="6" y="0"/>
                      <a:pt x="11" y="0"/>
                      <a:pt x="17" y="0"/>
                    </a:cubicBezTo>
                    <a:cubicBezTo>
                      <a:pt x="17" y="0"/>
                      <a:pt x="18" y="0"/>
                      <a:pt x="18" y="0"/>
                    </a:cubicBezTo>
                    <a:cubicBezTo>
                      <a:pt x="18" y="1"/>
                      <a:pt x="18" y="2"/>
                      <a:pt x="18" y="2"/>
                    </a:cubicBezTo>
                    <a:cubicBezTo>
                      <a:pt x="18" y="3"/>
                      <a:pt x="18" y="3"/>
                      <a:pt x="17" y="3"/>
                    </a:cubicBezTo>
                    <a:cubicBezTo>
                      <a:pt x="15" y="3"/>
                      <a:pt x="15" y="3"/>
                      <a:pt x="15" y="3"/>
                    </a:cubicBezTo>
                    <a:cubicBezTo>
                      <a:pt x="12" y="4"/>
                      <a:pt x="12" y="4"/>
                      <a:pt x="12" y="4"/>
                    </a:cubicBezTo>
                    <a:cubicBezTo>
                      <a:pt x="11" y="3"/>
                      <a:pt x="9" y="3"/>
                      <a:pt x="8" y="3"/>
                    </a:cubicBezTo>
                    <a:cubicBezTo>
                      <a:pt x="6" y="3"/>
                      <a:pt x="5" y="3"/>
                      <a:pt x="3" y="3"/>
                    </a:cubicBezTo>
                    <a:cubicBezTo>
                      <a:pt x="2" y="3"/>
                      <a:pt x="1" y="3"/>
                      <a:pt x="1" y="2"/>
                    </a:cubicBezTo>
                    <a:cubicBezTo>
                      <a:pt x="1" y="2"/>
                      <a:pt x="0" y="2"/>
                      <a:pt x="0" y="2"/>
                    </a:cubicBezTo>
                    <a:cubicBezTo>
                      <a:pt x="0" y="1"/>
                      <a:pt x="0" y="1"/>
                      <a:pt x="0" y="1"/>
                    </a:cubicBezTo>
                    <a:cubicBezTo>
                      <a:pt x="1" y="1"/>
                      <a:pt x="1" y="1"/>
                      <a:pt x="2" y="1"/>
                    </a:cubicBezTo>
                    <a:cubicBezTo>
                      <a:pt x="1" y="1"/>
                      <a:pt x="1" y="1"/>
                      <a:pt x="1" y="1"/>
                    </a:cubicBezTo>
                    <a:cubicBezTo>
                      <a:pt x="0" y="1"/>
                      <a:pt x="1" y="1"/>
                      <a:pt x="1" y="2"/>
                    </a:cubicBezTo>
                    <a:cubicBezTo>
                      <a:pt x="2" y="2"/>
                      <a:pt x="2" y="2"/>
                      <a:pt x="3" y="2"/>
                    </a:cubicBezTo>
                    <a:cubicBezTo>
                      <a:pt x="5" y="2"/>
                      <a:pt x="6" y="2"/>
                      <a:pt x="8" y="2"/>
                    </a:cubicBezTo>
                    <a:cubicBezTo>
                      <a:pt x="9" y="2"/>
                      <a:pt x="11" y="2"/>
                      <a:pt x="12" y="2"/>
                    </a:cubicBezTo>
                    <a:cubicBezTo>
                      <a:pt x="15" y="1"/>
                      <a:pt x="15" y="1"/>
                      <a:pt x="15" y="1"/>
                    </a:cubicBezTo>
                    <a:cubicBezTo>
                      <a:pt x="17" y="1"/>
                      <a:pt x="17" y="1"/>
                      <a:pt x="17" y="1"/>
                    </a:cubicBezTo>
                    <a:cubicBezTo>
                      <a:pt x="16" y="2"/>
                      <a:pt x="16" y="2"/>
                      <a:pt x="16" y="2"/>
                    </a:cubicBezTo>
                    <a:cubicBezTo>
                      <a:pt x="16" y="2"/>
                      <a:pt x="16" y="1"/>
                      <a:pt x="16" y="1"/>
                    </a:cubicBezTo>
                    <a:cubicBezTo>
                      <a:pt x="17" y="2"/>
                      <a:pt x="17" y="2"/>
                      <a:pt x="17" y="2"/>
                    </a:cubicBezTo>
                    <a:cubicBezTo>
                      <a:pt x="14" y="2"/>
                      <a:pt x="11" y="2"/>
                      <a:pt x="9" y="1"/>
                    </a:cubicBezTo>
                    <a:cubicBezTo>
                      <a:pt x="6" y="1"/>
                      <a:pt x="4"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0" name="Freeform 93"/>
              <p:cNvSpPr/>
              <p:nvPr/>
            </p:nvSpPr>
            <p:spPr bwMode="auto">
              <a:xfrm>
                <a:off x="1405" y="2362"/>
                <a:ext cx="95" cy="21"/>
              </a:xfrm>
              <a:custGeom>
                <a:avLst/>
                <a:gdLst>
                  <a:gd name="T0" fmla="*/ 3 w 18"/>
                  <a:gd name="T1" fmla="*/ 0 h 4"/>
                  <a:gd name="T2" fmla="*/ 2 w 18"/>
                  <a:gd name="T3" fmla="*/ 1 h 4"/>
                  <a:gd name="T4" fmla="*/ 1 w 18"/>
                  <a:gd name="T5" fmla="*/ 2 h 4"/>
                  <a:gd name="T6" fmla="*/ 2 w 18"/>
                  <a:gd name="T7" fmla="*/ 2 h 4"/>
                  <a:gd name="T8" fmla="*/ 2 w 18"/>
                  <a:gd name="T9" fmla="*/ 2 h 4"/>
                  <a:gd name="T10" fmla="*/ 3 w 18"/>
                  <a:gd name="T11" fmla="*/ 2 h 4"/>
                  <a:gd name="T12" fmla="*/ 8 w 18"/>
                  <a:gd name="T13" fmla="*/ 2 h 4"/>
                  <a:gd name="T14" fmla="*/ 13 w 18"/>
                  <a:gd name="T15" fmla="*/ 3 h 4"/>
                  <a:gd name="T16" fmla="*/ 16 w 18"/>
                  <a:gd name="T17" fmla="*/ 3 h 4"/>
                  <a:gd name="T18" fmla="*/ 17 w 18"/>
                  <a:gd name="T19" fmla="*/ 2 h 4"/>
                  <a:gd name="T20" fmla="*/ 18 w 18"/>
                  <a:gd name="T21" fmla="*/ 2 h 4"/>
                  <a:gd name="T22" fmla="*/ 18 w 18"/>
                  <a:gd name="T23" fmla="*/ 2 h 4"/>
                  <a:gd name="T24" fmla="*/ 17 w 18"/>
                  <a:gd name="T25" fmla="*/ 1 h 4"/>
                  <a:gd name="T26" fmla="*/ 18 w 18"/>
                  <a:gd name="T27" fmla="*/ 2 h 4"/>
                  <a:gd name="T28" fmla="*/ 18 w 18"/>
                  <a:gd name="T29" fmla="*/ 2 h 4"/>
                  <a:gd name="T30" fmla="*/ 17 w 18"/>
                  <a:gd name="T31" fmla="*/ 3 h 4"/>
                  <a:gd name="T32" fmla="*/ 16 w 18"/>
                  <a:gd name="T33" fmla="*/ 4 h 4"/>
                  <a:gd name="T34" fmla="*/ 13 w 18"/>
                  <a:gd name="T35" fmla="*/ 4 h 4"/>
                  <a:gd name="T36" fmla="*/ 8 w 18"/>
                  <a:gd name="T37" fmla="*/ 4 h 4"/>
                  <a:gd name="T38" fmla="*/ 3 w 18"/>
                  <a:gd name="T39" fmla="*/ 4 h 4"/>
                  <a:gd name="T40" fmla="*/ 2 w 18"/>
                  <a:gd name="T41" fmla="*/ 3 h 4"/>
                  <a:gd name="T42" fmla="*/ 1 w 18"/>
                  <a:gd name="T43" fmla="*/ 3 h 4"/>
                  <a:gd name="T44" fmla="*/ 1 w 18"/>
                  <a:gd name="T45" fmla="*/ 2 h 4"/>
                  <a:gd name="T46" fmla="*/ 2 w 18"/>
                  <a:gd name="T47" fmla="*/ 1 h 4"/>
                  <a:gd name="T48" fmla="*/ 3 w 18"/>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4">
                    <a:moveTo>
                      <a:pt x="3" y="0"/>
                    </a:moveTo>
                    <a:cubicBezTo>
                      <a:pt x="2" y="1"/>
                      <a:pt x="2" y="1"/>
                      <a:pt x="2" y="1"/>
                    </a:cubicBezTo>
                    <a:cubicBezTo>
                      <a:pt x="2" y="2"/>
                      <a:pt x="1" y="2"/>
                      <a:pt x="1" y="2"/>
                    </a:cubicBezTo>
                    <a:cubicBezTo>
                      <a:pt x="1" y="2"/>
                      <a:pt x="1" y="2"/>
                      <a:pt x="2" y="2"/>
                    </a:cubicBezTo>
                    <a:cubicBezTo>
                      <a:pt x="2" y="2"/>
                      <a:pt x="2" y="2"/>
                      <a:pt x="2" y="2"/>
                    </a:cubicBezTo>
                    <a:cubicBezTo>
                      <a:pt x="2" y="2"/>
                      <a:pt x="3" y="2"/>
                      <a:pt x="3" y="2"/>
                    </a:cubicBezTo>
                    <a:cubicBezTo>
                      <a:pt x="5" y="2"/>
                      <a:pt x="6" y="2"/>
                      <a:pt x="8" y="2"/>
                    </a:cubicBezTo>
                    <a:cubicBezTo>
                      <a:pt x="10" y="2"/>
                      <a:pt x="12" y="2"/>
                      <a:pt x="13" y="3"/>
                    </a:cubicBezTo>
                    <a:cubicBezTo>
                      <a:pt x="14" y="3"/>
                      <a:pt x="15" y="3"/>
                      <a:pt x="16" y="3"/>
                    </a:cubicBezTo>
                    <a:cubicBezTo>
                      <a:pt x="16" y="3"/>
                      <a:pt x="16" y="2"/>
                      <a:pt x="17" y="2"/>
                    </a:cubicBezTo>
                    <a:cubicBezTo>
                      <a:pt x="17" y="2"/>
                      <a:pt x="17" y="2"/>
                      <a:pt x="18" y="2"/>
                    </a:cubicBezTo>
                    <a:cubicBezTo>
                      <a:pt x="18" y="2"/>
                      <a:pt x="18" y="2"/>
                      <a:pt x="18" y="2"/>
                    </a:cubicBezTo>
                    <a:cubicBezTo>
                      <a:pt x="17" y="1"/>
                      <a:pt x="17" y="1"/>
                      <a:pt x="17" y="1"/>
                    </a:cubicBezTo>
                    <a:cubicBezTo>
                      <a:pt x="17" y="1"/>
                      <a:pt x="18" y="1"/>
                      <a:pt x="18" y="2"/>
                    </a:cubicBezTo>
                    <a:cubicBezTo>
                      <a:pt x="18" y="2"/>
                      <a:pt x="18" y="2"/>
                      <a:pt x="18" y="2"/>
                    </a:cubicBezTo>
                    <a:cubicBezTo>
                      <a:pt x="18" y="2"/>
                      <a:pt x="18" y="3"/>
                      <a:pt x="17" y="3"/>
                    </a:cubicBezTo>
                    <a:cubicBezTo>
                      <a:pt x="17" y="3"/>
                      <a:pt x="16" y="4"/>
                      <a:pt x="16" y="4"/>
                    </a:cubicBezTo>
                    <a:cubicBezTo>
                      <a:pt x="15" y="4"/>
                      <a:pt x="14" y="4"/>
                      <a:pt x="13" y="4"/>
                    </a:cubicBezTo>
                    <a:cubicBezTo>
                      <a:pt x="11" y="4"/>
                      <a:pt x="10" y="4"/>
                      <a:pt x="8" y="4"/>
                    </a:cubicBezTo>
                    <a:cubicBezTo>
                      <a:pt x="6" y="4"/>
                      <a:pt x="5" y="4"/>
                      <a:pt x="3" y="4"/>
                    </a:cubicBezTo>
                    <a:cubicBezTo>
                      <a:pt x="2" y="4"/>
                      <a:pt x="2" y="4"/>
                      <a:pt x="2" y="3"/>
                    </a:cubicBezTo>
                    <a:cubicBezTo>
                      <a:pt x="1" y="3"/>
                      <a:pt x="1" y="3"/>
                      <a:pt x="1" y="3"/>
                    </a:cubicBezTo>
                    <a:cubicBezTo>
                      <a:pt x="0" y="3"/>
                      <a:pt x="0" y="2"/>
                      <a:pt x="1" y="2"/>
                    </a:cubicBezTo>
                    <a:cubicBezTo>
                      <a:pt x="1" y="1"/>
                      <a:pt x="1" y="1"/>
                      <a:pt x="2" y="1"/>
                    </a:cubicBezTo>
                    <a:cubicBezTo>
                      <a:pt x="2"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1" name="Freeform 94"/>
              <p:cNvSpPr/>
              <p:nvPr/>
            </p:nvSpPr>
            <p:spPr bwMode="auto">
              <a:xfrm>
                <a:off x="1410" y="2383"/>
                <a:ext cx="90" cy="26"/>
              </a:xfrm>
              <a:custGeom>
                <a:avLst/>
                <a:gdLst>
                  <a:gd name="T0" fmla="*/ 1 w 17"/>
                  <a:gd name="T1" fmla="*/ 0 h 5"/>
                  <a:gd name="T2" fmla="*/ 0 w 17"/>
                  <a:gd name="T3" fmla="*/ 1 h 5"/>
                  <a:gd name="T4" fmla="*/ 1 w 17"/>
                  <a:gd name="T5" fmla="*/ 2 h 5"/>
                  <a:gd name="T6" fmla="*/ 1 w 17"/>
                  <a:gd name="T7" fmla="*/ 3 h 5"/>
                  <a:gd name="T8" fmla="*/ 1 w 17"/>
                  <a:gd name="T9" fmla="*/ 3 h 5"/>
                  <a:gd name="T10" fmla="*/ 1 w 17"/>
                  <a:gd name="T11" fmla="*/ 3 h 5"/>
                  <a:gd name="T12" fmla="*/ 3 w 17"/>
                  <a:gd name="T13" fmla="*/ 3 h 5"/>
                  <a:gd name="T14" fmla="*/ 5 w 17"/>
                  <a:gd name="T15" fmla="*/ 3 h 5"/>
                  <a:gd name="T16" fmla="*/ 9 w 17"/>
                  <a:gd name="T17" fmla="*/ 2 h 5"/>
                  <a:gd name="T18" fmla="*/ 14 w 17"/>
                  <a:gd name="T19" fmla="*/ 2 h 5"/>
                  <a:gd name="T20" fmla="*/ 16 w 17"/>
                  <a:gd name="T21" fmla="*/ 2 h 5"/>
                  <a:gd name="T22" fmla="*/ 16 w 17"/>
                  <a:gd name="T23" fmla="*/ 1 h 5"/>
                  <a:gd name="T24" fmla="*/ 16 w 17"/>
                  <a:gd name="T25" fmla="*/ 1 h 5"/>
                  <a:gd name="T26" fmla="*/ 16 w 17"/>
                  <a:gd name="T27" fmla="*/ 1 h 5"/>
                  <a:gd name="T28" fmla="*/ 16 w 17"/>
                  <a:gd name="T29" fmla="*/ 0 h 5"/>
                  <a:gd name="T30" fmla="*/ 16 w 17"/>
                  <a:gd name="T31" fmla="*/ 0 h 5"/>
                  <a:gd name="T32" fmla="*/ 17 w 17"/>
                  <a:gd name="T33" fmla="*/ 0 h 5"/>
                  <a:gd name="T34" fmla="*/ 17 w 17"/>
                  <a:gd name="T35" fmla="*/ 1 h 5"/>
                  <a:gd name="T36" fmla="*/ 17 w 17"/>
                  <a:gd name="T37" fmla="*/ 1 h 5"/>
                  <a:gd name="T38" fmla="*/ 16 w 17"/>
                  <a:gd name="T39" fmla="*/ 0 h 5"/>
                  <a:gd name="T40" fmla="*/ 16 w 17"/>
                  <a:gd name="T41" fmla="*/ 0 h 5"/>
                  <a:gd name="T42" fmla="*/ 16 w 17"/>
                  <a:gd name="T43" fmla="*/ 0 h 5"/>
                  <a:gd name="T44" fmla="*/ 17 w 17"/>
                  <a:gd name="T45" fmla="*/ 0 h 5"/>
                  <a:gd name="T46" fmla="*/ 17 w 17"/>
                  <a:gd name="T47" fmla="*/ 0 h 5"/>
                  <a:gd name="T48" fmla="*/ 17 w 17"/>
                  <a:gd name="T49" fmla="*/ 1 h 5"/>
                  <a:gd name="T50" fmla="*/ 17 w 17"/>
                  <a:gd name="T51" fmla="*/ 1 h 5"/>
                  <a:gd name="T52" fmla="*/ 16 w 17"/>
                  <a:gd name="T53" fmla="*/ 1 h 5"/>
                  <a:gd name="T54" fmla="*/ 16 w 17"/>
                  <a:gd name="T55" fmla="*/ 0 h 5"/>
                  <a:gd name="T56" fmla="*/ 17 w 17"/>
                  <a:gd name="T57" fmla="*/ 2 h 5"/>
                  <a:gd name="T58" fmla="*/ 16 w 17"/>
                  <a:gd name="T59" fmla="*/ 3 h 5"/>
                  <a:gd name="T60" fmla="*/ 14 w 17"/>
                  <a:gd name="T61" fmla="*/ 4 h 5"/>
                  <a:gd name="T62" fmla="*/ 9 w 17"/>
                  <a:gd name="T63" fmla="*/ 5 h 5"/>
                  <a:gd name="T64" fmla="*/ 5 w 17"/>
                  <a:gd name="T65" fmla="*/ 5 h 5"/>
                  <a:gd name="T66" fmla="*/ 2 w 17"/>
                  <a:gd name="T67" fmla="*/ 5 h 5"/>
                  <a:gd name="T68" fmla="*/ 1 w 17"/>
                  <a:gd name="T69" fmla="*/ 4 h 5"/>
                  <a:gd name="T70" fmla="*/ 0 w 17"/>
                  <a:gd name="T71" fmla="*/ 3 h 5"/>
                  <a:gd name="T72" fmla="*/ 0 w 17"/>
                  <a:gd name="T73" fmla="*/ 3 h 5"/>
                  <a:gd name="T74" fmla="*/ 0 w 17"/>
                  <a:gd name="T75" fmla="*/ 2 h 5"/>
                  <a:gd name="T76" fmla="*/ 0 w 17"/>
                  <a:gd name="T77" fmla="*/ 1 h 5"/>
                  <a:gd name="T78" fmla="*/ 1 w 17"/>
                  <a:gd name="T7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5">
                    <a:moveTo>
                      <a:pt x="1" y="0"/>
                    </a:moveTo>
                    <a:cubicBezTo>
                      <a:pt x="0" y="0"/>
                      <a:pt x="0" y="1"/>
                      <a:pt x="0" y="1"/>
                    </a:cubicBezTo>
                    <a:cubicBezTo>
                      <a:pt x="1" y="2"/>
                      <a:pt x="1" y="2"/>
                      <a:pt x="1" y="2"/>
                    </a:cubicBezTo>
                    <a:cubicBezTo>
                      <a:pt x="1" y="3"/>
                      <a:pt x="1" y="3"/>
                      <a:pt x="1" y="3"/>
                    </a:cubicBezTo>
                    <a:cubicBezTo>
                      <a:pt x="1" y="3"/>
                      <a:pt x="1" y="3"/>
                      <a:pt x="1" y="3"/>
                    </a:cubicBezTo>
                    <a:cubicBezTo>
                      <a:pt x="1" y="3"/>
                      <a:pt x="1" y="3"/>
                      <a:pt x="1" y="3"/>
                    </a:cubicBezTo>
                    <a:cubicBezTo>
                      <a:pt x="2" y="3"/>
                      <a:pt x="2" y="3"/>
                      <a:pt x="3" y="3"/>
                    </a:cubicBezTo>
                    <a:cubicBezTo>
                      <a:pt x="5" y="3"/>
                      <a:pt x="5" y="3"/>
                      <a:pt x="5" y="3"/>
                    </a:cubicBezTo>
                    <a:cubicBezTo>
                      <a:pt x="9" y="2"/>
                      <a:pt x="9" y="2"/>
                      <a:pt x="9" y="2"/>
                    </a:cubicBezTo>
                    <a:cubicBezTo>
                      <a:pt x="11" y="2"/>
                      <a:pt x="12" y="2"/>
                      <a:pt x="14" y="2"/>
                    </a:cubicBezTo>
                    <a:cubicBezTo>
                      <a:pt x="14" y="2"/>
                      <a:pt x="15" y="2"/>
                      <a:pt x="16" y="2"/>
                    </a:cubicBezTo>
                    <a:cubicBezTo>
                      <a:pt x="16" y="1"/>
                      <a:pt x="16" y="1"/>
                      <a:pt x="16" y="1"/>
                    </a:cubicBezTo>
                    <a:cubicBezTo>
                      <a:pt x="16" y="1"/>
                      <a:pt x="16" y="1"/>
                      <a:pt x="16" y="1"/>
                    </a:cubicBezTo>
                    <a:cubicBezTo>
                      <a:pt x="16" y="1"/>
                      <a:pt x="16" y="1"/>
                      <a:pt x="16" y="1"/>
                    </a:cubicBezTo>
                    <a:cubicBezTo>
                      <a:pt x="16" y="0"/>
                      <a:pt x="16" y="0"/>
                      <a:pt x="16" y="0"/>
                    </a:cubicBezTo>
                    <a:cubicBezTo>
                      <a:pt x="16" y="0"/>
                      <a:pt x="16" y="0"/>
                      <a:pt x="16" y="0"/>
                    </a:cubicBezTo>
                    <a:cubicBezTo>
                      <a:pt x="17" y="0"/>
                      <a:pt x="17" y="0"/>
                      <a:pt x="17" y="0"/>
                    </a:cubicBezTo>
                    <a:cubicBezTo>
                      <a:pt x="17" y="0"/>
                      <a:pt x="16" y="0"/>
                      <a:pt x="17" y="1"/>
                    </a:cubicBezTo>
                    <a:cubicBezTo>
                      <a:pt x="17" y="1"/>
                      <a:pt x="17" y="1"/>
                      <a:pt x="17" y="1"/>
                    </a:cubicBezTo>
                    <a:cubicBezTo>
                      <a:pt x="16" y="0"/>
                      <a:pt x="16" y="0"/>
                      <a:pt x="16" y="0"/>
                    </a:cubicBezTo>
                    <a:cubicBezTo>
                      <a:pt x="16" y="0"/>
                      <a:pt x="16" y="0"/>
                      <a:pt x="16" y="0"/>
                    </a:cubicBezTo>
                    <a:cubicBezTo>
                      <a:pt x="16" y="0"/>
                      <a:pt x="16" y="0"/>
                      <a:pt x="16" y="0"/>
                    </a:cubicBezTo>
                    <a:cubicBezTo>
                      <a:pt x="17" y="0"/>
                      <a:pt x="17" y="0"/>
                      <a:pt x="17" y="0"/>
                    </a:cubicBezTo>
                    <a:cubicBezTo>
                      <a:pt x="17" y="0"/>
                      <a:pt x="17" y="0"/>
                      <a:pt x="17" y="0"/>
                    </a:cubicBezTo>
                    <a:cubicBezTo>
                      <a:pt x="17" y="0"/>
                      <a:pt x="17" y="1"/>
                      <a:pt x="17" y="1"/>
                    </a:cubicBezTo>
                    <a:cubicBezTo>
                      <a:pt x="17" y="1"/>
                      <a:pt x="17" y="1"/>
                      <a:pt x="17" y="1"/>
                    </a:cubicBezTo>
                    <a:cubicBezTo>
                      <a:pt x="17" y="1"/>
                      <a:pt x="16" y="1"/>
                      <a:pt x="16" y="1"/>
                    </a:cubicBezTo>
                    <a:cubicBezTo>
                      <a:pt x="16" y="0"/>
                      <a:pt x="16" y="0"/>
                      <a:pt x="16" y="0"/>
                    </a:cubicBezTo>
                    <a:cubicBezTo>
                      <a:pt x="17" y="0"/>
                      <a:pt x="17" y="1"/>
                      <a:pt x="17" y="2"/>
                    </a:cubicBezTo>
                    <a:cubicBezTo>
                      <a:pt x="17" y="2"/>
                      <a:pt x="17" y="3"/>
                      <a:pt x="16" y="3"/>
                    </a:cubicBezTo>
                    <a:cubicBezTo>
                      <a:pt x="16" y="4"/>
                      <a:pt x="15" y="4"/>
                      <a:pt x="14" y="4"/>
                    </a:cubicBezTo>
                    <a:cubicBezTo>
                      <a:pt x="13" y="5"/>
                      <a:pt x="11" y="5"/>
                      <a:pt x="9" y="5"/>
                    </a:cubicBezTo>
                    <a:cubicBezTo>
                      <a:pt x="8" y="5"/>
                      <a:pt x="6" y="5"/>
                      <a:pt x="5" y="5"/>
                    </a:cubicBezTo>
                    <a:cubicBezTo>
                      <a:pt x="4" y="5"/>
                      <a:pt x="3" y="5"/>
                      <a:pt x="2" y="5"/>
                    </a:cubicBezTo>
                    <a:cubicBezTo>
                      <a:pt x="2" y="5"/>
                      <a:pt x="2" y="5"/>
                      <a:pt x="1" y="4"/>
                    </a:cubicBezTo>
                    <a:cubicBezTo>
                      <a:pt x="1" y="4"/>
                      <a:pt x="0" y="4"/>
                      <a:pt x="0" y="3"/>
                    </a:cubicBezTo>
                    <a:cubicBezTo>
                      <a:pt x="0" y="3"/>
                      <a:pt x="0" y="3"/>
                      <a:pt x="0" y="3"/>
                    </a:cubicBezTo>
                    <a:cubicBezTo>
                      <a:pt x="0" y="2"/>
                      <a:pt x="0" y="2"/>
                      <a:pt x="0" y="2"/>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2" name="Freeform 95"/>
              <p:cNvSpPr/>
              <p:nvPr/>
            </p:nvSpPr>
            <p:spPr bwMode="auto">
              <a:xfrm>
                <a:off x="1426" y="2394"/>
                <a:ext cx="63" cy="42"/>
              </a:xfrm>
              <a:custGeom>
                <a:avLst/>
                <a:gdLst>
                  <a:gd name="T0" fmla="*/ 0 w 12"/>
                  <a:gd name="T1" fmla="*/ 1 h 8"/>
                  <a:gd name="T2" fmla="*/ 0 w 12"/>
                  <a:gd name="T3" fmla="*/ 1 h 8"/>
                  <a:gd name="T4" fmla="*/ 1 w 12"/>
                  <a:gd name="T5" fmla="*/ 2 h 8"/>
                  <a:gd name="T6" fmla="*/ 1 w 12"/>
                  <a:gd name="T7" fmla="*/ 3 h 8"/>
                  <a:gd name="T8" fmla="*/ 3 w 12"/>
                  <a:gd name="T9" fmla="*/ 5 h 8"/>
                  <a:gd name="T10" fmla="*/ 4 w 12"/>
                  <a:gd name="T11" fmla="*/ 5 h 8"/>
                  <a:gd name="T12" fmla="*/ 6 w 12"/>
                  <a:gd name="T13" fmla="*/ 5 h 8"/>
                  <a:gd name="T14" fmla="*/ 7 w 12"/>
                  <a:gd name="T15" fmla="*/ 5 h 8"/>
                  <a:gd name="T16" fmla="*/ 8 w 12"/>
                  <a:gd name="T17" fmla="*/ 5 h 8"/>
                  <a:gd name="T18" fmla="*/ 10 w 12"/>
                  <a:gd name="T19" fmla="*/ 3 h 8"/>
                  <a:gd name="T20" fmla="*/ 11 w 12"/>
                  <a:gd name="T21" fmla="*/ 1 h 8"/>
                  <a:gd name="T22" fmla="*/ 11 w 12"/>
                  <a:gd name="T23" fmla="*/ 0 h 8"/>
                  <a:gd name="T24" fmla="*/ 11 w 12"/>
                  <a:gd name="T25" fmla="*/ 3 h 8"/>
                  <a:gd name="T26" fmla="*/ 10 w 12"/>
                  <a:gd name="T27" fmla="*/ 6 h 8"/>
                  <a:gd name="T28" fmla="*/ 6 w 12"/>
                  <a:gd name="T29" fmla="*/ 8 h 8"/>
                  <a:gd name="T30" fmla="*/ 2 w 12"/>
                  <a:gd name="T31" fmla="*/ 7 h 8"/>
                  <a:gd name="T32" fmla="*/ 0 w 12"/>
                  <a:gd name="T33" fmla="*/ 4 h 8"/>
                  <a:gd name="T34" fmla="*/ 0 w 12"/>
                  <a:gd name="T35" fmla="*/ 2 h 8"/>
                  <a:gd name="T36" fmla="*/ 0 w 12"/>
                  <a:gd name="T37" fmla="*/ 1 h 8"/>
                  <a:gd name="T38" fmla="*/ 0 w 12"/>
                  <a:gd name="T3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8">
                    <a:moveTo>
                      <a:pt x="0" y="1"/>
                    </a:moveTo>
                    <a:cubicBezTo>
                      <a:pt x="0" y="1"/>
                      <a:pt x="0" y="1"/>
                      <a:pt x="0" y="1"/>
                    </a:cubicBezTo>
                    <a:cubicBezTo>
                      <a:pt x="1" y="2"/>
                      <a:pt x="1" y="2"/>
                      <a:pt x="1" y="2"/>
                    </a:cubicBezTo>
                    <a:cubicBezTo>
                      <a:pt x="1" y="2"/>
                      <a:pt x="1" y="3"/>
                      <a:pt x="1" y="3"/>
                    </a:cubicBezTo>
                    <a:cubicBezTo>
                      <a:pt x="2" y="4"/>
                      <a:pt x="2" y="4"/>
                      <a:pt x="3" y="5"/>
                    </a:cubicBezTo>
                    <a:cubicBezTo>
                      <a:pt x="4" y="5"/>
                      <a:pt x="4" y="5"/>
                      <a:pt x="4" y="5"/>
                    </a:cubicBezTo>
                    <a:cubicBezTo>
                      <a:pt x="5" y="5"/>
                      <a:pt x="5" y="5"/>
                      <a:pt x="6" y="5"/>
                    </a:cubicBezTo>
                    <a:cubicBezTo>
                      <a:pt x="6" y="5"/>
                      <a:pt x="7" y="5"/>
                      <a:pt x="7" y="5"/>
                    </a:cubicBezTo>
                    <a:cubicBezTo>
                      <a:pt x="7" y="5"/>
                      <a:pt x="8" y="5"/>
                      <a:pt x="8" y="5"/>
                    </a:cubicBezTo>
                    <a:cubicBezTo>
                      <a:pt x="9" y="4"/>
                      <a:pt x="10" y="3"/>
                      <a:pt x="10" y="3"/>
                    </a:cubicBezTo>
                    <a:cubicBezTo>
                      <a:pt x="10" y="2"/>
                      <a:pt x="11" y="1"/>
                      <a:pt x="11" y="1"/>
                    </a:cubicBezTo>
                    <a:cubicBezTo>
                      <a:pt x="11" y="0"/>
                      <a:pt x="11" y="0"/>
                      <a:pt x="11" y="0"/>
                    </a:cubicBezTo>
                    <a:cubicBezTo>
                      <a:pt x="11" y="0"/>
                      <a:pt x="12" y="1"/>
                      <a:pt x="11" y="3"/>
                    </a:cubicBezTo>
                    <a:cubicBezTo>
                      <a:pt x="11" y="4"/>
                      <a:pt x="11" y="5"/>
                      <a:pt x="10" y="6"/>
                    </a:cubicBezTo>
                    <a:cubicBezTo>
                      <a:pt x="9" y="7"/>
                      <a:pt x="7" y="8"/>
                      <a:pt x="6" y="8"/>
                    </a:cubicBezTo>
                    <a:cubicBezTo>
                      <a:pt x="4" y="8"/>
                      <a:pt x="3" y="7"/>
                      <a:pt x="2" y="7"/>
                    </a:cubicBezTo>
                    <a:cubicBezTo>
                      <a:pt x="1" y="6"/>
                      <a:pt x="0" y="5"/>
                      <a:pt x="0" y="4"/>
                    </a:cubicBezTo>
                    <a:cubicBezTo>
                      <a:pt x="0" y="3"/>
                      <a:pt x="0" y="3"/>
                      <a:pt x="0" y="2"/>
                    </a:cubicBezTo>
                    <a:cubicBezTo>
                      <a:pt x="0" y="2"/>
                      <a:pt x="0" y="2"/>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3" name="Freeform 96"/>
              <p:cNvSpPr/>
              <p:nvPr/>
            </p:nvSpPr>
            <p:spPr bwMode="auto">
              <a:xfrm>
                <a:off x="1436" y="2315"/>
                <a:ext cx="32" cy="16"/>
              </a:xfrm>
              <a:custGeom>
                <a:avLst/>
                <a:gdLst>
                  <a:gd name="T0" fmla="*/ 2 w 6"/>
                  <a:gd name="T1" fmla="*/ 3 h 3"/>
                  <a:gd name="T2" fmla="*/ 1 w 6"/>
                  <a:gd name="T3" fmla="*/ 2 h 3"/>
                  <a:gd name="T4" fmla="*/ 1 w 6"/>
                  <a:gd name="T5" fmla="*/ 0 h 3"/>
                  <a:gd name="T6" fmla="*/ 1 w 6"/>
                  <a:gd name="T7" fmla="*/ 0 h 3"/>
                  <a:gd name="T8" fmla="*/ 1 w 6"/>
                  <a:gd name="T9" fmla="*/ 0 h 3"/>
                  <a:gd name="T10" fmla="*/ 1 w 6"/>
                  <a:gd name="T11" fmla="*/ 0 h 3"/>
                  <a:gd name="T12" fmla="*/ 3 w 6"/>
                  <a:gd name="T13" fmla="*/ 0 h 3"/>
                  <a:gd name="T14" fmla="*/ 6 w 6"/>
                  <a:gd name="T15" fmla="*/ 0 h 3"/>
                  <a:gd name="T16" fmla="*/ 6 w 6"/>
                  <a:gd name="T17" fmla="*/ 0 h 3"/>
                  <a:gd name="T18" fmla="*/ 6 w 6"/>
                  <a:gd name="T19" fmla="*/ 0 h 3"/>
                  <a:gd name="T20" fmla="*/ 6 w 6"/>
                  <a:gd name="T21" fmla="*/ 2 h 3"/>
                  <a:gd name="T22" fmla="*/ 6 w 6"/>
                  <a:gd name="T23" fmla="*/ 3 h 3"/>
                  <a:gd name="T24" fmla="*/ 5 w 6"/>
                  <a:gd name="T25" fmla="*/ 0 h 3"/>
                  <a:gd name="T26" fmla="*/ 6 w 6"/>
                  <a:gd name="T27" fmla="*/ 1 h 3"/>
                  <a:gd name="T28" fmla="*/ 5 w 6"/>
                  <a:gd name="T29" fmla="*/ 1 h 3"/>
                  <a:gd name="T30" fmla="*/ 3 w 6"/>
                  <a:gd name="T31" fmla="*/ 1 h 3"/>
                  <a:gd name="T32" fmla="*/ 1 w 6"/>
                  <a:gd name="T33" fmla="*/ 1 h 3"/>
                  <a:gd name="T34" fmla="*/ 1 w 6"/>
                  <a:gd name="T35" fmla="*/ 0 h 3"/>
                  <a:gd name="T36" fmla="*/ 2 w 6"/>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2" y="3"/>
                    </a:moveTo>
                    <a:cubicBezTo>
                      <a:pt x="1" y="3"/>
                      <a:pt x="1" y="3"/>
                      <a:pt x="1" y="2"/>
                    </a:cubicBezTo>
                    <a:cubicBezTo>
                      <a:pt x="1" y="0"/>
                      <a:pt x="1" y="0"/>
                      <a:pt x="1" y="0"/>
                    </a:cubicBezTo>
                    <a:cubicBezTo>
                      <a:pt x="0" y="0"/>
                      <a:pt x="1" y="0"/>
                      <a:pt x="1" y="0"/>
                    </a:cubicBezTo>
                    <a:cubicBezTo>
                      <a:pt x="1" y="0"/>
                      <a:pt x="1" y="0"/>
                      <a:pt x="1" y="0"/>
                    </a:cubicBezTo>
                    <a:cubicBezTo>
                      <a:pt x="1" y="0"/>
                      <a:pt x="1" y="0"/>
                      <a:pt x="1" y="0"/>
                    </a:cubicBezTo>
                    <a:cubicBezTo>
                      <a:pt x="2" y="0"/>
                      <a:pt x="2" y="0"/>
                      <a:pt x="3" y="0"/>
                    </a:cubicBezTo>
                    <a:cubicBezTo>
                      <a:pt x="4" y="0"/>
                      <a:pt x="5" y="0"/>
                      <a:pt x="6" y="0"/>
                    </a:cubicBezTo>
                    <a:cubicBezTo>
                      <a:pt x="6" y="0"/>
                      <a:pt x="6" y="0"/>
                      <a:pt x="6" y="0"/>
                    </a:cubicBezTo>
                    <a:cubicBezTo>
                      <a:pt x="6" y="0"/>
                      <a:pt x="6" y="0"/>
                      <a:pt x="6" y="0"/>
                    </a:cubicBezTo>
                    <a:cubicBezTo>
                      <a:pt x="6" y="2"/>
                      <a:pt x="6" y="2"/>
                      <a:pt x="6" y="2"/>
                    </a:cubicBezTo>
                    <a:cubicBezTo>
                      <a:pt x="6" y="2"/>
                      <a:pt x="6" y="3"/>
                      <a:pt x="6" y="3"/>
                    </a:cubicBezTo>
                    <a:cubicBezTo>
                      <a:pt x="6" y="2"/>
                      <a:pt x="6" y="1"/>
                      <a:pt x="5" y="0"/>
                    </a:cubicBezTo>
                    <a:cubicBezTo>
                      <a:pt x="6" y="1"/>
                      <a:pt x="6" y="1"/>
                      <a:pt x="6" y="1"/>
                    </a:cubicBezTo>
                    <a:cubicBezTo>
                      <a:pt x="5" y="1"/>
                      <a:pt x="5" y="1"/>
                      <a:pt x="5" y="1"/>
                    </a:cubicBezTo>
                    <a:cubicBezTo>
                      <a:pt x="4" y="1"/>
                      <a:pt x="4" y="1"/>
                      <a:pt x="3" y="1"/>
                    </a:cubicBezTo>
                    <a:cubicBezTo>
                      <a:pt x="3" y="1"/>
                      <a:pt x="2" y="1"/>
                      <a:pt x="1" y="1"/>
                    </a:cubicBezTo>
                    <a:cubicBezTo>
                      <a:pt x="1" y="0"/>
                      <a:pt x="1" y="0"/>
                      <a:pt x="1" y="0"/>
                    </a:cubicBezTo>
                    <a:cubicBezTo>
                      <a:pt x="1"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4" name="Freeform 97"/>
              <p:cNvSpPr/>
              <p:nvPr/>
            </p:nvSpPr>
            <p:spPr bwMode="auto">
              <a:xfrm>
                <a:off x="1410" y="2248"/>
                <a:ext cx="32" cy="62"/>
              </a:xfrm>
              <a:custGeom>
                <a:avLst/>
                <a:gdLst>
                  <a:gd name="T0" fmla="*/ 6 w 6"/>
                  <a:gd name="T1" fmla="*/ 12 h 12"/>
                  <a:gd name="T2" fmla="*/ 5 w 6"/>
                  <a:gd name="T3" fmla="*/ 11 h 12"/>
                  <a:gd name="T4" fmla="*/ 4 w 6"/>
                  <a:gd name="T5" fmla="*/ 9 h 12"/>
                  <a:gd name="T6" fmla="*/ 3 w 6"/>
                  <a:gd name="T7" fmla="*/ 6 h 12"/>
                  <a:gd name="T8" fmla="*/ 1 w 6"/>
                  <a:gd name="T9" fmla="*/ 4 h 12"/>
                  <a:gd name="T10" fmla="*/ 0 w 6"/>
                  <a:gd name="T11" fmla="*/ 1 h 12"/>
                  <a:gd name="T12" fmla="*/ 0 w 6"/>
                  <a:gd name="T13" fmla="*/ 1 h 12"/>
                  <a:gd name="T14" fmla="*/ 0 w 6"/>
                  <a:gd name="T15" fmla="*/ 0 h 12"/>
                  <a:gd name="T16" fmla="*/ 0 w 6"/>
                  <a:gd name="T17" fmla="*/ 0 h 12"/>
                  <a:gd name="T18" fmla="*/ 3 w 6"/>
                  <a:gd name="T19" fmla="*/ 0 h 12"/>
                  <a:gd name="T20" fmla="*/ 0 w 6"/>
                  <a:gd name="T21" fmla="*/ 1 h 12"/>
                  <a:gd name="T22" fmla="*/ 0 w 6"/>
                  <a:gd name="T23" fmla="*/ 0 h 12"/>
                  <a:gd name="T24" fmla="*/ 2 w 6"/>
                  <a:gd name="T25" fmla="*/ 3 h 12"/>
                  <a:gd name="T26" fmla="*/ 4 w 6"/>
                  <a:gd name="T27" fmla="*/ 6 h 12"/>
                  <a:gd name="T28" fmla="*/ 5 w 6"/>
                  <a:gd name="T29" fmla="*/ 9 h 12"/>
                  <a:gd name="T30" fmla="*/ 6 w 6"/>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12"/>
                    </a:moveTo>
                    <a:cubicBezTo>
                      <a:pt x="5" y="11"/>
                      <a:pt x="5" y="11"/>
                      <a:pt x="5" y="11"/>
                    </a:cubicBezTo>
                    <a:cubicBezTo>
                      <a:pt x="5" y="10"/>
                      <a:pt x="4" y="10"/>
                      <a:pt x="4" y="9"/>
                    </a:cubicBezTo>
                    <a:cubicBezTo>
                      <a:pt x="4" y="8"/>
                      <a:pt x="3" y="7"/>
                      <a:pt x="3" y="6"/>
                    </a:cubicBezTo>
                    <a:cubicBezTo>
                      <a:pt x="2" y="6"/>
                      <a:pt x="2" y="5"/>
                      <a:pt x="1" y="4"/>
                    </a:cubicBezTo>
                    <a:cubicBezTo>
                      <a:pt x="1" y="3"/>
                      <a:pt x="0" y="2"/>
                      <a:pt x="0" y="1"/>
                    </a:cubicBezTo>
                    <a:cubicBezTo>
                      <a:pt x="0" y="1"/>
                      <a:pt x="0" y="1"/>
                      <a:pt x="0" y="1"/>
                    </a:cubicBezTo>
                    <a:cubicBezTo>
                      <a:pt x="0" y="0"/>
                      <a:pt x="0" y="0"/>
                      <a:pt x="0" y="0"/>
                    </a:cubicBezTo>
                    <a:cubicBezTo>
                      <a:pt x="0" y="0"/>
                      <a:pt x="0" y="0"/>
                      <a:pt x="0" y="0"/>
                    </a:cubicBezTo>
                    <a:cubicBezTo>
                      <a:pt x="1" y="0"/>
                      <a:pt x="2" y="0"/>
                      <a:pt x="3" y="0"/>
                    </a:cubicBezTo>
                    <a:cubicBezTo>
                      <a:pt x="2" y="1"/>
                      <a:pt x="1" y="1"/>
                      <a:pt x="0" y="1"/>
                    </a:cubicBezTo>
                    <a:cubicBezTo>
                      <a:pt x="0" y="0"/>
                      <a:pt x="0" y="0"/>
                      <a:pt x="0" y="0"/>
                    </a:cubicBezTo>
                    <a:cubicBezTo>
                      <a:pt x="1" y="1"/>
                      <a:pt x="1" y="2"/>
                      <a:pt x="2" y="3"/>
                    </a:cubicBezTo>
                    <a:cubicBezTo>
                      <a:pt x="3" y="4"/>
                      <a:pt x="3" y="5"/>
                      <a:pt x="4" y="6"/>
                    </a:cubicBezTo>
                    <a:cubicBezTo>
                      <a:pt x="4" y="7"/>
                      <a:pt x="4" y="8"/>
                      <a:pt x="5" y="9"/>
                    </a:cubicBezTo>
                    <a:cubicBezTo>
                      <a:pt x="5" y="10"/>
                      <a:pt x="6" y="11"/>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5" name="Freeform 98"/>
              <p:cNvSpPr/>
              <p:nvPr/>
            </p:nvSpPr>
            <p:spPr bwMode="auto">
              <a:xfrm>
                <a:off x="1420" y="2232"/>
                <a:ext cx="32" cy="31"/>
              </a:xfrm>
              <a:custGeom>
                <a:avLst/>
                <a:gdLst>
                  <a:gd name="T0" fmla="*/ 2 w 6"/>
                  <a:gd name="T1" fmla="*/ 6 h 6"/>
                  <a:gd name="T2" fmla="*/ 1 w 6"/>
                  <a:gd name="T3" fmla="*/ 6 h 6"/>
                  <a:gd name="T4" fmla="*/ 0 w 6"/>
                  <a:gd name="T5" fmla="*/ 4 h 6"/>
                  <a:gd name="T6" fmla="*/ 1 w 6"/>
                  <a:gd name="T7" fmla="*/ 2 h 6"/>
                  <a:gd name="T8" fmla="*/ 2 w 6"/>
                  <a:gd name="T9" fmla="*/ 0 h 6"/>
                  <a:gd name="T10" fmla="*/ 4 w 6"/>
                  <a:gd name="T11" fmla="*/ 1 h 6"/>
                  <a:gd name="T12" fmla="*/ 5 w 6"/>
                  <a:gd name="T13" fmla="*/ 2 h 6"/>
                  <a:gd name="T14" fmla="*/ 6 w 6"/>
                  <a:gd name="T15" fmla="*/ 4 h 6"/>
                  <a:gd name="T16" fmla="*/ 4 w 6"/>
                  <a:gd name="T17" fmla="*/ 6 h 6"/>
                  <a:gd name="T18" fmla="*/ 3 w 6"/>
                  <a:gd name="T19" fmla="*/ 6 h 6"/>
                  <a:gd name="T20" fmla="*/ 2 w 6"/>
                  <a:gd name="T21" fmla="*/ 5 h 6"/>
                  <a:gd name="T22" fmla="*/ 2 w 6"/>
                  <a:gd name="T23" fmla="*/ 5 h 6"/>
                  <a:gd name="T24" fmla="*/ 2 w 6"/>
                  <a:gd name="T25" fmla="*/ 5 h 6"/>
                  <a:gd name="T26" fmla="*/ 3 w 6"/>
                  <a:gd name="T27" fmla="*/ 6 h 6"/>
                  <a:gd name="T28" fmla="*/ 4 w 6"/>
                  <a:gd name="T29" fmla="*/ 5 h 6"/>
                  <a:gd name="T30" fmla="*/ 5 w 6"/>
                  <a:gd name="T31" fmla="*/ 3 h 6"/>
                  <a:gd name="T32" fmla="*/ 4 w 6"/>
                  <a:gd name="T33" fmla="*/ 2 h 6"/>
                  <a:gd name="T34" fmla="*/ 4 w 6"/>
                  <a:gd name="T35" fmla="*/ 1 h 6"/>
                  <a:gd name="T36" fmla="*/ 3 w 6"/>
                  <a:gd name="T37" fmla="*/ 1 h 6"/>
                  <a:gd name="T38" fmla="*/ 2 w 6"/>
                  <a:gd name="T39" fmla="*/ 2 h 6"/>
                  <a:gd name="T40" fmla="*/ 1 w 6"/>
                  <a:gd name="T41" fmla="*/ 4 h 6"/>
                  <a:gd name="T42" fmla="*/ 2 w 6"/>
                  <a:gd name="T43" fmla="*/ 6 h 6"/>
                  <a:gd name="T44" fmla="*/ 2 w 6"/>
                  <a:gd name="T4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6">
                    <a:moveTo>
                      <a:pt x="2" y="6"/>
                    </a:moveTo>
                    <a:cubicBezTo>
                      <a:pt x="2" y="6"/>
                      <a:pt x="2" y="6"/>
                      <a:pt x="1" y="6"/>
                    </a:cubicBezTo>
                    <a:cubicBezTo>
                      <a:pt x="1" y="6"/>
                      <a:pt x="0" y="5"/>
                      <a:pt x="0" y="4"/>
                    </a:cubicBezTo>
                    <a:cubicBezTo>
                      <a:pt x="0" y="3"/>
                      <a:pt x="1" y="2"/>
                      <a:pt x="1" y="2"/>
                    </a:cubicBezTo>
                    <a:cubicBezTo>
                      <a:pt x="2" y="1"/>
                      <a:pt x="2" y="1"/>
                      <a:pt x="2" y="0"/>
                    </a:cubicBezTo>
                    <a:cubicBezTo>
                      <a:pt x="3" y="0"/>
                      <a:pt x="4" y="0"/>
                      <a:pt x="4" y="1"/>
                    </a:cubicBezTo>
                    <a:cubicBezTo>
                      <a:pt x="5" y="1"/>
                      <a:pt x="5" y="1"/>
                      <a:pt x="5" y="2"/>
                    </a:cubicBezTo>
                    <a:cubicBezTo>
                      <a:pt x="6" y="3"/>
                      <a:pt x="6" y="3"/>
                      <a:pt x="6" y="4"/>
                    </a:cubicBezTo>
                    <a:cubicBezTo>
                      <a:pt x="5" y="5"/>
                      <a:pt x="5" y="5"/>
                      <a:pt x="4" y="6"/>
                    </a:cubicBezTo>
                    <a:cubicBezTo>
                      <a:pt x="4" y="6"/>
                      <a:pt x="3" y="6"/>
                      <a:pt x="3" y="6"/>
                    </a:cubicBezTo>
                    <a:cubicBezTo>
                      <a:pt x="2" y="6"/>
                      <a:pt x="2" y="6"/>
                      <a:pt x="2" y="5"/>
                    </a:cubicBezTo>
                    <a:cubicBezTo>
                      <a:pt x="2" y="5"/>
                      <a:pt x="2" y="5"/>
                      <a:pt x="2" y="5"/>
                    </a:cubicBezTo>
                    <a:cubicBezTo>
                      <a:pt x="2" y="5"/>
                      <a:pt x="2" y="5"/>
                      <a:pt x="2" y="5"/>
                    </a:cubicBezTo>
                    <a:cubicBezTo>
                      <a:pt x="2" y="6"/>
                      <a:pt x="3" y="6"/>
                      <a:pt x="3" y="6"/>
                    </a:cubicBezTo>
                    <a:cubicBezTo>
                      <a:pt x="3" y="6"/>
                      <a:pt x="3" y="6"/>
                      <a:pt x="4" y="5"/>
                    </a:cubicBezTo>
                    <a:cubicBezTo>
                      <a:pt x="4" y="5"/>
                      <a:pt x="4" y="4"/>
                      <a:pt x="5" y="3"/>
                    </a:cubicBezTo>
                    <a:cubicBezTo>
                      <a:pt x="5" y="3"/>
                      <a:pt x="5" y="3"/>
                      <a:pt x="4" y="2"/>
                    </a:cubicBezTo>
                    <a:cubicBezTo>
                      <a:pt x="4" y="2"/>
                      <a:pt x="4" y="2"/>
                      <a:pt x="4" y="1"/>
                    </a:cubicBezTo>
                    <a:cubicBezTo>
                      <a:pt x="4" y="1"/>
                      <a:pt x="3" y="1"/>
                      <a:pt x="3" y="1"/>
                    </a:cubicBezTo>
                    <a:cubicBezTo>
                      <a:pt x="3" y="2"/>
                      <a:pt x="2" y="2"/>
                      <a:pt x="2" y="2"/>
                    </a:cubicBezTo>
                    <a:cubicBezTo>
                      <a:pt x="1" y="3"/>
                      <a:pt x="1" y="4"/>
                      <a:pt x="1" y="4"/>
                    </a:cubicBezTo>
                    <a:cubicBezTo>
                      <a:pt x="1" y="5"/>
                      <a:pt x="1" y="5"/>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6" name="Freeform 99"/>
              <p:cNvSpPr/>
              <p:nvPr/>
            </p:nvSpPr>
            <p:spPr bwMode="auto">
              <a:xfrm>
                <a:off x="1447" y="2232"/>
                <a:ext cx="26" cy="31"/>
              </a:xfrm>
              <a:custGeom>
                <a:avLst/>
                <a:gdLst>
                  <a:gd name="T0" fmla="*/ 2 w 5"/>
                  <a:gd name="T1" fmla="*/ 1 h 6"/>
                  <a:gd name="T2" fmla="*/ 1 w 5"/>
                  <a:gd name="T3" fmla="*/ 2 h 6"/>
                  <a:gd name="T4" fmla="*/ 1 w 5"/>
                  <a:gd name="T5" fmla="*/ 3 h 6"/>
                  <a:gd name="T6" fmla="*/ 1 w 5"/>
                  <a:gd name="T7" fmla="*/ 5 h 6"/>
                  <a:gd name="T8" fmla="*/ 3 w 5"/>
                  <a:gd name="T9" fmla="*/ 5 h 6"/>
                  <a:gd name="T10" fmla="*/ 4 w 5"/>
                  <a:gd name="T11" fmla="*/ 4 h 6"/>
                  <a:gd name="T12" fmla="*/ 4 w 5"/>
                  <a:gd name="T13" fmla="*/ 3 h 6"/>
                  <a:gd name="T14" fmla="*/ 3 w 5"/>
                  <a:gd name="T15" fmla="*/ 1 h 6"/>
                  <a:gd name="T16" fmla="*/ 2 w 5"/>
                  <a:gd name="T17" fmla="*/ 1 h 6"/>
                  <a:gd name="T18" fmla="*/ 1 w 5"/>
                  <a:gd name="T19" fmla="*/ 1 h 6"/>
                  <a:gd name="T20" fmla="*/ 2 w 5"/>
                  <a:gd name="T21" fmla="*/ 1 h 6"/>
                  <a:gd name="T22" fmla="*/ 2 w 5"/>
                  <a:gd name="T23" fmla="*/ 1 h 6"/>
                  <a:gd name="T24" fmla="*/ 3 w 5"/>
                  <a:gd name="T25" fmla="*/ 1 h 6"/>
                  <a:gd name="T26" fmla="*/ 4 w 5"/>
                  <a:gd name="T27" fmla="*/ 2 h 6"/>
                  <a:gd name="T28" fmla="*/ 5 w 5"/>
                  <a:gd name="T29" fmla="*/ 3 h 6"/>
                  <a:gd name="T30" fmla="*/ 4 w 5"/>
                  <a:gd name="T31" fmla="*/ 5 h 6"/>
                  <a:gd name="T32" fmla="*/ 3 w 5"/>
                  <a:gd name="T33" fmla="*/ 6 h 6"/>
                  <a:gd name="T34" fmla="*/ 2 w 5"/>
                  <a:gd name="T35" fmla="*/ 6 h 6"/>
                  <a:gd name="T36" fmla="*/ 0 w 5"/>
                  <a:gd name="T37" fmla="*/ 5 h 6"/>
                  <a:gd name="T38" fmla="*/ 0 w 5"/>
                  <a:gd name="T39" fmla="*/ 3 h 6"/>
                  <a:gd name="T40" fmla="*/ 1 w 5"/>
                  <a:gd name="T41" fmla="*/ 1 h 6"/>
                  <a:gd name="T42" fmla="*/ 2 w 5"/>
                  <a:gd name="T4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6">
                    <a:moveTo>
                      <a:pt x="2" y="1"/>
                    </a:moveTo>
                    <a:cubicBezTo>
                      <a:pt x="2" y="1"/>
                      <a:pt x="1" y="1"/>
                      <a:pt x="1" y="2"/>
                    </a:cubicBezTo>
                    <a:cubicBezTo>
                      <a:pt x="1" y="2"/>
                      <a:pt x="1" y="2"/>
                      <a:pt x="1" y="3"/>
                    </a:cubicBezTo>
                    <a:cubicBezTo>
                      <a:pt x="1" y="4"/>
                      <a:pt x="1" y="4"/>
                      <a:pt x="1" y="5"/>
                    </a:cubicBezTo>
                    <a:cubicBezTo>
                      <a:pt x="1" y="5"/>
                      <a:pt x="2" y="5"/>
                      <a:pt x="3" y="5"/>
                    </a:cubicBezTo>
                    <a:cubicBezTo>
                      <a:pt x="3" y="5"/>
                      <a:pt x="3" y="4"/>
                      <a:pt x="4" y="4"/>
                    </a:cubicBezTo>
                    <a:cubicBezTo>
                      <a:pt x="4" y="4"/>
                      <a:pt x="4" y="3"/>
                      <a:pt x="4" y="3"/>
                    </a:cubicBezTo>
                    <a:cubicBezTo>
                      <a:pt x="4" y="2"/>
                      <a:pt x="4" y="2"/>
                      <a:pt x="3" y="1"/>
                    </a:cubicBezTo>
                    <a:cubicBezTo>
                      <a:pt x="3" y="1"/>
                      <a:pt x="2" y="1"/>
                      <a:pt x="2" y="1"/>
                    </a:cubicBezTo>
                    <a:cubicBezTo>
                      <a:pt x="1" y="1"/>
                      <a:pt x="1" y="1"/>
                      <a:pt x="1" y="1"/>
                    </a:cubicBezTo>
                    <a:cubicBezTo>
                      <a:pt x="1" y="1"/>
                      <a:pt x="1" y="1"/>
                      <a:pt x="2" y="1"/>
                    </a:cubicBezTo>
                    <a:cubicBezTo>
                      <a:pt x="2" y="0"/>
                      <a:pt x="2" y="0"/>
                      <a:pt x="2" y="1"/>
                    </a:cubicBezTo>
                    <a:cubicBezTo>
                      <a:pt x="3" y="1"/>
                      <a:pt x="3" y="1"/>
                      <a:pt x="3" y="1"/>
                    </a:cubicBezTo>
                    <a:cubicBezTo>
                      <a:pt x="4" y="1"/>
                      <a:pt x="4" y="1"/>
                      <a:pt x="4" y="2"/>
                    </a:cubicBezTo>
                    <a:cubicBezTo>
                      <a:pt x="4" y="2"/>
                      <a:pt x="5" y="3"/>
                      <a:pt x="5" y="3"/>
                    </a:cubicBezTo>
                    <a:cubicBezTo>
                      <a:pt x="5" y="4"/>
                      <a:pt x="5" y="4"/>
                      <a:pt x="4" y="5"/>
                    </a:cubicBezTo>
                    <a:cubicBezTo>
                      <a:pt x="4" y="5"/>
                      <a:pt x="4" y="5"/>
                      <a:pt x="3" y="6"/>
                    </a:cubicBezTo>
                    <a:cubicBezTo>
                      <a:pt x="3" y="6"/>
                      <a:pt x="2" y="6"/>
                      <a:pt x="2" y="6"/>
                    </a:cubicBezTo>
                    <a:cubicBezTo>
                      <a:pt x="1" y="6"/>
                      <a:pt x="1" y="6"/>
                      <a:pt x="0" y="5"/>
                    </a:cubicBezTo>
                    <a:cubicBezTo>
                      <a:pt x="0" y="4"/>
                      <a:pt x="0" y="4"/>
                      <a:pt x="0" y="3"/>
                    </a:cubicBezTo>
                    <a:cubicBezTo>
                      <a:pt x="0" y="2"/>
                      <a:pt x="1" y="2"/>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7" name="Freeform 100"/>
              <p:cNvSpPr/>
              <p:nvPr/>
            </p:nvSpPr>
            <p:spPr bwMode="auto">
              <a:xfrm>
                <a:off x="1468" y="2237"/>
                <a:ext cx="21" cy="26"/>
              </a:xfrm>
              <a:custGeom>
                <a:avLst/>
                <a:gdLst>
                  <a:gd name="T0" fmla="*/ 1 w 4"/>
                  <a:gd name="T1" fmla="*/ 0 h 5"/>
                  <a:gd name="T2" fmla="*/ 1 w 4"/>
                  <a:gd name="T3" fmla="*/ 1 h 5"/>
                  <a:gd name="T4" fmla="*/ 0 w 4"/>
                  <a:gd name="T5" fmla="*/ 2 h 5"/>
                  <a:gd name="T6" fmla="*/ 1 w 4"/>
                  <a:gd name="T7" fmla="*/ 4 h 5"/>
                  <a:gd name="T8" fmla="*/ 2 w 4"/>
                  <a:gd name="T9" fmla="*/ 4 h 5"/>
                  <a:gd name="T10" fmla="*/ 3 w 4"/>
                  <a:gd name="T11" fmla="*/ 3 h 5"/>
                  <a:gd name="T12" fmla="*/ 4 w 4"/>
                  <a:gd name="T13" fmla="*/ 2 h 5"/>
                  <a:gd name="T14" fmla="*/ 3 w 4"/>
                  <a:gd name="T15" fmla="*/ 0 h 5"/>
                  <a:gd name="T16" fmla="*/ 2 w 4"/>
                  <a:gd name="T17" fmla="*/ 0 h 5"/>
                  <a:gd name="T18" fmla="*/ 1 w 4"/>
                  <a:gd name="T19" fmla="*/ 0 h 5"/>
                  <a:gd name="T20" fmla="*/ 2 w 4"/>
                  <a:gd name="T21" fmla="*/ 0 h 5"/>
                  <a:gd name="T22" fmla="*/ 2 w 4"/>
                  <a:gd name="T23" fmla="*/ 0 h 5"/>
                  <a:gd name="T24" fmla="*/ 3 w 4"/>
                  <a:gd name="T25" fmla="*/ 0 h 5"/>
                  <a:gd name="T26" fmla="*/ 4 w 4"/>
                  <a:gd name="T27" fmla="*/ 2 h 5"/>
                  <a:gd name="T28" fmla="*/ 4 w 4"/>
                  <a:gd name="T29" fmla="*/ 4 h 5"/>
                  <a:gd name="T30" fmla="*/ 3 w 4"/>
                  <a:gd name="T31" fmla="*/ 5 h 5"/>
                  <a:gd name="T32" fmla="*/ 2 w 4"/>
                  <a:gd name="T33" fmla="*/ 5 h 5"/>
                  <a:gd name="T34" fmla="*/ 0 w 4"/>
                  <a:gd name="T35" fmla="*/ 4 h 5"/>
                  <a:gd name="T36" fmla="*/ 0 w 4"/>
                  <a:gd name="T37" fmla="*/ 2 h 5"/>
                  <a:gd name="T38" fmla="*/ 1 w 4"/>
                  <a:gd name="T39" fmla="*/ 1 h 5"/>
                  <a:gd name="T40" fmla="*/ 1 w 4"/>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5">
                    <a:moveTo>
                      <a:pt x="1" y="0"/>
                    </a:moveTo>
                    <a:cubicBezTo>
                      <a:pt x="1" y="0"/>
                      <a:pt x="1" y="0"/>
                      <a:pt x="1" y="1"/>
                    </a:cubicBezTo>
                    <a:cubicBezTo>
                      <a:pt x="1" y="1"/>
                      <a:pt x="0" y="1"/>
                      <a:pt x="0" y="2"/>
                    </a:cubicBezTo>
                    <a:cubicBezTo>
                      <a:pt x="0" y="3"/>
                      <a:pt x="0" y="3"/>
                      <a:pt x="1" y="4"/>
                    </a:cubicBezTo>
                    <a:cubicBezTo>
                      <a:pt x="1" y="4"/>
                      <a:pt x="2" y="4"/>
                      <a:pt x="2" y="4"/>
                    </a:cubicBezTo>
                    <a:cubicBezTo>
                      <a:pt x="3" y="4"/>
                      <a:pt x="3" y="3"/>
                      <a:pt x="3" y="3"/>
                    </a:cubicBezTo>
                    <a:cubicBezTo>
                      <a:pt x="3" y="3"/>
                      <a:pt x="4" y="3"/>
                      <a:pt x="4" y="2"/>
                    </a:cubicBezTo>
                    <a:cubicBezTo>
                      <a:pt x="4" y="2"/>
                      <a:pt x="3" y="1"/>
                      <a:pt x="3" y="0"/>
                    </a:cubicBezTo>
                    <a:cubicBezTo>
                      <a:pt x="2" y="0"/>
                      <a:pt x="2" y="0"/>
                      <a:pt x="2" y="0"/>
                    </a:cubicBezTo>
                    <a:cubicBezTo>
                      <a:pt x="1" y="0"/>
                      <a:pt x="1" y="0"/>
                      <a:pt x="1" y="0"/>
                    </a:cubicBezTo>
                    <a:cubicBezTo>
                      <a:pt x="1" y="0"/>
                      <a:pt x="1" y="0"/>
                      <a:pt x="2" y="0"/>
                    </a:cubicBezTo>
                    <a:cubicBezTo>
                      <a:pt x="2" y="0"/>
                      <a:pt x="2" y="0"/>
                      <a:pt x="2" y="0"/>
                    </a:cubicBezTo>
                    <a:cubicBezTo>
                      <a:pt x="3" y="0"/>
                      <a:pt x="3" y="0"/>
                      <a:pt x="3" y="0"/>
                    </a:cubicBezTo>
                    <a:cubicBezTo>
                      <a:pt x="4" y="0"/>
                      <a:pt x="4" y="1"/>
                      <a:pt x="4" y="2"/>
                    </a:cubicBezTo>
                    <a:cubicBezTo>
                      <a:pt x="4" y="3"/>
                      <a:pt x="4" y="3"/>
                      <a:pt x="4" y="4"/>
                    </a:cubicBezTo>
                    <a:cubicBezTo>
                      <a:pt x="4" y="4"/>
                      <a:pt x="4" y="4"/>
                      <a:pt x="3" y="5"/>
                    </a:cubicBezTo>
                    <a:cubicBezTo>
                      <a:pt x="3" y="5"/>
                      <a:pt x="2" y="5"/>
                      <a:pt x="2" y="5"/>
                    </a:cubicBezTo>
                    <a:cubicBezTo>
                      <a:pt x="1" y="5"/>
                      <a:pt x="0" y="5"/>
                      <a:pt x="0" y="4"/>
                    </a:cubicBezTo>
                    <a:cubicBezTo>
                      <a:pt x="0" y="4"/>
                      <a:pt x="0" y="3"/>
                      <a:pt x="0" y="2"/>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8" name="Freeform 101"/>
              <p:cNvSpPr/>
              <p:nvPr/>
            </p:nvSpPr>
            <p:spPr bwMode="auto">
              <a:xfrm>
                <a:off x="1473" y="2253"/>
                <a:ext cx="32" cy="62"/>
              </a:xfrm>
              <a:custGeom>
                <a:avLst/>
                <a:gdLst>
                  <a:gd name="T0" fmla="*/ 3 w 6"/>
                  <a:gd name="T1" fmla="*/ 0 h 12"/>
                  <a:gd name="T2" fmla="*/ 6 w 6"/>
                  <a:gd name="T3" fmla="*/ 0 h 12"/>
                  <a:gd name="T4" fmla="*/ 6 w 6"/>
                  <a:gd name="T5" fmla="*/ 0 h 12"/>
                  <a:gd name="T6" fmla="*/ 6 w 6"/>
                  <a:gd name="T7" fmla="*/ 0 h 12"/>
                  <a:gd name="T8" fmla="*/ 6 w 6"/>
                  <a:gd name="T9" fmla="*/ 0 h 12"/>
                  <a:gd name="T10" fmla="*/ 5 w 6"/>
                  <a:gd name="T11" fmla="*/ 3 h 12"/>
                  <a:gd name="T12" fmla="*/ 3 w 6"/>
                  <a:gd name="T13" fmla="*/ 6 h 12"/>
                  <a:gd name="T14" fmla="*/ 1 w 6"/>
                  <a:gd name="T15" fmla="*/ 9 h 12"/>
                  <a:gd name="T16" fmla="*/ 0 w 6"/>
                  <a:gd name="T17" fmla="*/ 12 h 12"/>
                  <a:gd name="T18" fmla="*/ 1 w 6"/>
                  <a:gd name="T19" fmla="*/ 9 h 12"/>
                  <a:gd name="T20" fmla="*/ 2 w 6"/>
                  <a:gd name="T21" fmla="*/ 6 h 12"/>
                  <a:gd name="T22" fmla="*/ 4 w 6"/>
                  <a:gd name="T23" fmla="*/ 3 h 12"/>
                  <a:gd name="T24" fmla="*/ 5 w 6"/>
                  <a:gd name="T25" fmla="*/ 0 h 12"/>
                  <a:gd name="T26" fmla="*/ 6 w 6"/>
                  <a:gd name="T27" fmla="*/ 1 h 12"/>
                  <a:gd name="T28" fmla="*/ 3 w 6"/>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2">
                    <a:moveTo>
                      <a:pt x="3" y="0"/>
                    </a:moveTo>
                    <a:cubicBezTo>
                      <a:pt x="4" y="0"/>
                      <a:pt x="5" y="0"/>
                      <a:pt x="6" y="0"/>
                    </a:cubicBezTo>
                    <a:cubicBezTo>
                      <a:pt x="6" y="0"/>
                      <a:pt x="6" y="0"/>
                      <a:pt x="6" y="0"/>
                    </a:cubicBezTo>
                    <a:cubicBezTo>
                      <a:pt x="6" y="0"/>
                      <a:pt x="6" y="0"/>
                      <a:pt x="6" y="0"/>
                    </a:cubicBezTo>
                    <a:cubicBezTo>
                      <a:pt x="6" y="0"/>
                      <a:pt x="6" y="0"/>
                      <a:pt x="6" y="0"/>
                    </a:cubicBezTo>
                    <a:cubicBezTo>
                      <a:pt x="5" y="1"/>
                      <a:pt x="5" y="2"/>
                      <a:pt x="5" y="3"/>
                    </a:cubicBezTo>
                    <a:cubicBezTo>
                      <a:pt x="4" y="4"/>
                      <a:pt x="4" y="5"/>
                      <a:pt x="3" y="6"/>
                    </a:cubicBezTo>
                    <a:cubicBezTo>
                      <a:pt x="2" y="7"/>
                      <a:pt x="2" y="8"/>
                      <a:pt x="1" y="9"/>
                    </a:cubicBezTo>
                    <a:cubicBezTo>
                      <a:pt x="1" y="10"/>
                      <a:pt x="0" y="11"/>
                      <a:pt x="0" y="12"/>
                    </a:cubicBezTo>
                    <a:cubicBezTo>
                      <a:pt x="0" y="11"/>
                      <a:pt x="0" y="10"/>
                      <a:pt x="1" y="9"/>
                    </a:cubicBezTo>
                    <a:cubicBezTo>
                      <a:pt x="1" y="8"/>
                      <a:pt x="2" y="7"/>
                      <a:pt x="2" y="6"/>
                    </a:cubicBezTo>
                    <a:cubicBezTo>
                      <a:pt x="3" y="5"/>
                      <a:pt x="3" y="4"/>
                      <a:pt x="4" y="3"/>
                    </a:cubicBezTo>
                    <a:cubicBezTo>
                      <a:pt x="4" y="2"/>
                      <a:pt x="5" y="1"/>
                      <a:pt x="5" y="0"/>
                    </a:cubicBezTo>
                    <a:cubicBezTo>
                      <a:pt x="6" y="1"/>
                      <a:pt x="6" y="1"/>
                      <a:pt x="6" y="1"/>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9" name="Freeform 102"/>
              <p:cNvSpPr>
                <a:spLocks noEditPoints="1"/>
              </p:cNvSpPr>
              <p:nvPr/>
            </p:nvSpPr>
            <p:spPr bwMode="auto">
              <a:xfrm>
                <a:off x="1394" y="2148"/>
                <a:ext cx="95" cy="47"/>
              </a:xfrm>
              <a:custGeom>
                <a:avLst/>
                <a:gdLst>
                  <a:gd name="T0" fmla="*/ 0 w 18"/>
                  <a:gd name="T1" fmla="*/ 9 h 9"/>
                  <a:gd name="T2" fmla="*/ 0 w 18"/>
                  <a:gd name="T3" fmla="*/ 8 h 9"/>
                  <a:gd name="T4" fmla="*/ 0 w 18"/>
                  <a:gd name="T5" fmla="*/ 8 h 9"/>
                  <a:gd name="T6" fmla="*/ 5 w 18"/>
                  <a:gd name="T7" fmla="*/ 2 h 9"/>
                  <a:gd name="T8" fmla="*/ 5 w 18"/>
                  <a:gd name="T9" fmla="*/ 2 h 9"/>
                  <a:gd name="T10" fmla="*/ 5 w 18"/>
                  <a:gd name="T11" fmla="*/ 2 h 9"/>
                  <a:gd name="T12" fmla="*/ 5 w 18"/>
                  <a:gd name="T13" fmla="*/ 2 h 9"/>
                  <a:gd name="T14" fmla="*/ 10 w 18"/>
                  <a:gd name="T15" fmla="*/ 0 h 9"/>
                  <a:gd name="T16" fmla="*/ 10 w 18"/>
                  <a:gd name="T17" fmla="*/ 0 h 9"/>
                  <a:gd name="T18" fmla="*/ 13 w 18"/>
                  <a:gd name="T19" fmla="*/ 0 h 9"/>
                  <a:gd name="T20" fmla="*/ 13 w 18"/>
                  <a:gd name="T21" fmla="*/ 0 h 9"/>
                  <a:gd name="T22" fmla="*/ 18 w 18"/>
                  <a:gd name="T23" fmla="*/ 3 h 9"/>
                  <a:gd name="T24" fmla="*/ 18 w 18"/>
                  <a:gd name="T25" fmla="*/ 3 h 9"/>
                  <a:gd name="T26" fmla="*/ 17 w 18"/>
                  <a:gd name="T27" fmla="*/ 4 h 9"/>
                  <a:gd name="T28" fmla="*/ 17 w 18"/>
                  <a:gd name="T29" fmla="*/ 4 h 9"/>
                  <a:gd name="T30" fmla="*/ 14 w 18"/>
                  <a:gd name="T31" fmla="*/ 5 h 9"/>
                  <a:gd name="T32" fmla="*/ 14 w 18"/>
                  <a:gd name="T33" fmla="*/ 5 h 9"/>
                  <a:gd name="T34" fmla="*/ 10 w 18"/>
                  <a:gd name="T35" fmla="*/ 4 h 9"/>
                  <a:gd name="T36" fmla="*/ 10 w 18"/>
                  <a:gd name="T37" fmla="*/ 4 h 9"/>
                  <a:gd name="T38" fmla="*/ 9 w 18"/>
                  <a:gd name="T39" fmla="*/ 5 h 9"/>
                  <a:gd name="T40" fmla="*/ 9 w 18"/>
                  <a:gd name="T41" fmla="*/ 5 h 9"/>
                  <a:gd name="T42" fmla="*/ 1 w 18"/>
                  <a:gd name="T43" fmla="*/ 9 h 9"/>
                  <a:gd name="T44" fmla="*/ 1 w 18"/>
                  <a:gd name="T45" fmla="*/ 9 h 9"/>
                  <a:gd name="T46" fmla="*/ 1 w 18"/>
                  <a:gd name="T47" fmla="*/ 9 h 9"/>
                  <a:gd name="T48" fmla="*/ 1 w 18"/>
                  <a:gd name="T49" fmla="*/ 9 h 9"/>
                  <a:gd name="T50" fmla="*/ 0 w 18"/>
                  <a:gd name="T51" fmla="*/ 9 h 9"/>
                  <a:gd name="T52" fmla="*/ 7 w 18"/>
                  <a:gd name="T53" fmla="*/ 1 h 9"/>
                  <a:gd name="T54" fmla="*/ 7 w 18"/>
                  <a:gd name="T55" fmla="*/ 2 h 9"/>
                  <a:gd name="T56" fmla="*/ 7 w 18"/>
                  <a:gd name="T57" fmla="*/ 2 h 9"/>
                  <a:gd name="T58" fmla="*/ 2 w 18"/>
                  <a:gd name="T59" fmla="*/ 7 h 9"/>
                  <a:gd name="T60" fmla="*/ 2 w 18"/>
                  <a:gd name="T61" fmla="*/ 7 h 9"/>
                  <a:gd name="T62" fmla="*/ 8 w 18"/>
                  <a:gd name="T63" fmla="*/ 4 h 9"/>
                  <a:gd name="T64" fmla="*/ 8 w 18"/>
                  <a:gd name="T65" fmla="*/ 4 h 9"/>
                  <a:gd name="T66" fmla="*/ 10 w 18"/>
                  <a:gd name="T67" fmla="*/ 4 h 9"/>
                  <a:gd name="T68" fmla="*/ 10 w 18"/>
                  <a:gd name="T69" fmla="*/ 4 h 9"/>
                  <a:gd name="T70" fmla="*/ 14 w 18"/>
                  <a:gd name="T71" fmla="*/ 4 h 9"/>
                  <a:gd name="T72" fmla="*/ 14 w 18"/>
                  <a:gd name="T73" fmla="*/ 4 h 9"/>
                  <a:gd name="T74" fmla="*/ 16 w 18"/>
                  <a:gd name="T75" fmla="*/ 3 h 9"/>
                  <a:gd name="T76" fmla="*/ 16 w 18"/>
                  <a:gd name="T77" fmla="*/ 3 h 9"/>
                  <a:gd name="T78" fmla="*/ 17 w 18"/>
                  <a:gd name="T79" fmla="*/ 3 h 9"/>
                  <a:gd name="T80" fmla="*/ 17 w 18"/>
                  <a:gd name="T81" fmla="*/ 3 h 9"/>
                  <a:gd name="T82" fmla="*/ 15 w 18"/>
                  <a:gd name="T83" fmla="*/ 2 h 9"/>
                  <a:gd name="T84" fmla="*/ 15 w 18"/>
                  <a:gd name="T85" fmla="*/ 2 h 9"/>
                  <a:gd name="T86" fmla="*/ 13 w 18"/>
                  <a:gd name="T87" fmla="*/ 1 h 9"/>
                  <a:gd name="T88" fmla="*/ 13 w 18"/>
                  <a:gd name="T89" fmla="*/ 1 h 9"/>
                  <a:gd name="T90" fmla="*/ 10 w 18"/>
                  <a:gd name="T91" fmla="*/ 1 h 9"/>
                  <a:gd name="T92" fmla="*/ 10 w 18"/>
                  <a:gd name="T93" fmla="*/ 1 h 9"/>
                  <a:gd name="T94" fmla="*/ 7 w 18"/>
                  <a:gd name="T95" fmla="*/ 1 h 9"/>
                  <a:gd name="T96" fmla="*/ 7 w 18"/>
                  <a:gd name="T97" fmla="*/ 1 h 9"/>
                  <a:gd name="T98" fmla="*/ 7 w 18"/>
                  <a:gd name="T9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 h="9">
                    <a:moveTo>
                      <a:pt x="0" y="9"/>
                    </a:moveTo>
                    <a:cubicBezTo>
                      <a:pt x="0" y="8"/>
                      <a:pt x="0" y="8"/>
                      <a:pt x="0" y="8"/>
                    </a:cubicBezTo>
                    <a:cubicBezTo>
                      <a:pt x="0" y="8"/>
                      <a:pt x="0" y="8"/>
                      <a:pt x="0" y="8"/>
                    </a:cubicBezTo>
                    <a:cubicBezTo>
                      <a:pt x="1" y="6"/>
                      <a:pt x="2" y="3"/>
                      <a:pt x="5" y="2"/>
                    </a:cubicBezTo>
                    <a:cubicBezTo>
                      <a:pt x="5" y="2"/>
                      <a:pt x="5" y="2"/>
                      <a:pt x="5" y="2"/>
                    </a:cubicBezTo>
                    <a:cubicBezTo>
                      <a:pt x="5" y="2"/>
                      <a:pt x="5" y="2"/>
                      <a:pt x="5" y="2"/>
                    </a:cubicBezTo>
                    <a:cubicBezTo>
                      <a:pt x="5" y="2"/>
                      <a:pt x="5" y="2"/>
                      <a:pt x="5" y="2"/>
                    </a:cubicBezTo>
                    <a:cubicBezTo>
                      <a:pt x="6" y="0"/>
                      <a:pt x="8" y="0"/>
                      <a:pt x="10" y="0"/>
                    </a:cubicBezTo>
                    <a:cubicBezTo>
                      <a:pt x="10" y="0"/>
                      <a:pt x="10" y="0"/>
                      <a:pt x="10" y="0"/>
                    </a:cubicBezTo>
                    <a:cubicBezTo>
                      <a:pt x="11" y="0"/>
                      <a:pt x="12" y="0"/>
                      <a:pt x="13" y="0"/>
                    </a:cubicBezTo>
                    <a:cubicBezTo>
                      <a:pt x="13" y="0"/>
                      <a:pt x="13" y="0"/>
                      <a:pt x="13" y="0"/>
                    </a:cubicBezTo>
                    <a:cubicBezTo>
                      <a:pt x="14" y="1"/>
                      <a:pt x="18" y="1"/>
                      <a:pt x="18" y="3"/>
                    </a:cubicBezTo>
                    <a:cubicBezTo>
                      <a:pt x="18" y="3"/>
                      <a:pt x="18" y="3"/>
                      <a:pt x="18" y="3"/>
                    </a:cubicBezTo>
                    <a:cubicBezTo>
                      <a:pt x="18" y="3"/>
                      <a:pt x="17" y="4"/>
                      <a:pt x="17" y="4"/>
                    </a:cubicBezTo>
                    <a:cubicBezTo>
                      <a:pt x="17" y="4"/>
                      <a:pt x="17" y="4"/>
                      <a:pt x="17" y="4"/>
                    </a:cubicBezTo>
                    <a:cubicBezTo>
                      <a:pt x="16" y="5"/>
                      <a:pt x="15" y="5"/>
                      <a:pt x="14" y="5"/>
                    </a:cubicBezTo>
                    <a:cubicBezTo>
                      <a:pt x="14" y="5"/>
                      <a:pt x="14" y="5"/>
                      <a:pt x="14" y="5"/>
                    </a:cubicBezTo>
                    <a:cubicBezTo>
                      <a:pt x="13" y="5"/>
                      <a:pt x="11" y="4"/>
                      <a:pt x="10" y="4"/>
                    </a:cubicBezTo>
                    <a:cubicBezTo>
                      <a:pt x="10" y="4"/>
                      <a:pt x="10" y="4"/>
                      <a:pt x="10" y="4"/>
                    </a:cubicBezTo>
                    <a:cubicBezTo>
                      <a:pt x="9" y="4"/>
                      <a:pt x="9" y="5"/>
                      <a:pt x="9" y="5"/>
                    </a:cubicBezTo>
                    <a:cubicBezTo>
                      <a:pt x="9" y="5"/>
                      <a:pt x="9" y="5"/>
                      <a:pt x="9" y="5"/>
                    </a:cubicBezTo>
                    <a:cubicBezTo>
                      <a:pt x="5" y="5"/>
                      <a:pt x="3" y="7"/>
                      <a:pt x="1" y="9"/>
                    </a:cubicBezTo>
                    <a:cubicBezTo>
                      <a:pt x="1" y="9"/>
                      <a:pt x="1" y="9"/>
                      <a:pt x="1" y="9"/>
                    </a:cubicBezTo>
                    <a:cubicBezTo>
                      <a:pt x="1" y="9"/>
                      <a:pt x="1" y="9"/>
                      <a:pt x="1" y="9"/>
                    </a:cubicBezTo>
                    <a:cubicBezTo>
                      <a:pt x="1" y="9"/>
                      <a:pt x="1" y="9"/>
                      <a:pt x="1" y="9"/>
                    </a:cubicBezTo>
                    <a:cubicBezTo>
                      <a:pt x="1" y="9"/>
                      <a:pt x="0" y="9"/>
                      <a:pt x="0" y="9"/>
                    </a:cubicBezTo>
                    <a:close/>
                    <a:moveTo>
                      <a:pt x="7" y="1"/>
                    </a:moveTo>
                    <a:cubicBezTo>
                      <a:pt x="7" y="2"/>
                      <a:pt x="7" y="2"/>
                      <a:pt x="7" y="2"/>
                    </a:cubicBezTo>
                    <a:cubicBezTo>
                      <a:pt x="7" y="2"/>
                      <a:pt x="7" y="2"/>
                      <a:pt x="7" y="2"/>
                    </a:cubicBezTo>
                    <a:cubicBezTo>
                      <a:pt x="4" y="2"/>
                      <a:pt x="3" y="4"/>
                      <a:pt x="2" y="7"/>
                    </a:cubicBezTo>
                    <a:cubicBezTo>
                      <a:pt x="2" y="7"/>
                      <a:pt x="2" y="7"/>
                      <a:pt x="2" y="7"/>
                    </a:cubicBezTo>
                    <a:cubicBezTo>
                      <a:pt x="4" y="5"/>
                      <a:pt x="6" y="4"/>
                      <a:pt x="8" y="4"/>
                    </a:cubicBezTo>
                    <a:cubicBezTo>
                      <a:pt x="8" y="4"/>
                      <a:pt x="8" y="4"/>
                      <a:pt x="8" y="4"/>
                    </a:cubicBezTo>
                    <a:cubicBezTo>
                      <a:pt x="9" y="4"/>
                      <a:pt x="9" y="4"/>
                      <a:pt x="10" y="4"/>
                    </a:cubicBezTo>
                    <a:cubicBezTo>
                      <a:pt x="10" y="4"/>
                      <a:pt x="10" y="4"/>
                      <a:pt x="10" y="4"/>
                    </a:cubicBezTo>
                    <a:cubicBezTo>
                      <a:pt x="11" y="4"/>
                      <a:pt x="13" y="4"/>
                      <a:pt x="14" y="4"/>
                    </a:cubicBezTo>
                    <a:cubicBezTo>
                      <a:pt x="14" y="4"/>
                      <a:pt x="14" y="4"/>
                      <a:pt x="14" y="4"/>
                    </a:cubicBezTo>
                    <a:cubicBezTo>
                      <a:pt x="15" y="4"/>
                      <a:pt x="16" y="4"/>
                      <a:pt x="16" y="3"/>
                    </a:cubicBezTo>
                    <a:cubicBezTo>
                      <a:pt x="16" y="3"/>
                      <a:pt x="16" y="3"/>
                      <a:pt x="16" y="3"/>
                    </a:cubicBezTo>
                    <a:cubicBezTo>
                      <a:pt x="17" y="3"/>
                      <a:pt x="17" y="3"/>
                      <a:pt x="17" y="3"/>
                    </a:cubicBezTo>
                    <a:cubicBezTo>
                      <a:pt x="17" y="3"/>
                      <a:pt x="17" y="3"/>
                      <a:pt x="17" y="3"/>
                    </a:cubicBezTo>
                    <a:cubicBezTo>
                      <a:pt x="17" y="3"/>
                      <a:pt x="16" y="2"/>
                      <a:pt x="15" y="2"/>
                    </a:cubicBezTo>
                    <a:cubicBezTo>
                      <a:pt x="15" y="2"/>
                      <a:pt x="15" y="2"/>
                      <a:pt x="15" y="2"/>
                    </a:cubicBezTo>
                    <a:cubicBezTo>
                      <a:pt x="15" y="2"/>
                      <a:pt x="13" y="1"/>
                      <a:pt x="13" y="1"/>
                    </a:cubicBezTo>
                    <a:cubicBezTo>
                      <a:pt x="13" y="1"/>
                      <a:pt x="13" y="1"/>
                      <a:pt x="13" y="1"/>
                    </a:cubicBezTo>
                    <a:cubicBezTo>
                      <a:pt x="12" y="1"/>
                      <a:pt x="11" y="1"/>
                      <a:pt x="10" y="1"/>
                    </a:cubicBezTo>
                    <a:cubicBezTo>
                      <a:pt x="10" y="1"/>
                      <a:pt x="10" y="1"/>
                      <a:pt x="10" y="1"/>
                    </a:cubicBezTo>
                    <a:cubicBezTo>
                      <a:pt x="9" y="1"/>
                      <a:pt x="8" y="1"/>
                      <a:pt x="7" y="1"/>
                    </a:cubicBezTo>
                    <a:cubicBezTo>
                      <a:pt x="7" y="1"/>
                      <a:pt x="7" y="1"/>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0" name="Freeform 103"/>
              <p:cNvSpPr>
                <a:spLocks noEditPoints="1"/>
              </p:cNvSpPr>
              <p:nvPr/>
            </p:nvSpPr>
            <p:spPr bwMode="auto">
              <a:xfrm>
                <a:off x="1383" y="2206"/>
                <a:ext cx="22" cy="31"/>
              </a:xfrm>
              <a:custGeom>
                <a:avLst/>
                <a:gdLst>
                  <a:gd name="T0" fmla="*/ 1 w 4"/>
                  <a:gd name="T1" fmla="*/ 5 h 6"/>
                  <a:gd name="T2" fmla="*/ 0 w 4"/>
                  <a:gd name="T3" fmla="*/ 4 h 6"/>
                  <a:gd name="T4" fmla="*/ 0 w 4"/>
                  <a:gd name="T5" fmla="*/ 4 h 6"/>
                  <a:gd name="T6" fmla="*/ 2 w 4"/>
                  <a:gd name="T7" fmla="*/ 0 h 6"/>
                  <a:gd name="T8" fmla="*/ 2 w 4"/>
                  <a:gd name="T9" fmla="*/ 0 h 6"/>
                  <a:gd name="T10" fmla="*/ 2 w 4"/>
                  <a:gd name="T11" fmla="*/ 0 h 6"/>
                  <a:gd name="T12" fmla="*/ 3 w 4"/>
                  <a:gd name="T13" fmla="*/ 1 h 6"/>
                  <a:gd name="T14" fmla="*/ 3 w 4"/>
                  <a:gd name="T15" fmla="*/ 1 h 6"/>
                  <a:gd name="T16" fmla="*/ 3 w 4"/>
                  <a:gd name="T17" fmla="*/ 1 h 6"/>
                  <a:gd name="T18" fmla="*/ 3 w 4"/>
                  <a:gd name="T19" fmla="*/ 1 h 6"/>
                  <a:gd name="T20" fmla="*/ 4 w 4"/>
                  <a:gd name="T21" fmla="*/ 3 h 6"/>
                  <a:gd name="T22" fmla="*/ 4 w 4"/>
                  <a:gd name="T23" fmla="*/ 3 h 6"/>
                  <a:gd name="T24" fmla="*/ 1 w 4"/>
                  <a:gd name="T25" fmla="*/ 6 h 6"/>
                  <a:gd name="T26" fmla="*/ 1 w 4"/>
                  <a:gd name="T27" fmla="*/ 6 h 6"/>
                  <a:gd name="T28" fmla="*/ 1 w 4"/>
                  <a:gd name="T29" fmla="*/ 5 h 6"/>
                  <a:gd name="T30" fmla="*/ 0 w 4"/>
                  <a:gd name="T31" fmla="*/ 4 h 6"/>
                  <a:gd name="T32" fmla="*/ 1 w 4"/>
                  <a:gd name="T33" fmla="*/ 5 h 6"/>
                  <a:gd name="T34" fmla="*/ 1 w 4"/>
                  <a:gd name="T35" fmla="*/ 5 h 6"/>
                  <a:gd name="T36" fmla="*/ 1 w 4"/>
                  <a:gd name="T37" fmla="*/ 5 h 6"/>
                  <a:gd name="T38" fmla="*/ 1 w 4"/>
                  <a:gd name="T39" fmla="*/ 5 h 6"/>
                  <a:gd name="T40" fmla="*/ 3 w 4"/>
                  <a:gd name="T41" fmla="*/ 3 h 6"/>
                  <a:gd name="T42" fmla="*/ 3 w 4"/>
                  <a:gd name="T43" fmla="*/ 3 h 6"/>
                  <a:gd name="T44" fmla="*/ 2 w 4"/>
                  <a:gd name="T45" fmla="*/ 2 h 6"/>
                  <a:gd name="T46" fmla="*/ 2 w 4"/>
                  <a:gd name="T47" fmla="*/ 2 h 6"/>
                  <a:gd name="T48" fmla="*/ 2 w 4"/>
                  <a:gd name="T49" fmla="*/ 2 h 6"/>
                  <a:gd name="T50" fmla="*/ 2 w 4"/>
                  <a:gd name="T51" fmla="*/ 2 h 6"/>
                  <a:gd name="T52" fmla="*/ 0 w 4"/>
                  <a:gd name="T5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 h="6">
                    <a:moveTo>
                      <a:pt x="1" y="5"/>
                    </a:moveTo>
                    <a:cubicBezTo>
                      <a:pt x="0" y="5"/>
                      <a:pt x="0" y="4"/>
                      <a:pt x="0" y="4"/>
                    </a:cubicBezTo>
                    <a:cubicBezTo>
                      <a:pt x="0" y="4"/>
                      <a:pt x="0" y="4"/>
                      <a:pt x="0" y="4"/>
                    </a:cubicBezTo>
                    <a:cubicBezTo>
                      <a:pt x="0" y="2"/>
                      <a:pt x="1" y="1"/>
                      <a:pt x="2" y="0"/>
                    </a:cubicBezTo>
                    <a:cubicBezTo>
                      <a:pt x="2" y="0"/>
                      <a:pt x="2" y="0"/>
                      <a:pt x="2" y="0"/>
                    </a:cubicBezTo>
                    <a:cubicBezTo>
                      <a:pt x="2" y="0"/>
                      <a:pt x="2" y="0"/>
                      <a:pt x="2" y="0"/>
                    </a:cubicBezTo>
                    <a:cubicBezTo>
                      <a:pt x="2" y="0"/>
                      <a:pt x="3" y="0"/>
                      <a:pt x="3" y="1"/>
                    </a:cubicBezTo>
                    <a:cubicBezTo>
                      <a:pt x="3" y="1"/>
                      <a:pt x="3" y="1"/>
                      <a:pt x="3" y="1"/>
                    </a:cubicBezTo>
                    <a:cubicBezTo>
                      <a:pt x="3" y="1"/>
                      <a:pt x="3" y="1"/>
                      <a:pt x="3" y="1"/>
                    </a:cubicBezTo>
                    <a:cubicBezTo>
                      <a:pt x="3" y="1"/>
                      <a:pt x="3" y="1"/>
                      <a:pt x="3" y="1"/>
                    </a:cubicBezTo>
                    <a:cubicBezTo>
                      <a:pt x="3" y="1"/>
                      <a:pt x="4" y="2"/>
                      <a:pt x="4" y="3"/>
                    </a:cubicBezTo>
                    <a:cubicBezTo>
                      <a:pt x="4" y="3"/>
                      <a:pt x="4" y="3"/>
                      <a:pt x="4" y="3"/>
                    </a:cubicBezTo>
                    <a:cubicBezTo>
                      <a:pt x="4" y="4"/>
                      <a:pt x="3" y="6"/>
                      <a:pt x="1" y="6"/>
                    </a:cubicBezTo>
                    <a:cubicBezTo>
                      <a:pt x="1" y="6"/>
                      <a:pt x="1" y="6"/>
                      <a:pt x="1" y="6"/>
                    </a:cubicBezTo>
                    <a:cubicBezTo>
                      <a:pt x="1" y="6"/>
                      <a:pt x="1" y="5"/>
                      <a:pt x="1" y="5"/>
                    </a:cubicBezTo>
                    <a:close/>
                    <a:moveTo>
                      <a:pt x="0" y="4"/>
                    </a:moveTo>
                    <a:cubicBezTo>
                      <a:pt x="0" y="4"/>
                      <a:pt x="1" y="4"/>
                      <a:pt x="1" y="5"/>
                    </a:cubicBezTo>
                    <a:cubicBezTo>
                      <a:pt x="1" y="5"/>
                      <a:pt x="1" y="5"/>
                      <a:pt x="1" y="5"/>
                    </a:cubicBezTo>
                    <a:cubicBezTo>
                      <a:pt x="1" y="5"/>
                      <a:pt x="1" y="5"/>
                      <a:pt x="1" y="5"/>
                    </a:cubicBezTo>
                    <a:cubicBezTo>
                      <a:pt x="1" y="5"/>
                      <a:pt x="1" y="5"/>
                      <a:pt x="1" y="5"/>
                    </a:cubicBezTo>
                    <a:cubicBezTo>
                      <a:pt x="2" y="5"/>
                      <a:pt x="3" y="4"/>
                      <a:pt x="3" y="3"/>
                    </a:cubicBezTo>
                    <a:cubicBezTo>
                      <a:pt x="3" y="3"/>
                      <a:pt x="3" y="3"/>
                      <a:pt x="3" y="3"/>
                    </a:cubicBezTo>
                    <a:cubicBezTo>
                      <a:pt x="3" y="2"/>
                      <a:pt x="2" y="2"/>
                      <a:pt x="2" y="2"/>
                    </a:cubicBezTo>
                    <a:cubicBezTo>
                      <a:pt x="2" y="2"/>
                      <a:pt x="2" y="2"/>
                      <a:pt x="2" y="2"/>
                    </a:cubicBezTo>
                    <a:cubicBezTo>
                      <a:pt x="2" y="2"/>
                      <a:pt x="2" y="2"/>
                      <a:pt x="2" y="2"/>
                    </a:cubicBezTo>
                    <a:cubicBezTo>
                      <a:pt x="2" y="2"/>
                      <a:pt x="2" y="2"/>
                      <a:pt x="2" y="2"/>
                    </a:cubicBezTo>
                    <a:cubicBezTo>
                      <a:pt x="1" y="2"/>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1" name="Freeform 104"/>
              <p:cNvSpPr/>
              <p:nvPr/>
            </p:nvSpPr>
            <p:spPr bwMode="auto">
              <a:xfrm>
                <a:off x="1320" y="2117"/>
                <a:ext cx="37" cy="16"/>
              </a:xfrm>
              <a:custGeom>
                <a:avLst/>
                <a:gdLst>
                  <a:gd name="T0" fmla="*/ 1 w 7"/>
                  <a:gd name="T1" fmla="*/ 0 h 3"/>
                  <a:gd name="T2" fmla="*/ 2 w 7"/>
                  <a:gd name="T3" fmla="*/ 0 h 3"/>
                  <a:gd name="T4" fmla="*/ 4 w 7"/>
                  <a:gd name="T5" fmla="*/ 0 h 3"/>
                  <a:gd name="T6" fmla="*/ 5 w 7"/>
                  <a:gd name="T7" fmla="*/ 1 h 3"/>
                  <a:gd name="T8" fmla="*/ 6 w 7"/>
                  <a:gd name="T9" fmla="*/ 2 h 3"/>
                  <a:gd name="T10" fmla="*/ 7 w 7"/>
                  <a:gd name="T11" fmla="*/ 2 h 3"/>
                  <a:gd name="T12" fmla="*/ 6 w 7"/>
                  <a:gd name="T13" fmla="*/ 3 h 3"/>
                  <a:gd name="T14" fmla="*/ 3 w 7"/>
                  <a:gd name="T15" fmla="*/ 2 h 3"/>
                  <a:gd name="T16" fmla="*/ 1 w 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1" y="0"/>
                    </a:moveTo>
                    <a:cubicBezTo>
                      <a:pt x="1" y="0"/>
                      <a:pt x="1" y="0"/>
                      <a:pt x="2" y="0"/>
                    </a:cubicBezTo>
                    <a:cubicBezTo>
                      <a:pt x="2" y="0"/>
                      <a:pt x="3" y="0"/>
                      <a:pt x="4" y="0"/>
                    </a:cubicBezTo>
                    <a:cubicBezTo>
                      <a:pt x="4" y="1"/>
                      <a:pt x="5" y="1"/>
                      <a:pt x="5" y="1"/>
                    </a:cubicBezTo>
                    <a:cubicBezTo>
                      <a:pt x="5" y="1"/>
                      <a:pt x="6" y="1"/>
                      <a:pt x="6" y="2"/>
                    </a:cubicBezTo>
                    <a:cubicBezTo>
                      <a:pt x="6" y="2"/>
                      <a:pt x="7" y="2"/>
                      <a:pt x="7" y="2"/>
                    </a:cubicBezTo>
                    <a:cubicBezTo>
                      <a:pt x="7" y="2"/>
                      <a:pt x="6" y="2"/>
                      <a:pt x="6" y="3"/>
                    </a:cubicBezTo>
                    <a:cubicBezTo>
                      <a:pt x="5" y="3"/>
                      <a:pt x="4" y="3"/>
                      <a:pt x="3" y="2"/>
                    </a:cubicBezTo>
                    <a:cubicBezTo>
                      <a:pt x="2" y="2"/>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2" name="Freeform 105"/>
              <p:cNvSpPr/>
              <p:nvPr/>
            </p:nvSpPr>
            <p:spPr bwMode="auto">
              <a:xfrm>
                <a:off x="1357" y="2080"/>
                <a:ext cx="32" cy="32"/>
              </a:xfrm>
              <a:custGeom>
                <a:avLst/>
                <a:gdLst>
                  <a:gd name="T0" fmla="*/ 1 w 6"/>
                  <a:gd name="T1" fmla="*/ 0 h 6"/>
                  <a:gd name="T2" fmla="*/ 2 w 6"/>
                  <a:gd name="T3" fmla="*/ 1 h 6"/>
                  <a:gd name="T4" fmla="*/ 4 w 6"/>
                  <a:gd name="T5" fmla="*/ 2 h 6"/>
                  <a:gd name="T6" fmla="*/ 5 w 6"/>
                  <a:gd name="T7" fmla="*/ 4 h 6"/>
                  <a:gd name="T8" fmla="*/ 6 w 6"/>
                  <a:gd name="T9" fmla="*/ 5 h 6"/>
                  <a:gd name="T10" fmla="*/ 6 w 6"/>
                  <a:gd name="T11" fmla="*/ 6 h 6"/>
                  <a:gd name="T12" fmla="*/ 5 w 6"/>
                  <a:gd name="T13" fmla="*/ 5 h 6"/>
                  <a:gd name="T14" fmla="*/ 3 w 6"/>
                  <a:gd name="T15" fmla="*/ 4 h 6"/>
                  <a:gd name="T16" fmla="*/ 1 w 6"/>
                  <a:gd name="T17" fmla="*/ 1 h 6"/>
                  <a:gd name="T18" fmla="*/ 1 w 6"/>
                  <a:gd name="T19" fmla="*/ 1 h 6"/>
                  <a:gd name="T20" fmla="*/ 1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1" y="0"/>
                    </a:moveTo>
                    <a:cubicBezTo>
                      <a:pt x="1" y="0"/>
                      <a:pt x="1" y="0"/>
                      <a:pt x="2" y="1"/>
                    </a:cubicBezTo>
                    <a:cubicBezTo>
                      <a:pt x="2" y="1"/>
                      <a:pt x="3" y="2"/>
                      <a:pt x="4" y="2"/>
                    </a:cubicBezTo>
                    <a:cubicBezTo>
                      <a:pt x="5" y="3"/>
                      <a:pt x="5" y="4"/>
                      <a:pt x="5" y="4"/>
                    </a:cubicBezTo>
                    <a:cubicBezTo>
                      <a:pt x="6" y="5"/>
                      <a:pt x="6" y="5"/>
                      <a:pt x="6" y="5"/>
                    </a:cubicBezTo>
                    <a:cubicBezTo>
                      <a:pt x="6" y="6"/>
                      <a:pt x="6" y="6"/>
                      <a:pt x="6" y="6"/>
                    </a:cubicBezTo>
                    <a:cubicBezTo>
                      <a:pt x="5" y="6"/>
                      <a:pt x="5" y="5"/>
                      <a:pt x="5" y="5"/>
                    </a:cubicBezTo>
                    <a:cubicBezTo>
                      <a:pt x="4" y="5"/>
                      <a:pt x="3" y="4"/>
                      <a:pt x="3" y="4"/>
                    </a:cubicBezTo>
                    <a:cubicBezTo>
                      <a:pt x="2" y="3"/>
                      <a:pt x="1" y="2"/>
                      <a:pt x="1" y="1"/>
                    </a:cubicBezTo>
                    <a:cubicBezTo>
                      <a:pt x="1" y="1"/>
                      <a:pt x="1" y="1"/>
                      <a:pt x="1"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3" name="Freeform 106"/>
              <p:cNvSpPr/>
              <p:nvPr/>
            </p:nvSpPr>
            <p:spPr bwMode="auto">
              <a:xfrm>
                <a:off x="1420" y="2060"/>
                <a:ext cx="11" cy="41"/>
              </a:xfrm>
              <a:custGeom>
                <a:avLst/>
                <a:gdLst>
                  <a:gd name="T0" fmla="*/ 0 w 2"/>
                  <a:gd name="T1" fmla="*/ 0 h 8"/>
                  <a:gd name="T2" fmla="*/ 1 w 2"/>
                  <a:gd name="T3" fmla="*/ 1 h 8"/>
                  <a:gd name="T4" fmla="*/ 2 w 2"/>
                  <a:gd name="T5" fmla="*/ 3 h 8"/>
                  <a:gd name="T6" fmla="*/ 2 w 2"/>
                  <a:gd name="T7" fmla="*/ 6 h 8"/>
                  <a:gd name="T8" fmla="*/ 2 w 2"/>
                  <a:gd name="T9" fmla="*/ 8 h 8"/>
                  <a:gd name="T10" fmla="*/ 1 w 2"/>
                  <a:gd name="T11" fmla="*/ 7 h 8"/>
                  <a:gd name="T12" fmla="*/ 0 w 2"/>
                  <a:gd name="T13" fmla="*/ 4 h 8"/>
                  <a:gd name="T14" fmla="*/ 0 w 2"/>
                  <a:gd name="T15" fmla="*/ 1 h 8"/>
                  <a:gd name="T16" fmla="*/ 0 w 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0" y="0"/>
                    </a:moveTo>
                    <a:cubicBezTo>
                      <a:pt x="0" y="0"/>
                      <a:pt x="1" y="0"/>
                      <a:pt x="1" y="1"/>
                    </a:cubicBezTo>
                    <a:cubicBezTo>
                      <a:pt x="1" y="2"/>
                      <a:pt x="2" y="3"/>
                      <a:pt x="2" y="3"/>
                    </a:cubicBezTo>
                    <a:cubicBezTo>
                      <a:pt x="2" y="4"/>
                      <a:pt x="2" y="5"/>
                      <a:pt x="2" y="6"/>
                    </a:cubicBezTo>
                    <a:cubicBezTo>
                      <a:pt x="2" y="7"/>
                      <a:pt x="2" y="8"/>
                      <a:pt x="2" y="8"/>
                    </a:cubicBezTo>
                    <a:cubicBezTo>
                      <a:pt x="2" y="8"/>
                      <a:pt x="2" y="7"/>
                      <a:pt x="1" y="7"/>
                    </a:cubicBezTo>
                    <a:cubicBezTo>
                      <a:pt x="1" y="6"/>
                      <a:pt x="0" y="5"/>
                      <a:pt x="0" y="4"/>
                    </a:cubicBezTo>
                    <a:cubicBezTo>
                      <a:pt x="0" y="3"/>
                      <a:pt x="0"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4" name="Freeform 107"/>
              <p:cNvSpPr/>
              <p:nvPr/>
            </p:nvSpPr>
            <p:spPr bwMode="auto">
              <a:xfrm>
                <a:off x="1468" y="2054"/>
                <a:ext cx="11" cy="47"/>
              </a:xfrm>
              <a:custGeom>
                <a:avLst/>
                <a:gdLst>
                  <a:gd name="T0" fmla="*/ 2 w 2"/>
                  <a:gd name="T1" fmla="*/ 0 h 9"/>
                  <a:gd name="T2" fmla="*/ 2 w 2"/>
                  <a:gd name="T3" fmla="*/ 2 h 9"/>
                  <a:gd name="T4" fmla="*/ 2 w 2"/>
                  <a:gd name="T5" fmla="*/ 4 h 9"/>
                  <a:gd name="T6" fmla="*/ 2 w 2"/>
                  <a:gd name="T7" fmla="*/ 7 h 9"/>
                  <a:gd name="T8" fmla="*/ 1 w 2"/>
                  <a:gd name="T9" fmla="*/ 9 h 9"/>
                  <a:gd name="T10" fmla="*/ 1 w 2"/>
                  <a:gd name="T11" fmla="*/ 7 h 9"/>
                  <a:gd name="T12" fmla="*/ 0 w 2"/>
                  <a:gd name="T13" fmla="*/ 4 h 9"/>
                  <a:gd name="T14" fmla="*/ 1 w 2"/>
                  <a:gd name="T15" fmla="*/ 1 h 9"/>
                  <a:gd name="T16" fmla="*/ 2 w 2"/>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2" y="0"/>
                    </a:moveTo>
                    <a:cubicBezTo>
                      <a:pt x="2" y="0"/>
                      <a:pt x="2" y="1"/>
                      <a:pt x="2" y="2"/>
                    </a:cubicBezTo>
                    <a:cubicBezTo>
                      <a:pt x="2" y="2"/>
                      <a:pt x="2" y="3"/>
                      <a:pt x="2" y="4"/>
                    </a:cubicBezTo>
                    <a:cubicBezTo>
                      <a:pt x="2" y="5"/>
                      <a:pt x="2" y="6"/>
                      <a:pt x="2" y="7"/>
                    </a:cubicBezTo>
                    <a:cubicBezTo>
                      <a:pt x="1" y="8"/>
                      <a:pt x="1" y="9"/>
                      <a:pt x="1" y="9"/>
                    </a:cubicBezTo>
                    <a:cubicBezTo>
                      <a:pt x="1" y="9"/>
                      <a:pt x="1" y="8"/>
                      <a:pt x="1" y="7"/>
                    </a:cubicBezTo>
                    <a:cubicBezTo>
                      <a:pt x="0" y="6"/>
                      <a:pt x="0" y="5"/>
                      <a:pt x="0" y="4"/>
                    </a:cubicBezTo>
                    <a:cubicBezTo>
                      <a:pt x="0" y="3"/>
                      <a:pt x="1" y="2"/>
                      <a:pt x="1"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5" name="Freeform 108"/>
              <p:cNvSpPr/>
              <p:nvPr/>
            </p:nvSpPr>
            <p:spPr bwMode="auto">
              <a:xfrm>
                <a:off x="1521" y="2075"/>
                <a:ext cx="27" cy="37"/>
              </a:xfrm>
              <a:custGeom>
                <a:avLst/>
                <a:gdLst>
                  <a:gd name="T0" fmla="*/ 5 w 5"/>
                  <a:gd name="T1" fmla="*/ 0 h 7"/>
                  <a:gd name="T2" fmla="*/ 4 w 5"/>
                  <a:gd name="T3" fmla="*/ 1 h 7"/>
                  <a:gd name="T4" fmla="*/ 3 w 5"/>
                  <a:gd name="T5" fmla="*/ 4 h 7"/>
                  <a:gd name="T6" fmla="*/ 1 w 5"/>
                  <a:gd name="T7" fmla="*/ 6 h 7"/>
                  <a:gd name="T8" fmla="*/ 0 w 5"/>
                  <a:gd name="T9" fmla="*/ 7 h 7"/>
                  <a:gd name="T10" fmla="*/ 0 w 5"/>
                  <a:gd name="T11" fmla="*/ 6 h 7"/>
                  <a:gd name="T12" fmla="*/ 1 w 5"/>
                  <a:gd name="T13" fmla="*/ 3 h 7"/>
                  <a:gd name="T14" fmla="*/ 4 w 5"/>
                  <a:gd name="T15" fmla="*/ 1 h 7"/>
                  <a:gd name="T16" fmla="*/ 5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0"/>
                    </a:moveTo>
                    <a:cubicBezTo>
                      <a:pt x="5" y="0"/>
                      <a:pt x="5" y="0"/>
                      <a:pt x="4" y="1"/>
                    </a:cubicBezTo>
                    <a:cubicBezTo>
                      <a:pt x="4" y="2"/>
                      <a:pt x="4" y="3"/>
                      <a:pt x="3" y="4"/>
                    </a:cubicBezTo>
                    <a:cubicBezTo>
                      <a:pt x="2" y="5"/>
                      <a:pt x="2" y="6"/>
                      <a:pt x="1" y="6"/>
                    </a:cubicBezTo>
                    <a:cubicBezTo>
                      <a:pt x="0" y="7"/>
                      <a:pt x="0" y="7"/>
                      <a:pt x="0" y="7"/>
                    </a:cubicBezTo>
                    <a:cubicBezTo>
                      <a:pt x="0" y="7"/>
                      <a:pt x="0" y="7"/>
                      <a:pt x="0" y="6"/>
                    </a:cubicBezTo>
                    <a:cubicBezTo>
                      <a:pt x="0" y="5"/>
                      <a:pt x="1" y="4"/>
                      <a:pt x="1" y="3"/>
                    </a:cubicBezTo>
                    <a:cubicBezTo>
                      <a:pt x="2" y="2"/>
                      <a:pt x="3" y="1"/>
                      <a:pt x="4" y="1"/>
                    </a:cubicBezTo>
                    <a:cubicBezTo>
                      <a:pt x="4"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6" name="Freeform 109"/>
              <p:cNvSpPr/>
              <p:nvPr/>
            </p:nvSpPr>
            <p:spPr bwMode="auto">
              <a:xfrm>
                <a:off x="1558" y="2117"/>
                <a:ext cx="37" cy="21"/>
              </a:xfrm>
              <a:custGeom>
                <a:avLst/>
                <a:gdLst>
                  <a:gd name="T0" fmla="*/ 0 w 7"/>
                  <a:gd name="T1" fmla="*/ 4 h 4"/>
                  <a:gd name="T2" fmla="*/ 1 w 7"/>
                  <a:gd name="T3" fmla="*/ 3 h 4"/>
                  <a:gd name="T4" fmla="*/ 3 w 7"/>
                  <a:gd name="T5" fmla="*/ 1 h 4"/>
                  <a:gd name="T6" fmla="*/ 4 w 7"/>
                  <a:gd name="T7" fmla="*/ 1 h 4"/>
                  <a:gd name="T8" fmla="*/ 6 w 7"/>
                  <a:gd name="T9" fmla="*/ 0 h 4"/>
                  <a:gd name="T10" fmla="*/ 7 w 7"/>
                  <a:gd name="T11" fmla="*/ 1 h 4"/>
                  <a:gd name="T12" fmla="*/ 6 w 7"/>
                  <a:gd name="T13" fmla="*/ 1 h 4"/>
                  <a:gd name="T14" fmla="*/ 4 w 7"/>
                  <a:gd name="T15" fmla="*/ 3 h 4"/>
                  <a:gd name="T16" fmla="*/ 2 w 7"/>
                  <a:gd name="T17" fmla="*/ 4 h 4"/>
                  <a:gd name="T18" fmla="*/ 0 w 7"/>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0" y="4"/>
                    </a:moveTo>
                    <a:cubicBezTo>
                      <a:pt x="0" y="4"/>
                      <a:pt x="0" y="4"/>
                      <a:pt x="1" y="3"/>
                    </a:cubicBezTo>
                    <a:cubicBezTo>
                      <a:pt x="1" y="2"/>
                      <a:pt x="2" y="2"/>
                      <a:pt x="3" y="1"/>
                    </a:cubicBezTo>
                    <a:cubicBezTo>
                      <a:pt x="4" y="1"/>
                      <a:pt x="4" y="1"/>
                      <a:pt x="4" y="1"/>
                    </a:cubicBezTo>
                    <a:cubicBezTo>
                      <a:pt x="5" y="0"/>
                      <a:pt x="5" y="0"/>
                      <a:pt x="6" y="0"/>
                    </a:cubicBezTo>
                    <a:cubicBezTo>
                      <a:pt x="7" y="0"/>
                      <a:pt x="7" y="1"/>
                      <a:pt x="7" y="1"/>
                    </a:cubicBezTo>
                    <a:cubicBezTo>
                      <a:pt x="7" y="1"/>
                      <a:pt x="7" y="1"/>
                      <a:pt x="6" y="1"/>
                    </a:cubicBezTo>
                    <a:cubicBezTo>
                      <a:pt x="6" y="2"/>
                      <a:pt x="5" y="3"/>
                      <a:pt x="4" y="3"/>
                    </a:cubicBezTo>
                    <a:cubicBezTo>
                      <a:pt x="3" y="3"/>
                      <a:pt x="2" y="4"/>
                      <a:pt x="2" y="4"/>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7" name="Freeform 110"/>
              <p:cNvSpPr/>
              <p:nvPr/>
            </p:nvSpPr>
            <p:spPr bwMode="auto">
              <a:xfrm>
                <a:off x="1309" y="2169"/>
                <a:ext cx="32" cy="11"/>
              </a:xfrm>
              <a:custGeom>
                <a:avLst/>
                <a:gdLst>
                  <a:gd name="T0" fmla="*/ 0 w 6"/>
                  <a:gd name="T1" fmla="*/ 0 h 2"/>
                  <a:gd name="T2" fmla="*/ 1 w 6"/>
                  <a:gd name="T3" fmla="*/ 0 h 2"/>
                  <a:gd name="T4" fmla="*/ 3 w 6"/>
                  <a:gd name="T5" fmla="*/ 0 h 2"/>
                  <a:gd name="T6" fmla="*/ 5 w 6"/>
                  <a:gd name="T7" fmla="*/ 1 h 2"/>
                  <a:gd name="T8" fmla="*/ 6 w 6"/>
                  <a:gd name="T9" fmla="*/ 2 h 2"/>
                  <a:gd name="T10" fmla="*/ 5 w 6"/>
                  <a:gd name="T11" fmla="*/ 2 h 2"/>
                  <a:gd name="T12" fmla="*/ 3 w 6"/>
                  <a:gd name="T13" fmla="*/ 2 h 2"/>
                  <a:gd name="T14" fmla="*/ 1 w 6"/>
                  <a:gd name="T15" fmla="*/ 1 h 2"/>
                  <a:gd name="T16" fmla="*/ 0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0" y="0"/>
                    </a:moveTo>
                    <a:cubicBezTo>
                      <a:pt x="0" y="0"/>
                      <a:pt x="0" y="0"/>
                      <a:pt x="1" y="0"/>
                    </a:cubicBezTo>
                    <a:cubicBezTo>
                      <a:pt x="2" y="0"/>
                      <a:pt x="2" y="0"/>
                      <a:pt x="3" y="0"/>
                    </a:cubicBezTo>
                    <a:cubicBezTo>
                      <a:pt x="4" y="0"/>
                      <a:pt x="5" y="0"/>
                      <a:pt x="5" y="1"/>
                    </a:cubicBezTo>
                    <a:cubicBezTo>
                      <a:pt x="6" y="1"/>
                      <a:pt x="6" y="2"/>
                      <a:pt x="6" y="2"/>
                    </a:cubicBezTo>
                    <a:cubicBezTo>
                      <a:pt x="6" y="2"/>
                      <a:pt x="5" y="2"/>
                      <a:pt x="5" y="2"/>
                    </a:cubicBezTo>
                    <a:cubicBezTo>
                      <a:pt x="4" y="2"/>
                      <a:pt x="3" y="2"/>
                      <a:pt x="3" y="2"/>
                    </a:cubicBezTo>
                    <a:cubicBezTo>
                      <a:pt x="2" y="2"/>
                      <a:pt x="1"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8" name="Freeform 111"/>
              <p:cNvSpPr/>
              <p:nvPr/>
            </p:nvSpPr>
            <p:spPr bwMode="auto">
              <a:xfrm>
                <a:off x="1325" y="2216"/>
                <a:ext cx="11" cy="11"/>
              </a:xfrm>
              <a:custGeom>
                <a:avLst/>
                <a:gdLst>
                  <a:gd name="T0" fmla="*/ 0 w 2"/>
                  <a:gd name="T1" fmla="*/ 2 h 2"/>
                  <a:gd name="T2" fmla="*/ 0 w 2"/>
                  <a:gd name="T3" fmla="*/ 1 h 2"/>
                  <a:gd name="T4" fmla="*/ 1 w 2"/>
                  <a:gd name="T5" fmla="*/ 0 h 2"/>
                  <a:gd name="T6" fmla="*/ 1 w 2"/>
                  <a:gd name="T7" fmla="*/ 0 h 2"/>
                  <a:gd name="T8" fmla="*/ 2 w 2"/>
                  <a:gd name="T9" fmla="*/ 1 h 2"/>
                  <a:gd name="T10" fmla="*/ 2 w 2"/>
                  <a:gd name="T11" fmla="*/ 1 h 2"/>
                  <a:gd name="T12" fmla="*/ 2 w 2"/>
                  <a:gd name="T13" fmla="*/ 2 h 2"/>
                  <a:gd name="T14" fmla="*/ 1 w 2"/>
                  <a:gd name="T15" fmla="*/ 2 h 2"/>
                  <a:gd name="T16" fmla="*/ 1 w 2"/>
                  <a:gd name="T17" fmla="*/ 2 h 2"/>
                  <a:gd name="T18" fmla="*/ 0 w 2"/>
                  <a:gd name="T19" fmla="*/ 2 h 2"/>
                  <a:gd name="T20" fmla="*/ 0 w 2"/>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0" y="2"/>
                    </a:moveTo>
                    <a:cubicBezTo>
                      <a:pt x="0" y="2"/>
                      <a:pt x="0" y="1"/>
                      <a:pt x="0" y="1"/>
                    </a:cubicBezTo>
                    <a:cubicBezTo>
                      <a:pt x="1" y="1"/>
                      <a:pt x="1" y="0"/>
                      <a:pt x="1" y="0"/>
                    </a:cubicBezTo>
                    <a:cubicBezTo>
                      <a:pt x="1" y="0"/>
                      <a:pt x="1" y="0"/>
                      <a:pt x="1" y="0"/>
                    </a:cubicBezTo>
                    <a:cubicBezTo>
                      <a:pt x="1" y="0"/>
                      <a:pt x="1" y="1"/>
                      <a:pt x="2" y="1"/>
                    </a:cubicBezTo>
                    <a:cubicBezTo>
                      <a:pt x="2" y="1"/>
                      <a:pt x="2" y="1"/>
                      <a:pt x="2" y="1"/>
                    </a:cubicBezTo>
                    <a:cubicBezTo>
                      <a:pt x="2" y="1"/>
                      <a:pt x="2" y="1"/>
                      <a:pt x="2" y="2"/>
                    </a:cubicBezTo>
                    <a:cubicBezTo>
                      <a:pt x="2" y="2"/>
                      <a:pt x="2" y="2"/>
                      <a:pt x="1" y="2"/>
                    </a:cubicBezTo>
                    <a:cubicBezTo>
                      <a:pt x="1" y="2"/>
                      <a:pt x="1" y="2"/>
                      <a:pt x="1"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9" name="Freeform 112"/>
              <p:cNvSpPr/>
              <p:nvPr/>
            </p:nvSpPr>
            <p:spPr bwMode="auto">
              <a:xfrm>
                <a:off x="1564" y="2174"/>
                <a:ext cx="42" cy="16"/>
              </a:xfrm>
              <a:custGeom>
                <a:avLst/>
                <a:gdLst>
                  <a:gd name="T0" fmla="*/ 0 w 8"/>
                  <a:gd name="T1" fmla="*/ 2 h 3"/>
                  <a:gd name="T2" fmla="*/ 4 w 8"/>
                  <a:gd name="T3" fmla="*/ 0 h 3"/>
                  <a:gd name="T4" fmla="*/ 8 w 8"/>
                  <a:gd name="T5" fmla="*/ 1 h 3"/>
                  <a:gd name="T6" fmla="*/ 6 w 8"/>
                  <a:gd name="T7" fmla="*/ 2 h 3"/>
                  <a:gd name="T8" fmla="*/ 4 w 8"/>
                  <a:gd name="T9" fmla="*/ 2 h 3"/>
                  <a:gd name="T10" fmla="*/ 0 w 8"/>
                  <a:gd name="T11" fmla="*/ 2 h 3"/>
                </a:gdLst>
                <a:ahLst/>
                <a:cxnLst>
                  <a:cxn ang="0">
                    <a:pos x="T0" y="T1"/>
                  </a:cxn>
                  <a:cxn ang="0">
                    <a:pos x="T2" y="T3"/>
                  </a:cxn>
                  <a:cxn ang="0">
                    <a:pos x="T4" y="T5"/>
                  </a:cxn>
                  <a:cxn ang="0">
                    <a:pos x="T6" y="T7"/>
                  </a:cxn>
                  <a:cxn ang="0">
                    <a:pos x="T8" y="T9"/>
                  </a:cxn>
                  <a:cxn ang="0">
                    <a:pos x="T10" y="T11"/>
                  </a:cxn>
                </a:cxnLst>
                <a:rect l="0" t="0" r="r" b="b"/>
                <a:pathLst>
                  <a:path w="8" h="3">
                    <a:moveTo>
                      <a:pt x="0" y="2"/>
                    </a:moveTo>
                    <a:cubicBezTo>
                      <a:pt x="0" y="2"/>
                      <a:pt x="2" y="0"/>
                      <a:pt x="4" y="0"/>
                    </a:cubicBezTo>
                    <a:cubicBezTo>
                      <a:pt x="6" y="0"/>
                      <a:pt x="8" y="1"/>
                      <a:pt x="8" y="1"/>
                    </a:cubicBezTo>
                    <a:cubicBezTo>
                      <a:pt x="8" y="1"/>
                      <a:pt x="7" y="1"/>
                      <a:pt x="6" y="2"/>
                    </a:cubicBezTo>
                    <a:cubicBezTo>
                      <a:pt x="6" y="2"/>
                      <a:pt x="5" y="2"/>
                      <a:pt x="4" y="2"/>
                    </a:cubicBezTo>
                    <a:cubicBezTo>
                      <a:pt x="2"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0" name="Freeform 113"/>
              <p:cNvSpPr/>
              <p:nvPr/>
            </p:nvSpPr>
            <p:spPr bwMode="auto">
              <a:xfrm>
                <a:off x="1580" y="2221"/>
                <a:ext cx="15" cy="11"/>
              </a:xfrm>
              <a:custGeom>
                <a:avLst/>
                <a:gdLst>
                  <a:gd name="T0" fmla="*/ 0 w 3"/>
                  <a:gd name="T1" fmla="*/ 0 h 2"/>
                  <a:gd name="T2" fmla="*/ 1 w 3"/>
                  <a:gd name="T3" fmla="*/ 0 h 2"/>
                  <a:gd name="T4" fmla="*/ 2 w 3"/>
                  <a:gd name="T5" fmla="*/ 0 h 2"/>
                  <a:gd name="T6" fmla="*/ 3 w 3"/>
                  <a:gd name="T7" fmla="*/ 1 h 2"/>
                  <a:gd name="T8" fmla="*/ 3 w 3"/>
                  <a:gd name="T9" fmla="*/ 1 h 2"/>
                  <a:gd name="T10" fmla="*/ 3 w 3"/>
                  <a:gd name="T11" fmla="*/ 2 h 2"/>
                  <a:gd name="T12" fmla="*/ 1 w 3"/>
                  <a:gd name="T13" fmla="*/ 2 h 2"/>
                  <a:gd name="T14" fmla="*/ 0 w 3"/>
                  <a:gd name="T15" fmla="*/ 1 h 2"/>
                  <a:gd name="T16" fmla="*/ 0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0" y="0"/>
                    </a:moveTo>
                    <a:cubicBezTo>
                      <a:pt x="0" y="0"/>
                      <a:pt x="0" y="0"/>
                      <a:pt x="1" y="0"/>
                    </a:cubicBezTo>
                    <a:cubicBezTo>
                      <a:pt x="1" y="0"/>
                      <a:pt x="1" y="0"/>
                      <a:pt x="2" y="0"/>
                    </a:cubicBezTo>
                    <a:cubicBezTo>
                      <a:pt x="2" y="0"/>
                      <a:pt x="2" y="0"/>
                      <a:pt x="3" y="1"/>
                    </a:cubicBezTo>
                    <a:cubicBezTo>
                      <a:pt x="3" y="1"/>
                      <a:pt x="3" y="1"/>
                      <a:pt x="3" y="1"/>
                    </a:cubicBezTo>
                    <a:cubicBezTo>
                      <a:pt x="3" y="1"/>
                      <a:pt x="3" y="1"/>
                      <a:pt x="3" y="2"/>
                    </a:cubicBezTo>
                    <a:cubicBezTo>
                      <a:pt x="2" y="2"/>
                      <a:pt x="2" y="2"/>
                      <a:pt x="1" y="2"/>
                    </a:cubicBezTo>
                    <a:cubicBezTo>
                      <a:pt x="0" y="2"/>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1" name="Freeform 114"/>
              <p:cNvSpPr/>
              <p:nvPr/>
            </p:nvSpPr>
            <p:spPr bwMode="auto">
              <a:xfrm>
                <a:off x="1410" y="2347"/>
                <a:ext cx="85" cy="21"/>
              </a:xfrm>
              <a:custGeom>
                <a:avLst/>
                <a:gdLst>
                  <a:gd name="T0" fmla="*/ 1 w 16"/>
                  <a:gd name="T1" fmla="*/ 4 h 4"/>
                  <a:gd name="T2" fmla="*/ 0 w 16"/>
                  <a:gd name="T3" fmla="*/ 3 h 4"/>
                  <a:gd name="T4" fmla="*/ 0 w 16"/>
                  <a:gd name="T5" fmla="*/ 3 h 4"/>
                  <a:gd name="T6" fmla="*/ 1 w 16"/>
                  <a:gd name="T7" fmla="*/ 2 h 4"/>
                  <a:gd name="T8" fmla="*/ 1 w 16"/>
                  <a:gd name="T9" fmla="*/ 2 h 4"/>
                  <a:gd name="T10" fmla="*/ 1 w 16"/>
                  <a:gd name="T11" fmla="*/ 1 h 4"/>
                  <a:gd name="T12" fmla="*/ 1 w 16"/>
                  <a:gd name="T13" fmla="*/ 1 h 4"/>
                  <a:gd name="T14" fmla="*/ 2 w 16"/>
                  <a:gd name="T15" fmla="*/ 0 h 4"/>
                  <a:gd name="T16" fmla="*/ 2 w 16"/>
                  <a:gd name="T17" fmla="*/ 0 h 4"/>
                  <a:gd name="T18" fmla="*/ 2 w 16"/>
                  <a:gd name="T19" fmla="*/ 0 h 4"/>
                  <a:gd name="T20" fmla="*/ 2 w 16"/>
                  <a:gd name="T21" fmla="*/ 0 h 4"/>
                  <a:gd name="T22" fmla="*/ 3 w 16"/>
                  <a:gd name="T23" fmla="*/ 0 h 4"/>
                  <a:gd name="T24" fmla="*/ 3 w 16"/>
                  <a:gd name="T25" fmla="*/ 0 h 4"/>
                  <a:gd name="T26" fmla="*/ 3 w 16"/>
                  <a:gd name="T27" fmla="*/ 0 h 4"/>
                  <a:gd name="T28" fmla="*/ 3 w 16"/>
                  <a:gd name="T29" fmla="*/ 0 h 4"/>
                  <a:gd name="T30" fmla="*/ 4 w 16"/>
                  <a:gd name="T31" fmla="*/ 0 h 4"/>
                  <a:gd name="T32" fmla="*/ 4 w 16"/>
                  <a:gd name="T33" fmla="*/ 0 h 4"/>
                  <a:gd name="T34" fmla="*/ 7 w 16"/>
                  <a:gd name="T35" fmla="*/ 1 h 4"/>
                  <a:gd name="T36" fmla="*/ 7 w 16"/>
                  <a:gd name="T37" fmla="*/ 1 h 4"/>
                  <a:gd name="T38" fmla="*/ 9 w 16"/>
                  <a:gd name="T39" fmla="*/ 1 h 4"/>
                  <a:gd name="T40" fmla="*/ 9 w 16"/>
                  <a:gd name="T41" fmla="*/ 1 h 4"/>
                  <a:gd name="T42" fmla="*/ 13 w 16"/>
                  <a:gd name="T43" fmla="*/ 0 h 4"/>
                  <a:gd name="T44" fmla="*/ 13 w 16"/>
                  <a:gd name="T45" fmla="*/ 0 h 4"/>
                  <a:gd name="T46" fmla="*/ 15 w 16"/>
                  <a:gd name="T47" fmla="*/ 1 h 4"/>
                  <a:gd name="T48" fmla="*/ 15 w 16"/>
                  <a:gd name="T49" fmla="*/ 1 h 4"/>
                  <a:gd name="T50" fmla="*/ 16 w 16"/>
                  <a:gd name="T51" fmla="*/ 1 h 4"/>
                  <a:gd name="T52" fmla="*/ 16 w 16"/>
                  <a:gd name="T53" fmla="*/ 1 h 4"/>
                  <a:gd name="T54" fmla="*/ 15 w 16"/>
                  <a:gd name="T55" fmla="*/ 2 h 4"/>
                  <a:gd name="T56" fmla="*/ 15 w 16"/>
                  <a:gd name="T57" fmla="*/ 2 h 4"/>
                  <a:gd name="T58" fmla="*/ 15 w 16"/>
                  <a:gd name="T59" fmla="*/ 2 h 4"/>
                  <a:gd name="T60" fmla="*/ 15 w 16"/>
                  <a:gd name="T61" fmla="*/ 2 h 4"/>
                  <a:gd name="T62" fmla="*/ 14 w 16"/>
                  <a:gd name="T63" fmla="*/ 3 h 4"/>
                  <a:gd name="T64" fmla="*/ 14 w 16"/>
                  <a:gd name="T65" fmla="*/ 3 h 4"/>
                  <a:gd name="T66" fmla="*/ 8 w 16"/>
                  <a:gd name="T67" fmla="*/ 4 h 4"/>
                  <a:gd name="T68" fmla="*/ 8 w 16"/>
                  <a:gd name="T69" fmla="*/ 4 h 4"/>
                  <a:gd name="T70" fmla="*/ 7 w 16"/>
                  <a:gd name="T71" fmla="*/ 4 h 4"/>
                  <a:gd name="T72" fmla="*/ 7 w 16"/>
                  <a:gd name="T73" fmla="*/ 4 h 4"/>
                  <a:gd name="T74" fmla="*/ 7 w 16"/>
                  <a:gd name="T75" fmla="*/ 4 h 4"/>
                  <a:gd name="T76" fmla="*/ 7 w 16"/>
                  <a:gd name="T77" fmla="*/ 4 h 4"/>
                  <a:gd name="T78" fmla="*/ 2 w 16"/>
                  <a:gd name="T79" fmla="*/ 4 h 4"/>
                  <a:gd name="T80" fmla="*/ 2 w 16"/>
                  <a:gd name="T81" fmla="*/ 4 h 4"/>
                  <a:gd name="T82" fmla="*/ 1 w 16"/>
                  <a:gd name="T8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 h="4">
                    <a:moveTo>
                      <a:pt x="1" y="4"/>
                    </a:moveTo>
                    <a:cubicBezTo>
                      <a:pt x="1" y="4"/>
                      <a:pt x="0" y="3"/>
                      <a:pt x="0" y="3"/>
                    </a:cubicBezTo>
                    <a:cubicBezTo>
                      <a:pt x="0" y="3"/>
                      <a:pt x="0" y="3"/>
                      <a:pt x="0" y="3"/>
                    </a:cubicBezTo>
                    <a:cubicBezTo>
                      <a:pt x="0" y="3"/>
                      <a:pt x="0" y="2"/>
                      <a:pt x="1" y="2"/>
                    </a:cubicBezTo>
                    <a:cubicBezTo>
                      <a:pt x="1" y="2"/>
                      <a:pt x="1" y="2"/>
                      <a:pt x="1" y="2"/>
                    </a:cubicBezTo>
                    <a:cubicBezTo>
                      <a:pt x="1" y="2"/>
                      <a:pt x="1" y="2"/>
                      <a:pt x="1" y="1"/>
                    </a:cubicBezTo>
                    <a:cubicBezTo>
                      <a:pt x="1" y="1"/>
                      <a:pt x="1" y="1"/>
                      <a:pt x="1" y="1"/>
                    </a:cubicBezTo>
                    <a:cubicBezTo>
                      <a:pt x="1" y="1"/>
                      <a:pt x="1" y="0"/>
                      <a:pt x="2" y="0"/>
                    </a:cubicBezTo>
                    <a:cubicBezTo>
                      <a:pt x="2" y="0"/>
                      <a:pt x="2" y="0"/>
                      <a:pt x="2" y="0"/>
                    </a:cubicBezTo>
                    <a:cubicBezTo>
                      <a:pt x="2" y="0"/>
                      <a:pt x="2" y="0"/>
                      <a:pt x="2" y="0"/>
                    </a:cubicBezTo>
                    <a:cubicBezTo>
                      <a:pt x="2" y="0"/>
                      <a:pt x="2" y="0"/>
                      <a:pt x="2" y="0"/>
                    </a:cubicBezTo>
                    <a:cubicBezTo>
                      <a:pt x="2" y="0"/>
                      <a:pt x="3" y="0"/>
                      <a:pt x="3" y="0"/>
                    </a:cubicBezTo>
                    <a:cubicBezTo>
                      <a:pt x="3" y="0"/>
                      <a:pt x="3" y="0"/>
                      <a:pt x="3" y="0"/>
                    </a:cubicBezTo>
                    <a:cubicBezTo>
                      <a:pt x="3" y="0"/>
                      <a:pt x="3" y="0"/>
                      <a:pt x="3" y="0"/>
                    </a:cubicBezTo>
                    <a:cubicBezTo>
                      <a:pt x="3" y="0"/>
                      <a:pt x="3" y="0"/>
                      <a:pt x="3" y="0"/>
                    </a:cubicBezTo>
                    <a:cubicBezTo>
                      <a:pt x="3" y="0"/>
                      <a:pt x="4" y="0"/>
                      <a:pt x="4" y="0"/>
                    </a:cubicBezTo>
                    <a:cubicBezTo>
                      <a:pt x="4" y="0"/>
                      <a:pt x="4" y="0"/>
                      <a:pt x="4" y="0"/>
                    </a:cubicBezTo>
                    <a:cubicBezTo>
                      <a:pt x="5" y="0"/>
                      <a:pt x="6" y="0"/>
                      <a:pt x="7" y="1"/>
                    </a:cubicBezTo>
                    <a:cubicBezTo>
                      <a:pt x="7" y="1"/>
                      <a:pt x="7" y="1"/>
                      <a:pt x="7" y="1"/>
                    </a:cubicBezTo>
                    <a:cubicBezTo>
                      <a:pt x="8" y="1"/>
                      <a:pt x="8" y="1"/>
                      <a:pt x="9" y="1"/>
                    </a:cubicBezTo>
                    <a:cubicBezTo>
                      <a:pt x="9" y="1"/>
                      <a:pt x="9" y="1"/>
                      <a:pt x="9" y="1"/>
                    </a:cubicBezTo>
                    <a:cubicBezTo>
                      <a:pt x="10" y="1"/>
                      <a:pt x="12" y="0"/>
                      <a:pt x="13" y="0"/>
                    </a:cubicBezTo>
                    <a:cubicBezTo>
                      <a:pt x="13" y="0"/>
                      <a:pt x="13" y="0"/>
                      <a:pt x="13" y="0"/>
                    </a:cubicBezTo>
                    <a:cubicBezTo>
                      <a:pt x="14" y="0"/>
                      <a:pt x="14" y="0"/>
                      <a:pt x="15" y="1"/>
                    </a:cubicBezTo>
                    <a:cubicBezTo>
                      <a:pt x="15" y="1"/>
                      <a:pt x="15" y="1"/>
                      <a:pt x="15" y="1"/>
                    </a:cubicBezTo>
                    <a:cubicBezTo>
                      <a:pt x="15" y="1"/>
                      <a:pt x="15" y="1"/>
                      <a:pt x="16" y="1"/>
                    </a:cubicBezTo>
                    <a:cubicBezTo>
                      <a:pt x="16" y="1"/>
                      <a:pt x="16" y="1"/>
                      <a:pt x="16" y="1"/>
                    </a:cubicBezTo>
                    <a:cubicBezTo>
                      <a:pt x="16" y="2"/>
                      <a:pt x="15" y="2"/>
                      <a:pt x="15" y="2"/>
                    </a:cubicBezTo>
                    <a:cubicBezTo>
                      <a:pt x="15" y="2"/>
                      <a:pt x="15" y="2"/>
                      <a:pt x="15" y="2"/>
                    </a:cubicBezTo>
                    <a:cubicBezTo>
                      <a:pt x="15" y="2"/>
                      <a:pt x="15" y="2"/>
                      <a:pt x="15" y="2"/>
                    </a:cubicBezTo>
                    <a:cubicBezTo>
                      <a:pt x="15" y="2"/>
                      <a:pt x="15" y="2"/>
                      <a:pt x="15" y="2"/>
                    </a:cubicBezTo>
                    <a:cubicBezTo>
                      <a:pt x="15" y="3"/>
                      <a:pt x="15" y="3"/>
                      <a:pt x="14" y="3"/>
                    </a:cubicBezTo>
                    <a:cubicBezTo>
                      <a:pt x="14" y="3"/>
                      <a:pt x="14" y="3"/>
                      <a:pt x="14" y="3"/>
                    </a:cubicBezTo>
                    <a:cubicBezTo>
                      <a:pt x="12" y="3"/>
                      <a:pt x="10" y="4"/>
                      <a:pt x="8" y="4"/>
                    </a:cubicBezTo>
                    <a:cubicBezTo>
                      <a:pt x="8" y="4"/>
                      <a:pt x="8" y="4"/>
                      <a:pt x="8" y="4"/>
                    </a:cubicBezTo>
                    <a:cubicBezTo>
                      <a:pt x="8" y="4"/>
                      <a:pt x="7" y="4"/>
                      <a:pt x="7" y="4"/>
                    </a:cubicBezTo>
                    <a:cubicBezTo>
                      <a:pt x="7" y="4"/>
                      <a:pt x="7" y="4"/>
                      <a:pt x="7" y="4"/>
                    </a:cubicBezTo>
                    <a:cubicBezTo>
                      <a:pt x="7" y="4"/>
                      <a:pt x="7" y="4"/>
                      <a:pt x="7" y="4"/>
                    </a:cubicBezTo>
                    <a:cubicBezTo>
                      <a:pt x="7" y="4"/>
                      <a:pt x="7" y="4"/>
                      <a:pt x="7" y="4"/>
                    </a:cubicBezTo>
                    <a:cubicBezTo>
                      <a:pt x="5" y="4"/>
                      <a:pt x="4" y="4"/>
                      <a:pt x="2" y="4"/>
                    </a:cubicBezTo>
                    <a:cubicBezTo>
                      <a:pt x="2" y="4"/>
                      <a:pt x="2" y="4"/>
                      <a:pt x="2" y="4"/>
                    </a:cubicBezTo>
                    <a:cubicBezTo>
                      <a:pt x="2"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2" name="Freeform 115"/>
              <p:cNvSpPr/>
              <p:nvPr/>
            </p:nvSpPr>
            <p:spPr bwMode="auto">
              <a:xfrm>
                <a:off x="1405" y="2352"/>
                <a:ext cx="53" cy="16"/>
              </a:xfrm>
              <a:custGeom>
                <a:avLst/>
                <a:gdLst>
                  <a:gd name="T0" fmla="*/ 1 w 10"/>
                  <a:gd name="T1" fmla="*/ 3 h 3"/>
                  <a:gd name="T2" fmla="*/ 1 w 10"/>
                  <a:gd name="T3" fmla="*/ 3 h 3"/>
                  <a:gd name="T4" fmla="*/ 0 w 10"/>
                  <a:gd name="T5" fmla="*/ 1 h 3"/>
                  <a:gd name="T6" fmla="*/ 0 w 10"/>
                  <a:gd name="T7" fmla="*/ 1 h 3"/>
                  <a:gd name="T8" fmla="*/ 2 w 10"/>
                  <a:gd name="T9" fmla="*/ 0 h 3"/>
                  <a:gd name="T10" fmla="*/ 2 w 10"/>
                  <a:gd name="T11" fmla="*/ 0 h 3"/>
                  <a:gd name="T12" fmla="*/ 4 w 10"/>
                  <a:gd name="T13" fmla="*/ 0 h 3"/>
                  <a:gd name="T14" fmla="*/ 4 w 10"/>
                  <a:gd name="T15" fmla="*/ 0 h 3"/>
                  <a:gd name="T16" fmla="*/ 8 w 10"/>
                  <a:gd name="T17" fmla="*/ 0 h 3"/>
                  <a:gd name="T18" fmla="*/ 8 w 10"/>
                  <a:gd name="T19" fmla="*/ 0 h 3"/>
                  <a:gd name="T20" fmla="*/ 9 w 10"/>
                  <a:gd name="T21" fmla="*/ 0 h 3"/>
                  <a:gd name="T22" fmla="*/ 9 w 10"/>
                  <a:gd name="T23" fmla="*/ 0 h 3"/>
                  <a:gd name="T24" fmla="*/ 9 w 10"/>
                  <a:gd name="T25" fmla="*/ 3 h 3"/>
                  <a:gd name="T26" fmla="*/ 9 w 10"/>
                  <a:gd name="T27" fmla="*/ 3 h 3"/>
                  <a:gd name="T28" fmla="*/ 8 w 10"/>
                  <a:gd name="T29" fmla="*/ 3 h 3"/>
                  <a:gd name="T30" fmla="*/ 8 w 10"/>
                  <a:gd name="T31" fmla="*/ 3 h 3"/>
                  <a:gd name="T32" fmla="*/ 8 w 10"/>
                  <a:gd name="T33" fmla="*/ 3 h 3"/>
                  <a:gd name="T34" fmla="*/ 8 w 10"/>
                  <a:gd name="T35" fmla="*/ 3 h 3"/>
                  <a:gd name="T36" fmla="*/ 8 w 10"/>
                  <a:gd name="T37" fmla="*/ 3 h 3"/>
                  <a:gd name="T38" fmla="*/ 8 w 10"/>
                  <a:gd name="T39" fmla="*/ 3 h 3"/>
                  <a:gd name="T40" fmla="*/ 4 w 10"/>
                  <a:gd name="T41" fmla="*/ 3 h 3"/>
                  <a:gd name="T42" fmla="*/ 4 w 10"/>
                  <a:gd name="T43" fmla="*/ 3 h 3"/>
                  <a:gd name="T44" fmla="*/ 1 w 10"/>
                  <a:gd name="T4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
                    <a:moveTo>
                      <a:pt x="1" y="3"/>
                    </a:moveTo>
                    <a:cubicBezTo>
                      <a:pt x="1" y="3"/>
                      <a:pt x="1" y="3"/>
                      <a:pt x="1" y="3"/>
                    </a:cubicBezTo>
                    <a:cubicBezTo>
                      <a:pt x="1" y="3"/>
                      <a:pt x="0" y="2"/>
                      <a:pt x="0" y="1"/>
                    </a:cubicBezTo>
                    <a:cubicBezTo>
                      <a:pt x="0" y="1"/>
                      <a:pt x="0" y="1"/>
                      <a:pt x="0" y="1"/>
                    </a:cubicBezTo>
                    <a:cubicBezTo>
                      <a:pt x="1" y="0"/>
                      <a:pt x="2" y="0"/>
                      <a:pt x="2" y="0"/>
                    </a:cubicBezTo>
                    <a:cubicBezTo>
                      <a:pt x="2" y="0"/>
                      <a:pt x="2" y="0"/>
                      <a:pt x="2" y="0"/>
                    </a:cubicBezTo>
                    <a:cubicBezTo>
                      <a:pt x="3" y="0"/>
                      <a:pt x="3" y="0"/>
                      <a:pt x="4" y="0"/>
                    </a:cubicBezTo>
                    <a:cubicBezTo>
                      <a:pt x="4" y="0"/>
                      <a:pt x="4" y="0"/>
                      <a:pt x="4" y="0"/>
                    </a:cubicBezTo>
                    <a:cubicBezTo>
                      <a:pt x="5" y="0"/>
                      <a:pt x="7" y="0"/>
                      <a:pt x="8" y="0"/>
                    </a:cubicBezTo>
                    <a:cubicBezTo>
                      <a:pt x="8" y="0"/>
                      <a:pt x="8" y="0"/>
                      <a:pt x="8" y="0"/>
                    </a:cubicBezTo>
                    <a:cubicBezTo>
                      <a:pt x="8" y="0"/>
                      <a:pt x="9" y="0"/>
                      <a:pt x="9" y="0"/>
                    </a:cubicBezTo>
                    <a:cubicBezTo>
                      <a:pt x="9" y="0"/>
                      <a:pt x="9" y="0"/>
                      <a:pt x="9" y="0"/>
                    </a:cubicBezTo>
                    <a:cubicBezTo>
                      <a:pt x="10" y="1"/>
                      <a:pt x="10" y="2"/>
                      <a:pt x="9" y="3"/>
                    </a:cubicBezTo>
                    <a:cubicBezTo>
                      <a:pt x="9" y="3"/>
                      <a:pt x="9" y="3"/>
                      <a:pt x="9" y="3"/>
                    </a:cubicBezTo>
                    <a:cubicBezTo>
                      <a:pt x="9" y="3"/>
                      <a:pt x="9"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7" y="3"/>
                      <a:pt x="5" y="3"/>
                      <a:pt x="4" y="3"/>
                    </a:cubicBezTo>
                    <a:cubicBezTo>
                      <a:pt x="4" y="3"/>
                      <a:pt x="4" y="3"/>
                      <a:pt x="4" y="3"/>
                    </a:cubicBezTo>
                    <a:cubicBezTo>
                      <a:pt x="3" y="3"/>
                      <a:pt x="2"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3" name="Freeform 116"/>
              <p:cNvSpPr/>
              <p:nvPr/>
            </p:nvSpPr>
            <p:spPr bwMode="auto">
              <a:xfrm>
                <a:off x="1405" y="2373"/>
                <a:ext cx="100" cy="21"/>
              </a:xfrm>
              <a:custGeom>
                <a:avLst/>
                <a:gdLst>
                  <a:gd name="T0" fmla="*/ 1 w 19"/>
                  <a:gd name="T1" fmla="*/ 3 h 4"/>
                  <a:gd name="T2" fmla="*/ 0 w 19"/>
                  <a:gd name="T3" fmla="*/ 2 h 4"/>
                  <a:gd name="T4" fmla="*/ 0 w 19"/>
                  <a:gd name="T5" fmla="*/ 2 h 4"/>
                  <a:gd name="T6" fmla="*/ 1 w 19"/>
                  <a:gd name="T7" fmla="*/ 2 h 4"/>
                  <a:gd name="T8" fmla="*/ 1 w 19"/>
                  <a:gd name="T9" fmla="*/ 2 h 4"/>
                  <a:gd name="T10" fmla="*/ 1 w 19"/>
                  <a:gd name="T11" fmla="*/ 1 h 4"/>
                  <a:gd name="T12" fmla="*/ 1 w 19"/>
                  <a:gd name="T13" fmla="*/ 1 h 4"/>
                  <a:gd name="T14" fmla="*/ 2 w 19"/>
                  <a:gd name="T15" fmla="*/ 1 h 4"/>
                  <a:gd name="T16" fmla="*/ 2 w 19"/>
                  <a:gd name="T17" fmla="*/ 1 h 4"/>
                  <a:gd name="T18" fmla="*/ 7 w 19"/>
                  <a:gd name="T19" fmla="*/ 1 h 4"/>
                  <a:gd name="T20" fmla="*/ 7 w 19"/>
                  <a:gd name="T21" fmla="*/ 1 h 4"/>
                  <a:gd name="T22" fmla="*/ 11 w 19"/>
                  <a:gd name="T23" fmla="*/ 1 h 4"/>
                  <a:gd name="T24" fmla="*/ 11 w 19"/>
                  <a:gd name="T25" fmla="*/ 1 h 4"/>
                  <a:gd name="T26" fmla="*/ 17 w 19"/>
                  <a:gd name="T27" fmla="*/ 0 h 4"/>
                  <a:gd name="T28" fmla="*/ 17 w 19"/>
                  <a:gd name="T29" fmla="*/ 0 h 4"/>
                  <a:gd name="T30" fmla="*/ 19 w 19"/>
                  <a:gd name="T31" fmla="*/ 1 h 4"/>
                  <a:gd name="T32" fmla="*/ 19 w 19"/>
                  <a:gd name="T33" fmla="*/ 1 h 4"/>
                  <a:gd name="T34" fmla="*/ 18 w 19"/>
                  <a:gd name="T35" fmla="*/ 2 h 4"/>
                  <a:gd name="T36" fmla="*/ 18 w 19"/>
                  <a:gd name="T37" fmla="*/ 2 h 4"/>
                  <a:gd name="T38" fmla="*/ 14 w 19"/>
                  <a:gd name="T39" fmla="*/ 3 h 4"/>
                  <a:gd name="T40" fmla="*/ 14 w 19"/>
                  <a:gd name="T41" fmla="*/ 3 h 4"/>
                  <a:gd name="T42" fmla="*/ 14 w 19"/>
                  <a:gd name="T43" fmla="*/ 3 h 4"/>
                  <a:gd name="T44" fmla="*/ 14 w 19"/>
                  <a:gd name="T45" fmla="*/ 3 h 4"/>
                  <a:gd name="T46" fmla="*/ 10 w 19"/>
                  <a:gd name="T47" fmla="*/ 3 h 4"/>
                  <a:gd name="T48" fmla="*/ 10 w 19"/>
                  <a:gd name="T49" fmla="*/ 3 h 4"/>
                  <a:gd name="T50" fmla="*/ 9 w 19"/>
                  <a:gd name="T51" fmla="*/ 3 h 4"/>
                  <a:gd name="T52" fmla="*/ 9 w 19"/>
                  <a:gd name="T53" fmla="*/ 3 h 4"/>
                  <a:gd name="T54" fmla="*/ 4 w 19"/>
                  <a:gd name="T55" fmla="*/ 4 h 4"/>
                  <a:gd name="T56" fmla="*/ 4 w 19"/>
                  <a:gd name="T57" fmla="*/ 4 h 4"/>
                  <a:gd name="T58" fmla="*/ 1 w 19"/>
                  <a:gd name="T5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4">
                    <a:moveTo>
                      <a:pt x="1" y="3"/>
                    </a:moveTo>
                    <a:cubicBezTo>
                      <a:pt x="1" y="3"/>
                      <a:pt x="0" y="3"/>
                      <a:pt x="0" y="2"/>
                    </a:cubicBezTo>
                    <a:cubicBezTo>
                      <a:pt x="0" y="2"/>
                      <a:pt x="0" y="2"/>
                      <a:pt x="0" y="2"/>
                    </a:cubicBezTo>
                    <a:cubicBezTo>
                      <a:pt x="0" y="2"/>
                      <a:pt x="1" y="2"/>
                      <a:pt x="1" y="2"/>
                    </a:cubicBezTo>
                    <a:cubicBezTo>
                      <a:pt x="1" y="2"/>
                      <a:pt x="1" y="2"/>
                      <a:pt x="1" y="2"/>
                    </a:cubicBezTo>
                    <a:cubicBezTo>
                      <a:pt x="1" y="2"/>
                      <a:pt x="1" y="1"/>
                      <a:pt x="1" y="1"/>
                    </a:cubicBezTo>
                    <a:cubicBezTo>
                      <a:pt x="1" y="1"/>
                      <a:pt x="1" y="1"/>
                      <a:pt x="1" y="1"/>
                    </a:cubicBezTo>
                    <a:cubicBezTo>
                      <a:pt x="1" y="1"/>
                      <a:pt x="1" y="1"/>
                      <a:pt x="2" y="1"/>
                    </a:cubicBezTo>
                    <a:cubicBezTo>
                      <a:pt x="2" y="1"/>
                      <a:pt x="2" y="1"/>
                      <a:pt x="2" y="1"/>
                    </a:cubicBezTo>
                    <a:cubicBezTo>
                      <a:pt x="3" y="1"/>
                      <a:pt x="5" y="1"/>
                      <a:pt x="7" y="1"/>
                    </a:cubicBezTo>
                    <a:cubicBezTo>
                      <a:pt x="7" y="1"/>
                      <a:pt x="7" y="1"/>
                      <a:pt x="7" y="1"/>
                    </a:cubicBezTo>
                    <a:cubicBezTo>
                      <a:pt x="8" y="1"/>
                      <a:pt x="9" y="1"/>
                      <a:pt x="11" y="1"/>
                    </a:cubicBezTo>
                    <a:cubicBezTo>
                      <a:pt x="11" y="1"/>
                      <a:pt x="11" y="1"/>
                      <a:pt x="11" y="1"/>
                    </a:cubicBezTo>
                    <a:cubicBezTo>
                      <a:pt x="13" y="1"/>
                      <a:pt x="15" y="1"/>
                      <a:pt x="17" y="0"/>
                    </a:cubicBezTo>
                    <a:cubicBezTo>
                      <a:pt x="17" y="0"/>
                      <a:pt x="17" y="0"/>
                      <a:pt x="17" y="0"/>
                    </a:cubicBezTo>
                    <a:cubicBezTo>
                      <a:pt x="18" y="0"/>
                      <a:pt x="18" y="0"/>
                      <a:pt x="19" y="1"/>
                    </a:cubicBezTo>
                    <a:cubicBezTo>
                      <a:pt x="19" y="1"/>
                      <a:pt x="19" y="1"/>
                      <a:pt x="19" y="1"/>
                    </a:cubicBezTo>
                    <a:cubicBezTo>
                      <a:pt x="19" y="1"/>
                      <a:pt x="18" y="2"/>
                      <a:pt x="18" y="2"/>
                    </a:cubicBezTo>
                    <a:cubicBezTo>
                      <a:pt x="18" y="2"/>
                      <a:pt x="18" y="2"/>
                      <a:pt x="18" y="2"/>
                    </a:cubicBezTo>
                    <a:cubicBezTo>
                      <a:pt x="17" y="2"/>
                      <a:pt x="16" y="2"/>
                      <a:pt x="14" y="3"/>
                    </a:cubicBezTo>
                    <a:cubicBezTo>
                      <a:pt x="14" y="3"/>
                      <a:pt x="14" y="3"/>
                      <a:pt x="14" y="3"/>
                    </a:cubicBezTo>
                    <a:cubicBezTo>
                      <a:pt x="14" y="3"/>
                      <a:pt x="14" y="3"/>
                      <a:pt x="14" y="3"/>
                    </a:cubicBezTo>
                    <a:cubicBezTo>
                      <a:pt x="14" y="3"/>
                      <a:pt x="14" y="3"/>
                      <a:pt x="14" y="3"/>
                    </a:cubicBezTo>
                    <a:cubicBezTo>
                      <a:pt x="12" y="3"/>
                      <a:pt x="11" y="3"/>
                      <a:pt x="10" y="3"/>
                    </a:cubicBezTo>
                    <a:cubicBezTo>
                      <a:pt x="10" y="3"/>
                      <a:pt x="10" y="3"/>
                      <a:pt x="10" y="3"/>
                    </a:cubicBezTo>
                    <a:cubicBezTo>
                      <a:pt x="9" y="3"/>
                      <a:pt x="9" y="3"/>
                      <a:pt x="9" y="3"/>
                    </a:cubicBezTo>
                    <a:cubicBezTo>
                      <a:pt x="9" y="3"/>
                      <a:pt x="9" y="3"/>
                      <a:pt x="9" y="3"/>
                    </a:cubicBezTo>
                    <a:cubicBezTo>
                      <a:pt x="7" y="3"/>
                      <a:pt x="5" y="4"/>
                      <a:pt x="4" y="4"/>
                    </a:cubicBezTo>
                    <a:cubicBezTo>
                      <a:pt x="4" y="4"/>
                      <a:pt x="4" y="4"/>
                      <a:pt x="4" y="4"/>
                    </a:cubicBezTo>
                    <a:cubicBezTo>
                      <a:pt x="3" y="4"/>
                      <a:pt x="2"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sp>
        <p:nvSpPr>
          <p:cNvPr id="209" name="文本框 220"/>
          <p:cNvSpPr txBox="1"/>
          <p:nvPr/>
        </p:nvSpPr>
        <p:spPr>
          <a:xfrm>
            <a:off x="8608632" y="5354199"/>
            <a:ext cx="1304288" cy="300210"/>
          </a:xfrm>
          <a:prstGeom prst="rect">
            <a:avLst/>
          </a:prstGeom>
          <a:noFill/>
        </p:spPr>
        <p:txBody>
          <a:bodyPr wrap="square" rtlCol="0">
            <a:spAutoFit/>
          </a:bodyPr>
          <a:lstStyle/>
          <a:p>
            <a:r>
              <a:rPr lang="zh-CN" altLang="en-US" sz="1350" dirty="0">
                <a:solidFill>
                  <a:srgbClr val="00B0F0"/>
                </a:solidFill>
                <a:cs typeface="+mn-ea"/>
                <a:sym typeface="+mn-lt"/>
              </a:rPr>
              <a:t>添加标题</a:t>
            </a:r>
          </a:p>
        </p:txBody>
      </p:sp>
      <p:grpSp>
        <p:nvGrpSpPr>
          <p:cNvPr id="210" name="组合 209"/>
          <p:cNvGrpSpPr/>
          <p:nvPr/>
        </p:nvGrpSpPr>
        <p:grpSpPr>
          <a:xfrm>
            <a:off x="8209600" y="5012786"/>
            <a:ext cx="767097" cy="776663"/>
            <a:chOff x="8208529" y="4937728"/>
            <a:chExt cx="766997" cy="776843"/>
          </a:xfrm>
        </p:grpSpPr>
        <p:grpSp>
          <p:nvGrpSpPr>
            <p:cNvPr id="211" name="Group 119"/>
            <p:cNvGrpSpPr>
              <a:grpSpLocks noChangeAspect="1"/>
            </p:cNvGrpSpPr>
            <p:nvPr/>
          </p:nvGrpSpPr>
          <p:grpSpPr bwMode="auto">
            <a:xfrm>
              <a:off x="8735813" y="4937728"/>
              <a:ext cx="239713" cy="287337"/>
              <a:chOff x="2946" y="3289"/>
              <a:chExt cx="151" cy="181"/>
            </a:xfrm>
            <a:solidFill>
              <a:schemeClr val="bg1">
                <a:lumMod val="50000"/>
              </a:schemeClr>
            </a:solidFill>
          </p:grpSpPr>
          <p:sp>
            <p:nvSpPr>
              <p:cNvPr id="250" name="Freeform 120"/>
              <p:cNvSpPr/>
              <p:nvPr/>
            </p:nvSpPr>
            <p:spPr bwMode="auto">
              <a:xfrm>
                <a:off x="2946" y="3289"/>
                <a:ext cx="142" cy="148"/>
              </a:xfrm>
              <a:custGeom>
                <a:avLst/>
                <a:gdLst>
                  <a:gd name="T0" fmla="*/ 0 w 17"/>
                  <a:gd name="T1" fmla="*/ 3 h 18"/>
                  <a:gd name="T2" fmla="*/ 1 w 17"/>
                  <a:gd name="T3" fmla="*/ 5 h 18"/>
                  <a:gd name="T4" fmla="*/ 2 w 17"/>
                  <a:gd name="T5" fmla="*/ 7 h 18"/>
                  <a:gd name="T6" fmla="*/ 2 w 17"/>
                  <a:gd name="T7" fmla="*/ 11 h 18"/>
                  <a:gd name="T8" fmla="*/ 3 w 17"/>
                  <a:gd name="T9" fmla="*/ 14 h 18"/>
                  <a:gd name="T10" fmla="*/ 5 w 17"/>
                  <a:gd name="T11" fmla="*/ 16 h 18"/>
                  <a:gd name="T12" fmla="*/ 9 w 17"/>
                  <a:gd name="T13" fmla="*/ 16 h 18"/>
                  <a:gd name="T14" fmla="*/ 13 w 17"/>
                  <a:gd name="T15" fmla="*/ 14 h 18"/>
                  <a:gd name="T16" fmla="*/ 15 w 17"/>
                  <a:gd name="T17" fmla="*/ 11 h 18"/>
                  <a:gd name="T18" fmla="*/ 14 w 17"/>
                  <a:gd name="T19" fmla="*/ 7 h 18"/>
                  <a:gd name="T20" fmla="*/ 12 w 17"/>
                  <a:gd name="T21" fmla="*/ 4 h 18"/>
                  <a:gd name="T22" fmla="*/ 8 w 17"/>
                  <a:gd name="T23" fmla="*/ 3 h 18"/>
                  <a:gd name="T24" fmla="*/ 7 w 17"/>
                  <a:gd name="T25" fmla="*/ 2 h 18"/>
                  <a:gd name="T26" fmla="*/ 5 w 17"/>
                  <a:gd name="T27" fmla="*/ 2 h 18"/>
                  <a:gd name="T28" fmla="*/ 3 w 17"/>
                  <a:gd name="T29" fmla="*/ 2 h 18"/>
                  <a:gd name="T30" fmla="*/ 1 w 17"/>
                  <a:gd name="T31" fmla="*/ 2 h 18"/>
                  <a:gd name="T32" fmla="*/ 1 w 17"/>
                  <a:gd name="T33" fmla="*/ 2 h 18"/>
                  <a:gd name="T34" fmla="*/ 3 w 17"/>
                  <a:gd name="T35" fmla="*/ 1 h 18"/>
                  <a:gd name="T36" fmla="*/ 5 w 17"/>
                  <a:gd name="T37" fmla="*/ 1 h 18"/>
                  <a:gd name="T38" fmla="*/ 9 w 17"/>
                  <a:gd name="T39" fmla="*/ 1 h 18"/>
                  <a:gd name="T40" fmla="*/ 13 w 17"/>
                  <a:gd name="T41" fmla="*/ 2 h 18"/>
                  <a:gd name="T42" fmla="*/ 16 w 17"/>
                  <a:gd name="T43" fmla="*/ 6 h 18"/>
                  <a:gd name="T44" fmla="*/ 17 w 17"/>
                  <a:gd name="T45" fmla="*/ 11 h 18"/>
                  <a:gd name="T46" fmla="*/ 14 w 17"/>
                  <a:gd name="T47" fmla="*/ 16 h 18"/>
                  <a:gd name="T48" fmla="*/ 9 w 17"/>
                  <a:gd name="T49" fmla="*/ 18 h 18"/>
                  <a:gd name="T50" fmla="*/ 4 w 17"/>
                  <a:gd name="T51" fmla="*/ 18 h 18"/>
                  <a:gd name="T52" fmla="*/ 2 w 17"/>
                  <a:gd name="T53" fmla="*/ 17 h 18"/>
                  <a:gd name="T54" fmla="*/ 1 w 17"/>
                  <a:gd name="T55" fmla="*/ 15 h 18"/>
                  <a:gd name="T56" fmla="*/ 0 w 17"/>
                  <a:gd name="T57" fmla="*/ 11 h 18"/>
                  <a:gd name="T58" fmla="*/ 1 w 17"/>
                  <a:gd name="T59" fmla="*/ 7 h 18"/>
                  <a:gd name="T60" fmla="*/ 1 w 17"/>
                  <a:gd name="T61" fmla="*/ 5 h 18"/>
                  <a:gd name="T62" fmla="*/ 0 w 17"/>
                  <a:gd name="T6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8">
                    <a:moveTo>
                      <a:pt x="0" y="3"/>
                    </a:moveTo>
                    <a:cubicBezTo>
                      <a:pt x="0" y="3"/>
                      <a:pt x="1" y="3"/>
                      <a:pt x="1" y="5"/>
                    </a:cubicBezTo>
                    <a:cubicBezTo>
                      <a:pt x="2" y="5"/>
                      <a:pt x="2" y="6"/>
                      <a:pt x="2" y="7"/>
                    </a:cubicBezTo>
                    <a:cubicBezTo>
                      <a:pt x="2" y="8"/>
                      <a:pt x="2" y="9"/>
                      <a:pt x="2" y="11"/>
                    </a:cubicBezTo>
                    <a:cubicBezTo>
                      <a:pt x="2" y="12"/>
                      <a:pt x="2" y="13"/>
                      <a:pt x="3" y="14"/>
                    </a:cubicBezTo>
                    <a:cubicBezTo>
                      <a:pt x="3" y="16"/>
                      <a:pt x="3" y="16"/>
                      <a:pt x="5" y="16"/>
                    </a:cubicBezTo>
                    <a:cubicBezTo>
                      <a:pt x="6" y="16"/>
                      <a:pt x="7" y="16"/>
                      <a:pt x="9" y="16"/>
                    </a:cubicBezTo>
                    <a:cubicBezTo>
                      <a:pt x="10" y="16"/>
                      <a:pt x="12" y="15"/>
                      <a:pt x="13" y="14"/>
                    </a:cubicBezTo>
                    <a:cubicBezTo>
                      <a:pt x="14" y="13"/>
                      <a:pt x="15" y="12"/>
                      <a:pt x="15" y="11"/>
                    </a:cubicBezTo>
                    <a:cubicBezTo>
                      <a:pt x="15" y="10"/>
                      <a:pt x="15" y="8"/>
                      <a:pt x="14" y="7"/>
                    </a:cubicBezTo>
                    <a:cubicBezTo>
                      <a:pt x="13" y="6"/>
                      <a:pt x="12" y="5"/>
                      <a:pt x="12" y="4"/>
                    </a:cubicBezTo>
                    <a:cubicBezTo>
                      <a:pt x="11" y="3"/>
                      <a:pt x="9" y="3"/>
                      <a:pt x="8" y="3"/>
                    </a:cubicBezTo>
                    <a:cubicBezTo>
                      <a:pt x="8" y="2"/>
                      <a:pt x="7" y="3"/>
                      <a:pt x="7" y="2"/>
                    </a:cubicBezTo>
                    <a:cubicBezTo>
                      <a:pt x="6" y="2"/>
                      <a:pt x="6" y="2"/>
                      <a:pt x="5" y="2"/>
                    </a:cubicBezTo>
                    <a:cubicBezTo>
                      <a:pt x="4" y="2"/>
                      <a:pt x="3" y="2"/>
                      <a:pt x="3" y="2"/>
                    </a:cubicBezTo>
                    <a:cubicBezTo>
                      <a:pt x="1" y="2"/>
                      <a:pt x="1" y="2"/>
                      <a:pt x="1" y="2"/>
                    </a:cubicBezTo>
                    <a:cubicBezTo>
                      <a:pt x="1" y="2"/>
                      <a:pt x="1" y="2"/>
                      <a:pt x="1" y="2"/>
                    </a:cubicBezTo>
                    <a:cubicBezTo>
                      <a:pt x="1" y="2"/>
                      <a:pt x="2" y="1"/>
                      <a:pt x="3" y="1"/>
                    </a:cubicBezTo>
                    <a:cubicBezTo>
                      <a:pt x="3" y="1"/>
                      <a:pt x="4" y="1"/>
                      <a:pt x="5" y="1"/>
                    </a:cubicBezTo>
                    <a:cubicBezTo>
                      <a:pt x="6" y="0"/>
                      <a:pt x="7" y="0"/>
                      <a:pt x="9" y="1"/>
                    </a:cubicBezTo>
                    <a:cubicBezTo>
                      <a:pt x="10" y="1"/>
                      <a:pt x="11" y="1"/>
                      <a:pt x="13" y="2"/>
                    </a:cubicBezTo>
                    <a:cubicBezTo>
                      <a:pt x="14" y="3"/>
                      <a:pt x="15" y="5"/>
                      <a:pt x="16" y="6"/>
                    </a:cubicBezTo>
                    <a:cubicBezTo>
                      <a:pt x="16" y="7"/>
                      <a:pt x="17" y="9"/>
                      <a:pt x="17" y="11"/>
                    </a:cubicBezTo>
                    <a:cubicBezTo>
                      <a:pt x="17" y="13"/>
                      <a:pt x="16" y="15"/>
                      <a:pt x="14" y="16"/>
                    </a:cubicBezTo>
                    <a:cubicBezTo>
                      <a:pt x="13" y="17"/>
                      <a:pt x="11" y="17"/>
                      <a:pt x="9" y="18"/>
                    </a:cubicBezTo>
                    <a:cubicBezTo>
                      <a:pt x="8" y="18"/>
                      <a:pt x="6" y="18"/>
                      <a:pt x="4" y="18"/>
                    </a:cubicBezTo>
                    <a:cubicBezTo>
                      <a:pt x="3" y="18"/>
                      <a:pt x="3" y="18"/>
                      <a:pt x="2" y="17"/>
                    </a:cubicBezTo>
                    <a:cubicBezTo>
                      <a:pt x="1" y="16"/>
                      <a:pt x="1" y="16"/>
                      <a:pt x="1" y="15"/>
                    </a:cubicBezTo>
                    <a:cubicBezTo>
                      <a:pt x="0" y="13"/>
                      <a:pt x="0" y="12"/>
                      <a:pt x="0" y="11"/>
                    </a:cubicBezTo>
                    <a:cubicBezTo>
                      <a:pt x="0" y="9"/>
                      <a:pt x="0" y="8"/>
                      <a:pt x="1" y="7"/>
                    </a:cubicBezTo>
                    <a:cubicBezTo>
                      <a:pt x="1" y="6"/>
                      <a:pt x="1" y="5"/>
                      <a:pt x="1" y="5"/>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1" name="Freeform 121"/>
              <p:cNvSpPr/>
              <p:nvPr/>
            </p:nvSpPr>
            <p:spPr bwMode="auto">
              <a:xfrm>
                <a:off x="2988" y="3347"/>
                <a:ext cx="42" cy="41"/>
              </a:xfrm>
              <a:custGeom>
                <a:avLst/>
                <a:gdLst>
                  <a:gd name="T0" fmla="*/ 0 w 5"/>
                  <a:gd name="T1" fmla="*/ 1 h 5"/>
                  <a:gd name="T2" fmla="*/ 1 w 5"/>
                  <a:gd name="T3" fmla="*/ 1 h 5"/>
                  <a:gd name="T4" fmla="*/ 1 w 5"/>
                  <a:gd name="T5" fmla="*/ 3 h 5"/>
                  <a:gd name="T6" fmla="*/ 1 w 5"/>
                  <a:gd name="T7" fmla="*/ 3 h 5"/>
                  <a:gd name="T8" fmla="*/ 1 w 5"/>
                  <a:gd name="T9" fmla="*/ 3 h 5"/>
                  <a:gd name="T10" fmla="*/ 1 w 5"/>
                  <a:gd name="T11" fmla="*/ 3 h 5"/>
                  <a:gd name="T12" fmla="*/ 1 w 5"/>
                  <a:gd name="T13" fmla="*/ 3 h 5"/>
                  <a:gd name="T14" fmla="*/ 1 w 5"/>
                  <a:gd name="T15" fmla="*/ 4 h 5"/>
                  <a:gd name="T16" fmla="*/ 2 w 5"/>
                  <a:gd name="T17" fmla="*/ 4 h 5"/>
                  <a:gd name="T18" fmla="*/ 3 w 5"/>
                  <a:gd name="T19" fmla="*/ 3 h 5"/>
                  <a:gd name="T20" fmla="*/ 3 w 5"/>
                  <a:gd name="T21" fmla="*/ 3 h 5"/>
                  <a:gd name="T22" fmla="*/ 3 w 5"/>
                  <a:gd name="T23" fmla="*/ 3 h 5"/>
                  <a:gd name="T24" fmla="*/ 4 w 5"/>
                  <a:gd name="T25" fmla="*/ 3 h 5"/>
                  <a:gd name="T26" fmla="*/ 3 w 5"/>
                  <a:gd name="T27" fmla="*/ 2 h 5"/>
                  <a:gd name="T28" fmla="*/ 3 w 5"/>
                  <a:gd name="T29" fmla="*/ 2 h 5"/>
                  <a:gd name="T30" fmla="*/ 3 w 5"/>
                  <a:gd name="T31" fmla="*/ 1 h 5"/>
                  <a:gd name="T32" fmla="*/ 2 w 5"/>
                  <a:gd name="T33" fmla="*/ 1 h 5"/>
                  <a:gd name="T34" fmla="*/ 2 w 5"/>
                  <a:gd name="T35" fmla="*/ 1 h 5"/>
                  <a:gd name="T36" fmla="*/ 1 w 5"/>
                  <a:gd name="T37" fmla="*/ 1 h 5"/>
                  <a:gd name="T38" fmla="*/ 1 w 5"/>
                  <a:gd name="T39" fmla="*/ 0 h 5"/>
                  <a:gd name="T40" fmla="*/ 2 w 5"/>
                  <a:gd name="T41" fmla="*/ 0 h 5"/>
                  <a:gd name="T42" fmla="*/ 3 w 5"/>
                  <a:gd name="T43" fmla="*/ 0 h 5"/>
                  <a:gd name="T44" fmla="*/ 4 w 5"/>
                  <a:gd name="T45" fmla="*/ 1 h 5"/>
                  <a:gd name="T46" fmla="*/ 5 w 5"/>
                  <a:gd name="T47" fmla="*/ 2 h 5"/>
                  <a:gd name="T48" fmla="*/ 5 w 5"/>
                  <a:gd name="T49" fmla="*/ 4 h 5"/>
                  <a:gd name="T50" fmla="*/ 5 w 5"/>
                  <a:gd name="T51" fmla="*/ 4 h 5"/>
                  <a:gd name="T52" fmla="*/ 5 w 5"/>
                  <a:gd name="T53" fmla="*/ 4 h 5"/>
                  <a:gd name="T54" fmla="*/ 4 w 5"/>
                  <a:gd name="T55" fmla="*/ 5 h 5"/>
                  <a:gd name="T56" fmla="*/ 1 w 5"/>
                  <a:gd name="T57" fmla="*/ 5 h 5"/>
                  <a:gd name="T58" fmla="*/ 0 w 5"/>
                  <a:gd name="T59" fmla="*/ 5 h 5"/>
                  <a:gd name="T60" fmla="*/ 0 w 5"/>
                  <a:gd name="T61" fmla="*/ 4 h 5"/>
                  <a:gd name="T62" fmla="*/ 0 w 5"/>
                  <a:gd name="T63" fmla="*/ 4 h 5"/>
                  <a:gd name="T64" fmla="*/ 0 w 5"/>
                  <a:gd name="T65" fmla="*/ 4 h 5"/>
                  <a:gd name="T66" fmla="*/ 0 w 5"/>
                  <a:gd name="T67" fmla="*/ 4 h 5"/>
                  <a:gd name="T68" fmla="*/ 0 w 5"/>
                  <a:gd name="T69" fmla="*/ 3 h 5"/>
                  <a:gd name="T70" fmla="*/ 0 w 5"/>
                  <a:gd name="T71" fmla="*/ 1 h 5"/>
                  <a:gd name="T72" fmla="*/ 0 w 5"/>
                  <a:gd name="T7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0" y="1"/>
                    </a:moveTo>
                    <a:cubicBezTo>
                      <a:pt x="0" y="1"/>
                      <a:pt x="0" y="1"/>
                      <a:pt x="1" y="1"/>
                    </a:cubicBezTo>
                    <a:cubicBezTo>
                      <a:pt x="1" y="1"/>
                      <a:pt x="1" y="2"/>
                      <a:pt x="1" y="3"/>
                    </a:cubicBezTo>
                    <a:cubicBezTo>
                      <a:pt x="1" y="3"/>
                      <a:pt x="1" y="3"/>
                      <a:pt x="1" y="3"/>
                    </a:cubicBezTo>
                    <a:cubicBezTo>
                      <a:pt x="1" y="3"/>
                      <a:pt x="1" y="3"/>
                      <a:pt x="1" y="3"/>
                    </a:cubicBezTo>
                    <a:cubicBezTo>
                      <a:pt x="1" y="3"/>
                      <a:pt x="1" y="4"/>
                      <a:pt x="1" y="3"/>
                    </a:cubicBezTo>
                    <a:cubicBezTo>
                      <a:pt x="1" y="3"/>
                      <a:pt x="1" y="3"/>
                      <a:pt x="1" y="3"/>
                    </a:cubicBezTo>
                    <a:cubicBezTo>
                      <a:pt x="1" y="4"/>
                      <a:pt x="1" y="4"/>
                      <a:pt x="1" y="4"/>
                    </a:cubicBezTo>
                    <a:cubicBezTo>
                      <a:pt x="2" y="4"/>
                      <a:pt x="1" y="4"/>
                      <a:pt x="2" y="4"/>
                    </a:cubicBezTo>
                    <a:cubicBezTo>
                      <a:pt x="2" y="4"/>
                      <a:pt x="3" y="4"/>
                      <a:pt x="3" y="3"/>
                    </a:cubicBezTo>
                    <a:cubicBezTo>
                      <a:pt x="3" y="3"/>
                      <a:pt x="3" y="3"/>
                      <a:pt x="3" y="3"/>
                    </a:cubicBezTo>
                    <a:cubicBezTo>
                      <a:pt x="3" y="3"/>
                      <a:pt x="3" y="3"/>
                      <a:pt x="3" y="3"/>
                    </a:cubicBezTo>
                    <a:cubicBezTo>
                      <a:pt x="3" y="3"/>
                      <a:pt x="4" y="3"/>
                      <a:pt x="4" y="3"/>
                    </a:cubicBezTo>
                    <a:cubicBezTo>
                      <a:pt x="3" y="3"/>
                      <a:pt x="4" y="3"/>
                      <a:pt x="3" y="2"/>
                    </a:cubicBezTo>
                    <a:cubicBezTo>
                      <a:pt x="3" y="2"/>
                      <a:pt x="3" y="2"/>
                      <a:pt x="3" y="2"/>
                    </a:cubicBezTo>
                    <a:cubicBezTo>
                      <a:pt x="3" y="1"/>
                      <a:pt x="3" y="1"/>
                      <a:pt x="3" y="1"/>
                    </a:cubicBezTo>
                    <a:cubicBezTo>
                      <a:pt x="2" y="1"/>
                      <a:pt x="2" y="1"/>
                      <a:pt x="2" y="1"/>
                    </a:cubicBezTo>
                    <a:cubicBezTo>
                      <a:pt x="2" y="1"/>
                      <a:pt x="2" y="0"/>
                      <a:pt x="2" y="1"/>
                    </a:cubicBezTo>
                    <a:cubicBezTo>
                      <a:pt x="1" y="1"/>
                      <a:pt x="1" y="1"/>
                      <a:pt x="1" y="1"/>
                    </a:cubicBezTo>
                    <a:cubicBezTo>
                      <a:pt x="1" y="1"/>
                      <a:pt x="1" y="0"/>
                      <a:pt x="1" y="0"/>
                    </a:cubicBezTo>
                    <a:cubicBezTo>
                      <a:pt x="2" y="0"/>
                      <a:pt x="2" y="0"/>
                      <a:pt x="2" y="0"/>
                    </a:cubicBezTo>
                    <a:cubicBezTo>
                      <a:pt x="2" y="0"/>
                      <a:pt x="3" y="0"/>
                      <a:pt x="3" y="0"/>
                    </a:cubicBezTo>
                    <a:cubicBezTo>
                      <a:pt x="3" y="0"/>
                      <a:pt x="4" y="0"/>
                      <a:pt x="4" y="1"/>
                    </a:cubicBezTo>
                    <a:cubicBezTo>
                      <a:pt x="4" y="1"/>
                      <a:pt x="5" y="1"/>
                      <a:pt x="5" y="2"/>
                    </a:cubicBezTo>
                    <a:cubicBezTo>
                      <a:pt x="5" y="2"/>
                      <a:pt x="5" y="3"/>
                      <a:pt x="5" y="4"/>
                    </a:cubicBezTo>
                    <a:cubicBezTo>
                      <a:pt x="5" y="4"/>
                      <a:pt x="5" y="4"/>
                      <a:pt x="5" y="4"/>
                    </a:cubicBezTo>
                    <a:cubicBezTo>
                      <a:pt x="5" y="4"/>
                      <a:pt x="5" y="4"/>
                      <a:pt x="5" y="4"/>
                    </a:cubicBezTo>
                    <a:cubicBezTo>
                      <a:pt x="4" y="5"/>
                      <a:pt x="4" y="5"/>
                      <a:pt x="4" y="5"/>
                    </a:cubicBezTo>
                    <a:cubicBezTo>
                      <a:pt x="3" y="5"/>
                      <a:pt x="2" y="5"/>
                      <a:pt x="1" y="5"/>
                    </a:cubicBezTo>
                    <a:cubicBezTo>
                      <a:pt x="1" y="5"/>
                      <a:pt x="0" y="5"/>
                      <a:pt x="0" y="5"/>
                    </a:cubicBezTo>
                    <a:cubicBezTo>
                      <a:pt x="0" y="4"/>
                      <a:pt x="0" y="4"/>
                      <a:pt x="0" y="4"/>
                    </a:cubicBezTo>
                    <a:cubicBezTo>
                      <a:pt x="0" y="4"/>
                      <a:pt x="0" y="4"/>
                      <a:pt x="0" y="4"/>
                    </a:cubicBezTo>
                    <a:cubicBezTo>
                      <a:pt x="0" y="4"/>
                      <a:pt x="0" y="4"/>
                      <a:pt x="0" y="4"/>
                    </a:cubicBezTo>
                    <a:cubicBezTo>
                      <a:pt x="0" y="4"/>
                      <a:pt x="0" y="4"/>
                      <a:pt x="0" y="4"/>
                    </a:cubicBezTo>
                    <a:cubicBezTo>
                      <a:pt x="0" y="3"/>
                      <a:pt x="0" y="3"/>
                      <a:pt x="0" y="3"/>
                    </a:cubicBezTo>
                    <a:cubicBezTo>
                      <a:pt x="0" y="2"/>
                      <a:pt x="0" y="2"/>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2" name="Freeform 122"/>
              <p:cNvSpPr/>
              <p:nvPr/>
            </p:nvSpPr>
            <p:spPr bwMode="auto">
              <a:xfrm>
                <a:off x="2946" y="3338"/>
                <a:ext cx="151" cy="132"/>
              </a:xfrm>
              <a:custGeom>
                <a:avLst/>
                <a:gdLst>
                  <a:gd name="T0" fmla="*/ 1 w 18"/>
                  <a:gd name="T1" fmla="*/ 7 h 16"/>
                  <a:gd name="T2" fmla="*/ 1 w 18"/>
                  <a:gd name="T3" fmla="*/ 9 h 16"/>
                  <a:gd name="T4" fmla="*/ 2 w 18"/>
                  <a:gd name="T5" fmla="*/ 12 h 16"/>
                  <a:gd name="T6" fmla="*/ 4 w 18"/>
                  <a:gd name="T7" fmla="*/ 14 h 16"/>
                  <a:gd name="T8" fmla="*/ 6 w 18"/>
                  <a:gd name="T9" fmla="*/ 14 h 16"/>
                  <a:gd name="T10" fmla="*/ 9 w 18"/>
                  <a:gd name="T11" fmla="*/ 14 h 16"/>
                  <a:gd name="T12" fmla="*/ 12 w 18"/>
                  <a:gd name="T13" fmla="*/ 13 h 16"/>
                  <a:gd name="T14" fmla="*/ 14 w 18"/>
                  <a:gd name="T15" fmla="*/ 12 h 16"/>
                  <a:gd name="T16" fmla="*/ 15 w 18"/>
                  <a:gd name="T17" fmla="*/ 12 h 16"/>
                  <a:gd name="T18" fmla="*/ 15 w 18"/>
                  <a:gd name="T19" fmla="*/ 11 h 16"/>
                  <a:gd name="T20" fmla="*/ 16 w 18"/>
                  <a:gd name="T21" fmla="*/ 10 h 16"/>
                  <a:gd name="T22" fmla="*/ 17 w 18"/>
                  <a:gd name="T23" fmla="*/ 5 h 16"/>
                  <a:gd name="T24" fmla="*/ 16 w 18"/>
                  <a:gd name="T25" fmla="*/ 3 h 16"/>
                  <a:gd name="T26" fmla="*/ 16 w 18"/>
                  <a:gd name="T27" fmla="*/ 2 h 16"/>
                  <a:gd name="T28" fmla="*/ 15 w 18"/>
                  <a:gd name="T29" fmla="*/ 0 h 16"/>
                  <a:gd name="T30" fmla="*/ 16 w 18"/>
                  <a:gd name="T31" fmla="*/ 1 h 16"/>
                  <a:gd name="T32" fmla="*/ 17 w 18"/>
                  <a:gd name="T33" fmla="*/ 3 h 16"/>
                  <a:gd name="T34" fmla="*/ 17 w 18"/>
                  <a:gd name="T35" fmla="*/ 5 h 16"/>
                  <a:gd name="T36" fmla="*/ 18 w 18"/>
                  <a:gd name="T37" fmla="*/ 8 h 16"/>
                  <a:gd name="T38" fmla="*/ 17 w 18"/>
                  <a:gd name="T39" fmla="*/ 11 h 16"/>
                  <a:gd name="T40" fmla="*/ 16 w 18"/>
                  <a:gd name="T41" fmla="*/ 12 h 16"/>
                  <a:gd name="T42" fmla="*/ 16 w 18"/>
                  <a:gd name="T43" fmla="*/ 13 h 16"/>
                  <a:gd name="T44" fmla="*/ 15 w 18"/>
                  <a:gd name="T45" fmla="*/ 13 h 16"/>
                  <a:gd name="T46" fmla="*/ 12 w 18"/>
                  <a:gd name="T47" fmla="*/ 15 h 16"/>
                  <a:gd name="T48" fmla="*/ 9 w 18"/>
                  <a:gd name="T49" fmla="*/ 16 h 16"/>
                  <a:gd name="T50" fmla="*/ 6 w 18"/>
                  <a:gd name="T51" fmla="*/ 16 h 16"/>
                  <a:gd name="T52" fmla="*/ 3 w 18"/>
                  <a:gd name="T53" fmla="*/ 15 h 16"/>
                  <a:gd name="T54" fmla="*/ 1 w 18"/>
                  <a:gd name="T55" fmla="*/ 13 h 16"/>
                  <a:gd name="T56" fmla="*/ 0 w 18"/>
                  <a:gd name="T57" fmla="*/ 9 h 16"/>
                  <a:gd name="T58" fmla="*/ 1 w 18"/>
                  <a:gd name="T59"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16">
                    <a:moveTo>
                      <a:pt x="1" y="7"/>
                    </a:moveTo>
                    <a:cubicBezTo>
                      <a:pt x="1" y="7"/>
                      <a:pt x="1" y="8"/>
                      <a:pt x="1" y="9"/>
                    </a:cubicBezTo>
                    <a:cubicBezTo>
                      <a:pt x="1" y="10"/>
                      <a:pt x="1" y="11"/>
                      <a:pt x="2" y="12"/>
                    </a:cubicBezTo>
                    <a:cubicBezTo>
                      <a:pt x="2" y="13"/>
                      <a:pt x="3" y="13"/>
                      <a:pt x="4" y="14"/>
                    </a:cubicBezTo>
                    <a:cubicBezTo>
                      <a:pt x="4" y="14"/>
                      <a:pt x="5" y="14"/>
                      <a:pt x="6" y="14"/>
                    </a:cubicBezTo>
                    <a:cubicBezTo>
                      <a:pt x="7" y="14"/>
                      <a:pt x="8" y="14"/>
                      <a:pt x="9" y="14"/>
                    </a:cubicBezTo>
                    <a:cubicBezTo>
                      <a:pt x="10" y="14"/>
                      <a:pt x="11" y="14"/>
                      <a:pt x="12" y="13"/>
                    </a:cubicBezTo>
                    <a:cubicBezTo>
                      <a:pt x="12" y="13"/>
                      <a:pt x="13" y="12"/>
                      <a:pt x="14" y="12"/>
                    </a:cubicBezTo>
                    <a:cubicBezTo>
                      <a:pt x="14" y="12"/>
                      <a:pt x="14" y="12"/>
                      <a:pt x="15" y="12"/>
                    </a:cubicBezTo>
                    <a:cubicBezTo>
                      <a:pt x="15" y="11"/>
                      <a:pt x="15" y="11"/>
                      <a:pt x="15" y="11"/>
                    </a:cubicBezTo>
                    <a:cubicBezTo>
                      <a:pt x="15" y="11"/>
                      <a:pt x="16" y="10"/>
                      <a:pt x="16" y="10"/>
                    </a:cubicBezTo>
                    <a:cubicBezTo>
                      <a:pt x="16" y="8"/>
                      <a:pt x="17" y="7"/>
                      <a:pt x="17" y="5"/>
                    </a:cubicBezTo>
                    <a:cubicBezTo>
                      <a:pt x="16" y="4"/>
                      <a:pt x="17" y="4"/>
                      <a:pt x="16" y="3"/>
                    </a:cubicBezTo>
                    <a:cubicBezTo>
                      <a:pt x="16" y="2"/>
                      <a:pt x="16" y="2"/>
                      <a:pt x="16" y="2"/>
                    </a:cubicBezTo>
                    <a:cubicBezTo>
                      <a:pt x="16" y="1"/>
                      <a:pt x="15" y="0"/>
                      <a:pt x="15" y="0"/>
                    </a:cubicBezTo>
                    <a:cubicBezTo>
                      <a:pt x="15" y="0"/>
                      <a:pt x="16" y="1"/>
                      <a:pt x="16" y="1"/>
                    </a:cubicBezTo>
                    <a:cubicBezTo>
                      <a:pt x="16" y="2"/>
                      <a:pt x="17" y="2"/>
                      <a:pt x="17" y="3"/>
                    </a:cubicBezTo>
                    <a:cubicBezTo>
                      <a:pt x="17" y="3"/>
                      <a:pt x="17" y="4"/>
                      <a:pt x="17" y="5"/>
                    </a:cubicBezTo>
                    <a:cubicBezTo>
                      <a:pt x="18" y="6"/>
                      <a:pt x="18" y="7"/>
                      <a:pt x="18" y="8"/>
                    </a:cubicBezTo>
                    <a:cubicBezTo>
                      <a:pt x="18" y="9"/>
                      <a:pt x="18" y="10"/>
                      <a:pt x="17" y="11"/>
                    </a:cubicBezTo>
                    <a:cubicBezTo>
                      <a:pt x="17" y="11"/>
                      <a:pt x="17" y="12"/>
                      <a:pt x="16" y="12"/>
                    </a:cubicBezTo>
                    <a:cubicBezTo>
                      <a:pt x="16" y="12"/>
                      <a:pt x="16" y="13"/>
                      <a:pt x="16" y="13"/>
                    </a:cubicBezTo>
                    <a:cubicBezTo>
                      <a:pt x="16" y="13"/>
                      <a:pt x="15" y="13"/>
                      <a:pt x="15" y="13"/>
                    </a:cubicBezTo>
                    <a:cubicBezTo>
                      <a:pt x="14" y="14"/>
                      <a:pt x="13" y="15"/>
                      <a:pt x="12" y="15"/>
                    </a:cubicBezTo>
                    <a:cubicBezTo>
                      <a:pt x="11" y="15"/>
                      <a:pt x="10" y="16"/>
                      <a:pt x="9" y="16"/>
                    </a:cubicBezTo>
                    <a:cubicBezTo>
                      <a:pt x="8" y="16"/>
                      <a:pt x="7" y="16"/>
                      <a:pt x="6" y="16"/>
                    </a:cubicBezTo>
                    <a:cubicBezTo>
                      <a:pt x="5" y="16"/>
                      <a:pt x="4" y="16"/>
                      <a:pt x="3" y="15"/>
                    </a:cubicBezTo>
                    <a:cubicBezTo>
                      <a:pt x="2" y="14"/>
                      <a:pt x="1" y="13"/>
                      <a:pt x="1" y="13"/>
                    </a:cubicBezTo>
                    <a:cubicBezTo>
                      <a:pt x="0" y="11"/>
                      <a:pt x="0" y="10"/>
                      <a:pt x="0" y="9"/>
                    </a:cubicBezTo>
                    <a:cubicBezTo>
                      <a:pt x="0" y="8"/>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3" name="Freeform 123"/>
              <p:cNvSpPr/>
              <p:nvPr/>
            </p:nvSpPr>
            <p:spPr bwMode="auto">
              <a:xfrm>
                <a:off x="2954" y="3404"/>
                <a:ext cx="126" cy="58"/>
              </a:xfrm>
              <a:custGeom>
                <a:avLst/>
                <a:gdLst>
                  <a:gd name="T0" fmla="*/ 2 w 15"/>
                  <a:gd name="T1" fmla="*/ 6 h 7"/>
                  <a:gd name="T2" fmla="*/ 2 w 15"/>
                  <a:gd name="T3" fmla="*/ 4 h 7"/>
                  <a:gd name="T4" fmla="*/ 4 w 15"/>
                  <a:gd name="T5" fmla="*/ 6 h 7"/>
                  <a:gd name="T6" fmla="*/ 3 w 15"/>
                  <a:gd name="T7" fmla="*/ 4 h 7"/>
                  <a:gd name="T8" fmla="*/ 5 w 15"/>
                  <a:gd name="T9" fmla="*/ 5 h 7"/>
                  <a:gd name="T10" fmla="*/ 7 w 15"/>
                  <a:gd name="T11" fmla="*/ 6 h 7"/>
                  <a:gd name="T12" fmla="*/ 5 w 15"/>
                  <a:gd name="T13" fmla="*/ 3 h 7"/>
                  <a:gd name="T14" fmla="*/ 8 w 15"/>
                  <a:gd name="T15" fmla="*/ 7 h 7"/>
                  <a:gd name="T16" fmla="*/ 6 w 15"/>
                  <a:gd name="T17" fmla="*/ 4 h 7"/>
                  <a:gd name="T18" fmla="*/ 9 w 15"/>
                  <a:gd name="T19" fmla="*/ 6 h 7"/>
                  <a:gd name="T20" fmla="*/ 7 w 15"/>
                  <a:gd name="T21" fmla="*/ 3 h 7"/>
                  <a:gd name="T22" fmla="*/ 8 w 15"/>
                  <a:gd name="T23" fmla="*/ 5 h 7"/>
                  <a:gd name="T24" fmla="*/ 8 w 15"/>
                  <a:gd name="T25" fmla="*/ 2 h 7"/>
                  <a:gd name="T26" fmla="*/ 10 w 15"/>
                  <a:gd name="T27" fmla="*/ 6 h 7"/>
                  <a:gd name="T28" fmla="*/ 9 w 15"/>
                  <a:gd name="T29" fmla="*/ 2 h 7"/>
                  <a:gd name="T30" fmla="*/ 11 w 15"/>
                  <a:gd name="T31" fmla="*/ 6 h 7"/>
                  <a:gd name="T32" fmla="*/ 9 w 15"/>
                  <a:gd name="T33" fmla="*/ 3 h 7"/>
                  <a:gd name="T34" fmla="*/ 12 w 15"/>
                  <a:gd name="T35" fmla="*/ 5 h 7"/>
                  <a:gd name="T36" fmla="*/ 11 w 15"/>
                  <a:gd name="T37" fmla="*/ 2 h 7"/>
                  <a:gd name="T38" fmla="*/ 12 w 15"/>
                  <a:gd name="T39" fmla="*/ 5 h 7"/>
                  <a:gd name="T40" fmla="*/ 12 w 15"/>
                  <a:gd name="T41" fmla="*/ 1 h 7"/>
                  <a:gd name="T42" fmla="*/ 14 w 15"/>
                  <a:gd name="T43" fmla="*/ 5 h 7"/>
                  <a:gd name="T44" fmla="*/ 12 w 15"/>
                  <a:gd name="T45" fmla="*/ 1 h 7"/>
                  <a:gd name="T46" fmla="*/ 13 w 15"/>
                  <a:gd name="T47" fmla="*/ 1 h 7"/>
                  <a:gd name="T48" fmla="*/ 15 w 15"/>
                  <a:gd name="T49" fmla="*/ 2 h 7"/>
                  <a:gd name="T50" fmla="*/ 14 w 15"/>
                  <a:gd name="T51" fmla="*/ 1 h 7"/>
                  <a:gd name="T52" fmla="*/ 14 w 15"/>
                  <a:gd name="T53" fmla="*/ 0 h 7"/>
                  <a:gd name="T54" fmla="*/ 15 w 15"/>
                  <a:gd name="T55" fmla="*/ 0 h 7"/>
                  <a:gd name="T56" fmla="*/ 14 w 15"/>
                  <a:gd name="T57" fmla="*/ 1 h 7"/>
                  <a:gd name="T58" fmla="*/ 14 w 15"/>
                  <a:gd name="T59" fmla="*/ 2 h 7"/>
                  <a:gd name="T60" fmla="*/ 13 w 15"/>
                  <a:gd name="T61" fmla="*/ 1 h 7"/>
                  <a:gd name="T62" fmla="*/ 12 w 15"/>
                  <a:gd name="T63" fmla="*/ 2 h 7"/>
                  <a:gd name="T64" fmla="*/ 13 w 15"/>
                  <a:gd name="T65" fmla="*/ 4 h 7"/>
                  <a:gd name="T66" fmla="*/ 12 w 15"/>
                  <a:gd name="T67" fmla="*/ 3 h 7"/>
                  <a:gd name="T68" fmla="*/ 12 w 15"/>
                  <a:gd name="T69" fmla="*/ 5 h 7"/>
                  <a:gd name="T70" fmla="*/ 12 w 15"/>
                  <a:gd name="T71" fmla="*/ 4 h 7"/>
                  <a:gd name="T72" fmla="*/ 10 w 15"/>
                  <a:gd name="T73" fmla="*/ 4 h 7"/>
                  <a:gd name="T74" fmla="*/ 11 w 15"/>
                  <a:gd name="T75" fmla="*/ 5 h 7"/>
                  <a:gd name="T76" fmla="*/ 9 w 15"/>
                  <a:gd name="T77" fmla="*/ 3 h 7"/>
                  <a:gd name="T78" fmla="*/ 11 w 15"/>
                  <a:gd name="T79" fmla="*/ 6 h 7"/>
                  <a:gd name="T80" fmla="*/ 8 w 15"/>
                  <a:gd name="T81" fmla="*/ 3 h 7"/>
                  <a:gd name="T82" fmla="*/ 10 w 15"/>
                  <a:gd name="T83" fmla="*/ 6 h 7"/>
                  <a:gd name="T84" fmla="*/ 8 w 15"/>
                  <a:gd name="T85" fmla="*/ 4 h 7"/>
                  <a:gd name="T86" fmla="*/ 8 w 15"/>
                  <a:gd name="T87" fmla="*/ 6 h 7"/>
                  <a:gd name="T88" fmla="*/ 8 w 15"/>
                  <a:gd name="T89" fmla="*/ 7 h 7"/>
                  <a:gd name="T90" fmla="*/ 6 w 15"/>
                  <a:gd name="T91" fmla="*/ 4 h 7"/>
                  <a:gd name="T92" fmla="*/ 6 w 15"/>
                  <a:gd name="T93" fmla="*/ 7 h 7"/>
                  <a:gd name="T94" fmla="*/ 6 w 15"/>
                  <a:gd name="T95" fmla="*/ 6 h 7"/>
                  <a:gd name="T96" fmla="*/ 3 w 15"/>
                  <a:gd name="T97" fmla="*/ 4 h 7"/>
                  <a:gd name="T98" fmla="*/ 2 w 15"/>
                  <a:gd name="T99" fmla="*/ 4 h 7"/>
                  <a:gd name="T100" fmla="*/ 3 w 15"/>
                  <a:gd name="T101" fmla="*/ 7 h 7"/>
                  <a:gd name="T102" fmla="*/ 1 w 15"/>
                  <a:gd name="T103"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 h="7">
                    <a:moveTo>
                      <a:pt x="0" y="3"/>
                    </a:moveTo>
                    <a:cubicBezTo>
                      <a:pt x="0" y="4"/>
                      <a:pt x="0" y="4"/>
                      <a:pt x="1" y="4"/>
                    </a:cubicBezTo>
                    <a:cubicBezTo>
                      <a:pt x="1" y="5"/>
                      <a:pt x="1" y="5"/>
                      <a:pt x="1" y="5"/>
                    </a:cubicBezTo>
                    <a:cubicBezTo>
                      <a:pt x="2" y="6"/>
                      <a:pt x="2" y="6"/>
                      <a:pt x="2" y="6"/>
                    </a:cubicBezTo>
                    <a:cubicBezTo>
                      <a:pt x="3" y="7"/>
                      <a:pt x="3" y="7"/>
                      <a:pt x="3" y="7"/>
                    </a:cubicBezTo>
                    <a:cubicBezTo>
                      <a:pt x="3" y="7"/>
                      <a:pt x="3" y="7"/>
                      <a:pt x="3" y="7"/>
                    </a:cubicBezTo>
                    <a:cubicBezTo>
                      <a:pt x="3" y="7"/>
                      <a:pt x="3" y="6"/>
                      <a:pt x="3" y="5"/>
                    </a:cubicBezTo>
                    <a:cubicBezTo>
                      <a:pt x="2" y="5"/>
                      <a:pt x="2" y="4"/>
                      <a:pt x="2" y="4"/>
                    </a:cubicBezTo>
                    <a:cubicBezTo>
                      <a:pt x="2" y="4"/>
                      <a:pt x="2" y="4"/>
                      <a:pt x="2" y="4"/>
                    </a:cubicBezTo>
                    <a:cubicBezTo>
                      <a:pt x="2" y="3"/>
                      <a:pt x="2" y="3"/>
                      <a:pt x="2" y="4"/>
                    </a:cubicBezTo>
                    <a:cubicBezTo>
                      <a:pt x="2" y="4"/>
                      <a:pt x="2" y="4"/>
                      <a:pt x="2" y="4"/>
                    </a:cubicBezTo>
                    <a:cubicBezTo>
                      <a:pt x="3" y="4"/>
                      <a:pt x="3" y="5"/>
                      <a:pt x="4" y="6"/>
                    </a:cubicBezTo>
                    <a:cubicBezTo>
                      <a:pt x="4" y="6"/>
                      <a:pt x="4" y="6"/>
                      <a:pt x="4" y="6"/>
                    </a:cubicBezTo>
                    <a:cubicBezTo>
                      <a:pt x="4" y="6"/>
                      <a:pt x="3" y="5"/>
                      <a:pt x="3" y="4"/>
                    </a:cubicBezTo>
                    <a:cubicBezTo>
                      <a:pt x="3" y="4"/>
                      <a:pt x="3" y="4"/>
                      <a:pt x="3" y="4"/>
                    </a:cubicBezTo>
                    <a:cubicBezTo>
                      <a:pt x="3" y="4"/>
                      <a:pt x="3" y="4"/>
                      <a:pt x="3" y="4"/>
                    </a:cubicBezTo>
                    <a:cubicBezTo>
                      <a:pt x="3" y="4"/>
                      <a:pt x="3" y="4"/>
                      <a:pt x="3" y="4"/>
                    </a:cubicBezTo>
                    <a:cubicBezTo>
                      <a:pt x="6" y="6"/>
                      <a:pt x="6" y="6"/>
                      <a:pt x="6" y="6"/>
                    </a:cubicBezTo>
                    <a:cubicBezTo>
                      <a:pt x="5" y="7"/>
                      <a:pt x="5" y="7"/>
                      <a:pt x="5" y="7"/>
                    </a:cubicBezTo>
                    <a:cubicBezTo>
                      <a:pt x="5" y="6"/>
                      <a:pt x="5" y="6"/>
                      <a:pt x="5" y="5"/>
                    </a:cubicBezTo>
                    <a:cubicBezTo>
                      <a:pt x="4" y="5"/>
                      <a:pt x="4" y="4"/>
                      <a:pt x="4" y="4"/>
                    </a:cubicBezTo>
                    <a:cubicBezTo>
                      <a:pt x="4" y="3"/>
                      <a:pt x="4" y="3"/>
                      <a:pt x="4" y="3"/>
                    </a:cubicBezTo>
                    <a:cubicBezTo>
                      <a:pt x="5" y="3"/>
                      <a:pt x="5" y="3"/>
                      <a:pt x="5" y="3"/>
                    </a:cubicBezTo>
                    <a:cubicBezTo>
                      <a:pt x="5" y="4"/>
                      <a:pt x="6" y="5"/>
                      <a:pt x="7" y="6"/>
                    </a:cubicBezTo>
                    <a:cubicBezTo>
                      <a:pt x="6" y="6"/>
                      <a:pt x="6" y="6"/>
                      <a:pt x="6" y="6"/>
                    </a:cubicBezTo>
                    <a:cubicBezTo>
                      <a:pt x="6" y="6"/>
                      <a:pt x="6" y="6"/>
                      <a:pt x="5" y="5"/>
                    </a:cubicBezTo>
                    <a:cubicBezTo>
                      <a:pt x="5" y="5"/>
                      <a:pt x="5" y="4"/>
                      <a:pt x="5" y="4"/>
                    </a:cubicBezTo>
                    <a:cubicBezTo>
                      <a:pt x="5" y="4"/>
                      <a:pt x="5" y="3"/>
                      <a:pt x="5" y="3"/>
                    </a:cubicBezTo>
                    <a:cubicBezTo>
                      <a:pt x="5" y="3"/>
                      <a:pt x="5" y="3"/>
                      <a:pt x="6" y="3"/>
                    </a:cubicBezTo>
                    <a:cubicBezTo>
                      <a:pt x="7" y="5"/>
                      <a:pt x="7" y="5"/>
                      <a:pt x="7" y="5"/>
                    </a:cubicBezTo>
                    <a:cubicBezTo>
                      <a:pt x="8" y="7"/>
                      <a:pt x="8" y="7"/>
                      <a:pt x="8" y="7"/>
                    </a:cubicBezTo>
                    <a:cubicBezTo>
                      <a:pt x="8" y="7"/>
                      <a:pt x="8" y="7"/>
                      <a:pt x="8" y="7"/>
                    </a:cubicBezTo>
                    <a:cubicBezTo>
                      <a:pt x="8" y="7"/>
                      <a:pt x="7" y="7"/>
                      <a:pt x="7" y="7"/>
                    </a:cubicBezTo>
                    <a:cubicBezTo>
                      <a:pt x="7" y="7"/>
                      <a:pt x="7" y="7"/>
                      <a:pt x="7" y="7"/>
                    </a:cubicBezTo>
                    <a:cubicBezTo>
                      <a:pt x="6" y="5"/>
                      <a:pt x="6" y="5"/>
                      <a:pt x="6" y="5"/>
                    </a:cubicBezTo>
                    <a:cubicBezTo>
                      <a:pt x="6" y="5"/>
                      <a:pt x="6" y="4"/>
                      <a:pt x="6" y="4"/>
                    </a:cubicBezTo>
                    <a:cubicBezTo>
                      <a:pt x="6" y="3"/>
                      <a:pt x="6" y="3"/>
                      <a:pt x="6" y="3"/>
                    </a:cubicBezTo>
                    <a:cubicBezTo>
                      <a:pt x="6" y="3"/>
                      <a:pt x="6" y="3"/>
                      <a:pt x="7" y="3"/>
                    </a:cubicBezTo>
                    <a:cubicBezTo>
                      <a:pt x="7" y="3"/>
                      <a:pt x="7" y="3"/>
                      <a:pt x="7" y="3"/>
                    </a:cubicBezTo>
                    <a:cubicBezTo>
                      <a:pt x="7" y="4"/>
                      <a:pt x="8" y="5"/>
                      <a:pt x="9" y="6"/>
                    </a:cubicBezTo>
                    <a:cubicBezTo>
                      <a:pt x="8" y="6"/>
                      <a:pt x="8" y="6"/>
                      <a:pt x="8" y="6"/>
                    </a:cubicBezTo>
                    <a:cubicBezTo>
                      <a:pt x="8" y="6"/>
                      <a:pt x="8" y="6"/>
                      <a:pt x="7" y="5"/>
                    </a:cubicBezTo>
                    <a:cubicBezTo>
                      <a:pt x="7" y="5"/>
                      <a:pt x="7" y="4"/>
                      <a:pt x="7" y="4"/>
                    </a:cubicBezTo>
                    <a:cubicBezTo>
                      <a:pt x="7" y="3"/>
                      <a:pt x="7" y="3"/>
                      <a:pt x="7" y="3"/>
                    </a:cubicBezTo>
                    <a:cubicBezTo>
                      <a:pt x="7" y="3"/>
                      <a:pt x="8" y="3"/>
                      <a:pt x="8" y="3"/>
                    </a:cubicBezTo>
                    <a:cubicBezTo>
                      <a:pt x="8" y="4"/>
                      <a:pt x="9" y="5"/>
                      <a:pt x="10" y="6"/>
                    </a:cubicBezTo>
                    <a:cubicBezTo>
                      <a:pt x="9" y="6"/>
                      <a:pt x="9" y="6"/>
                      <a:pt x="9" y="6"/>
                    </a:cubicBezTo>
                    <a:cubicBezTo>
                      <a:pt x="9" y="6"/>
                      <a:pt x="8" y="5"/>
                      <a:pt x="8" y="5"/>
                    </a:cubicBezTo>
                    <a:cubicBezTo>
                      <a:pt x="8" y="4"/>
                      <a:pt x="8" y="4"/>
                      <a:pt x="8" y="3"/>
                    </a:cubicBezTo>
                    <a:cubicBezTo>
                      <a:pt x="8" y="3"/>
                      <a:pt x="8" y="3"/>
                      <a:pt x="8" y="3"/>
                    </a:cubicBezTo>
                    <a:cubicBezTo>
                      <a:pt x="7" y="3"/>
                      <a:pt x="8" y="2"/>
                      <a:pt x="8" y="2"/>
                    </a:cubicBezTo>
                    <a:cubicBezTo>
                      <a:pt x="8" y="2"/>
                      <a:pt x="8" y="2"/>
                      <a:pt x="8" y="2"/>
                    </a:cubicBezTo>
                    <a:cubicBezTo>
                      <a:pt x="9" y="3"/>
                      <a:pt x="9" y="3"/>
                      <a:pt x="9" y="3"/>
                    </a:cubicBezTo>
                    <a:cubicBezTo>
                      <a:pt x="10" y="4"/>
                      <a:pt x="10" y="4"/>
                      <a:pt x="10" y="4"/>
                    </a:cubicBezTo>
                    <a:cubicBezTo>
                      <a:pt x="10" y="4"/>
                      <a:pt x="10" y="5"/>
                      <a:pt x="11" y="5"/>
                    </a:cubicBezTo>
                    <a:cubicBezTo>
                      <a:pt x="10" y="6"/>
                      <a:pt x="10" y="6"/>
                      <a:pt x="10" y="6"/>
                    </a:cubicBezTo>
                    <a:cubicBezTo>
                      <a:pt x="9" y="5"/>
                      <a:pt x="9" y="5"/>
                      <a:pt x="9" y="5"/>
                    </a:cubicBezTo>
                    <a:cubicBezTo>
                      <a:pt x="8" y="3"/>
                      <a:pt x="8" y="3"/>
                      <a:pt x="8" y="3"/>
                    </a:cubicBezTo>
                    <a:cubicBezTo>
                      <a:pt x="8" y="3"/>
                      <a:pt x="8" y="3"/>
                      <a:pt x="8" y="3"/>
                    </a:cubicBezTo>
                    <a:cubicBezTo>
                      <a:pt x="8" y="3"/>
                      <a:pt x="8" y="2"/>
                      <a:pt x="9" y="2"/>
                    </a:cubicBezTo>
                    <a:cubicBezTo>
                      <a:pt x="9" y="2"/>
                      <a:pt x="9" y="2"/>
                      <a:pt x="9" y="2"/>
                    </a:cubicBezTo>
                    <a:cubicBezTo>
                      <a:pt x="10" y="4"/>
                      <a:pt x="10" y="4"/>
                      <a:pt x="10" y="4"/>
                    </a:cubicBezTo>
                    <a:cubicBezTo>
                      <a:pt x="11" y="5"/>
                      <a:pt x="11" y="5"/>
                      <a:pt x="11" y="5"/>
                    </a:cubicBezTo>
                    <a:cubicBezTo>
                      <a:pt x="11" y="5"/>
                      <a:pt x="11" y="6"/>
                      <a:pt x="11" y="6"/>
                    </a:cubicBezTo>
                    <a:cubicBezTo>
                      <a:pt x="11" y="6"/>
                      <a:pt x="11" y="6"/>
                      <a:pt x="10" y="6"/>
                    </a:cubicBezTo>
                    <a:cubicBezTo>
                      <a:pt x="10" y="6"/>
                      <a:pt x="10" y="6"/>
                      <a:pt x="10" y="6"/>
                    </a:cubicBezTo>
                    <a:cubicBezTo>
                      <a:pt x="10" y="4"/>
                      <a:pt x="10" y="4"/>
                      <a:pt x="10" y="4"/>
                    </a:cubicBezTo>
                    <a:cubicBezTo>
                      <a:pt x="9" y="3"/>
                      <a:pt x="9" y="3"/>
                      <a:pt x="9" y="3"/>
                    </a:cubicBezTo>
                    <a:cubicBezTo>
                      <a:pt x="9" y="2"/>
                      <a:pt x="9" y="2"/>
                      <a:pt x="10" y="2"/>
                    </a:cubicBezTo>
                    <a:cubicBezTo>
                      <a:pt x="10" y="2"/>
                      <a:pt x="10" y="2"/>
                      <a:pt x="10" y="2"/>
                    </a:cubicBezTo>
                    <a:cubicBezTo>
                      <a:pt x="10" y="3"/>
                      <a:pt x="11" y="3"/>
                      <a:pt x="11" y="4"/>
                    </a:cubicBezTo>
                    <a:cubicBezTo>
                      <a:pt x="12" y="5"/>
                      <a:pt x="12" y="5"/>
                      <a:pt x="12" y="5"/>
                    </a:cubicBezTo>
                    <a:cubicBezTo>
                      <a:pt x="11" y="5"/>
                      <a:pt x="11" y="5"/>
                      <a:pt x="11" y="5"/>
                    </a:cubicBezTo>
                    <a:cubicBezTo>
                      <a:pt x="11" y="5"/>
                      <a:pt x="11" y="4"/>
                      <a:pt x="11" y="4"/>
                    </a:cubicBezTo>
                    <a:cubicBezTo>
                      <a:pt x="11" y="3"/>
                      <a:pt x="11" y="3"/>
                      <a:pt x="11" y="2"/>
                    </a:cubicBezTo>
                    <a:cubicBezTo>
                      <a:pt x="11" y="2"/>
                      <a:pt x="11" y="2"/>
                      <a:pt x="11" y="2"/>
                    </a:cubicBezTo>
                    <a:cubicBezTo>
                      <a:pt x="11" y="2"/>
                      <a:pt x="11" y="2"/>
                      <a:pt x="11" y="2"/>
                    </a:cubicBezTo>
                    <a:cubicBezTo>
                      <a:pt x="12" y="2"/>
                      <a:pt x="12" y="3"/>
                      <a:pt x="12" y="3"/>
                    </a:cubicBezTo>
                    <a:cubicBezTo>
                      <a:pt x="13" y="4"/>
                      <a:pt x="13" y="4"/>
                      <a:pt x="13" y="4"/>
                    </a:cubicBezTo>
                    <a:cubicBezTo>
                      <a:pt x="12" y="5"/>
                      <a:pt x="12" y="5"/>
                      <a:pt x="12" y="5"/>
                    </a:cubicBezTo>
                    <a:cubicBezTo>
                      <a:pt x="12" y="4"/>
                      <a:pt x="12" y="4"/>
                      <a:pt x="12" y="3"/>
                    </a:cubicBezTo>
                    <a:cubicBezTo>
                      <a:pt x="11" y="3"/>
                      <a:pt x="11" y="2"/>
                      <a:pt x="11" y="2"/>
                    </a:cubicBezTo>
                    <a:cubicBezTo>
                      <a:pt x="11" y="1"/>
                      <a:pt x="11" y="1"/>
                      <a:pt x="11" y="1"/>
                    </a:cubicBezTo>
                    <a:cubicBezTo>
                      <a:pt x="11" y="1"/>
                      <a:pt x="12" y="1"/>
                      <a:pt x="12" y="1"/>
                    </a:cubicBezTo>
                    <a:cubicBezTo>
                      <a:pt x="12" y="1"/>
                      <a:pt x="12" y="1"/>
                      <a:pt x="12" y="1"/>
                    </a:cubicBezTo>
                    <a:cubicBezTo>
                      <a:pt x="13" y="3"/>
                      <a:pt x="13" y="3"/>
                      <a:pt x="13" y="3"/>
                    </a:cubicBezTo>
                    <a:cubicBezTo>
                      <a:pt x="14" y="4"/>
                      <a:pt x="14" y="4"/>
                      <a:pt x="14" y="4"/>
                    </a:cubicBezTo>
                    <a:cubicBezTo>
                      <a:pt x="14" y="4"/>
                      <a:pt x="14" y="4"/>
                      <a:pt x="14" y="5"/>
                    </a:cubicBezTo>
                    <a:cubicBezTo>
                      <a:pt x="13" y="5"/>
                      <a:pt x="13" y="5"/>
                      <a:pt x="13" y="4"/>
                    </a:cubicBezTo>
                    <a:cubicBezTo>
                      <a:pt x="12" y="3"/>
                      <a:pt x="12" y="3"/>
                      <a:pt x="12" y="3"/>
                    </a:cubicBezTo>
                    <a:cubicBezTo>
                      <a:pt x="12" y="3"/>
                      <a:pt x="12" y="2"/>
                      <a:pt x="12" y="1"/>
                    </a:cubicBezTo>
                    <a:cubicBezTo>
                      <a:pt x="12" y="1"/>
                      <a:pt x="12" y="1"/>
                      <a:pt x="12" y="1"/>
                    </a:cubicBezTo>
                    <a:cubicBezTo>
                      <a:pt x="12" y="1"/>
                      <a:pt x="12" y="1"/>
                      <a:pt x="12" y="1"/>
                    </a:cubicBezTo>
                    <a:cubicBezTo>
                      <a:pt x="14" y="3"/>
                      <a:pt x="14" y="3"/>
                      <a:pt x="14" y="3"/>
                    </a:cubicBezTo>
                    <a:cubicBezTo>
                      <a:pt x="14" y="3"/>
                      <a:pt x="14" y="3"/>
                      <a:pt x="14" y="3"/>
                    </a:cubicBezTo>
                    <a:cubicBezTo>
                      <a:pt x="13" y="3"/>
                      <a:pt x="13" y="2"/>
                      <a:pt x="13" y="1"/>
                    </a:cubicBezTo>
                    <a:cubicBezTo>
                      <a:pt x="13" y="1"/>
                      <a:pt x="13" y="1"/>
                      <a:pt x="13" y="1"/>
                    </a:cubicBezTo>
                    <a:cubicBezTo>
                      <a:pt x="13" y="1"/>
                      <a:pt x="13" y="1"/>
                      <a:pt x="13" y="1"/>
                    </a:cubicBezTo>
                    <a:cubicBezTo>
                      <a:pt x="13" y="1"/>
                      <a:pt x="14" y="1"/>
                      <a:pt x="14" y="1"/>
                    </a:cubicBezTo>
                    <a:cubicBezTo>
                      <a:pt x="14" y="2"/>
                      <a:pt x="14" y="2"/>
                      <a:pt x="15" y="2"/>
                    </a:cubicBezTo>
                    <a:cubicBezTo>
                      <a:pt x="14" y="2"/>
                      <a:pt x="14" y="2"/>
                      <a:pt x="14" y="2"/>
                    </a:cubicBezTo>
                    <a:cubicBezTo>
                      <a:pt x="14" y="1"/>
                      <a:pt x="14" y="1"/>
                      <a:pt x="14" y="1"/>
                    </a:cubicBezTo>
                    <a:cubicBezTo>
                      <a:pt x="14" y="1"/>
                      <a:pt x="14" y="1"/>
                      <a:pt x="14" y="1"/>
                    </a:cubicBezTo>
                    <a:cubicBezTo>
                      <a:pt x="14" y="1"/>
                      <a:pt x="14" y="1"/>
                      <a:pt x="14" y="1"/>
                    </a:cubicBezTo>
                    <a:cubicBezTo>
                      <a:pt x="15" y="2"/>
                      <a:pt x="15" y="2"/>
                      <a:pt x="15" y="2"/>
                    </a:cubicBezTo>
                    <a:cubicBezTo>
                      <a:pt x="15" y="2"/>
                      <a:pt x="15" y="2"/>
                      <a:pt x="15" y="2"/>
                    </a:cubicBezTo>
                    <a:cubicBezTo>
                      <a:pt x="14" y="0"/>
                      <a:pt x="14" y="0"/>
                      <a:pt x="14" y="0"/>
                    </a:cubicBezTo>
                    <a:cubicBezTo>
                      <a:pt x="14" y="0"/>
                      <a:pt x="14" y="0"/>
                      <a:pt x="14" y="0"/>
                    </a:cubicBezTo>
                    <a:cubicBezTo>
                      <a:pt x="14" y="0"/>
                      <a:pt x="14" y="0"/>
                      <a:pt x="14" y="0"/>
                    </a:cubicBezTo>
                    <a:cubicBezTo>
                      <a:pt x="15" y="0"/>
                      <a:pt x="15" y="0"/>
                      <a:pt x="15" y="0"/>
                    </a:cubicBezTo>
                    <a:cubicBezTo>
                      <a:pt x="15" y="0"/>
                      <a:pt x="15" y="0"/>
                      <a:pt x="15" y="0"/>
                    </a:cubicBezTo>
                    <a:cubicBezTo>
                      <a:pt x="15" y="0"/>
                      <a:pt x="15" y="0"/>
                      <a:pt x="15" y="0"/>
                    </a:cubicBezTo>
                    <a:cubicBezTo>
                      <a:pt x="15" y="2"/>
                      <a:pt x="15" y="2"/>
                      <a:pt x="15" y="2"/>
                    </a:cubicBezTo>
                    <a:cubicBezTo>
                      <a:pt x="15" y="2"/>
                      <a:pt x="15" y="2"/>
                      <a:pt x="15" y="2"/>
                    </a:cubicBezTo>
                    <a:cubicBezTo>
                      <a:pt x="15" y="2"/>
                      <a:pt x="15" y="2"/>
                      <a:pt x="15" y="2"/>
                    </a:cubicBezTo>
                    <a:cubicBezTo>
                      <a:pt x="14" y="1"/>
                      <a:pt x="14" y="1"/>
                      <a:pt x="14" y="1"/>
                    </a:cubicBezTo>
                    <a:cubicBezTo>
                      <a:pt x="14" y="1"/>
                      <a:pt x="14" y="1"/>
                      <a:pt x="14" y="1"/>
                    </a:cubicBezTo>
                    <a:cubicBezTo>
                      <a:pt x="15" y="2"/>
                      <a:pt x="15" y="2"/>
                      <a:pt x="15" y="2"/>
                    </a:cubicBezTo>
                    <a:cubicBezTo>
                      <a:pt x="15" y="2"/>
                      <a:pt x="15" y="2"/>
                      <a:pt x="15" y="2"/>
                    </a:cubicBezTo>
                    <a:cubicBezTo>
                      <a:pt x="15" y="2"/>
                      <a:pt x="15" y="2"/>
                      <a:pt x="14" y="2"/>
                    </a:cubicBezTo>
                    <a:cubicBezTo>
                      <a:pt x="14" y="2"/>
                      <a:pt x="14" y="2"/>
                      <a:pt x="14" y="2"/>
                    </a:cubicBezTo>
                    <a:cubicBezTo>
                      <a:pt x="14" y="2"/>
                      <a:pt x="14" y="2"/>
                      <a:pt x="14" y="2"/>
                    </a:cubicBezTo>
                    <a:cubicBezTo>
                      <a:pt x="14" y="1"/>
                      <a:pt x="13" y="1"/>
                      <a:pt x="13" y="1"/>
                    </a:cubicBezTo>
                    <a:cubicBezTo>
                      <a:pt x="13" y="1"/>
                      <a:pt x="13" y="1"/>
                      <a:pt x="13" y="1"/>
                    </a:cubicBezTo>
                    <a:cubicBezTo>
                      <a:pt x="13" y="2"/>
                      <a:pt x="14" y="2"/>
                      <a:pt x="14" y="3"/>
                    </a:cubicBezTo>
                    <a:cubicBezTo>
                      <a:pt x="14" y="3"/>
                      <a:pt x="14" y="3"/>
                      <a:pt x="14" y="3"/>
                    </a:cubicBezTo>
                    <a:cubicBezTo>
                      <a:pt x="14" y="3"/>
                      <a:pt x="14" y="3"/>
                      <a:pt x="14" y="3"/>
                    </a:cubicBezTo>
                    <a:cubicBezTo>
                      <a:pt x="12" y="2"/>
                      <a:pt x="12" y="2"/>
                      <a:pt x="12" y="2"/>
                    </a:cubicBezTo>
                    <a:cubicBezTo>
                      <a:pt x="12" y="1"/>
                      <a:pt x="12" y="1"/>
                      <a:pt x="12" y="1"/>
                    </a:cubicBezTo>
                    <a:cubicBezTo>
                      <a:pt x="12" y="2"/>
                      <a:pt x="13" y="2"/>
                      <a:pt x="13" y="3"/>
                    </a:cubicBezTo>
                    <a:cubicBezTo>
                      <a:pt x="14" y="4"/>
                      <a:pt x="14" y="4"/>
                      <a:pt x="14" y="4"/>
                    </a:cubicBezTo>
                    <a:cubicBezTo>
                      <a:pt x="13" y="4"/>
                      <a:pt x="13" y="4"/>
                      <a:pt x="13" y="4"/>
                    </a:cubicBezTo>
                    <a:cubicBezTo>
                      <a:pt x="12" y="3"/>
                      <a:pt x="12" y="3"/>
                      <a:pt x="12" y="3"/>
                    </a:cubicBezTo>
                    <a:cubicBezTo>
                      <a:pt x="11" y="2"/>
                      <a:pt x="11" y="2"/>
                      <a:pt x="11" y="2"/>
                    </a:cubicBezTo>
                    <a:cubicBezTo>
                      <a:pt x="12" y="2"/>
                      <a:pt x="12" y="2"/>
                      <a:pt x="12" y="2"/>
                    </a:cubicBezTo>
                    <a:cubicBezTo>
                      <a:pt x="12" y="2"/>
                      <a:pt x="12" y="3"/>
                      <a:pt x="12" y="3"/>
                    </a:cubicBezTo>
                    <a:cubicBezTo>
                      <a:pt x="13" y="3"/>
                      <a:pt x="13" y="4"/>
                      <a:pt x="13" y="5"/>
                    </a:cubicBezTo>
                    <a:cubicBezTo>
                      <a:pt x="13" y="5"/>
                      <a:pt x="13" y="5"/>
                      <a:pt x="13" y="5"/>
                    </a:cubicBezTo>
                    <a:cubicBezTo>
                      <a:pt x="13" y="5"/>
                      <a:pt x="13" y="5"/>
                      <a:pt x="12" y="5"/>
                    </a:cubicBezTo>
                    <a:cubicBezTo>
                      <a:pt x="12" y="5"/>
                      <a:pt x="12" y="5"/>
                      <a:pt x="12" y="5"/>
                    </a:cubicBezTo>
                    <a:cubicBezTo>
                      <a:pt x="12" y="3"/>
                      <a:pt x="12" y="3"/>
                      <a:pt x="12" y="3"/>
                    </a:cubicBezTo>
                    <a:cubicBezTo>
                      <a:pt x="11" y="3"/>
                      <a:pt x="11" y="3"/>
                      <a:pt x="11" y="2"/>
                    </a:cubicBezTo>
                    <a:cubicBezTo>
                      <a:pt x="11" y="2"/>
                      <a:pt x="11" y="2"/>
                      <a:pt x="11" y="2"/>
                    </a:cubicBezTo>
                    <a:cubicBezTo>
                      <a:pt x="11" y="3"/>
                      <a:pt x="11" y="3"/>
                      <a:pt x="12" y="4"/>
                    </a:cubicBezTo>
                    <a:cubicBezTo>
                      <a:pt x="12" y="4"/>
                      <a:pt x="12" y="5"/>
                      <a:pt x="12" y="5"/>
                    </a:cubicBezTo>
                    <a:cubicBezTo>
                      <a:pt x="12" y="6"/>
                      <a:pt x="12" y="6"/>
                      <a:pt x="12" y="6"/>
                    </a:cubicBezTo>
                    <a:cubicBezTo>
                      <a:pt x="12" y="6"/>
                      <a:pt x="11" y="6"/>
                      <a:pt x="11" y="6"/>
                    </a:cubicBezTo>
                    <a:cubicBezTo>
                      <a:pt x="10" y="4"/>
                      <a:pt x="10" y="4"/>
                      <a:pt x="10" y="4"/>
                    </a:cubicBezTo>
                    <a:cubicBezTo>
                      <a:pt x="10" y="4"/>
                      <a:pt x="10" y="3"/>
                      <a:pt x="9" y="3"/>
                    </a:cubicBezTo>
                    <a:cubicBezTo>
                      <a:pt x="10" y="2"/>
                      <a:pt x="10" y="2"/>
                      <a:pt x="10" y="2"/>
                    </a:cubicBezTo>
                    <a:cubicBezTo>
                      <a:pt x="10" y="4"/>
                      <a:pt x="10" y="4"/>
                      <a:pt x="10" y="4"/>
                    </a:cubicBezTo>
                    <a:cubicBezTo>
                      <a:pt x="11" y="5"/>
                      <a:pt x="11" y="5"/>
                      <a:pt x="11" y="5"/>
                    </a:cubicBezTo>
                    <a:cubicBezTo>
                      <a:pt x="10" y="6"/>
                      <a:pt x="10" y="6"/>
                      <a:pt x="10" y="6"/>
                    </a:cubicBezTo>
                    <a:cubicBezTo>
                      <a:pt x="10" y="4"/>
                      <a:pt x="10" y="4"/>
                      <a:pt x="10" y="4"/>
                    </a:cubicBezTo>
                    <a:cubicBezTo>
                      <a:pt x="9" y="3"/>
                      <a:pt x="9" y="3"/>
                      <a:pt x="9" y="3"/>
                    </a:cubicBezTo>
                    <a:cubicBezTo>
                      <a:pt x="9" y="3"/>
                      <a:pt x="9" y="3"/>
                      <a:pt x="9" y="3"/>
                    </a:cubicBezTo>
                    <a:cubicBezTo>
                      <a:pt x="10" y="4"/>
                      <a:pt x="10" y="4"/>
                      <a:pt x="10" y="4"/>
                    </a:cubicBezTo>
                    <a:cubicBezTo>
                      <a:pt x="11" y="5"/>
                      <a:pt x="11" y="5"/>
                      <a:pt x="11" y="5"/>
                    </a:cubicBezTo>
                    <a:cubicBezTo>
                      <a:pt x="11" y="6"/>
                      <a:pt x="11" y="6"/>
                      <a:pt x="11" y="6"/>
                    </a:cubicBezTo>
                    <a:cubicBezTo>
                      <a:pt x="11" y="6"/>
                      <a:pt x="11" y="6"/>
                      <a:pt x="11" y="6"/>
                    </a:cubicBezTo>
                    <a:cubicBezTo>
                      <a:pt x="10" y="6"/>
                      <a:pt x="10" y="6"/>
                      <a:pt x="10" y="6"/>
                    </a:cubicBezTo>
                    <a:cubicBezTo>
                      <a:pt x="10" y="5"/>
                      <a:pt x="9" y="5"/>
                      <a:pt x="9" y="4"/>
                    </a:cubicBezTo>
                    <a:cubicBezTo>
                      <a:pt x="8" y="4"/>
                      <a:pt x="8" y="4"/>
                      <a:pt x="8" y="4"/>
                    </a:cubicBezTo>
                    <a:cubicBezTo>
                      <a:pt x="8" y="3"/>
                      <a:pt x="8" y="3"/>
                      <a:pt x="8" y="3"/>
                    </a:cubicBezTo>
                    <a:cubicBezTo>
                      <a:pt x="9" y="3"/>
                      <a:pt x="9" y="3"/>
                      <a:pt x="9" y="3"/>
                    </a:cubicBezTo>
                    <a:cubicBezTo>
                      <a:pt x="9" y="3"/>
                      <a:pt x="9" y="4"/>
                      <a:pt x="9" y="4"/>
                    </a:cubicBezTo>
                    <a:cubicBezTo>
                      <a:pt x="9" y="5"/>
                      <a:pt x="9" y="5"/>
                      <a:pt x="10" y="6"/>
                    </a:cubicBezTo>
                    <a:cubicBezTo>
                      <a:pt x="10" y="6"/>
                      <a:pt x="10" y="6"/>
                      <a:pt x="10" y="6"/>
                    </a:cubicBezTo>
                    <a:cubicBezTo>
                      <a:pt x="10" y="6"/>
                      <a:pt x="10" y="7"/>
                      <a:pt x="10" y="7"/>
                    </a:cubicBezTo>
                    <a:cubicBezTo>
                      <a:pt x="9" y="7"/>
                      <a:pt x="9" y="7"/>
                      <a:pt x="9" y="7"/>
                    </a:cubicBezTo>
                    <a:cubicBezTo>
                      <a:pt x="8" y="6"/>
                      <a:pt x="8" y="5"/>
                      <a:pt x="7" y="4"/>
                    </a:cubicBezTo>
                    <a:cubicBezTo>
                      <a:pt x="8" y="4"/>
                      <a:pt x="8" y="4"/>
                      <a:pt x="8" y="4"/>
                    </a:cubicBezTo>
                    <a:cubicBezTo>
                      <a:pt x="8" y="4"/>
                      <a:pt x="8" y="4"/>
                      <a:pt x="8" y="5"/>
                    </a:cubicBezTo>
                    <a:cubicBezTo>
                      <a:pt x="8" y="5"/>
                      <a:pt x="9" y="6"/>
                      <a:pt x="9" y="6"/>
                    </a:cubicBezTo>
                    <a:cubicBezTo>
                      <a:pt x="9" y="6"/>
                      <a:pt x="9" y="7"/>
                      <a:pt x="9" y="7"/>
                    </a:cubicBezTo>
                    <a:cubicBezTo>
                      <a:pt x="8" y="7"/>
                      <a:pt x="8" y="7"/>
                      <a:pt x="8" y="6"/>
                    </a:cubicBezTo>
                    <a:cubicBezTo>
                      <a:pt x="7" y="6"/>
                      <a:pt x="7" y="5"/>
                      <a:pt x="6" y="4"/>
                    </a:cubicBezTo>
                    <a:cubicBezTo>
                      <a:pt x="7" y="4"/>
                      <a:pt x="7" y="4"/>
                      <a:pt x="7" y="4"/>
                    </a:cubicBezTo>
                    <a:cubicBezTo>
                      <a:pt x="7" y="4"/>
                      <a:pt x="7" y="5"/>
                      <a:pt x="7" y="5"/>
                    </a:cubicBezTo>
                    <a:cubicBezTo>
                      <a:pt x="8" y="7"/>
                      <a:pt x="8" y="7"/>
                      <a:pt x="8" y="7"/>
                    </a:cubicBezTo>
                    <a:cubicBezTo>
                      <a:pt x="7" y="7"/>
                      <a:pt x="7" y="7"/>
                      <a:pt x="7" y="7"/>
                    </a:cubicBezTo>
                    <a:cubicBezTo>
                      <a:pt x="6" y="5"/>
                      <a:pt x="6" y="5"/>
                      <a:pt x="6" y="5"/>
                    </a:cubicBezTo>
                    <a:cubicBezTo>
                      <a:pt x="5" y="4"/>
                      <a:pt x="5" y="4"/>
                      <a:pt x="5" y="4"/>
                    </a:cubicBezTo>
                    <a:cubicBezTo>
                      <a:pt x="6" y="4"/>
                      <a:pt x="6" y="4"/>
                      <a:pt x="6" y="4"/>
                    </a:cubicBezTo>
                    <a:cubicBezTo>
                      <a:pt x="6" y="4"/>
                      <a:pt x="6" y="4"/>
                      <a:pt x="6" y="5"/>
                    </a:cubicBezTo>
                    <a:cubicBezTo>
                      <a:pt x="6" y="5"/>
                      <a:pt x="7" y="6"/>
                      <a:pt x="7" y="6"/>
                    </a:cubicBezTo>
                    <a:cubicBezTo>
                      <a:pt x="7" y="6"/>
                      <a:pt x="7" y="7"/>
                      <a:pt x="7" y="7"/>
                    </a:cubicBezTo>
                    <a:cubicBezTo>
                      <a:pt x="6" y="7"/>
                      <a:pt x="6" y="7"/>
                      <a:pt x="6" y="7"/>
                    </a:cubicBezTo>
                    <a:cubicBezTo>
                      <a:pt x="5" y="6"/>
                      <a:pt x="5" y="5"/>
                      <a:pt x="4" y="4"/>
                    </a:cubicBezTo>
                    <a:cubicBezTo>
                      <a:pt x="5" y="4"/>
                      <a:pt x="5" y="4"/>
                      <a:pt x="5" y="4"/>
                    </a:cubicBezTo>
                    <a:cubicBezTo>
                      <a:pt x="5" y="4"/>
                      <a:pt x="5" y="4"/>
                      <a:pt x="5" y="5"/>
                    </a:cubicBezTo>
                    <a:cubicBezTo>
                      <a:pt x="5" y="5"/>
                      <a:pt x="6" y="6"/>
                      <a:pt x="6" y="6"/>
                    </a:cubicBezTo>
                    <a:cubicBezTo>
                      <a:pt x="6" y="7"/>
                      <a:pt x="6" y="7"/>
                      <a:pt x="6" y="7"/>
                    </a:cubicBezTo>
                    <a:cubicBezTo>
                      <a:pt x="6" y="7"/>
                      <a:pt x="6" y="7"/>
                      <a:pt x="5" y="7"/>
                    </a:cubicBezTo>
                    <a:cubicBezTo>
                      <a:pt x="3" y="4"/>
                      <a:pt x="3" y="4"/>
                      <a:pt x="3" y="4"/>
                    </a:cubicBezTo>
                    <a:cubicBezTo>
                      <a:pt x="3" y="4"/>
                      <a:pt x="3" y="4"/>
                      <a:pt x="3" y="4"/>
                    </a:cubicBezTo>
                    <a:cubicBezTo>
                      <a:pt x="4" y="5"/>
                      <a:pt x="4" y="5"/>
                      <a:pt x="4" y="6"/>
                    </a:cubicBezTo>
                    <a:cubicBezTo>
                      <a:pt x="4" y="6"/>
                      <a:pt x="4" y="6"/>
                      <a:pt x="4" y="6"/>
                    </a:cubicBezTo>
                    <a:cubicBezTo>
                      <a:pt x="4" y="6"/>
                      <a:pt x="4" y="6"/>
                      <a:pt x="4" y="6"/>
                    </a:cubicBezTo>
                    <a:cubicBezTo>
                      <a:pt x="3" y="6"/>
                      <a:pt x="2" y="5"/>
                      <a:pt x="2" y="4"/>
                    </a:cubicBezTo>
                    <a:cubicBezTo>
                      <a:pt x="2" y="4"/>
                      <a:pt x="2" y="4"/>
                      <a:pt x="2" y="4"/>
                    </a:cubicBezTo>
                    <a:cubicBezTo>
                      <a:pt x="2" y="4"/>
                      <a:pt x="3" y="5"/>
                      <a:pt x="3" y="5"/>
                    </a:cubicBezTo>
                    <a:cubicBezTo>
                      <a:pt x="3" y="6"/>
                      <a:pt x="3" y="6"/>
                      <a:pt x="4" y="7"/>
                    </a:cubicBezTo>
                    <a:cubicBezTo>
                      <a:pt x="4" y="7"/>
                      <a:pt x="4" y="7"/>
                      <a:pt x="3" y="7"/>
                    </a:cubicBezTo>
                    <a:cubicBezTo>
                      <a:pt x="3" y="7"/>
                      <a:pt x="3" y="7"/>
                      <a:pt x="3" y="7"/>
                    </a:cubicBezTo>
                    <a:cubicBezTo>
                      <a:pt x="3" y="7"/>
                      <a:pt x="3" y="7"/>
                      <a:pt x="2" y="6"/>
                    </a:cubicBezTo>
                    <a:cubicBezTo>
                      <a:pt x="1" y="6"/>
                      <a:pt x="1" y="6"/>
                      <a:pt x="1" y="6"/>
                    </a:cubicBezTo>
                    <a:cubicBezTo>
                      <a:pt x="1" y="4"/>
                      <a:pt x="1" y="4"/>
                      <a:pt x="1" y="4"/>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12" name="Group 126"/>
            <p:cNvGrpSpPr>
              <a:grpSpLocks noChangeAspect="1"/>
            </p:cNvGrpSpPr>
            <p:nvPr/>
          </p:nvGrpSpPr>
          <p:grpSpPr bwMode="auto">
            <a:xfrm>
              <a:off x="8208529" y="5195935"/>
              <a:ext cx="511652" cy="518636"/>
              <a:chOff x="2575" y="3469"/>
              <a:chExt cx="293" cy="297"/>
            </a:xfrm>
            <a:solidFill>
              <a:schemeClr val="bg1">
                <a:lumMod val="50000"/>
              </a:schemeClr>
            </a:solidFill>
          </p:grpSpPr>
          <p:sp>
            <p:nvSpPr>
              <p:cNvPr id="213" name="Freeform 127"/>
              <p:cNvSpPr/>
              <p:nvPr/>
            </p:nvSpPr>
            <p:spPr bwMode="auto">
              <a:xfrm>
                <a:off x="2742" y="3500"/>
                <a:ext cx="126" cy="181"/>
              </a:xfrm>
              <a:custGeom>
                <a:avLst/>
                <a:gdLst>
                  <a:gd name="T0" fmla="*/ 21 w 28"/>
                  <a:gd name="T1" fmla="*/ 0 h 40"/>
                  <a:gd name="T2" fmla="*/ 10 w 28"/>
                  <a:gd name="T3" fmla="*/ 19 h 40"/>
                  <a:gd name="T4" fmla="*/ 7 w 28"/>
                  <a:gd name="T5" fmla="*/ 24 h 40"/>
                  <a:gd name="T6" fmla="*/ 4 w 28"/>
                  <a:gd name="T7" fmla="*/ 29 h 40"/>
                  <a:gd name="T8" fmla="*/ 2 w 28"/>
                  <a:gd name="T9" fmla="*/ 34 h 40"/>
                  <a:gd name="T10" fmla="*/ 2 w 28"/>
                  <a:gd name="T11" fmla="*/ 36 h 40"/>
                  <a:gd name="T12" fmla="*/ 1 w 28"/>
                  <a:gd name="T13" fmla="*/ 39 h 40"/>
                  <a:gd name="T14" fmla="*/ 0 w 28"/>
                  <a:gd name="T15" fmla="*/ 38 h 40"/>
                  <a:gd name="T16" fmla="*/ 10 w 28"/>
                  <a:gd name="T17" fmla="*/ 30 h 40"/>
                  <a:gd name="T18" fmla="*/ 18 w 28"/>
                  <a:gd name="T19" fmla="*/ 19 h 40"/>
                  <a:gd name="T20" fmla="*/ 22 w 28"/>
                  <a:gd name="T21" fmla="*/ 14 h 40"/>
                  <a:gd name="T22" fmla="*/ 25 w 28"/>
                  <a:gd name="T23" fmla="*/ 8 h 40"/>
                  <a:gd name="T24" fmla="*/ 27 w 28"/>
                  <a:gd name="T25" fmla="*/ 6 h 40"/>
                  <a:gd name="T26" fmla="*/ 27 w 28"/>
                  <a:gd name="T27" fmla="*/ 3 h 40"/>
                  <a:gd name="T28" fmla="*/ 24 w 28"/>
                  <a:gd name="T29" fmla="*/ 1 h 40"/>
                  <a:gd name="T30" fmla="*/ 22 w 28"/>
                  <a:gd name="T31" fmla="*/ 1 h 40"/>
                  <a:gd name="T32" fmla="*/ 25 w 28"/>
                  <a:gd name="T33" fmla="*/ 0 h 40"/>
                  <a:gd name="T34" fmla="*/ 27 w 28"/>
                  <a:gd name="T35" fmla="*/ 2 h 40"/>
                  <a:gd name="T36" fmla="*/ 28 w 28"/>
                  <a:gd name="T37" fmla="*/ 6 h 40"/>
                  <a:gd name="T38" fmla="*/ 26 w 28"/>
                  <a:gd name="T39" fmla="*/ 9 h 40"/>
                  <a:gd name="T40" fmla="*/ 23 w 28"/>
                  <a:gd name="T41" fmla="*/ 14 h 40"/>
                  <a:gd name="T42" fmla="*/ 19 w 28"/>
                  <a:gd name="T43" fmla="*/ 20 h 40"/>
                  <a:gd name="T44" fmla="*/ 11 w 28"/>
                  <a:gd name="T45" fmla="*/ 31 h 40"/>
                  <a:gd name="T46" fmla="*/ 1 w 28"/>
                  <a:gd name="T47" fmla="*/ 40 h 40"/>
                  <a:gd name="T48" fmla="*/ 1 w 28"/>
                  <a:gd name="T49" fmla="*/ 40 h 40"/>
                  <a:gd name="T50" fmla="*/ 0 w 28"/>
                  <a:gd name="T51" fmla="*/ 39 h 40"/>
                  <a:gd name="T52" fmla="*/ 0 w 28"/>
                  <a:gd name="T53" fmla="*/ 39 h 40"/>
                  <a:gd name="T54" fmla="*/ 0 w 28"/>
                  <a:gd name="T55" fmla="*/ 36 h 40"/>
                  <a:gd name="T56" fmla="*/ 1 w 28"/>
                  <a:gd name="T57" fmla="*/ 33 h 40"/>
                  <a:gd name="T58" fmla="*/ 3 w 28"/>
                  <a:gd name="T59" fmla="*/ 28 h 40"/>
                  <a:gd name="T60" fmla="*/ 6 w 28"/>
                  <a:gd name="T61" fmla="*/ 23 h 40"/>
                  <a:gd name="T62" fmla="*/ 9 w 28"/>
                  <a:gd name="T63" fmla="*/ 19 h 40"/>
                  <a:gd name="T64" fmla="*/ 21 w 28"/>
                  <a:gd name="T6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40">
                    <a:moveTo>
                      <a:pt x="21" y="0"/>
                    </a:moveTo>
                    <a:cubicBezTo>
                      <a:pt x="10" y="19"/>
                      <a:pt x="10" y="19"/>
                      <a:pt x="10" y="19"/>
                    </a:cubicBezTo>
                    <a:cubicBezTo>
                      <a:pt x="9" y="21"/>
                      <a:pt x="8" y="22"/>
                      <a:pt x="7" y="24"/>
                    </a:cubicBezTo>
                    <a:cubicBezTo>
                      <a:pt x="6" y="25"/>
                      <a:pt x="5" y="27"/>
                      <a:pt x="4" y="29"/>
                    </a:cubicBezTo>
                    <a:cubicBezTo>
                      <a:pt x="3" y="30"/>
                      <a:pt x="3" y="32"/>
                      <a:pt x="2" y="34"/>
                    </a:cubicBezTo>
                    <a:cubicBezTo>
                      <a:pt x="2" y="35"/>
                      <a:pt x="2" y="35"/>
                      <a:pt x="2" y="36"/>
                    </a:cubicBezTo>
                    <a:cubicBezTo>
                      <a:pt x="1" y="37"/>
                      <a:pt x="1" y="38"/>
                      <a:pt x="1" y="39"/>
                    </a:cubicBezTo>
                    <a:cubicBezTo>
                      <a:pt x="0" y="38"/>
                      <a:pt x="0" y="38"/>
                      <a:pt x="0" y="38"/>
                    </a:cubicBezTo>
                    <a:cubicBezTo>
                      <a:pt x="4" y="37"/>
                      <a:pt x="7" y="34"/>
                      <a:pt x="10" y="30"/>
                    </a:cubicBezTo>
                    <a:cubicBezTo>
                      <a:pt x="13" y="27"/>
                      <a:pt x="15" y="23"/>
                      <a:pt x="18" y="19"/>
                    </a:cubicBezTo>
                    <a:cubicBezTo>
                      <a:pt x="22" y="14"/>
                      <a:pt x="22" y="14"/>
                      <a:pt x="22" y="14"/>
                    </a:cubicBezTo>
                    <a:cubicBezTo>
                      <a:pt x="23" y="12"/>
                      <a:pt x="24" y="10"/>
                      <a:pt x="25" y="8"/>
                    </a:cubicBezTo>
                    <a:cubicBezTo>
                      <a:pt x="26" y="7"/>
                      <a:pt x="27" y="7"/>
                      <a:pt x="27" y="6"/>
                    </a:cubicBezTo>
                    <a:cubicBezTo>
                      <a:pt x="27" y="5"/>
                      <a:pt x="28" y="3"/>
                      <a:pt x="27" y="3"/>
                    </a:cubicBezTo>
                    <a:cubicBezTo>
                      <a:pt x="26" y="2"/>
                      <a:pt x="25" y="1"/>
                      <a:pt x="24" y="1"/>
                    </a:cubicBezTo>
                    <a:cubicBezTo>
                      <a:pt x="24" y="0"/>
                      <a:pt x="22" y="0"/>
                      <a:pt x="22" y="1"/>
                    </a:cubicBezTo>
                    <a:cubicBezTo>
                      <a:pt x="22" y="0"/>
                      <a:pt x="24" y="0"/>
                      <a:pt x="25" y="0"/>
                    </a:cubicBezTo>
                    <a:cubicBezTo>
                      <a:pt x="26" y="1"/>
                      <a:pt x="27" y="1"/>
                      <a:pt x="27" y="2"/>
                    </a:cubicBezTo>
                    <a:cubicBezTo>
                      <a:pt x="28" y="3"/>
                      <a:pt x="28" y="5"/>
                      <a:pt x="28" y="6"/>
                    </a:cubicBezTo>
                    <a:cubicBezTo>
                      <a:pt x="27" y="7"/>
                      <a:pt x="27" y="8"/>
                      <a:pt x="26" y="9"/>
                    </a:cubicBezTo>
                    <a:cubicBezTo>
                      <a:pt x="25" y="11"/>
                      <a:pt x="24" y="13"/>
                      <a:pt x="23" y="14"/>
                    </a:cubicBezTo>
                    <a:cubicBezTo>
                      <a:pt x="19" y="20"/>
                      <a:pt x="19" y="20"/>
                      <a:pt x="19" y="20"/>
                    </a:cubicBezTo>
                    <a:cubicBezTo>
                      <a:pt x="17" y="24"/>
                      <a:pt x="14" y="27"/>
                      <a:pt x="11" y="31"/>
                    </a:cubicBezTo>
                    <a:cubicBezTo>
                      <a:pt x="9" y="35"/>
                      <a:pt x="5" y="38"/>
                      <a:pt x="1" y="40"/>
                    </a:cubicBezTo>
                    <a:cubicBezTo>
                      <a:pt x="1" y="40"/>
                      <a:pt x="1" y="40"/>
                      <a:pt x="1" y="40"/>
                    </a:cubicBezTo>
                    <a:cubicBezTo>
                      <a:pt x="0" y="40"/>
                      <a:pt x="0" y="40"/>
                      <a:pt x="0" y="39"/>
                    </a:cubicBezTo>
                    <a:cubicBezTo>
                      <a:pt x="0" y="39"/>
                      <a:pt x="0" y="39"/>
                      <a:pt x="0" y="39"/>
                    </a:cubicBezTo>
                    <a:cubicBezTo>
                      <a:pt x="0" y="38"/>
                      <a:pt x="0" y="37"/>
                      <a:pt x="0" y="36"/>
                    </a:cubicBezTo>
                    <a:cubicBezTo>
                      <a:pt x="0" y="35"/>
                      <a:pt x="0" y="34"/>
                      <a:pt x="1" y="33"/>
                    </a:cubicBezTo>
                    <a:cubicBezTo>
                      <a:pt x="1" y="31"/>
                      <a:pt x="2" y="30"/>
                      <a:pt x="3" y="28"/>
                    </a:cubicBezTo>
                    <a:cubicBezTo>
                      <a:pt x="4" y="26"/>
                      <a:pt x="5" y="25"/>
                      <a:pt x="6" y="23"/>
                    </a:cubicBezTo>
                    <a:cubicBezTo>
                      <a:pt x="7" y="22"/>
                      <a:pt x="8" y="20"/>
                      <a:pt x="9" y="19"/>
                    </a:cubicBezTo>
                    <a:cubicBezTo>
                      <a:pt x="13" y="12"/>
                      <a:pt x="17" y="6"/>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4" name="Freeform 128"/>
              <p:cNvSpPr/>
              <p:nvPr/>
            </p:nvSpPr>
            <p:spPr bwMode="auto">
              <a:xfrm>
                <a:off x="2832" y="3514"/>
                <a:ext cx="27" cy="18"/>
              </a:xfrm>
              <a:custGeom>
                <a:avLst/>
                <a:gdLst>
                  <a:gd name="T0" fmla="*/ 0 w 6"/>
                  <a:gd name="T1" fmla="*/ 0 h 4"/>
                  <a:gd name="T2" fmla="*/ 1 w 6"/>
                  <a:gd name="T3" fmla="*/ 0 h 4"/>
                  <a:gd name="T4" fmla="*/ 4 w 6"/>
                  <a:gd name="T5" fmla="*/ 1 h 4"/>
                  <a:gd name="T6" fmla="*/ 6 w 6"/>
                  <a:gd name="T7" fmla="*/ 3 h 4"/>
                  <a:gd name="T8" fmla="*/ 6 w 6"/>
                  <a:gd name="T9" fmla="*/ 4 h 4"/>
                  <a:gd name="T10" fmla="*/ 5 w 6"/>
                  <a:gd name="T11" fmla="*/ 3 h 4"/>
                  <a:gd name="T12" fmla="*/ 3 w 6"/>
                  <a:gd name="T13" fmla="*/ 2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0"/>
                    </a:moveTo>
                    <a:cubicBezTo>
                      <a:pt x="0" y="0"/>
                      <a:pt x="0" y="0"/>
                      <a:pt x="1" y="0"/>
                    </a:cubicBezTo>
                    <a:cubicBezTo>
                      <a:pt x="2" y="0"/>
                      <a:pt x="3" y="1"/>
                      <a:pt x="4" y="1"/>
                    </a:cubicBezTo>
                    <a:cubicBezTo>
                      <a:pt x="4" y="2"/>
                      <a:pt x="5" y="2"/>
                      <a:pt x="6" y="3"/>
                    </a:cubicBezTo>
                    <a:cubicBezTo>
                      <a:pt x="6" y="4"/>
                      <a:pt x="6" y="4"/>
                      <a:pt x="6" y="4"/>
                    </a:cubicBezTo>
                    <a:cubicBezTo>
                      <a:pt x="6" y="4"/>
                      <a:pt x="6" y="4"/>
                      <a:pt x="5" y="3"/>
                    </a:cubicBezTo>
                    <a:cubicBezTo>
                      <a:pt x="5" y="3"/>
                      <a:pt x="4" y="2"/>
                      <a:pt x="3" y="2"/>
                    </a:cubicBezTo>
                    <a:cubicBezTo>
                      <a:pt x="2"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5" name="Freeform 129"/>
              <p:cNvSpPr/>
              <p:nvPr/>
            </p:nvSpPr>
            <p:spPr bwMode="auto">
              <a:xfrm>
                <a:off x="2823" y="3523"/>
                <a:ext cx="36" cy="18"/>
              </a:xfrm>
              <a:custGeom>
                <a:avLst/>
                <a:gdLst>
                  <a:gd name="T0" fmla="*/ 0 w 8"/>
                  <a:gd name="T1" fmla="*/ 0 h 4"/>
                  <a:gd name="T2" fmla="*/ 1 w 8"/>
                  <a:gd name="T3" fmla="*/ 0 h 4"/>
                  <a:gd name="T4" fmla="*/ 2 w 8"/>
                  <a:gd name="T5" fmla="*/ 0 h 4"/>
                  <a:gd name="T6" fmla="*/ 5 w 8"/>
                  <a:gd name="T7" fmla="*/ 1 h 4"/>
                  <a:gd name="T8" fmla="*/ 8 w 8"/>
                  <a:gd name="T9" fmla="*/ 4 h 4"/>
                  <a:gd name="T10" fmla="*/ 6 w 8"/>
                  <a:gd name="T11" fmla="*/ 4 h 4"/>
                  <a:gd name="T12" fmla="*/ 4 w 8"/>
                  <a:gd name="T13" fmla="*/ 2 h 4"/>
                  <a:gd name="T14" fmla="*/ 2 w 8"/>
                  <a:gd name="T15" fmla="*/ 0 h 4"/>
                  <a:gd name="T16" fmla="*/ 0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0" y="0"/>
                    </a:moveTo>
                    <a:cubicBezTo>
                      <a:pt x="0" y="0"/>
                      <a:pt x="0" y="0"/>
                      <a:pt x="1" y="0"/>
                    </a:cubicBezTo>
                    <a:cubicBezTo>
                      <a:pt x="1" y="0"/>
                      <a:pt x="1" y="0"/>
                      <a:pt x="2" y="0"/>
                    </a:cubicBezTo>
                    <a:cubicBezTo>
                      <a:pt x="3" y="0"/>
                      <a:pt x="4" y="0"/>
                      <a:pt x="5" y="1"/>
                    </a:cubicBezTo>
                    <a:cubicBezTo>
                      <a:pt x="6" y="3"/>
                      <a:pt x="8" y="4"/>
                      <a:pt x="8" y="4"/>
                    </a:cubicBezTo>
                    <a:cubicBezTo>
                      <a:pt x="8" y="4"/>
                      <a:pt x="7" y="4"/>
                      <a:pt x="6" y="4"/>
                    </a:cubicBezTo>
                    <a:cubicBezTo>
                      <a:pt x="6" y="3"/>
                      <a:pt x="5" y="2"/>
                      <a:pt x="4" y="2"/>
                    </a:cubicBezTo>
                    <a:cubicBezTo>
                      <a:pt x="3" y="1"/>
                      <a:pt x="2" y="1"/>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6" name="Freeform 130"/>
              <p:cNvSpPr/>
              <p:nvPr/>
            </p:nvSpPr>
            <p:spPr bwMode="auto">
              <a:xfrm>
                <a:off x="2751" y="3627"/>
                <a:ext cx="32" cy="22"/>
              </a:xfrm>
              <a:custGeom>
                <a:avLst/>
                <a:gdLst>
                  <a:gd name="T0" fmla="*/ 0 w 7"/>
                  <a:gd name="T1" fmla="*/ 1 h 5"/>
                  <a:gd name="T2" fmla="*/ 2 w 7"/>
                  <a:gd name="T3" fmla="*/ 0 h 5"/>
                  <a:gd name="T4" fmla="*/ 3 w 7"/>
                  <a:gd name="T5" fmla="*/ 0 h 5"/>
                  <a:gd name="T6" fmla="*/ 3 w 7"/>
                  <a:gd name="T7" fmla="*/ 0 h 5"/>
                  <a:gd name="T8" fmla="*/ 3 w 7"/>
                  <a:gd name="T9" fmla="*/ 2 h 5"/>
                  <a:gd name="T10" fmla="*/ 3 w 7"/>
                  <a:gd name="T11" fmla="*/ 3 h 5"/>
                  <a:gd name="T12" fmla="*/ 2 w 7"/>
                  <a:gd name="T13" fmla="*/ 3 h 5"/>
                  <a:gd name="T14" fmla="*/ 3 w 7"/>
                  <a:gd name="T15" fmla="*/ 2 h 5"/>
                  <a:gd name="T16" fmla="*/ 4 w 7"/>
                  <a:gd name="T17" fmla="*/ 1 h 5"/>
                  <a:gd name="T18" fmla="*/ 4 w 7"/>
                  <a:gd name="T19" fmla="*/ 1 h 5"/>
                  <a:gd name="T20" fmla="*/ 5 w 7"/>
                  <a:gd name="T21" fmla="*/ 2 h 5"/>
                  <a:gd name="T22" fmla="*/ 5 w 7"/>
                  <a:gd name="T23" fmla="*/ 3 h 5"/>
                  <a:gd name="T24" fmla="*/ 5 w 7"/>
                  <a:gd name="T25" fmla="*/ 3 h 5"/>
                  <a:gd name="T26" fmla="*/ 5 w 7"/>
                  <a:gd name="T27" fmla="*/ 5 h 5"/>
                  <a:gd name="T28" fmla="*/ 4 w 7"/>
                  <a:gd name="T29" fmla="*/ 5 h 5"/>
                  <a:gd name="T30" fmla="*/ 4 w 7"/>
                  <a:gd name="T31" fmla="*/ 5 h 5"/>
                  <a:gd name="T32" fmla="*/ 4 w 7"/>
                  <a:gd name="T33" fmla="*/ 4 h 5"/>
                  <a:gd name="T34" fmla="*/ 4 w 7"/>
                  <a:gd name="T35" fmla="*/ 4 h 5"/>
                  <a:gd name="T36" fmla="*/ 5 w 7"/>
                  <a:gd name="T37" fmla="*/ 4 h 5"/>
                  <a:gd name="T38" fmla="*/ 6 w 7"/>
                  <a:gd name="T39" fmla="*/ 3 h 5"/>
                  <a:gd name="T40" fmla="*/ 7 w 7"/>
                  <a:gd name="T41" fmla="*/ 4 h 5"/>
                  <a:gd name="T42" fmla="*/ 6 w 7"/>
                  <a:gd name="T43" fmla="*/ 5 h 5"/>
                  <a:gd name="T44" fmla="*/ 6 w 7"/>
                  <a:gd name="T45" fmla="*/ 4 h 5"/>
                  <a:gd name="T46" fmla="*/ 6 w 7"/>
                  <a:gd name="T47" fmla="*/ 4 h 5"/>
                  <a:gd name="T48" fmla="*/ 5 w 7"/>
                  <a:gd name="T49" fmla="*/ 4 h 5"/>
                  <a:gd name="T50" fmla="*/ 5 w 7"/>
                  <a:gd name="T51" fmla="*/ 5 h 5"/>
                  <a:gd name="T52" fmla="*/ 4 w 7"/>
                  <a:gd name="T53" fmla="*/ 5 h 5"/>
                  <a:gd name="T54" fmla="*/ 4 w 7"/>
                  <a:gd name="T55" fmla="*/ 4 h 5"/>
                  <a:gd name="T56" fmla="*/ 4 w 7"/>
                  <a:gd name="T57" fmla="*/ 4 h 5"/>
                  <a:gd name="T58" fmla="*/ 4 w 7"/>
                  <a:gd name="T59" fmla="*/ 3 h 5"/>
                  <a:gd name="T60" fmla="*/ 4 w 7"/>
                  <a:gd name="T61" fmla="*/ 2 h 5"/>
                  <a:gd name="T62" fmla="*/ 4 w 7"/>
                  <a:gd name="T63" fmla="*/ 2 h 5"/>
                  <a:gd name="T64" fmla="*/ 4 w 7"/>
                  <a:gd name="T65" fmla="*/ 2 h 5"/>
                  <a:gd name="T66" fmla="*/ 4 w 7"/>
                  <a:gd name="T67" fmla="*/ 2 h 5"/>
                  <a:gd name="T68" fmla="*/ 4 w 7"/>
                  <a:gd name="T69" fmla="*/ 3 h 5"/>
                  <a:gd name="T70" fmla="*/ 3 w 7"/>
                  <a:gd name="T71" fmla="*/ 3 h 5"/>
                  <a:gd name="T72" fmla="*/ 2 w 7"/>
                  <a:gd name="T73" fmla="*/ 3 h 5"/>
                  <a:gd name="T74" fmla="*/ 2 w 7"/>
                  <a:gd name="T75" fmla="*/ 3 h 5"/>
                  <a:gd name="T76" fmla="*/ 2 w 7"/>
                  <a:gd name="T77" fmla="*/ 1 h 5"/>
                  <a:gd name="T78" fmla="*/ 3 w 7"/>
                  <a:gd name="T79" fmla="*/ 1 h 5"/>
                  <a:gd name="T80" fmla="*/ 0 w 7"/>
                  <a:gd name="T8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 h="5">
                    <a:moveTo>
                      <a:pt x="0" y="1"/>
                    </a:moveTo>
                    <a:cubicBezTo>
                      <a:pt x="1" y="1"/>
                      <a:pt x="2" y="1"/>
                      <a:pt x="2" y="0"/>
                    </a:cubicBezTo>
                    <a:cubicBezTo>
                      <a:pt x="3" y="0"/>
                      <a:pt x="3" y="0"/>
                      <a:pt x="3" y="0"/>
                    </a:cubicBezTo>
                    <a:cubicBezTo>
                      <a:pt x="3" y="0"/>
                      <a:pt x="3" y="0"/>
                      <a:pt x="3" y="0"/>
                    </a:cubicBezTo>
                    <a:cubicBezTo>
                      <a:pt x="3" y="1"/>
                      <a:pt x="3" y="1"/>
                      <a:pt x="3" y="2"/>
                    </a:cubicBezTo>
                    <a:cubicBezTo>
                      <a:pt x="3" y="2"/>
                      <a:pt x="3" y="3"/>
                      <a:pt x="3" y="3"/>
                    </a:cubicBezTo>
                    <a:cubicBezTo>
                      <a:pt x="2" y="3"/>
                      <a:pt x="2" y="3"/>
                      <a:pt x="2" y="3"/>
                    </a:cubicBezTo>
                    <a:cubicBezTo>
                      <a:pt x="2" y="3"/>
                      <a:pt x="3" y="2"/>
                      <a:pt x="3" y="2"/>
                    </a:cubicBezTo>
                    <a:cubicBezTo>
                      <a:pt x="3" y="2"/>
                      <a:pt x="4" y="2"/>
                      <a:pt x="4" y="1"/>
                    </a:cubicBezTo>
                    <a:cubicBezTo>
                      <a:pt x="4" y="1"/>
                      <a:pt x="4" y="1"/>
                      <a:pt x="4" y="1"/>
                    </a:cubicBezTo>
                    <a:cubicBezTo>
                      <a:pt x="5" y="1"/>
                      <a:pt x="5" y="1"/>
                      <a:pt x="5" y="2"/>
                    </a:cubicBezTo>
                    <a:cubicBezTo>
                      <a:pt x="5" y="2"/>
                      <a:pt x="5" y="2"/>
                      <a:pt x="5" y="3"/>
                    </a:cubicBezTo>
                    <a:cubicBezTo>
                      <a:pt x="5" y="3"/>
                      <a:pt x="5" y="3"/>
                      <a:pt x="5" y="3"/>
                    </a:cubicBezTo>
                    <a:cubicBezTo>
                      <a:pt x="5" y="4"/>
                      <a:pt x="5" y="4"/>
                      <a:pt x="5" y="5"/>
                    </a:cubicBezTo>
                    <a:cubicBezTo>
                      <a:pt x="4" y="5"/>
                      <a:pt x="4" y="5"/>
                      <a:pt x="4" y="5"/>
                    </a:cubicBezTo>
                    <a:cubicBezTo>
                      <a:pt x="4" y="5"/>
                      <a:pt x="4" y="5"/>
                      <a:pt x="4" y="5"/>
                    </a:cubicBezTo>
                    <a:cubicBezTo>
                      <a:pt x="4" y="5"/>
                      <a:pt x="4" y="4"/>
                      <a:pt x="4" y="4"/>
                    </a:cubicBezTo>
                    <a:cubicBezTo>
                      <a:pt x="4" y="4"/>
                      <a:pt x="4" y="4"/>
                      <a:pt x="4" y="4"/>
                    </a:cubicBezTo>
                    <a:cubicBezTo>
                      <a:pt x="4" y="4"/>
                      <a:pt x="4" y="4"/>
                      <a:pt x="5" y="4"/>
                    </a:cubicBezTo>
                    <a:cubicBezTo>
                      <a:pt x="5" y="4"/>
                      <a:pt x="5" y="3"/>
                      <a:pt x="6" y="3"/>
                    </a:cubicBezTo>
                    <a:cubicBezTo>
                      <a:pt x="6" y="3"/>
                      <a:pt x="7" y="4"/>
                      <a:pt x="7" y="4"/>
                    </a:cubicBezTo>
                    <a:cubicBezTo>
                      <a:pt x="7" y="5"/>
                      <a:pt x="7" y="5"/>
                      <a:pt x="6" y="5"/>
                    </a:cubicBezTo>
                    <a:cubicBezTo>
                      <a:pt x="6" y="5"/>
                      <a:pt x="7" y="5"/>
                      <a:pt x="6" y="4"/>
                    </a:cubicBezTo>
                    <a:cubicBezTo>
                      <a:pt x="6" y="4"/>
                      <a:pt x="6" y="4"/>
                      <a:pt x="6" y="4"/>
                    </a:cubicBezTo>
                    <a:cubicBezTo>
                      <a:pt x="6" y="4"/>
                      <a:pt x="5" y="4"/>
                      <a:pt x="5" y="4"/>
                    </a:cubicBezTo>
                    <a:cubicBezTo>
                      <a:pt x="5" y="4"/>
                      <a:pt x="5" y="4"/>
                      <a:pt x="5" y="5"/>
                    </a:cubicBezTo>
                    <a:cubicBezTo>
                      <a:pt x="4" y="5"/>
                      <a:pt x="4" y="5"/>
                      <a:pt x="4" y="5"/>
                    </a:cubicBezTo>
                    <a:cubicBezTo>
                      <a:pt x="5" y="5"/>
                      <a:pt x="4" y="4"/>
                      <a:pt x="4" y="4"/>
                    </a:cubicBezTo>
                    <a:cubicBezTo>
                      <a:pt x="4" y="4"/>
                      <a:pt x="4" y="4"/>
                      <a:pt x="4" y="4"/>
                    </a:cubicBezTo>
                    <a:cubicBezTo>
                      <a:pt x="4" y="4"/>
                      <a:pt x="4" y="4"/>
                      <a:pt x="4" y="3"/>
                    </a:cubicBezTo>
                    <a:cubicBezTo>
                      <a:pt x="4" y="3"/>
                      <a:pt x="4" y="3"/>
                      <a:pt x="4" y="2"/>
                    </a:cubicBezTo>
                    <a:cubicBezTo>
                      <a:pt x="4" y="2"/>
                      <a:pt x="4" y="2"/>
                      <a:pt x="4" y="2"/>
                    </a:cubicBezTo>
                    <a:cubicBezTo>
                      <a:pt x="4" y="2"/>
                      <a:pt x="4" y="2"/>
                      <a:pt x="4" y="2"/>
                    </a:cubicBezTo>
                    <a:cubicBezTo>
                      <a:pt x="4" y="2"/>
                      <a:pt x="4" y="2"/>
                      <a:pt x="4" y="2"/>
                    </a:cubicBezTo>
                    <a:cubicBezTo>
                      <a:pt x="4" y="2"/>
                      <a:pt x="4" y="2"/>
                      <a:pt x="4" y="3"/>
                    </a:cubicBezTo>
                    <a:cubicBezTo>
                      <a:pt x="3" y="3"/>
                      <a:pt x="3" y="3"/>
                      <a:pt x="3" y="3"/>
                    </a:cubicBezTo>
                    <a:cubicBezTo>
                      <a:pt x="2" y="4"/>
                      <a:pt x="2" y="4"/>
                      <a:pt x="2" y="3"/>
                    </a:cubicBezTo>
                    <a:cubicBezTo>
                      <a:pt x="2" y="3"/>
                      <a:pt x="2" y="3"/>
                      <a:pt x="2" y="3"/>
                    </a:cubicBezTo>
                    <a:cubicBezTo>
                      <a:pt x="3" y="2"/>
                      <a:pt x="3" y="1"/>
                      <a:pt x="2" y="1"/>
                    </a:cubicBezTo>
                    <a:cubicBezTo>
                      <a:pt x="3" y="1"/>
                      <a:pt x="3" y="1"/>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7" name="Freeform 131"/>
              <p:cNvSpPr/>
              <p:nvPr/>
            </p:nvSpPr>
            <p:spPr bwMode="auto">
              <a:xfrm>
                <a:off x="2751" y="3654"/>
                <a:ext cx="14" cy="9"/>
              </a:xfrm>
              <a:custGeom>
                <a:avLst/>
                <a:gdLst>
                  <a:gd name="T0" fmla="*/ 0 w 3"/>
                  <a:gd name="T1" fmla="*/ 1 h 2"/>
                  <a:gd name="T2" fmla="*/ 0 w 3"/>
                  <a:gd name="T3" fmla="*/ 0 h 2"/>
                  <a:gd name="T4" fmla="*/ 2 w 3"/>
                  <a:gd name="T5" fmla="*/ 0 h 2"/>
                  <a:gd name="T6" fmla="*/ 3 w 3"/>
                  <a:gd name="T7" fmla="*/ 2 h 2"/>
                  <a:gd name="T8" fmla="*/ 2 w 3"/>
                  <a:gd name="T9" fmla="*/ 2 h 2"/>
                  <a:gd name="T10" fmla="*/ 1 w 3"/>
                  <a:gd name="T11" fmla="*/ 1 h 2"/>
                  <a:gd name="T12" fmla="*/ 0 w 3"/>
                  <a:gd name="T13" fmla="*/ 1 h 2"/>
                  <a:gd name="T14" fmla="*/ 0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1"/>
                    </a:moveTo>
                    <a:cubicBezTo>
                      <a:pt x="0" y="1"/>
                      <a:pt x="0" y="0"/>
                      <a:pt x="0" y="0"/>
                    </a:cubicBezTo>
                    <a:cubicBezTo>
                      <a:pt x="1" y="0"/>
                      <a:pt x="1" y="0"/>
                      <a:pt x="2" y="0"/>
                    </a:cubicBezTo>
                    <a:cubicBezTo>
                      <a:pt x="3" y="1"/>
                      <a:pt x="2" y="2"/>
                      <a:pt x="3" y="2"/>
                    </a:cubicBezTo>
                    <a:cubicBezTo>
                      <a:pt x="3" y="2"/>
                      <a:pt x="2" y="2"/>
                      <a:pt x="2" y="2"/>
                    </a:cubicBezTo>
                    <a:cubicBezTo>
                      <a:pt x="2" y="2"/>
                      <a:pt x="2"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8" name="Freeform 132"/>
              <p:cNvSpPr/>
              <p:nvPr/>
            </p:nvSpPr>
            <p:spPr bwMode="auto">
              <a:xfrm>
                <a:off x="2765" y="3527"/>
                <a:ext cx="72" cy="109"/>
              </a:xfrm>
              <a:custGeom>
                <a:avLst/>
                <a:gdLst>
                  <a:gd name="T0" fmla="*/ 0 w 16"/>
                  <a:gd name="T1" fmla="*/ 24 h 24"/>
                  <a:gd name="T2" fmla="*/ 2 w 16"/>
                  <a:gd name="T3" fmla="*/ 20 h 24"/>
                  <a:gd name="T4" fmla="*/ 5 w 16"/>
                  <a:gd name="T5" fmla="*/ 16 h 24"/>
                  <a:gd name="T6" fmla="*/ 7 w 16"/>
                  <a:gd name="T7" fmla="*/ 12 h 24"/>
                  <a:gd name="T8" fmla="*/ 11 w 16"/>
                  <a:gd name="T9" fmla="*/ 7 h 24"/>
                  <a:gd name="T10" fmla="*/ 13 w 16"/>
                  <a:gd name="T11" fmla="*/ 3 h 24"/>
                  <a:gd name="T12" fmla="*/ 15 w 16"/>
                  <a:gd name="T13" fmla="*/ 1 h 24"/>
                  <a:gd name="T14" fmla="*/ 16 w 16"/>
                  <a:gd name="T15" fmla="*/ 0 h 24"/>
                  <a:gd name="T16" fmla="*/ 15 w 16"/>
                  <a:gd name="T17" fmla="*/ 1 h 24"/>
                  <a:gd name="T18" fmla="*/ 13 w 16"/>
                  <a:gd name="T19" fmla="*/ 4 h 24"/>
                  <a:gd name="T20" fmla="*/ 11 w 16"/>
                  <a:gd name="T21" fmla="*/ 8 h 24"/>
                  <a:gd name="T22" fmla="*/ 8 w 16"/>
                  <a:gd name="T23" fmla="*/ 12 h 24"/>
                  <a:gd name="T24" fmla="*/ 3 w 16"/>
                  <a:gd name="T25" fmla="*/ 20 h 24"/>
                  <a:gd name="T26" fmla="*/ 0 w 16"/>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4">
                    <a:moveTo>
                      <a:pt x="0" y="24"/>
                    </a:moveTo>
                    <a:cubicBezTo>
                      <a:pt x="0" y="24"/>
                      <a:pt x="1" y="22"/>
                      <a:pt x="2" y="20"/>
                    </a:cubicBezTo>
                    <a:cubicBezTo>
                      <a:pt x="3" y="19"/>
                      <a:pt x="4" y="18"/>
                      <a:pt x="5" y="16"/>
                    </a:cubicBezTo>
                    <a:cubicBezTo>
                      <a:pt x="5" y="15"/>
                      <a:pt x="6" y="13"/>
                      <a:pt x="7" y="12"/>
                    </a:cubicBezTo>
                    <a:cubicBezTo>
                      <a:pt x="9" y="10"/>
                      <a:pt x="10" y="9"/>
                      <a:pt x="11" y="7"/>
                    </a:cubicBezTo>
                    <a:cubicBezTo>
                      <a:pt x="11" y="6"/>
                      <a:pt x="12" y="5"/>
                      <a:pt x="13" y="3"/>
                    </a:cubicBezTo>
                    <a:cubicBezTo>
                      <a:pt x="14" y="2"/>
                      <a:pt x="15" y="1"/>
                      <a:pt x="15" y="1"/>
                    </a:cubicBezTo>
                    <a:cubicBezTo>
                      <a:pt x="16" y="0"/>
                      <a:pt x="16" y="0"/>
                      <a:pt x="16" y="0"/>
                    </a:cubicBezTo>
                    <a:cubicBezTo>
                      <a:pt x="16" y="0"/>
                      <a:pt x="16" y="0"/>
                      <a:pt x="15" y="1"/>
                    </a:cubicBezTo>
                    <a:cubicBezTo>
                      <a:pt x="15" y="2"/>
                      <a:pt x="14" y="2"/>
                      <a:pt x="13" y="4"/>
                    </a:cubicBezTo>
                    <a:cubicBezTo>
                      <a:pt x="13" y="5"/>
                      <a:pt x="12" y="6"/>
                      <a:pt x="11" y="8"/>
                    </a:cubicBezTo>
                    <a:cubicBezTo>
                      <a:pt x="10" y="9"/>
                      <a:pt x="9" y="11"/>
                      <a:pt x="8" y="12"/>
                    </a:cubicBezTo>
                    <a:cubicBezTo>
                      <a:pt x="6" y="15"/>
                      <a:pt x="4" y="18"/>
                      <a:pt x="3" y="20"/>
                    </a:cubicBezTo>
                    <a:cubicBezTo>
                      <a:pt x="1" y="23"/>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9" name="Freeform 133"/>
              <p:cNvSpPr/>
              <p:nvPr/>
            </p:nvSpPr>
            <p:spPr bwMode="auto">
              <a:xfrm>
                <a:off x="2769" y="3532"/>
                <a:ext cx="77" cy="113"/>
              </a:xfrm>
              <a:custGeom>
                <a:avLst/>
                <a:gdLst>
                  <a:gd name="T0" fmla="*/ 0 w 17"/>
                  <a:gd name="T1" fmla="*/ 25 h 25"/>
                  <a:gd name="T2" fmla="*/ 3 w 17"/>
                  <a:gd name="T3" fmla="*/ 21 h 25"/>
                  <a:gd name="T4" fmla="*/ 8 w 17"/>
                  <a:gd name="T5" fmla="*/ 13 h 25"/>
                  <a:gd name="T6" fmla="*/ 14 w 17"/>
                  <a:gd name="T7" fmla="*/ 4 h 25"/>
                  <a:gd name="T8" fmla="*/ 17 w 17"/>
                  <a:gd name="T9" fmla="*/ 0 h 25"/>
                  <a:gd name="T10" fmla="*/ 15 w 17"/>
                  <a:gd name="T11" fmla="*/ 4 h 25"/>
                  <a:gd name="T12" fmla="*/ 12 w 17"/>
                  <a:gd name="T13" fmla="*/ 8 h 25"/>
                  <a:gd name="T14" fmla="*/ 9 w 17"/>
                  <a:gd name="T15" fmla="*/ 13 h 25"/>
                  <a:gd name="T16" fmla="*/ 0 w 17"/>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5">
                    <a:moveTo>
                      <a:pt x="0" y="25"/>
                    </a:moveTo>
                    <a:cubicBezTo>
                      <a:pt x="0" y="25"/>
                      <a:pt x="1" y="24"/>
                      <a:pt x="3" y="21"/>
                    </a:cubicBezTo>
                    <a:cubicBezTo>
                      <a:pt x="4" y="19"/>
                      <a:pt x="6" y="16"/>
                      <a:pt x="8" y="13"/>
                    </a:cubicBezTo>
                    <a:cubicBezTo>
                      <a:pt x="10" y="9"/>
                      <a:pt x="13" y="6"/>
                      <a:pt x="14" y="4"/>
                    </a:cubicBezTo>
                    <a:cubicBezTo>
                      <a:pt x="16" y="2"/>
                      <a:pt x="17" y="0"/>
                      <a:pt x="17" y="0"/>
                    </a:cubicBezTo>
                    <a:cubicBezTo>
                      <a:pt x="17" y="0"/>
                      <a:pt x="16" y="2"/>
                      <a:pt x="15" y="4"/>
                    </a:cubicBezTo>
                    <a:cubicBezTo>
                      <a:pt x="14" y="6"/>
                      <a:pt x="13" y="7"/>
                      <a:pt x="12" y="8"/>
                    </a:cubicBezTo>
                    <a:cubicBezTo>
                      <a:pt x="11" y="10"/>
                      <a:pt x="10" y="11"/>
                      <a:pt x="9" y="13"/>
                    </a:cubicBezTo>
                    <a:cubicBezTo>
                      <a:pt x="5" y="19"/>
                      <a:pt x="0" y="25"/>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0" name="Freeform 134"/>
              <p:cNvSpPr/>
              <p:nvPr/>
            </p:nvSpPr>
            <p:spPr bwMode="auto">
              <a:xfrm>
                <a:off x="2746" y="3654"/>
                <a:ext cx="14" cy="18"/>
              </a:xfrm>
              <a:custGeom>
                <a:avLst/>
                <a:gdLst>
                  <a:gd name="T0" fmla="*/ 0 w 3"/>
                  <a:gd name="T1" fmla="*/ 1 h 4"/>
                  <a:gd name="T2" fmla="*/ 1 w 3"/>
                  <a:gd name="T3" fmla="*/ 4 h 4"/>
                  <a:gd name="T4" fmla="*/ 1 w 3"/>
                  <a:gd name="T5" fmla="*/ 4 h 4"/>
                  <a:gd name="T6" fmla="*/ 0 w 3"/>
                  <a:gd name="T7" fmla="*/ 0 h 4"/>
                  <a:gd name="T8" fmla="*/ 1 w 3"/>
                  <a:gd name="T9" fmla="*/ 0 h 4"/>
                  <a:gd name="T10" fmla="*/ 1 w 3"/>
                  <a:gd name="T11" fmla="*/ 0 h 4"/>
                  <a:gd name="T12" fmla="*/ 1 w 3"/>
                  <a:gd name="T13" fmla="*/ 0 h 4"/>
                  <a:gd name="T14" fmla="*/ 2 w 3"/>
                  <a:gd name="T15" fmla="*/ 3 h 4"/>
                  <a:gd name="T16" fmla="*/ 1 w 3"/>
                  <a:gd name="T17" fmla="*/ 3 h 4"/>
                  <a:gd name="T18" fmla="*/ 1 w 3"/>
                  <a:gd name="T19" fmla="*/ 0 h 4"/>
                  <a:gd name="T20" fmla="*/ 2 w 3"/>
                  <a:gd name="T21" fmla="*/ 0 h 4"/>
                  <a:gd name="T22" fmla="*/ 2 w 3"/>
                  <a:gd name="T23" fmla="*/ 0 h 4"/>
                  <a:gd name="T24" fmla="*/ 2 w 3"/>
                  <a:gd name="T25" fmla="*/ 3 h 4"/>
                  <a:gd name="T26" fmla="*/ 2 w 3"/>
                  <a:gd name="T27" fmla="*/ 3 h 4"/>
                  <a:gd name="T28" fmla="*/ 1 w 3"/>
                  <a:gd name="T29" fmla="*/ 2 h 4"/>
                  <a:gd name="T30" fmla="*/ 2 w 3"/>
                  <a:gd name="T31" fmla="*/ 1 h 4"/>
                  <a:gd name="T32" fmla="*/ 2 w 3"/>
                  <a:gd name="T33" fmla="*/ 1 h 4"/>
                  <a:gd name="T34" fmla="*/ 2 w 3"/>
                  <a:gd name="T35" fmla="*/ 1 h 4"/>
                  <a:gd name="T36" fmla="*/ 2 w 3"/>
                  <a:gd name="T37" fmla="*/ 1 h 4"/>
                  <a:gd name="T38" fmla="*/ 3 w 3"/>
                  <a:gd name="T39" fmla="*/ 3 h 4"/>
                  <a:gd name="T40" fmla="*/ 3 w 3"/>
                  <a:gd name="T41" fmla="*/ 3 h 4"/>
                  <a:gd name="T42" fmla="*/ 2 w 3"/>
                  <a:gd name="T43" fmla="*/ 3 h 4"/>
                  <a:gd name="T44" fmla="*/ 2 w 3"/>
                  <a:gd name="T45" fmla="*/ 1 h 4"/>
                  <a:gd name="T46" fmla="*/ 2 w 3"/>
                  <a:gd name="T47" fmla="*/ 1 h 4"/>
                  <a:gd name="T48" fmla="*/ 3 w 3"/>
                  <a:gd name="T49" fmla="*/ 1 h 4"/>
                  <a:gd name="T50" fmla="*/ 3 w 3"/>
                  <a:gd name="T51" fmla="*/ 1 h 4"/>
                  <a:gd name="T52" fmla="*/ 3 w 3"/>
                  <a:gd name="T53" fmla="*/ 2 h 4"/>
                  <a:gd name="T54" fmla="*/ 2 w 3"/>
                  <a:gd name="T55" fmla="*/ 1 h 4"/>
                  <a:gd name="T56" fmla="*/ 3 w 3"/>
                  <a:gd name="T57" fmla="*/ 1 h 4"/>
                  <a:gd name="T58" fmla="*/ 3 w 3"/>
                  <a:gd name="T59" fmla="*/ 3 h 4"/>
                  <a:gd name="T60" fmla="*/ 2 w 3"/>
                  <a:gd name="T61" fmla="*/ 3 h 4"/>
                  <a:gd name="T62" fmla="*/ 2 w 3"/>
                  <a:gd name="T63" fmla="*/ 1 h 4"/>
                  <a:gd name="T64" fmla="*/ 2 w 3"/>
                  <a:gd name="T65" fmla="*/ 1 h 4"/>
                  <a:gd name="T66" fmla="*/ 2 w 3"/>
                  <a:gd name="T67" fmla="*/ 3 h 4"/>
                  <a:gd name="T68" fmla="*/ 2 w 3"/>
                  <a:gd name="T69" fmla="*/ 4 h 4"/>
                  <a:gd name="T70" fmla="*/ 2 w 3"/>
                  <a:gd name="T71" fmla="*/ 3 h 4"/>
                  <a:gd name="T72" fmla="*/ 2 w 3"/>
                  <a:gd name="T73" fmla="*/ 3 h 4"/>
                  <a:gd name="T74" fmla="*/ 1 w 3"/>
                  <a:gd name="T75" fmla="*/ 1 h 4"/>
                  <a:gd name="T76" fmla="*/ 2 w 3"/>
                  <a:gd name="T77" fmla="*/ 1 h 4"/>
                  <a:gd name="T78" fmla="*/ 2 w 3"/>
                  <a:gd name="T79" fmla="*/ 2 h 4"/>
                  <a:gd name="T80" fmla="*/ 2 w 3"/>
                  <a:gd name="T81" fmla="*/ 3 h 4"/>
                  <a:gd name="T82" fmla="*/ 1 w 3"/>
                  <a:gd name="T83" fmla="*/ 4 h 4"/>
                  <a:gd name="T84" fmla="*/ 1 w 3"/>
                  <a:gd name="T85" fmla="*/ 4 h 4"/>
                  <a:gd name="T86" fmla="*/ 0 w 3"/>
                  <a:gd name="T87" fmla="*/ 1 h 4"/>
                  <a:gd name="T88" fmla="*/ 1 w 3"/>
                  <a:gd name="T89" fmla="*/ 1 h 4"/>
                  <a:gd name="T90" fmla="*/ 1 w 3"/>
                  <a:gd name="T91" fmla="*/ 4 h 4"/>
                  <a:gd name="T92" fmla="*/ 1 w 3"/>
                  <a:gd name="T93" fmla="*/ 4 h 4"/>
                  <a:gd name="T94" fmla="*/ 1 w 3"/>
                  <a:gd name="T95" fmla="*/ 4 h 4"/>
                  <a:gd name="T96" fmla="*/ 1 w 3"/>
                  <a:gd name="T97" fmla="*/ 4 h 4"/>
                  <a:gd name="T98" fmla="*/ 0 w 3"/>
                  <a:gd name="T9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
                    <a:moveTo>
                      <a:pt x="0" y="1"/>
                    </a:moveTo>
                    <a:cubicBezTo>
                      <a:pt x="1" y="4"/>
                      <a:pt x="1" y="4"/>
                      <a:pt x="1" y="4"/>
                    </a:cubicBezTo>
                    <a:cubicBezTo>
                      <a:pt x="1" y="4"/>
                      <a:pt x="1" y="4"/>
                      <a:pt x="1" y="4"/>
                    </a:cubicBezTo>
                    <a:cubicBezTo>
                      <a:pt x="0" y="3"/>
                      <a:pt x="0" y="2"/>
                      <a:pt x="0" y="0"/>
                    </a:cubicBezTo>
                    <a:cubicBezTo>
                      <a:pt x="0" y="0"/>
                      <a:pt x="1" y="0"/>
                      <a:pt x="1" y="0"/>
                    </a:cubicBezTo>
                    <a:cubicBezTo>
                      <a:pt x="1" y="0"/>
                      <a:pt x="1" y="0"/>
                      <a:pt x="1" y="0"/>
                    </a:cubicBezTo>
                    <a:cubicBezTo>
                      <a:pt x="1" y="0"/>
                      <a:pt x="1" y="0"/>
                      <a:pt x="1" y="0"/>
                    </a:cubicBezTo>
                    <a:cubicBezTo>
                      <a:pt x="2" y="3"/>
                      <a:pt x="2" y="3"/>
                      <a:pt x="2" y="3"/>
                    </a:cubicBezTo>
                    <a:cubicBezTo>
                      <a:pt x="1" y="3"/>
                      <a:pt x="1" y="3"/>
                      <a:pt x="1" y="3"/>
                    </a:cubicBezTo>
                    <a:cubicBezTo>
                      <a:pt x="1" y="2"/>
                      <a:pt x="1" y="2"/>
                      <a:pt x="1" y="0"/>
                    </a:cubicBezTo>
                    <a:cubicBezTo>
                      <a:pt x="1" y="0"/>
                      <a:pt x="1" y="0"/>
                      <a:pt x="2" y="0"/>
                    </a:cubicBezTo>
                    <a:cubicBezTo>
                      <a:pt x="2" y="0"/>
                      <a:pt x="2" y="0"/>
                      <a:pt x="2" y="0"/>
                    </a:cubicBezTo>
                    <a:cubicBezTo>
                      <a:pt x="2" y="3"/>
                      <a:pt x="2" y="3"/>
                      <a:pt x="2" y="3"/>
                    </a:cubicBezTo>
                    <a:cubicBezTo>
                      <a:pt x="2" y="3"/>
                      <a:pt x="2" y="3"/>
                      <a:pt x="2" y="3"/>
                    </a:cubicBezTo>
                    <a:cubicBezTo>
                      <a:pt x="1" y="2"/>
                      <a:pt x="1" y="2"/>
                      <a:pt x="1" y="2"/>
                    </a:cubicBezTo>
                    <a:cubicBezTo>
                      <a:pt x="2" y="2"/>
                      <a:pt x="2" y="1"/>
                      <a:pt x="2" y="1"/>
                    </a:cubicBezTo>
                    <a:cubicBezTo>
                      <a:pt x="2" y="1"/>
                      <a:pt x="2" y="1"/>
                      <a:pt x="2" y="1"/>
                    </a:cubicBezTo>
                    <a:cubicBezTo>
                      <a:pt x="2" y="1"/>
                      <a:pt x="2" y="1"/>
                      <a:pt x="2" y="1"/>
                    </a:cubicBezTo>
                    <a:cubicBezTo>
                      <a:pt x="2" y="1"/>
                      <a:pt x="2" y="1"/>
                      <a:pt x="2" y="1"/>
                    </a:cubicBezTo>
                    <a:cubicBezTo>
                      <a:pt x="3" y="2"/>
                      <a:pt x="3" y="2"/>
                      <a:pt x="3" y="3"/>
                    </a:cubicBezTo>
                    <a:cubicBezTo>
                      <a:pt x="3" y="3"/>
                      <a:pt x="3" y="3"/>
                      <a:pt x="3" y="3"/>
                    </a:cubicBezTo>
                    <a:cubicBezTo>
                      <a:pt x="3" y="3"/>
                      <a:pt x="2" y="3"/>
                      <a:pt x="2" y="3"/>
                    </a:cubicBezTo>
                    <a:cubicBezTo>
                      <a:pt x="2" y="2"/>
                      <a:pt x="2" y="2"/>
                      <a:pt x="2" y="1"/>
                    </a:cubicBezTo>
                    <a:cubicBezTo>
                      <a:pt x="2" y="1"/>
                      <a:pt x="2" y="1"/>
                      <a:pt x="2" y="1"/>
                    </a:cubicBezTo>
                    <a:cubicBezTo>
                      <a:pt x="2" y="1"/>
                      <a:pt x="2" y="1"/>
                      <a:pt x="3" y="1"/>
                    </a:cubicBezTo>
                    <a:cubicBezTo>
                      <a:pt x="3" y="1"/>
                      <a:pt x="3" y="1"/>
                      <a:pt x="3" y="1"/>
                    </a:cubicBezTo>
                    <a:cubicBezTo>
                      <a:pt x="3" y="1"/>
                      <a:pt x="3" y="2"/>
                      <a:pt x="3" y="2"/>
                    </a:cubicBezTo>
                    <a:cubicBezTo>
                      <a:pt x="3" y="2"/>
                      <a:pt x="3" y="2"/>
                      <a:pt x="2" y="1"/>
                    </a:cubicBezTo>
                    <a:cubicBezTo>
                      <a:pt x="3" y="1"/>
                      <a:pt x="3" y="1"/>
                      <a:pt x="3" y="1"/>
                    </a:cubicBezTo>
                    <a:cubicBezTo>
                      <a:pt x="2" y="2"/>
                      <a:pt x="3" y="2"/>
                      <a:pt x="3" y="3"/>
                    </a:cubicBezTo>
                    <a:cubicBezTo>
                      <a:pt x="2" y="3"/>
                      <a:pt x="2" y="3"/>
                      <a:pt x="2" y="3"/>
                    </a:cubicBezTo>
                    <a:cubicBezTo>
                      <a:pt x="2" y="2"/>
                      <a:pt x="2" y="2"/>
                      <a:pt x="2" y="1"/>
                    </a:cubicBezTo>
                    <a:cubicBezTo>
                      <a:pt x="2" y="1"/>
                      <a:pt x="2" y="1"/>
                      <a:pt x="2" y="1"/>
                    </a:cubicBezTo>
                    <a:cubicBezTo>
                      <a:pt x="2" y="2"/>
                      <a:pt x="2" y="3"/>
                      <a:pt x="2" y="3"/>
                    </a:cubicBezTo>
                    <a:cubicBezTo>
                      <a:pt x="2" y="4"/>
                      <a:pt x="2" y="4"/>
                      <a:pt x="2" y="4"/>
                    </a:cubicBezTo>
                    <a:cubicBezTo>
                      <a:pt x="2" y="4"/>
                      <a:pt x="2" y="4"/>
                      <a:pt x="2" y="3"/>
                    </a:cubicBezTo>
                    <a:cubicBezTo>
                      <a:pt x="2" y="3"/>
                      <a:pt x="2" y="3"/>
                      <a:pt x="2" y="3"/>
                    </a:cubicBezTo>
                    <a:cubicBezTo>
                      <a:pt x="1" y="1"/>
                      <a:pt x="1" y="1"/>
                      <a:pt x="1" y="1"/>
                    </a:cubicBezTo>
                    <a:cubicBezTo>
                      <a:pt x="2" y="1"/>
                      <a:pt x="2" y="1"/>
                      <a:pt x="2" y="1"/>
                    </a:cubicBezTo>
                    <a:cubicBezTo>
                      <a:pt x="2" y="1"/>
                      <a:pt x="2" y="2"/>
                      <a:pt x="2" y="2"/>
                    </a:cubicBezTo>
                    <a:cubicBezTo>
                      <a:pt x="2" y="3"/>
                      <a:pt x="2" y="3"/>
                      <a:pt x="2" y="3"/>
                    </a:cubicBezTo>
                    <a:cubicBezTo>
                      <a:pt x="2" y="4"/>
                      <a:pt x="2" y="4"/>
                      <a:pt x="1" y="4"/>
                    </a:cubicBezTo>
                    <a:cubicBezTo>
                      <a:pt x="1" y="4"/>
                      <a:pt x="1" y="4"/>
                      <a:pt x="1" y="4"/>
                    </a:cubicBezTo>
                    <a:cubicBezTo>
                      <a:pt x="0" y="1"/>
                      <a:pt x="0" y="1"/>
                      <a:pt x="0" y="1"/>
                    </a:cubicBezTo>
                    <a:cubicBezTo>
                      <a:pt x="1" y="1"/>
                      <a:pt x="1" y="1"/>
                      <a:pt x="1" y="1"/>
                    </a:cubicBezTo>
                    <a:cubicBezTo>
                      <a:pt x="1" y="2"/>
                      <a:pt x="1" y="3"/>
                      <a:pt x="1" y="4"/>
                    </a:cubicBezTo>
                    <a:cubicBezTo>
                      <a:pt x="1" y="4"/>
                      <a:pt x="1" y="4"/>
                      <a:pt x="1" y="4"/>
                    </a:cubicBezTo>
                    <a:cubicBezTo>
                      <a:pt x="1" y="4"/>
                      <a:pt x="1" y="4"/>
                      <a:pt x="1" y="4"/>
                    </a:cubicBezTo>
                    <a:cubicBezTo>
                      <a:pt x="1" y="4"/>
                      <a:pt x="1" y="4"/>
                      <a:pt x="1"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1" name="Freeform 135"/>
              <p:cNvSpPr/>
              <p:nvPr/>
            </p:nvSpPr>
            <p:spPr bwMode="auto">
              <a:xfrm>
                <a:off x="2756" y="3473"/>
                <a:ext cx="49" cy="86"/>
              </a:xfrm>
              <a:custGeom>
                <a:avLst/>
                <a:gdLst>
                  <a:gd name="T0" fmla="*/ 10 w 11"/>
                  <a:gd name="T1" fmla="*/ 19 h 19"/>
                  <a:gd name="T2" fmla="*/ 10 w 11"/>
                  <a:gd name="T3" fmla="*/ 17 h 19"/>
                  <a:gd name="T4" fmla="*/ 10 w 11"/>
                  <a:gd name="T5" fmla="*/ 15 h 19"/>
                  <a:gd name="T6" fmla="*/ 10 w 11"/>
                  <a:gd name="T7" fmla="*/ 11 h 19"/>
                  <a:gd name="T8" fmla="*/ 10 w 11"/>
                  <a:gd name="T9" fmla="*/ 8 h 19"/>
                  <a:gd name="T10" fmla="*/ 9 w 11"/>
                  <a:gd name="T11" fmla="*/ 6 h 19"/>
                  <a:gd name="T12" fmla="*/ 9 w 11"/>
                  <a:gd name="T13" fmla="*/ 4 h 19"/>
                  <a:gd name="T14" fmla="*/ 8 w 11"/>
                  <a:gd name="T15" fmla="*/ 3 h 19"/>
                  <a:gd name="T16" fmla="*/ 8 w 11"/>
                  <a:gd name="T17" fmla="*/ 2 h 19"/>
                  <a:gd name="T18" fmla="*/ 6 w 11"/>
                  <a:gd name="T19" fmla="*/ 2 h 19"/>
                  <a:gd name="T20" fmla="*/ 4 w 11"/>
                  <a:gd name="T21" fmla="*/ 1 h 19"/>
                  <a:gd name="T22" fmla="*/ 1 w 11"/>
                  <a:gd name="T23" fmla="*/ 1 h 19"/>
                  <a:gd name="T24" fmla="*/ 0 w 11"/>
                  <a:gd name="T25" fmla="*/ 1 h 19"/>
                  <a:gd name="T26" fmla="*/ 1 w 11"/>
                  <a:gd name="T27" fmla="*/ 1 h 19"/>
                  <a:gd name="T28" fmla="*/ 4 w 11"/>
                  <a:gd name="T29" fmla="*/ 0 h 19"/>
                  <a:gd name="T30" fmla="*/ 6 w 11"/>
                  <a:gd name="T31" fmla="*/ 1 h 19"/>
                  <a:gd name="T32" fmla="*/ 8 w 11"/>
                  <a:gd name="T33" fmla="*/ 2 h 19"/>
                  <a:gd name="T34" fmla="*/ 9 w 11"/>
                  <a:gd name="T35" fmla="*/ 2 h 19"/>
                  <a:gd name="T36" fmla="*/ 10 w 11"/>
                  <a:gd name="T37" fmla="*/ 3 h 19"/>
                  <a:gd name="T38" fmla="*/ 10 w 11"/>
                  <a:gd name="T39" fmla="*/ 6 h 19"/>
                  <a:gd name="T40" fmla="*/ 11 w 11"/>
                  <a:gd name="T41" fmla="*/ 8 h 19"/>
                  <a:gd name="T42" fmla="*/ 11 w 11"/>
                  <a:gd name="T43" fmla="*/ 11 h 19"/>
                  <a:gd name="T44" fmla="*/ 11 w 11"/>
                  <a:gd name="T45" fmla="*/ 15 h 19"/>
                  <a:gd name="T46" fmla="*/ 10 w 11"/>
                  <a:gd name="T47" fmla="*/ 17 h 19"/>
                  <a:gd name="T48" fmla="*/ 10 w 11"/>
                  <a:gd name="T4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9">
                    <a:moveTo>
                      <a:pt x="10" y="19"/>
                    </a:moveTo>
                    <a:cubicBezTo>
                      <a:pt x="10" y="19"/>
                      <a:pt x="10" y="18"/>
                      <a:pt x="10" y="17"/>
                    </a:cubicBezTo>
                    <a:cubicBezTo>
                      <a:pt x="10" y="17"/>
                      <a:pt x="10" y="16"/>
                      <a:pt x="10" y="15"/>
                    </a:cubicBezTo>
                    <a:cubicBezTo>
                      <a:pt x="10" y="13"/>
                      <a:pt x="10" y="12"/>
                      <a:pt x="10" y="11"/>
                    </a:cubicBezTo>
                    <a:cubicBezTo>
                      <a:pt x="10" y="10"/>
                      <a:pt x="10" y="9"/>
                      <a:pt x="10" y="8"/>
                    </a:cubicBezTo>
                    <a:cubicBezTo>
                      <a:pt x="10" y="7"/>
                      <a:pt x="9" y="7"/>
                      <a:pt x="9" y="6"/>
                    </a:cubicBezTo>
                    <a:cubicBezTo>
                      <a:pt x="9" y="5"/>
                      <a:pt x="9" y="4"/>
                      <a:pt x="9" y="4"/>
                    </a:cubicBezTo>
                    <a:cubicBezTo>
                      <a:pt x="9" y="4"/>
                      <a:pt x="9" y="3"/>
                      <a:pt x="8" y="3"/>
                    </a:cubicBezTo>
                    <a:cubicBezTo>
                      <a:pt x="8" y="3"/>
                      <a:pt x="8" y="3"/>
                      <a:pt x="8" y="2"/>
                    </a:cubicBezTo>
                    <a:cubicBezTo>
                      <a:pt x="7" y="2"/>
                      <a:pt x="6" y="2"/>
                      <a:pt x="6" y="2"/>
                    </a:cubicBezTo>
                    <a:cubicBezTo>
                      <a:pt x="5" y="2"/>
                      <a:pt x="5" y="1"/>
                      <a:pt x="4" y="1"/>
                    </a:cubicBezTo>
                    <a:cubicBezTo>
                      <a:pt x="3" y="1"/>
                      <a:pt x="2" y="1"/>
                      <a:pt x="1" y="1"/>
                    </a:cubicBezTo>
                    <a:cubicBezTo>
                      <a:pt x="0" y="1"/>
                      <a:pt x="0" y="1"/>
                      <a:pt x="0" y="1"/>
                    </a:cubicBezTo>
                    <a:cubicBezTo>
                      <a:pt x="0" y="1"/>
                      <a:pt x="0" y="1"/>
                      <a:pt x="1" y="1"/>
                    </a:cubicBezTo>
                    <a:cubicBezTo>
                      <a:pt x="2" y="1"/>
                      <a:pt x="3" y="0"/>
                      <a:pt x="4" y="0"/>
                    </a:cubicBezTo>
                    <a:cubicBezTo>
                      <a:pt x="5" y="1"/>
                      <a:pt x="5" y="1"/>
                      <a:pt x="6" y="1"/>
                    </a:cubicBezTo>
                    <a:cubicBezTo>
                      <a:pt x="7" y="1"/>
                      <a:pt x="7" y="1"/>
                      <a:pt x="8" y="2"/>
                    </a:cubicBezTo>
                    <a:cubicBezTo>
                      <a:pt x="8" y="2"/>
                      <a:pt x="9" y="2"/>
                      <a:pt x="9" y="2"/>
                    </a:cubicBezTo>
                    <a:cubicBezTo>
                      <a:pt x="9" y="3"/>
                      <a:pt x="10" y="3"/>
                      <a:pt x="10" y="3"/>
                    </a:cubicBezTo>
                    <a:cubicBezTo>
                      <a:pt x="10" y="4"/>
                      <a:pt x="10" y="5"/>
                      <a:pt x="10" y="6"/>
                    </a:cubicBezTo>
                    <a:cubicBezTo>
                      <a:pt x="10" y="7"/>
                      <a:pt x="11" y="7"/>
                      <a:pt x="11" y="8"/>
                    </a:cubicBezTo>
                    <a:cubicBezTo>
                      <a:pt x="11" y="9"/>
                      <a:pt x="11" y="10"/>
                      <a:pt x="11" y="11"/>
                    </a:cubicBezTo>
                    <a:cubicBezTo>
                      <a:pt x="11" y="12"/>
                      <a:pt x="11" y="13"/>
                      <a:pt x="11" y="15"/>
                    </a:cubicBezTo>
                    <a:cubicBezTo>
                      <a:pt x="11" y="16"/>
                      <a:pt x="10" y="17"/>
                      <a:pt x="10" y="17"/>
                    </a:cubicBezTo>
                    <a:cubicBezTo>
                      <a:pt x="10" y="18"/>
                      <a:pt x="10" y="19"/>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2" name="Freeform 136"/>
              <p:cNvSpPr/>
              <p:nvPr/>
            </p:nvSpPr>
            <p:spPr bwMode="auto">
              <a:xfrm>
                <a:off x="2575" y="3478"/>
                <a:ext cx="230" cy="275"/>
              </a:xfrm>
              <a:custGeom>
                <a:avLst/>
                <a:gdLst>
                  <a:gd name="T0" fmla="*/ 9 w 51"/>
                  <a:gd name="T1" fmla="*/ 0 h 61"/>
                  <a:gd name="T2" fmla="*/ 8 w 51"/>
                  <a:gd name="T3" fmla="*/ 0 h 61"/>
                  <a:gd name="T4" fmla="*/ 3 w 51"/>
                  <a:gd name="T5" fmla="*/ 1 h 61"/>
                  <a:gd name="T6" fmla="*/ 0 w 51"/>
                  <a:gd name="T7" fmla="*/ 6 h 61"/>
                  <a:gd name="T8" fmla="*/ 1 w 51"/>
                  <a:gd name="T9" fmla="*/ 10 h 61"/>
                  <a:gd name="T10" fmla="*/ 1 w 51"/>
                  <a:gd name="T11" fmla="*/ 15 h 61"/>
                  <a:gd name="T12" fmla="*/ 1 w 51"/>
                  <a:gd name="T13" fmla="*/ 25 h 61"/>
                  <a:gd name="T14" fmla="*/ 1 w 51"/>
                  <a:gd name="T15" fmla="*/ 37 h 61"/>
                  <a:gd name="T16" fmla="*/ 1 w 51"/>
                  <a:gd name="T17" fmla="*/ 50 h 61"/>
                  <a:gd name="T18" fmla="*/ 1 w 51"/>
                  <a:gd name="T19" fmla="*/ 57 h 61"/>
                  <a:gd name="T20" fmla="*/ 3 w 51"/>
                  <a:gd name="T21" fmla="*/ 59 h 61"/>
                  <a:gd name="T22" fmla="*/ 6 w 51"/>
                  <a:gd name="T23" fmla="*/ 59 h 61"/>
                  <a:gd name="T24" fmla="*/ 19 w 51"/>
                  <a:gd name="T25" fmla="*/ 60 h 61"/>
                  <a:gd name="T26" fmla="*/ 32 w 51"/>
                  <a:gd name="T27" fmla="*/ 60 h 61"/>
                  <a:gd name="T28" fmla="*/ 44 w 51"/>
                  <a:gd name="T29" fmla="*/ 60 h 61"/>
                  <a:gd name="T30" fmla="*/ 49 w 51"/>
                  <a:gd name="T31" fmla="*/ 59 h 61"/>
                  <a:gd name="T32" fmla="*/ 50 w 51"/>
                  <a:gd name="T33" fmla="*/ 55 h 61"/>
                  <a:gd name="T34" fmla="*/ 50 w 51"/>
                  <a:gd name="T35" fmla="*/ 45 h 61"/>
                  <a:gd name="T36" fmla="*/ 50 w 51"/>
                  <a:gd name="T37" fmla="*/ 38 h 61"/>
                  <a:gd name="T38" fmla="*/ 51 w 51"/>
                  <a:gd name="T39" fmla="*/ 32 h 61"/>
                  <a:gd name="T40" fmla="*/ 51 w 51"/>
                  <a:gd name="T41" fmla="*/ 38 h 61"/>
                  <a:gd name="T42" fmla="*/ 51 w 51"/>
                  <a:gd name="T43" fmla="*/ 45 h 61"/>
                  <a:gd name="T44" fmla="*/ 51 w 51"/>
                  <a:gd name="T45" fmla="*/ 50 h 61"/>
                  <a:gd name="T46" fmla="*/ 51 w 51"/>
                  <a:gd name="T47" fmla="*/ 54 h 61"/>
                  <a:gd name="T48" fmla="*/ 51 w 51"/>
                  <a:gd name="T49" fmla="*/ 57 h 61"/>
                  <a:gd name="T50" fmla="*/ 51 w 51"/>
                  <a:gd name="T51" fmla="*/ 59 h 61"/>
                  <a:gd name="T52" fmla="*/ 50 w 51"/>
                  <a:gd name="T53" fmla="*/ 59 h 61"/>
                  <a:gd name="T54" fmla="*/ 50 w 51"/>
                  <a:gd name="T55" fmla="*/ 60 h 61"/>
                  <a:gd name="T56" fmla="*/ 44 w 51"/>
                  <a:gd name="T57" fmla="*/ 61 h 61"/>
                  <a:gd name="T58" fmla="*/ 32 w 51"/>
                  <a:gd name="T59" fmla="*/ 61 h 61"/>
                  <a:gd name="T60" fmla="*/ 19 w 51"/>
                  <a:gd name="T61" fmla="*/ 60 h 61"/>
                  <a:gd name="T62" fmla="*/ 6 w 51"/>
                  <a:gd name="T63" fmla="*/ 60 h 61"/>
                  <a:gd name="T64" fmla="*/ 2 w 51"/>
                  <a:gd name="T65" fmla="*/ 60 h 61"/>
                  <a:gd name="T66" fmla="*/ 1 w 51"/>
                  <a:gd name="T67" fmla="*/ 57 h 61"/>
                  <a:gd name="T68" fmla="*/ 0 w 51"/>
                  <a:gd name="T69" fmla="*/ 50 h 61"/>
                  <a:gd name="T70" fmla="*/ 0 w 51"/>
                  <a:gd name="T71" fmla="*/ 37 h 61"/>
                  <a:gd name="T72" fmla="*/ 0 w 51"/>
                  <a:gd name="T73" fmla="*/ 25 h 61"/>
                  <a:gd name="T74" fmla="*/ 0 w 51"/>
                  <a:gd name="T75" fmla="*/ 15 h 61"/>
                  <a:gd name="T76" fmla="*/ 0 w 51"/>
                  <a:gd name="T77" fmla="*/ 6 h 61"/>
                  <a:gd name="T78" fmla="*/ 0 w 51"/>
                  <a:gd name="T79" fmla="*/ 2 h 61"/>
                  <a:gd name="T80" fmla="*/ 1 w 51"/>
                  <a:gd name="T81" fmla="*/ 1 h 61"/>
                  <a:gd name="T82" fmla="*/ 3 w 51"/>
                  <a:gd name="T83" fmla="*/ 0 h 61"/>
                  <a:gd name="T84" fmla="*/ 8 w 51"/>
                  <a:gd name="T85" fmla="*/ 0 h 61"/>
                  <a:gd name="T86" fmla="*/ 9 w 51"/>
                  <a:gd name="T8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61">
                    <a:moveTo>
                      <a:pt x="9" y="0"/>
                    </a:moveTo>
                    <a:cubicBezTo>
                      <a:pt x="9" y="0"/>
                      <a:pt x="9" y="0"/>
                      <a:pt x="8" y="0"/>
                    </a:cubicBezTo>
                    <a:cubicBezTo>
                      <a:pt x="6" y="0"/>
                      <a:pt x="5" y="0"/>
                      <a:pt x="3" y="1"/>
                    </a:cubicBezTo>
                    <a:cubicBezTo>
                      <a:pt x="1" y="0"/>
                      <a:pt x="0" y="3"/>
                      <a:pt x="0" y="6"/>
                    </a:cubicBezTo>
                    <a:cubicBezTo>
                      <a:pt x="0" y="7"/>
                      <a:pt x="1" y="8"/>
                      <a:pt x="1" y="10"/>
                    </a:cubicBezTo>
                    <a:cubicBezTo>
                      <a:pt x="1" y="11"/>
                      <a:pt x="1" y="13"/>
                      <a:pt x="1" y="15"/>
                    </a:cubicBezTo>
                    <a:cubicBezTo>
                      <a:pt x="1" y="18"/>
                      <a:pt x="1" y="22"/>
                      <a:pt x="1" y="25"/>
                    </a:cubicBezTo>
                    <a:cubicBezTo>
                      <a:pt x="1" y="29"/>
                      <a:pt x="1" y="33"/>
                      <a:pt x="1" y="37"/>
                    </a:cubicBezTo>
                    <a:cubicBezTo>
                      <a:pt x="1" y="42"/>
                      <a:pt x="1" y="46"/>
                      <a:pt x="1" y="50"/>
                    </a:cubicBezTo>
                    <a:cubicBezTo>
                      <a:pt x="1" y="52"/>
                      <a:pt x="1" y="55"/>
                      <a:pt x="1" y="57"/>
                    </a:cubicBezTo>
                    <a:cubicBezTo>
                      <a:pt x="2" y="58"/>
                      <a:pt x="2" y="59"/>
                      <a:pt x="3" y="59"/>
                    </a:cubicBezTo>
                    <a:cubicBezTo>
                      <a:pt x="4" y="59"/>
                      <a:pt x="5" y="59"/>
                      <a:pt x="6" y="59"/>
                    </a:cubicBezTo>
                    <a:cubicBezTo>
                      <a:pt x="10" y="59"/>
                      <a:pt x="15" y="59"/>
                      <a:pt x="19" y="60"/>
                    </a:cubicBezTo>
                    <a:cubicBezTo>
                      <a:pt x="24" y="60"/>
                      <a:pt x="28" y="60"/>
                      <a:pt x="32" y="60"/>
                    </a:cubicBezTo>
                    <a:cubicBezTo>
                      <a:pt x="36" y="60"/>
                      <a:pt x="40" y="60"/>
                      <a:pt x="44" y="60"/>
                    </a:cubicBezTo>
                    <a:cubicBezTo>
                      <a:pt x="46" y="60"/>
                      <a:pt x="48" y="60"/>
                      <a:pt x="49" y="59"/>
                    </a:cubicBezTo>
                    <a:cubicBezTo>
                      <a:pt x="50" y="58"/>
                      <a:pt x="50" y="56"/>
                      <a:pt x="50" y="55"/>
                    </a:cubicBezTo>
                    <a:cubicBezTo>
                      <a:pt x="49" y="51"/>
                      <a:pt x="50" y="48"/>
                      <a:pt x="50" y="45"/>
                    </a:cubicBezTo>
                    <a:cubicBezTo>
                      <a:pt x="50" y="43"/>
                      <a:pt x="50" y="40"/>
                      <a:pt x="50" y="38"/>
                    </a:cubicBezTo>
                    <a:cubicBezTo>
                      <a:pt x="51" y="35"/>
                      <a:pt x="51" y="32"/>
                      <a:pt x="51" y="32"/>
                    </a:cubicBezTo>
                    <a:cubicBezTo>
                      <a:pt x="51" y="32"/>
                      <a:pt x="51" y="35"/>
                      <a:pt x="51" y="38"/>
                    </a:cubicBezTo>
                    <a:cubicBezTo>
                      <a:pt x="51" y="40"/>
                      <a:pt x="51" y="43"/>
                      <a:pt x="51" y="45"/>
                    </a:cubicBezTo>
                    <a:cubicBezTo>
                      <a:pt x="51" y="47"/>
                      <a:pt x="51" y="48"/>
                      <a:pt x="51" y="50"/>
                    </a:cubicBezTo>
                    <a:cubicBezTo>
                      <a:pt x="51" y="51"/>
                      <a:pt x="51" y="53"/>
                      <a:pt x="51" y="54"/>
                    </a:cubicBezTo>
                    <a:cubicBezTo>
                      <a:pt x="51" y="55"/>
                      <a:pt x="51" y="56"/>
                      <a:pt x="51" y="57"/>
                    </a:cubicBezTo>
                    <a:cubicBezTo>
                      <a:pt x="51" y="58"/>
                      <a:pt x="51" y="58"/>
                      <a:pt x="51" y="59"/>
                    </a:cubicBezTo>
                    <a:cubicBezTo>
                      <a:pt x="50" y="59"/>
                      <a:pt x="50" y="59"/>
                      <a:pt x="50" y="59"/>
                    </a:cubicBezTo>
                    <a:cubicBezTo>
                      <a:pt x="50" y="60"/>
                      <a:pt x="50" y="60"/>
                      <a:pt x="50" y="60"/>
                    </a:cubicBezTo>
                    <a:cubicBezTo>
                      <a:pt x="48" y="61"/>
                      <a:pt x="46" y="61"/>
                      <a:pt x="44" y="61"/>
                    </a:cubicBezTo>
                    <a:cubicBezTo>
                      <a:pt x="40" y="61"/>
                      <a:pt x="36" y="61"/>
                      <a:pt x="32" y="61"/>
                    </a:cubicBezTo>
                    <a:cubicBezTo>
                      <a:pt x="28" y="61"/>
                      <a:pt x="24" y="61"/>
                      <a:pt x="19" y="60"/>
                    </a:cubicBezTo>
                    <a:cubicBezTo>
                      <a:pt x="15" y="60"/>
                      <a:pt x="10" y="60"/>
                      <a:pt x="6" y="60"/>
                    </a:cubicBezTo>
                    <a:cubicBezTo>
                      <a:pt x="5" y="60"/>
                      <a:pt x="4" y="60"/>
                      <a:pt x="2" y="60"/>
                    </a:cubicBezTo>
                    <a:cubicBezTo>
                      <a:pt x="1" y="59"/>
                      <a:pt x="1" y="58"/>
                      <a:pt x="1" y="57"/>
                    </a:cubicBezTo>
                    <a:cubicBezTo>
                      <a:pt x="0" y="55"/>
                      <a:pt x="1" y="52"/>
                      <a:pt x="0" y="50"/>
                    </a:cubicBezTo>
                    <a:cubicBezTo>
                      <a:pt x="0" y="46"/>
                      <a:pt x="0" y="42"/>
                      <a:pt x="0" y="37"/>
                    </a:cubicBezTo>
                    <a:cubicBezTo>
                      <a:pt x="0" y="33"/>
                      <a:pt x="0" y="29"/>
                      <a:pt x="0" y="25"/>
                    </a:cubicBezTo>
                    <a:cubicBezTo>
                      <a:pt x="0" y="22"/>
                      <a:pt x="0" y="18"/>
                      <a:pt x="0" y="15"/>
                    </a:cubicBezTo>
                    <a:cubicBezTo>
                      <a:pt x="0" y="11"/>
                      <a:pt x="0" y="9"/>
                      <a:pt x="0" y="6"/>
                    </a:cubicBezTo>
                    <a:cubicBezTo>
                      <a:pt x="0" y="4"/>
                      <a:pt x="0" y="3"/>
                      <a:pt x="0" y="2"/>
                    </a:cubicBezTo>
                    <a:cubicBezTo>
                      <a:pt x="1" y="1"/>
                      <a:pt x="1" y="1"/>
                      <a:pt x="1" y="1"/>
                    </a:cubicBezTo>
                    <a:cubicBezTo>
                      <a:pt x="2" y="0"/>
                      <a:pt x="2" y="0"/>
                      <a:pt x="3" y="0"/>
                    </a:cubicBezTo>
                    <a:cubicBezTo>
                      <a:pt x="5" y="0"/>
                      <a:pt x="6" y="0"/>
                      <a:pt x="8" y="0"/>
                    </a:cubicBezTo>
                    <a:cubicBezTo>
                      <a:pt x="9" y="0"/>
                      <a:pt x="9"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3" name="Freeform 137"/>
              <p:cNvSpPr>
                <a:spLocks noEditPoints="1"/>
              </p:cNvSpPr>
              <p:nvPr/>
            </p:nvSpPr>
            <p:spPr bwMode="auto">
              <a:xfrm>
                <a:off x="2616" y="3469"/>
                <a:ext cx="140" cy="58"/>
              </a:xfrm>
              <a:custGeom>
                <a:avLst/>
                <a:gdLst>
                  <a:gd name="T0" fmla="*/ 1 w 31"/>
                  <a:gd name="T1" fmla="*/ 10 h 13"/>
                  <a:gd name="T2" fmla="*/ 2 w 31"/>
                  <a:gd name="T3" fmla="*/ 12 h 13"/>
                  <a:gd name="T4" fmla="*/ 3 w 31"/>
                  <a:gd name="T5" fmla="*/ 12 h 13"/>
                  <a:gd name="T6" fmla="*/ 7 w 31"/>
                  <a:gd name="T7" fmla="*/ 12 h 13"/>
                  <a:gd name="T8" fmla="*/ 15 w 31"/>
                  <a:gd name="T9" fmla="*/ 12 h 13"/>
                  <a:gd name="T10" fmla="*/ 23 w 31"/>
                  <a:gd name="T11" fmla="*/ 11 h 13"/>
                  <a:gd name="T12" fmla="*/ 31 w 31"/>
                  <a:gd name="T13" fmla="*/ 11 h 13"/>
                  <a:gd name="T14" fmla="*/ 30 w 31"/>
                  <a:gd name="T15" fmla="*/ 11 h 13"/>
                  <a:gd name="T16" fmla="*/ 30 w 31"/>
                  <a:gd name="T17" fmla="*/ 5 h 13"/>
                  <a:gd name="T18" fmla="*/ 30 w 31"/>
                  <a:gd name="T19" fmla="*/ 2 h 13"/>
                  <a:gd name="T20" fmla="*/ 29 w 31"/>
                  <a:gd name="T21" fmla="*/ 1 h 13"/>
                  <a:gd name="T22" fmla="*/ 28 w 31"/>
                  <a:gd name="T23" fmla="*/ 1 h 13"/>
                  <a:gd name="T24" fmla="*/ 28 w 31"/>
                  <a:gd name="T25" fmla="*/ 1 h 13"/>
                  <a:gd name="T26" fmla="*/ 28 w 31"/>
                  <a:gd name="T27" fmla="*/ 9 h 13"/>
                  <a:gd name="T28" fmla="*/ 28 w 31"/>
                  <a:gd name="T29" fmla="*/ 10 h 13"/>
                  <a:gd name="T30" fmla="*/ 28 w 31"/>
                  <a:gd name="T31" fmla="*/ 10 h 13"/>
                  <a:gd name="T32" fmla="*/ 28 w 31"/>
                  <a:gd name="T33" fmla="*/ 10 h 13"/>
                  <a:gd name="T34" fmla="*/ 17 w 31"/>
                  <a:gd name="T35" fmla="*/ 10 h 13"/>
                  <a:gd name="T36" fmla="*/ 11 w 31"/>
                  <a:gd name="T37" fmla="*/ 10 h 13"/>
                  <a:gd name="T38" fmla="*/ 5 w 31"/>
                  <a:gd name="T39" fmla="*/ 10 h 13"/>
                  <a:gd name="T40" fmla="*/ 4 w 31"/>
                  <a:gd name="T41" fmla="*/ 10 h 13"/>
                  <a:gd name="T42" fmla="*/ 3 w 31"/>
                  <a:gd name="T43" fmla="*/ 8 h 13"/>
                  <a:gd name="T44" fmla="*/ 3 w 31"/>
                  <a:gd name="T45" fmla="*/ 5 h 13"/>
                  <a:gd name="T46" fmla="*/ 3 w 31"/>
                  <a:gd name="T47" fmla="*/ 2 h 13"/>
                  <a:gd name="T48" fmla="*/ 3 w 31"/>
                  <a:gd name="T49" fmla="*/ 1 h 13"/>
                  <a:gd name="T50" fmla="*/ 3 w 31"/>
                  <a:gd name="T51" fmla="*/ 1 h 13"/>
                  <a:gd name="T52" fmla="*/ 2 w 31"/>
                  <a:gd name="T53" fmla="*/ 1 h 13"/>
                  <a:gd name="T54" fmla="*/ 1 w 31"/>
                  <a:gd name="T55" fmla="*/ 2 h 13"/>
                  <a:gd name="T56" fmla="*/ 1 w 31"/>
                  <a:gd name="T57" fmla="*/ 4 h 13"/>
                  <a:gd name="T58" fmla="*/ 1 w 31"/>
                  <a:gd name="T59" fmla="*/ 7 h 13"/>
                  <a:gd name="T60" fmla="*/ 1 w 31"/>
                  <a:gd name="T61" fmla="*/ 10 h 13"/>
                  <a:gd name="T62" fmla="*/ 1 w 31"/>
                  <a:gd name="T63" fmla="*/ 10 h 13"/>
                  <a:gd name="T64" fmla="*/ 0 w 31"/>
                  <a:gd name="T65" fmla="*/ 4 h 13"/>
                  <a:gd name="T66" fmla="*/ 0 w 31"/>
                  <a:gd name="T67" fmla="*/ 2 h 13"/>
                  <a:gd name="T68" fmla="*/ 1 w 31"/>
                  <a:gd name="T69" fmla="*/ 0 h 13"/>
                  <a:gd name="T70" fmla="*/ 2 w 31"/>
                  <a:gd name="T71" fmla="*/ 0 h 13"/>
                  <a:gd name="T72" fmla="*/ 3 w 31"/>
                  <a:gd name="T73" fmla="*/ 0 h 13"/>
                  <a:gd name="T74" fmla="*/ 4 w 31"/>
                  <a:gd name="T75" fmla="*/ 1 h 13"/>
                  <a:gd name="T76" fmla="*/ 4 w 31"/>
                  <a:gd name="T77" fmla="*/ 3 h 13"/>
                  <a:gd name="T78" fmla="*/ 4 w 31"/>
                  <a:gd name="T79" fmla="*/ 5 h 13"/>
                  <a:gd name="T80" fmla="*/ 4 w 31"/>
                  <a:gd name="T81" fmla="*/ 8 h 13"/>
                  <a:gd name="T82" fmla="*/ 4 w 31"/>
                  <a:gd name="T83" fmla="*/ 9 h 13"/>
                  <a:gd name="T84" fmla="*/ 5 w 31"/>
                  <a:gd name="T85" fmla="*/ 10 h 13"/>
                  <a:gd name="T86" fmla="*/ 11 w 31"/>
                  <a:gd name="T87" fmla="*/ 10 h 13"/>
                  <a:gd name="T88" fmla="*/ 16 w 31"/>
                  <a:gd name="T89" fmla="*/ 9 h 13"/>
                  <a:gd name="T90" fmla="*/ 28 w 31"/>
                  <a:gd name="T91" fmla="*/ 9 h 13"/>
                  <a:gd name="T92" fmla="*/ 27 w 31"/>
                  <a:gd name="T93" fmla="*/ 9 h 13"/>
                  <a:gd name="T94" fmla="*/ 27 w 31"/>
                  <a:gd name="T95" fmla="*/ 1 h 13"/>
                  <a:gd name="T96" fmla="*/ 27 w 31"/>
                  <a:gd name="T97" fmla="*/ 1 h 13"/>
                  <a:gd name="T98" fmla="*/ 27 w 31"/>
                  <a:gd name="T99" fmla="*/ 0 h 13"/>
                  <a:gd name="T100" fmla="*/ 27 w 31"/>
                  <a:gd name="T101" fmla="*/ 0 h 13"/>
                  <a:gd name="T102" fmla="*/ 29 w 31"/>
                  <a:gd name="T103" fmla="*/ 1 h 13"/>
                  <a:gd name="T104" fmla="*/ 31 w 31"/>
                  <a:gd name="T105" fmla="*/ 2 h 13"/>
                  <a:gd name="T106" fmla="*/ 31 w 31"/>
                  <a:gd name="T107" fmla="*/ 5 h 13"/>
                  <a:gd name="T108" fmla="*/ 31 w 31"/>
                  <a:gd name="T109" fmla="*/ 11 h 13"/>
                  <a:gd name="T110" fmla="*/ 31 w 31"/>
                  <a:gd name="T111" fmla="*/ 12 h 13"/>
                  <a:gd name="T112" fmla="*/ 23 w 31"/>
                  <a:gd name="T113" fmla="*/ 12 h 13"/>
                  <a:gd name="T114" fmla="*/ 15 w 31"/>
                  <a:gd name="T115" fmla="*/ 13 h 13"/>
                  <a:gd name="T116" fmla="*/ 7 w 31"/>
                  <a:gd name="T117" fmla="*/ 13 h 13"/>
                  <a:gd name="T118" fmla="*/ 3 w 31"/>
                  <a:gd name="T119" fmla="*/ 12 h 13"/>
                  <a:gd name="T120" fmla="*/ 2 w 31"/>
                  <a:gd name="T121" fmla="*/ 12 h 13"/>
                  <a:gd name="T122" fmla="*/ 1 w 31"/>
                  <a:gd name="T12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 h="13">
                    <a:moveTo>
                      <a:pt x="1" y="10"/>
                    </a:moveTo>
                    <a:cubicBezTo>
                      <a:pt x="1" y="10"/>
                      <a:pt x="1" y="11"/>
                      <a:pt x="2" y="12"/>
                    </a:cubicBezTo>
                    <a:cubicBezTo>
                      <a:pt x="2" y="12"/>
                      <a:pt x="3" y="12"/>
                      <a:pt x="3" y="12"/>
                    </a:cubicBezTo>
                    <a:cubicBezTo>
                      <a:pt x="5" y="12"/>
                      <a:pt x="6" y="12"/>
                      <a:pt x="7" y="12"/>
                    </a:cubicBezTo>
                    <a:cubicBezTo>
                      <a:pt x="10" y="12"/>
                      <a:pt x="12" y="12"/>
                      <a:pt x="15" y="12"/>
                    </a:cubicBezTo>
                    <a:cubicBezTo>
                      <a:pt x="18" y="12"/>
                      <a:pt x="20" y="12"/>
                      <a:pt x="23" y="11"/>
                    </a:cubicBezTo>
                    <a:cubicBezTo>
                      <a:pt x="31" y="11"/>
                      <a:pt x="31" y="11"/>
                      <a:pt x="31" y="11"/>
                    </a:cubicBezTo>
                    <a:cubicBezTo>
                      <a:pt x="30" y="11"/>
                      <a:pt x="30" y="11"/>
                      <a:pt x="30" y="11"/>
                    </a:cubicBezTo>
                    <a:cubicBezTo>
                      <a:pt x="30" y="5"/>
                      <a:pt x="30" y="5"/>
                      <a:pt x="30" y="5"/>
                    </a:cubicBezTo>
                    <a:cubicBezTo>
                      <a:pt x="30" y="4"/>
                      <a:pt x="30" y="3"/>
                      <a:pt x="30" y="2"/>
                    </a:cubicBezTo>
                    <a:cubicBezTo>
                      <a:pt x="30" y="2"/>
                      <a:pt x="29" y="2"/>
                      <a:pt x="29" y="1"/>
                    </a:cubicBezTo>
                    <a:cubicBezTo>
                      <a:pt x="29" y="1"/>
                      <a:pt x="28" y="1"/>
                      <a:pt x="28" y="1"/>
                    </a:cubicBezTo>
                    <a:cubicBezTo>
                      <a:pt x="28" y="1"/>
                      <a:pt x="28" y="1"/>
                      <a:pt x="28" y="1"/>
                    </a:cubicBezTo>
                    <a:cubicBezTo>
                      <a:pt x="28" y="9"/>
                      <a:pt x="28" y="9"/>
                      <a:pt x="28" y="9"/>
                    </a:cubicBezTo>
                    <a:cubicBezTo>
                      <a:pt x="28" y="9"/>
                      <a:pt x="28" y="10"/>
                      <a:pt x="28" y="10"/>
                    </a:cubicBezTo>
                    <a:cubicBezTo>
                      <a:pt x="28" y="10"/>
                      <a:pt x="28" y="10"/>
                      <a:pt x="28" y="10"/>
                    </a:cubicBezTo>
                    <a:cubicBezTo>
                      <a:pt x="28" y="10"/>
                      <a:pt x="28" y="10"/>
                      <a:pt x="28" y="10"/>
                    </a:cubicBezTo>
                    <a:cubicBezTo>
                      <a:pt x="24" y="10"/>
                      <a:pt x="20" y="10"/>
                      <a:pt x="17" y="10"/>
                    </a:cubicBezTo>
                    <a:cubicBezTo>
                      <a:pt x="11" y="10"/>
                      <a:pt x="11" y="10"/>
                      <a:pt x="11" y="10"/>
                    </a:cubicBezTo>
                    <a:cubicBezTo>
                      <a:pt x="9" y="11"/>
                      <a:pt x="7" y="10"/>
                      <a:pt x="5" y="10"/>
                    </a:cubicBezTo>
                    <a:cubicBezTo>
                      <a:pt x="5" y="10"/>
                      <a:pt x="4" y="10"/>
                      <a:pt x="4" y="10"/>
                    </a:cubicBezTo>
                    <a:cubicBezTo>
                      <a:pt x="3" y="9"/>
                      <a:pt x="3" y="9"/>
                      <a:pt x="3" y="8"/>
                    </a:cubicBezTo>
                    <a:cubicBezTo>
                      <a:pt x="3" y="7"/>
                      <a:pt x="3" y="6"/>
                      <a:pt x="3" y="5"/>
                    </a:cubicBezTo>
                    <a:cubicBezTo>
                      <a:pt x="3" y="5"/>
                      <a:pt x="3" y="3"/>
                      <a:pt x="3" y="2"/>
                    </a:cubicBezTo>
                    <a:cubicBezTo>
                      <a:pt x="3" y="2"/>
                      <a:pt x="3" y="2"/>
                      <a:pt x="3" y="1"/>
                    </a:cubicBezTo>
                    <a:cubicBezTo>
                      <a:pt x="3" y="1"/>
                      <a:pt x="3" y="1"/>
                      <a:pt x="3" y="1"/>
                    </a:cubicBezTo>
                    <a:cubicBezTo>
                      <a:pt x="3" y="1"/>
                      <a:pt x="2" y="1"/>
                      <a:pt x="2" y="1"/>
                    </a:cubicBezTo>
                    <a:cubicBezTo>
                      <a:pt x="1" y="1"/>
                      <a:pt x="1" y="1"/>
                      <a:pt x="1" y="2"/>
                    </a:cubicBezTo>
                    <a:cubicBezTo>
                      <a:pt x="1" y="2"/>
                      <a:pt x="1" y="3"/>
                      <a:pt x="1" y="4"/>
                    </a:cubicBezTo>
                    <a:cubicBezTo>
                      <a:pt x="1" y="5"/>
                      <a:pt x="0" y="6"/>
                      <a:pt x="1" y="7"/>
                    </a:cubicBezTo>
                    <a:lnTo>
                      <a:pt x="1" y="10"/>
                    </a:lnTo>
                    <a:close/>
                    <a:moveTo>
                      <a:pt x="1" y="10"/>
                    </a:moveTo>
                    <a:cubicBezTo>
                      <a:pt x="1" y="8"/>
                      <a:pt x="0" y="6"/>
                      <a:pt x="0" y="4"/>
                    </a:cubicBezTo>
                    <a:cubicBezTo>
                      <a:pt x="0" y="3"/>
                      <a:pt x="0" y="2"/>
                      <a:pt x="0" y="2"/>
                    </a:cubicBezTo>
                    <a:cubicBezTo>
                      <a:pt x="0" y="1"/>
                      <a:pt x="0" y="0"/>
                      <a:pt x="1" y="0"/>
                    </a:cubicBezTo>
                    <a:cubicBezTo>
                      <a:pt x="1" y="0"/>
                      <a:pt x="2" y="0"/>
                      <a:pt x="2" y="0"/>
                    </a:cubicBezTo>
                    <a:cubicBezTo>
                      <a:pt x="3" y="0"/>
                      <a:pt x="3" y="0"/>
                      <a:pt x="3" y="0"/>
                    </a:cubicBezTo>
                    <a:cubicBezTo>
                      <a:pt x="4" y="0"/>
                      <a:pt x="4" y="1"/>
                      <a:pt x="4" y="1"/>
                    </a:cubicBezTo>
                    <a:cubicBezTo>
                      <a:pt x="4" y="2"/>
                      <a:pt x="4" y="2"/>
                      <a:pt x="4" y="3"/>
                    </a:cubicBezTo>
                    <a:cubicBezTo>
                      <a:pt x="4" y="4"/>
                      <a:pt x="4" y="4"/>
                      <a:pt x="4" y="5"/>
                    </a:cubicBezTo>
                    <a:cubicBezTo>
                      <a:pt x="4" y="6"/>
                      <a:pt x="4" y="7"/>
                      <a:pt x="4" y="8"/>
                    </a:cubicBezTo>
                    <a:cubicBezTo>
                      <a:pt x="4" y="8"/>
                      <a:pt x="4" y="9"/>
                      <a:pt x="4" y="9"/>
                    </a:cubicBezTo>
                    <a:cubicBezTo>
                      <a:pt x="4" y="9"/>
                      <a:pt x="5" y="10"/>
                      <a:pt x="5" y="10"/>
                    </a:cubicBezTo>
                    <a:cubicBezTo>
                      <a:pt x="7" y="10"/>
                      <a:pt x="9" y="10"/>
                      <a:pt x="11" y="10"/>
                    </a:cubicBezTo>
                    <a:cubicBezTo>
                      <a:pt x="16" y="9"/>
                      <a:pt x="16" y="9"/>
                      <a:pt x="16" y="9"/>
                    </a:cubicBezTo>
                    <a:cubicBezTo>
                      <a:pt x="20" y="9"/>
                      <a:pt x="24" y="9"/>
                      <a:pt x="28" y="9"/>
                    </a:cubicBezTo>
                    <a:cubicBezTo>
                      <a:pt x="27" y="9"/>
                      <a:pt x="27" y="9"/>
                      <a:pt x="27" y="9"/>
                    </a:cubicBezTo>
                    <a:cubicBezTo>
                      <a:pt x="27" y="1"/>
                      <a:pt x="27" y="1"/>
                      <a:pt x="27" y="1"/>
                    </a:cubicBezTo>
                    <a:cubicBezTo>
                      <a:pt x="27" y="1"/>
                      <a:pt x="27" y="1"/>
                      <a:pt x="27" y="1"/>
                    </a:cubicBezTo>
                    <a:cubicBezTo>
                      <a:pt x="27" y="1"/>
                      <a:pt x="27" y="1"/>
                      <a:pt x="27" y="0"/>
                    </a:cubicBezTo>
                    <a:cubicBezTo>
                      <a:pt x="27" y="0"/>
                      <a:pt x="27" y="0"/>
                      <a:pt x="27" y="0"/>
                    </a:cubicBezTo>
                    <a:cubicBezTo>
                      <a:pt x="28" y="0"/>
                      <a:pt x="29" y="0"/>
                      <a:pt x="29" y="1"/>
                    </a:cubicBezTo>
                    <a:cubicBezTo>
                      <a:pt x="30" y="1"/>
                      <a:pt x="30" y="1"/>
                      <a:pt x="31" y="2"/>
                    </a:cubicBezTo>
                    <a:cubicBezTo>
                      <a:pt x="31" y="3"/>
                      <a:pt x="31" y="4"/>
                      <a:pt x="31" y="5"/>
                    </a:cubicBezTo>
                    <a:cubicBezTo>
                      <a:pt x="31" y="11"/>
                      <a:pt x="31" y="11"/>
                      <a:pt x="31" y="11"/>
                    </a:cubicBezTo>
                    <a:cubicBezTo>
                      <a:pt x="31" y="12"/>
                      <a:pt x="31" y="12"/>
                      <a:pt x="31" y="12"/>
                    </a:cubicBezTo>
                    <a:cubicBezTo>
                      <a:pt x="23" y="12"/>
                      <a:pt x="23" y="12"/>
                      <a:pt x="23" y="12"/>
                    </a:cubicBezTo>
                    <a:cubicBezTo>
                      <a:pt x="20" y="13"/>
                      <a:pt x="18" y="13"/>
                      <a:pt x="15" y="13"/>
                    </a:cubicBezTo>
                    <a:cubicBezTo>
                      <a:pt x="12" y="13"/>
                      <a:pt x="10" y="13"/>
                      <a:pt x="7" y="13"/>
                    </a:cubicBezTo>
                    <a:cubicBezTo>
                      <a:pt x="6" y="13"/>
                      <a:pt x="5" y="13"/>
                      <a:pt x="3" y="12"/>
                    </a:cubicBezTo>
                    <a:cubicBezTo>
                      <a:pt x="3" y="12"/>
                      <a:pt x="2" y="12"/>
                      <a:pt x="2" y="12"/>
                    </a:cubicBezTo>
                    <a:cubicBezTo>
                      <a:pt x="1" y="11"/>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4" name="Freeform 138"/>
              <p:cNvSpPr/>
              <p:nvPr/>
            </p:nvSpPr>
            <p:spPr bwMode="auto">
              <a:xfrm>
                <a:off x="2634" y="3478"/>
                <a:ext cx="103" cy="4"/>
              </a:xfrm>
              <a:custGeom>
                <a:avLst/>
                <a:gdLst>
                  <a:gd name="T0" fmla="*/ 0 w 23"/>
                  <a:gd name="T1" fmla="*/ 0 h 1"/>
                  <a:gd name="T2" fmla="*/ 1 w 23"/>
                  <a:gd name="T3" fmla="*/ 0 h 1"/>
                  <a:gd name="T4" fmla="*/ 4 w 23"/>
                  <a:gd name="T5" fmla="*/ 0 h 1"/>
                  <a:gd name="T6" fmla="*/ 11 w 23"/>
                  <a:gd name="T7" fmla="*/ 0 h 1"/>
                  <a:gd name="T8" fmla="*/ 19 w 23"/>
                  <a:gd name="T9" fmla="*/ 0 h 1"/>
                  <a:gd name="T10" fmla="*/ 22 w 23"/>
                  <a:gd name="T11" fmla="*/ 0 h 1"/>
                  <a:gd name="T12" fmla="*/ 23 w 23"/>
                  <a:gd name="T13" fmla="*/ 0 h 1"/>
                  <a:gd name="T14" fmla="*/ 22 w 23"/>
                  <a:gd name="T15" fmla="*/ 1 h 1"/>
                  <a:gd name="T16" fmla="*/ 19 w 23"/>
                  <a:gd name="T17" fmla="*/ 1 h 1"/>
                  <a:gd name="T18" fmla="*/ 11 w 23"/>
                  <a:gd name="T19" fmla="*/ 1 h 1"/>
                  <a:gd name="T20" fmla="*/ 4 w 23"/>
                  <a:gd name="T21" fmla="*/ 1 h 1"/>
                  <a:gd name="T22" fmla="*/ 1 w 23"/>
                  <a:gd name="T23" fmla="*/ 1 h 1"/>
                  <a:gd name="T24" fmla="*/ 0 w 23"/>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
                    <a:moveTo>
                      <a:pt x="0" y="0"/>
                    </a:moveTo>
                    <a:cubicBezTo>
                      <a:pt x="0" y="0"/>
                      <a:pt x="0" y="0"/>
                      <a:pt x="1" y="0"/>
                    </a:cubicBezTo>
                    <a:cubicBezTo>
                      <a:pt x="2" y="0"/>
                      <a:pt x="2" y="0"/>
                      <a:pt x="4" y="0"/>
                    </a:cubicBezTo>
                    <a:cubicBezTo>
                      <a:pt x="6" y="0"/>
                      <a:pt x="9" y="0"/>
                      <a:pt x="11" y="0"/>
                    </a:cubicBezTo>
                    <a:cubicBezTo>
                      <a:pt x="14" y="0"/>
                      <a:pt x="17" y="0"/>
                      <a:pt x="19" y="0"/>
                    </a:cubicBezTo>
                    <a:cubicBezTo>
                      <a:pt x="20" y="0"/>
                      <a:pt x="21" y="0"/>
                      <a:pt x="22" y="0"/>
                    </a:cubicBezTo>
                    <a:cubicBezTo>
                      <a:pt x="22" y="0"/>
                      <a:pt x="23" y="0"/>
                      <a:pt x="23" y="0"/>
                    </a:cubicBezTo>
                    <a:cubicBezTo>
                      <a:pt x="23" y="0"/>
                      <a:pt x="22" y="0"/>
                      <a:pt x="22" y="1"/>
                    </a:cubicBezTo>
                    <a:cubicBezTo>
                      <a:pt x="21" y="1"/>
                      <a:pt x="20" y="1"/>
                      <a:pt x="19" y="1"/>
                    </a:cubicBezTo>
                    <a:cubicBezTo>
                      <a:pt x="17" y="1"/>
                      <a:pt x="14" y="1"/>
                      <a:pt x="11" y="1"/>
                    </a:cubicBezTo>
                    <a:cubicBezTo>
                      <a:pt x="9" y="1"/>
                      <a:pt x="6" y="1"/>
                      <a:pt x="4" y="1"/>
                    </a:cubicBezTo>
                    <a:cubicBezTo>
                      <a:pt x="2" y="1"/>
                      <a:pt x="2"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5" name="Freeform 139"/>
              <p:cNvSpPr/>
              <p:nvPr/>
            </p:nvSpPr>
            <p:spPr bwMode="auto">
              <a:xfrm>
                <a:off x="2634" y="3491"/>
                <a:ext cx="103" cy="9"/>
              </a:xfrm>
              <a:custGeom>
                <a:avLst/>
                <a:gdLst>
                  <a:gd name="T0" fmla="*/ 0 w 23"/>
                  <a:gd name="T1" fmla="*/ 1 h 2"/>
                  <a:gd name="T2" fmla="*/ 1 w 23"/>
                  <a:gd name="T3" fmla="*/ 1 h 2"/>
                  <a:gd name="T4" fmla="*/ 4 w 23"/>
                  <a:gd name="T5" fmla="*/ 1 h 2"/>
                  <a:gd name="T6" fmla="*/ 12 w 23"/>
                  <a:gd name="T7" fmla="*/ 0 h 2"/>
                  <a:gd name="T8" fmla="*/ 16 w 23"/>
                  <a:gd name="T9" fmla="*/ 0 h 2"/>
                  <a:gd name="T10" fmla="*/ 19 w 23"/>
                  <a:gd name="T11" fmla="*/ 0 h 2"/>
                  <a:gd name="T12" fmla="*/ 22 w 23"/>
                  <a:gd name="T13" fmla="*/ 0 h 2"/>
                  <a:gd name="T14" fmla="*/ 23 w 23"/>
                  <a:gd name="T15" fmla="*/ 0 h 2"/>
                  <a:gd name="T16" fmla="*/ 22 w 23"/>
                  <a:gd name="T17" fmla="*/ 1 h 2"/>
                  <a:gd name="T18" fmla="*/ 19 w 23"/>
                  <a:gd name="T19" fmla="*/ 1 h 2"/>
                  <a:gd name="T20" fmla="*/ 16 w 23"/>
                  <a:gd name="T21" fmla="*/ 1 h 2"/>
                  <a:gd name="T22" fmla="*/ 12 w 23"/>
                  <a:gd name="T23" fmla="*/ 1 h 2"/>
                  <a:gd name="T24" fmla="*/ 4 w 23"/>
                  <a:gd name="T25" fmla="*/ 2 h 2"/>
                  <a:gd name="T26" fmla="*/ 1 w 23"/>
                  <a:gd name="T27" fmla="*/ 1 h 2"/>
                  <a:gd name="T28" fmla="*/ 0 w 2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
                    <a:moveTo>
                      <a:pt x="0" y="1"/>
                    </a:moveTo>
                    <a:cubicBezTo>
                      <a:pt x="0" y="1"/>
                      <a:pt x="0" y="1"/>
                      <a:pt x="1" y="1"/>
                    </a:cubicBezTo>
                    <a:cubicBezTo>
                      <a:pt x="2" y="1"/>
                      <a:pt x="3" y="1"/>
                      <a:pt x="4" y="1"/>
                    </a:cubicBezTo>
                    <a:cubicBezTo>
                      <a:pt x="6" y="1"/>
                      <a:pt x="9" y="0"/>
                      <a:pt x="12" y="0"/>
                    </a:cubicBezTo>
                    <a:cubicBezTo>
                      <a:pt x="13" y="0"/>
                      <a:pt x="14" y="0"/>
                      <a:pt x="16" y="0"/>
                    </a:cubicBezTo>
                    <a:cubicBezTo>
                      <a:pt x="17" y="0"/>
                      <a:pt x="18" y="0"/>
                      <a:pt x="19" y="0"/>
                    </a:cubicBezTo>
                    <a:cubicBezTo>
                      <a:pt x="21" y="0"/>
                      <a:pt x="21" y="0"/>
                      <a:pt x="22" y="0"/>
                    </a:cubicBezTo>
                    <a:cubicBezTo>
                      <a:pt x="23" y="0"/>
                      <a:pt x="23" y="0"/>
                      <a:pt x="23" y="0"/>
                    </a:cubicBezTo>
                    <a:cubicBezTo>
                      <a:pt x="23" y="0"/>
                      <a:pt x="23" y="0"/>
                      <a:pt x="22" y="1"/>
                    </a:cubicBezTo>
                    <a:cubicBezTo>
                      <a:pt x="21" y="1"/>
                      <a:pt x="21" y="1"/>
                      <a:pt x="19" y="1"/>
                    </a:cubicBezTo>
                    <a:cubicBezTo>
                      <a:pt x="18" y="1"/>
                      <a:pt x="17" y="1"/>
                      <a:pt x="16" y="1"/>
                    </a:cubicBezTo>
                    <a:cubicBezTo>
                      <a:pt x="14" y="1"/>
                      <a:pt x="13" y="1"/>
                      <a:pt x="12" y="1"/>
                    </a:cubicBezTo>
                    <a:cubicBezTo>
                      <a:pt x="9" y="1"/>
                      <a:pt x="6" y="2"/>
                      <a:pt x="4" y="2"/>
                    </a:cubicBezTo>
                    <a:cubicBezTo>
                      <a:pt x="3" y="2"/>
                      <a:pt x="2"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6" name="Freeform 140"/>
              <p:cNvSpPr/>
              <p:nvPr/>
            </p:nvSpPr>
            <p:spPr bwMode="auto">
              <a:xfrm>
                <a:off x="2593" y="3500"/>
                <a:ext cx="190" cy="226"/>
              </a:xfrm>
              <a:custGeom>
                <a:avLst/>
                <a:gdLst>
                  <a:gd name="T0" fmla="*/ 42 w 42"/>
                  <a:gd name="T1" fmla="*/ 46 h 50"/>
                  <a:gd name="T2" fmla="*/ 40 w 42"/>
                  <a:gd name="T3" fmla="*/ 48 h 50"/>
                  <a:gd name="T4" fmla="*/ 38 w 42"/>
                  <a:gd name="T5" fmla="*/ 49 h 50"/>
                  <a:gd name="T6" fmla="*/ 35 w 42"/>
                  <a:gd name="T7" fmla="*/ 50 h 50"/>
                  <a:gd name="T8" fmla="*/ 33 w 42"/>
                  <a:gd name="T9" fmla="*/ 50 h 50"/>
                  <a:gd name="T10" fmla="*/ 28 w 42"/>
                  <a:gd name="T11" fmla="*/ 50 h 50"/>
                  <a:gd name="T12" fmla="*/ 22 w 42"/>
                  <a:gd name="T13" fmla="*/ 49 h 50"/>
                  <a:gd name="T14" fmla="*/ 17 w 42"/>
                  <a:gd name="T15" fmla="*/ 49 h 50"/>
                  <a:gd name="T16" fmla="*/ 12 w 42"/>
                  <a:gd name="T17" fmla="*/ 49 h 50"/>
                  <a:gd name="T18" fmla="*/ 9 w 42"/>
                  <a:gd name="T19" fmla="*/ 49 h 50"/>
                  <a:gd name="T20" fmla="*/ 7 w 42"/>
                  <a:gd name="T21" fmla="*/ 50 h 50"/>
                  <a:gd name="T22" fmla="*/ 4 w 42"/>
                  <a:gd name="T23" fmla="*/ 50 h 50"/>
                  <a:gd name="T24" fmla="*/ 2 w 42"/>
                  <a:gd name="T25" fmla="*/ 50 h 50"/>
                  <a:gd name="T26" fmla="*/ 1 w 42"/>
                  <a:gd name="T27" fmla="*/ 49 h 50"/>
                  <a:gd name="T28" fmla="*/ 1 w 42"/>
                  <a:gd name="T29" fmla="*/ 49 h 50"/>
                  <a:gd name="T30" fmla="*/ 1 w 42"/>
                  <a:gd name="T31" fmla="*/ 43 h 50"/>
                  <a:gd name="T32" fmla="*/ 1 w 42"/>
                  <a:gd name="T33" fmla="*/ 37 h 50"/>
                  <a:gd name="T34" fmla="*/ 0 w 42"/>
                  <a:gd name="T35" fmla="*/ 25 h 50"/>
                  <a:gd name="T36" fmla="*/ 0 w 42"/>
                  <a:gd name="T37" fmla="*/ 12 h 50"/>
                  <a:gd name="T38" fmla="*/ 1 w 42"/>
                  <a:gd name="T39" fmla="*/ 6 h 50"/>
                  <a:gd name="T40" fmla="*/ 1 w 42"/>
                  <a:gd name="T41" fmla="*/ 3 h 50"/>
                  <a:gd name="T42" fmla="*/ 1 w 42"/>
                  <a:gd name="T43" fmla="*/ 0 h 50"/>
                  <a:gd name="T44" fmla="*/ 2 w 42"/>
                  <a:gd name="T45" fmla="*/ 3 h 50"/>
                  <a:gd name="T46" fmla="*/ 2 w 42"/>
                  <a:gd name="T47" fmla="*/ 6 h 50"/>
                  <a:gd name="T48" fmla="*/ 1 w 42"/>
                  <a:gd name="T49" fmla="*/ 9 h 50"/>
                  <a:gd name="T50" fmla="*/ 1 w 42"/>
                  <a:gd name="T51" fmla="*/ 12 h 50"/>
                  <a:gd name="T52" fmla="*/ 1 w 42"/>
                  <a:gd name="T53" fmla="*/ 25 h 50"/>
                  <a:gd name="T54" fmla="*/ 2 w 42"/>
                  <a:gd name="T55" fmla="*/ 37 h 50"/>
                  <a:gd name="T56" fmla="*/ 2 w 42"/>
                  <a:gd name="T57" fmla="*/ 43 h 50"/>
                  <a:gd name="T58" fmla="*/ 2 w 42"/>
                  <a:gd name="T59" fmla="*/ 49 h 50"/>
                  <a:gd name="T60" fmla="*/ 2 w 42"/>
                  <a:gd name="T61" fmla="*/ 49 h 50"/>
                  <a:gd name="T62" fmla="*/ 4 w 42"/>
                  <a:gd name="T63" fmla="*/ 49 h 50"/>
                  <a:gd name="T64" fmla="*/ 7 w 42"/>
                  <a:gd name="T65" fmla="*/ 49 h 50"/>
                  <a:gd name="T66" fmla="*/ 9 w 42"/>
                  <a:gd name="T67" fmla="*/ 48 h 50"/>
                  <a:gd name="T68" fmla="*/ 12 w 42"/>
                  <a:gd name="T69" fmla="*/ 48 h 50"/>
                  <a:gd name="T70" fmla="*/ 17 w 42"/>
                  <a:gd name="T71" fmla="*/ 48 h 50"/>
                  <a:gd name="T72" fmla="*/ 22 w 42"/>
                  <a:gd name="T73" fmla="*/ 48 h 50"/>
                  <a:gd name="T74" fmla="*/ 28 w 42"/>
                  <a:gd name="T75" fmla="*/ 49 h 50"/>
                  <a:gd name="T76" fmla="*/ 33 w 42"/>
                  <a:gd name="T77" fmla="*/ 50 h 50"/>
                  <a:gd name="T78" fmla="*/ 35 w 42"/>
                  <a:gd name="T79" fmla="*/ 50 h 50"/>
                  <a:gd name="T80" fmla="*/ 38 w 42"/>
                  <a:gd name="T81" fmla="*/ 49 h 50"/>
                  <a:gd name="T82" fmla="*/ 40 w 42"/>
                  <a:gd name="T83" fmla="*/ 48 h 50"/>
                  <a:gd name="T84" fmla="*/ 42 w 42"/>
                  <a:gd name="T85"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 h="50">
                    <a:moveTo>
                      <a:pt x="42" y="46"/>
                    </a:moveTo>
                    <a:cubicBezTo>
                      <a:pt x="41" y="46"/>
                      <a:pt x="41" y="47"/>
                      <a:pt x="40" y="48"/>
                    </a:cubicBezTo>
                    <a:cubicBezTo>
                      <a:pt x="39" y="48"/>
                      <a:pt x="39" y="49"/>
                      <a:pt x="38" y="49"/>
                    </a:cubicBezTo>
                    <a:cubicBezTo>
                      <a:pt x="37" y="50"/>
                      <a:pt x="36" y="50"/>
                      <a:pt x="35" y="50"/>
                    </a:cubicBezTo>
                    <a:cubicBezTo>
                      <a:pt x="35" y="50"/>
                      <a:pt x="34" y="50"/>
                      <a:pt x="33" y="50"/>
                    </a:cubicBezTo>
                    <a:cubicBezTo>
                      <a:pt x="31" y="50"/>
                      <a:pt x="29" y="50"/>
                      <a:pt x="28" y="50"/>
                    </a:cubicBezTo>
                    <a:cubicBezTo>
                      <a:pt x="22" y="49"/>
                      <a:pt x="22" y="49"/>
                      <a:pt x="22" y="49"/>
                    </a:cubicBezTo>
                    <a:cubicBezTo>
                      <a:pt x="21" y="49"/>
                      <a:pt x="19" y="49"/>
                      <a:pt x="17" y="49"/>
                    </a:cubicBezTo>
                    <a:cubicBezTo>
                      <a:pt x="12" y="49"/>
                      <a:pt x="12" y="49"/>
                      <a:pt x="12" y="49"/>
                    </a:cubicBezTo>
                    <a:cubicBezTo>
                      <a:pt x="11" y="49"/>
                      <a:pt x="10" y="49"/>
                      <a:pt x="9" y="49"/>
                    </a:cubicBezTo>
                    <a:cubicBezTo>
                      <a:pt x="9" y="49"/>
                      <a:pt x="8" y="50"/>
                      <a:pt x="7" y="50"/>
                    </a:cubicBezTo>
                    <a:cubicBezTo>
                      <a:pt x="6" y="50"/>
                      <a:pt x="5" y="50"/>
                      <a:pt x="4" y="50"/>
                    </a:cubicBezTo>
                    <a:cubicBezTo>
                      <a:pt x="3" y="50"/>
                      <a:pt x="2" y="50"/>
                      <a:pt x="2" y="50"/>
                    </a:cubicBezTo>
                    <a:cubicBezTo>
                      <a:pt x="1" y="50"/>
                      <a:pt x="1" y="49"/>
                      <a:pt x="1" y="49"/>
                    </a:cubicBezTo>
                    <a:cubicBezTo>
                      <a:pt x="1" y="49"/>
                      <a:pt x="1" y="49"/>
                      <a:pt x="1" y="49"/>
                    </a:cubicBezTo>
                    <a:cubicBezTo>
                      <a:pt x="1" y="47"/>
                      <a:pt x="1" y="45"/>
                      <a:pt x="1" y="43"/>
                    </a:cubicBezTo>
                    <a:cubicBezTo>
                      <a:pt x="1" y="37"/>
                      <a:pt x="1" y="37"/>
                      <a:pt x="1" y="37"/>
                    </a:cubicBezTo>
                    <a:cubicBezTo>
                      <a:pt x="1" y="33"/>
                      <a:pt x="0" y="29"/>
                      <a:pt x="0" y="25"/>
                    </a:cubicBezTo>
                    <a:cubicBezTo>
                      <a:pt x="0" y="12"/>
                      <a:pt x="0" y="12"/>
                      <a:pt x="0" y="12"/>
                    </a:cubicBezTo>
                    <a:cubicBezTo>
                      <a:pt x="0" y="10"/>
                      <a:pt x="1" y="8"/>
                      <a:pt x="1" y="6"/>
                    </a:cubicBezTo>
                    <a:cubicBezTo>
                      <a:pt x="1" y="5"/>
                      <a:pt x="1" y="4"/>
                      <a:pt x="1" y="3"/>
                    </a:cubicBezTo>
                    <a:cubicBezTo>
                      <a:pt x="1" y="2"/>
                      <a:pt x="1" y="1"/>
                      <a:pt x="1" y="0"/>
                    </a:cubicBezTo>
                    <a:cubicBezTo>
                      <a:pt x="1" y="1"/>
                      <a:pt x="1" y="2"/>
                      <a:pt x="2" y="3"/>
                    </a:cubicBezTo>
                    <a:cubicBezTo>
                      <a:pt x="2" y="4"/>
                      <a:pt x="2" y="5"/>
                      <a:pt x="2" y="6"/>
                    </a:cubicBezTo>
                    <a:cubicBezTo>
                      <a:pt x="1" y="9"/>
                      <a:pt x="1" y="9"/>
                      <a:pt x="1" y="9"/>
                    </a:cubicBezTo>
                    <a:cubicBezTo>
                      <a:pt x="1" y="10"/>
                      <a:pt x="1" y="11"/>
                      <a:pt x="1" y="12"/>
                    </a:cubicBezTo>
                    <a:cubicBezTo>
                      <a:pt x="1" y="25"/>
                      <a:pt x="1" y="25"/>
                      <a:pt x="1" y="25"/>
                    </a:cubicBezTo>
                    <a:cubicBezTo>
                      <a:pt x="1" y="29"/>
                      <a:pt x="2" y="33"/>
                      <a:pt x="2" y="37"/>
                    </a:cubicBezTo>
                    <a:cubicBezTo>
                      <a:pt x="2" y="43"/>
                      <a:pt x="2" y="43"/>
                      <a:pt x="2" y="43"/>
                    </a:cubicBezTo>
                    <a:cubicBezTo>
                      <a:pt x="2" y="45"/>
                      <a:pt x="2" y="47"/>
                      <a:pt x="2" y="49"/>
                    </a:cubicBezTo>
                    <a:cubicBezTo>
                      <a:pt x="2" y="49"/>
                      <a:pt x="2" y="49"/>
                      <a:pt x="2" y="49"/>
                    </a:cubicBezTo>
                    <a:cubicBezTo>
                      <a:pt x="3" y="49"/>
                      <a:pt x="3" y="49"/>
                      <a:pt x="4" y="49"/>
                    </a:cubicBezTo>
                    <a:cubicBezTo>
                      <a:pt x="5" y="49"/>
                      <a:pt x="6" y="49"/>
                      <a:pt x="7" y="49"/>
                    </a:cubicBezTo>
                    <a:cubicBezTo>
                      <a:pt x="8" y="49"/>
                      <a:pt x="9" y="48"/>
                      <a:pt x="9" y="48"/>
                    </a:cubicBezTo>
                    <a:cubicBezTo>
                      <a:pt x="10" y="48"/>
                      <a:pt x="11" y="48"/>
                      <a:pt x="12" y="48"/>
                    </a:cubicBezTo>
                    <a:cubicBezTo>
                      <a:pt x="17" y="48"/>
                      <a:pt x="17" y="48"/>
                      <a:pt x="17" y="48"/>
                    </a:cubicBezTo>
                    <a:cubicBezTo>
                      <a:pt x="19" y="48"/>
                      <a:pt x="21" y="48"/>
                      <a:pt x="22" y="48"/>
                    </a:cubicBezTo>
                    <a:cubicBezTo>
                      <a:pt x="28" y="49"/>
                      <a:pt x="28" y="49"/>
                      <a:pt x="28" y="49"/>
                    </a:cubicBezTo>
                    <a:cubicBezTo>
                      <a:pt x="29" y="49"/>
                      <a:pt x="31" y="49"/>
                      <a:pt x="33" y="50"/>
                    </a:cubicBezTo>
                    <a:cubicBezTo>
                      <a:pt x="34" y="50"/>
                      <a:pt x="34" y="50"/>
                      <a:pt x="35" y="50"/>
                    </a:cubicBezTo>
                    <a:cubicBezTo>
                      <a:pt x="36" y="49"/>
                      <a:pt x="37" y="49"/>
                      <a:pt x="38" y="49"/>
                    </a:cubicBezTo>
                    <a:cubicBezTo>
                      <a:pt x="38" y="48"/>
                      <a:pt x="39" y="48"/>
                      <a:pt x="40" y="48"/>
                    </a:cubicBezTo>
                    <a:cubicBezTo>
                      <a:pt x="41" y="47"/>
                      <a:pt x="41" y="46"/>
                      <a:pt x="4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7" name="Freeform 141"/>
              <p:cNvSpPr/>
              <p:nvPr/>
            </p:nvSpPr>
            <p:spPr bwMode="auto">
              <a:xfrm>
                <a:off x="2746" y="3694"/>
                <a:ext cx="37" cy="32"/>
              </a:xfrm>
              <a:custGeom>
                <a:avLst/>
                <a:gdLst>
                  <a:gd name="T0" fmla="*/ 8 w 8"/>
                  <a:gd name="T1" fmla="*/ 2 h 7"/>
                  <a:gd name="T2" fmla="*/ 7 w 8"/>
                  <a:gd name="T3" fmla="*/ 2 h 7"/>
                  <a:gd name="T4" fmla="*/ 6 w 8"/>
                  <a:gd name="T5" fmla="*/ 2 h 7"/>
                  <a:gd name="T6" fmla="*/ 4 w 8"/>
                  <a:gd name="T7" fmla="*/ 1 h 7"/>
                  <a:gd name="T8" fmla="*/ 2 w 8"/>
                  <a:gd name="T9" fmla="*/ 1 h 7"/>
                  <a:gd name="T10" fmla="*/ 1 w 8"/>
                  <a:gd name="T11" fmla="*/ 1 h 7"/>
                  <a:gd name="T12" fmla="*/ 1 w 8"/>
                  <a:gd name="T13" fmla="*/ 0 h 7"/>
                  <a:gd name="T14" fmla="*/ 1 w 8"/>
                  <a:gd name="T15" fmla="*/ 3 h 7"/>
                  <a:gd name="T16" fmla="*/ 1 w 8"/>
                  <a:gd name="T17" fmla="*/ 4 h 7"/>
                  <a:gd name="T18" fmla="*/ 1 w 8"/>
                  <a:gd name="T19" fmla="*/ 5 h 7"/>
                  <a:gd name="T20" fmla="*/ 0 w 8"/>
                  <a:gd name="T21" fmla="*/ 7 h 7"/>
                  <a:gd name="T22" fmla="*/ 0 w 8"/>
                  <a:gd name="T23" fmla="*/ 5 h 7"/>
                  <a:gd name="T24" fmla="*/ 0 w 8"/>
                  <a:gd name="T25" fmla="*/ 3 h 7"/>
                  <a:gd name="T26" fmla="*/ 0 w 8"/>
                  <a:gd name="T27" fmla="*/ 0 h 7"/>
                  <a:gd name="T28" fmla="*/ 1 w 8"/>
                  <a:gd name="T29" fmla="*/ 0 h 7"/>
                  <a:gd name="T30" fmla="*/ 3 w 8"/>
                  <a:gd name="T31" fmla="*/ 0 h 7"/>
                  <a:gd name="T32" fmla="*/ 4 w 8"/>
                  <a:gd name="T33" fmla="*/ 1 h 7"/>
                  <a:gd name="T34" fmla="*/ 6 w 8"/>
                  <a:gd name="T35" fmla="*/ 1 h 7"/>
                  <a:gd name="T36" fmla="*/ 7 w 8"/>
                  <a:gd name="T37" fmla="*/ 2 h 7"/>
                  <a:gd name="T38" fmla="*/ 8 w 8"/>
                  <a:gd name="T3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7">
                    <a:moveTo>
                      <a:pt x="8" y="2"/>
                    </a:moveTo>
                    <a:cubicBezTo>
                      <a:pt x="8" y="2"/>
                      <a:pt x="7" y="2"/>
                      <a:pt x="7" y="2"/>
                    </a:cubicBezTo>
                    <a:cubicBezTo>
                      <a:pt x="7" y="2"/>
                      <a:pt x="6" y="2"/>
                      <a:pt x="6" y="2"/>
                    </a:cubicBezTo>
                    <a:cubicBezTo>
                      <a:pt x="5" y="2"/>
                      <a:pt x="5" y="2"/>
                      <a:pt x="4" y="1"/>
                    </a:cubicBezTo>
                    <a:cubicBezTo>
                      <a:pt x="4" y="1"/>
                      <a:pt x="3" y="1"/>
                      <a:pt x="2" y="1"/>
                    </a:cubicBezTo>
                    <a:cubicBezTo>
                      <a:pt x="2" y="1"/>
                      <a:pt x="1" y="1"/>
                      <a:pt x="1" y="1"/>
                    </a:cubicBezTo>
                    <a:cubicBezTo>
                      <a:pt x="1" y="0"/>
                      <a:pt x="1" y="0"/>
                      <a:pt x="1" y="0"/>
                    </a:cubicBezTo>
                    <a:cubicBezTo>
                      <a:pt x="1" y="1"/>
                      <a:pt x="1" y="2"/>
                      <a:pt x="1" y="3"/>
                    </a:cubicBezTo>
                    <a:cubicBezTo>
                      <a:pt x="1" y="4"/>
                      <a:pt x="1" y="4"/>
                      <a:pt x="1" y="4"/>
                    </a:cubicBezTo>
                    <a:cubicBezTo>
                      <a:pt x="1" y="5"/>
                      <a:pt x="1" y="5"/>
                      <a:pt x="1" y="5"/>
                    </a:cubicBezTo>
                    <a:cubicBezTo>
                      <a:pt x="1" y="6"/>
                      <a:pt x="0" y="6"/>
                      <a:pt x="0" y="7"/>
                    </a:cubicBezTo>
                    <a:cubicBezTo>
                      <a:pt x="0" y="6"/>
                      <a:pt x="0" y="6"/>
                      <a:pt x="0" y="5"/>
                    </a:cubicBezTo>
                    <a:cubicBezTo>
                      <a:pt x="0" y="5"/>
                      <a:pt x="0" y="4"/>
                      <a:pt x="0" y="3"/>
                    </a:cubicBezTo>
                    <a:cubicBezTo>
                      <a:pt x="0" y="2"/>
                      <a:pt x="0" y="1"/>
                      <a:pt x="0" y="0"/>
                    </a:cubicBezTo>
                    <a:cubicBezTo>
                      <a:pt x="0" y="0"/>
                      <a:pt x="0" y="0"/>
                      <a:pt x="1" y="0"/>
                    </a:cubicBezTo>
                    <a:cubicBezTo>
                      <a:pt x="1" y="0"/>
                      <a:pt x="2" y="0"/>
                      <a:pt x="3" y="0"/>
                    </a:cubicBezTo>
                    <a:cubicBezTo>
                      <a:pt x="3" y="0"/>
                      <a:pt x="4" y="0"/>
                      <a:pt x="4" y="1"/>
                    </a:cubicBezTo>
                    <a:cubicBezTo>
                      <a:pt x="5" y="1"/>
                      <a:pt x="6" y="1"/>
                      <a:pt x="6" y="1"/>
                    </a:cubicBezTo>
                    <a:cubicBezTo>
                      <a:pt x="6" y="1"/>
                      <a:pt x="7" y="1"/>
                      <a:pt x="7" y="2"/>
                    </a:cubicBezTo>
                    <a:cubicBezTo>
                      <a:pt x="7"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8" name="Freeform 142"/>
              <p:cNvSpPr/>
              <p:nvPr/>
            </p:nvSpPr>
            <p:spPr bwMode="auto">
              <a:xfrm>
                <a:off x="2593" y="3496"/>
                <a:ext cx="23" cy="9"/>
              </a:xfrm>
              <a:custGeom>
                <a:avLst/>
                <a:gdLst>
                  <a:gd name="T0" fmla="*/ 0 w 5"/>
                  <a:gd name="T1" fmla="*/ 1 h 2"/>
                  <a:gd name="T2" fmla="*/ 0 w 5"/>
                  <a:gd name="T3" fmla="*/ 1 h 2"/>
                  <a:gd name="T4" fmla="*/ 1 w 5"/>
                  <a:gd name="T5" fmla="*/ 1 h 2"/>
                  <a:gd name="T6" fmla="*/ 3 w 5"/>
                  <a:gd name="T7" fmla="*/ 0 h 2"/>
                  <a:gd name="T8" fmla="*/ 4 w 5"/>
                  <a:gd name="T9" fmla="*/ 0 h 2"/>
                  <a:gd name="T10" fmla="*/ 5 w 5"/>
                  <a:gd name="T11" fmla="*/ 1 h 2"/>
                  <a:gd name="T12" fmla="*/ 5 w 5"/>
                  <a:gd name="T13" fmla="*/ 1 h 2"/>
                  <a:gd name="T14" fmla="*/ 5 w 5"/>
                  <a:gd name="T15" fmla="*/ 1 h 2"/>
                  <a:gd name="T16" fmla="*/ 4 w 5"/>
                  <a:gd name="T17" fmla="*/ 1 h 2"/>
                  <a:gd name="T18" fmla="*/ 3 w 5"/>
                  <a:gd name="T19" fmla="*/ 1 h 2"/>
                  <a:gd name="T20" fmla="*/ 1 w 5"/>
                  <a:gd name="T21" fmla="*/ 2 h 2"/>
                  <a:gd name="T22" fmla="*/ 1 w 5"/>
                  <a:gd name="T23" fmla="*/ 1 h 2"/>
                  <a:gd name="T24" fmla="*/ 0 w 5"/>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2">
                    <a:moveTo>
                      <a:pt x="0" y="1"/>
                    </a:moveTo>
                    <a:cubicBezTo>
                      <a:pt x="0" y="1"/>
                      <a:pt x="0" y="1"/>
                      <a:pt x="0" y="1"/>
                    </a:cubicBezTo>
                    <a:cubicBezTo>
                      <a:pt x="0" y="1"/>
                      <a:pt x="0" y="1"/>
                      <a:pt x="1" y="1"/>
                    </a:cubicBezTo>
                    <a:cubicBezTo>
                      <a:pt x="1" y="0"/>
                      <a:pt x="2" y="0"/>
                      <a:pt x="3" y="0"/>
                    </a:cubicBezTo>
                    <a:cubicBezTo>
                      <a:pt x="3" y="0"/>
                      <a:pt x="4" y="0"/>
                      <a:pt x="4" y="0"/>
                    </a:cubicBezTo>
                    <a:cubicBezTo>
                      <a:pt x="4" y="0"/>
                      <a:pt x="5" y="1"/>
                      <a:pt x="5" y="1"/>
                    </a:cubicBezTo>
                    <a:cubicBezTo>
                      <a:pt x="5" y="1"/>
                      <a:pt x="5" y="1"/>
                      <a:pt x="5" y="1"/>
                    </a:cubicBezTo>
                    <a:cubicBezTo>
                      <a:pt x="5" y="1"/>
                      <a:pt x="5" y="1"/>
                      <a:pt x="5" y="1"/>
                    </a:cubicBezTo>
                    <a:cubicBezTo>
                      <a:pt x="5" y="1"/>
                      <a:pt x="4" y="1"/>
                      <a:pt x="4" y="1"/>
                    </a:cubicBezTo>
                    <a:cubicBezTo>
                      <a:pt x="4" y="1"/>
                      <a:pt x="3" y="1"/>
                      <a:pt x="3" y="1"/>
                    </a:cubicBezTo>
                    <a:cubicBezTo>
                      <a:pt x="2" y="1"/>
                      <a:pt x="1" y="1"/>
                      <a:pt x="1" y="2"/>
                    </a:cubicBezTo>
                    <a:cubicBezTo>
                      <a:pt x="1" y="2"/>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9" name="Freeform 143"/>
              <p:cNvSpPr/>
              <p:nvPr/>
            </p:nvSpPr>
            <p:spPr bwMode="auto">
              <a:xfrm>
                <a:off x="2783" y="3649"/>
                <a:ext cx="4" cy="59"/>
              </a:xfrm>
              <a:custGeom>
                <a:avLst/>
                <a:gdLst>
                  <a:gd name="T0" fmla="*/ 1 w 1"/>
                  <a:gd name="T1" fmla="*/ 0 h 13"/>
                  <a:gd name="T2" fmla="*/ 1 w 1"/>
                  <a:gd name="T3" fmla="*/ 1 h 13"/>
                  <a:gd name="T4" fmla="*/ 1 w 1"/>
                  <a:gd name="T5" fmla="*/ 1 h 13"/>
                  <a:gd name="T6" fmla="*/ 1 w 1"/>
                  <a:gd name="T7" fmla="*/ 3 h 13"/>
                  <a:gd name="T8" fmla="*/ 1 w 1"/>
                  <a:gd name="T9" fmla="*/ 6 h 13"/>
                  <a:gd name="T10" fmla="*/ 1 w 1"/>
                  <a:gd name="T11" fmla="*/ 7 h 13"/>
                  <a:gd name="T12" fmla="*/ 1 w 1"/>
                  <a:gd name="T13" fmla="*/ 8 h 13"/>
                  <a:gd name="T14" fmla="*/ 1 w 1"/>
                  <a:gd name="T15" fmla="*/ 9 h 13"/>
                  <a:gd name="T16" fmla="*/ 0 w 1"/>
                  <a:gd name="T17" fmla="*/ 12 h 13"/>
                  <a:gd name="T18" fmla="*/ 0 w 1"/>
                  <a:gd name="T19" fmla="*/ 12 h 13"/>
                  <a:gd name="T20" fmla="*/ 0 w 1"/>
                  <a:gd name="T21" fmla="*/ 12 h 13"/>
                  <a:gd name="T22" fmla="*/ 0 w 1"/>
                  <a:gd name="T23" fmla="*/ 12 h 13"/>
                  <a:gd name="T24" fmla="*/ 0 w 1"/>
                  <a:gd name="T25" fmla="*/ 12 h 13"/>
                  <a:gd name="T26" fmla="*/ 0 w 1"/>
                  <a:gd name="T27" fmla="*/ 9 h 13"/>
                  <a:gd name="T28" fmla="*/ 0 w 1"/>
                  <a:gd name="T29" fmla="*/ 6 h 13"/>
                  <a:gd name="T30" fmla="*/ 0 w 1"/>
                  <a:gd name="T31" fmla="*/ 3 h 13"/>
                  <a:gd name="T32" fmla="*/ 0 w 1"/>
                  <a:gd name="T33" fmla="*/ 1 h 13"/>
                  <a:gd name="T34" fmla="*/ 0 w 1"/>
                  <a:gd name="T35" fmla="*/ 1 h 13"/>
                  <a:gd name="T36" fmla="*/ 1 w 1"/>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3">
                    <a:moveTo>
                      <a:pt x="1" y="0"/>
                    </a:moveTo>
                    <a:cubicBezTo>
                      <a:pt x="1" y="0"/>
                      <a:pt x="1" y="0"/>
                      <a:pt x="1" y="1"/>
                    </a:cubicBezTo>
                    <a:cubicBezTo>
                      <a:pt x="1" y="1"/>
                      <a:pt x="1" y="1"/>
                      <a:pt x="1" y="1"/>
                    </a:cubicBezTo>
                    <a:cubicBezTo>
                      <a:pt x="1" y="2"/>
                      <a:pt x="1" y="3"/>
                      <a:pt x="1" y="3"/>
                    </a:cubicBezTo>
                    <a:cubicBezTo>
                      <a:pt x="1" y="4"/>
                      <a:pt x="1" y="5"/>
                      <a:pt x="1" y="6"/>
                    </a:cubicBezTo>
                    <a:cubicBezTo>
                      <a:pt x="1" y="7"/>
                      <a:pt x="1" y="7"/>
                      <a:pt x="1" y="7"/>
                    </a:cubicBezTo>
                    <a:cubicBezTo>
                      <a:pt x="1" y="7"/>
                      <a:pt x="1" y="7"/>
                      <a:pt x="1" y="8"/>
                    </a:cubicBezTo>
                    <a:cubicBezTo>
                      <a:pt x="1" y="9"/>
                      <a:pt x="1" y="9"/>
                      <a:pt x="1" y="9"/>
                    </a:cubicBezTo>
                    <a:cubicBezTo>
                      <a:pt x="1" y="10"/>
                      <a:pt x="1" y="11"/>
                      <a:pt x="0" y="12"/>
                    </a:cubicBezTo>
                    <a:cubicBezTo>
                      <a:pt x="0" y="12"/>
                      <a:pt x="0" y="12"/>
                      <a:pt x="0" y="12"/>
                    </a:cubicBezTo>
                    <a:cubicBezTo>
                      <a:pt x="0" y="13"/>
                      <a:pt x="0" y="12"/>
                      <a:pt x="0" y="12"/>
                    </a:cubicBezTo>
                    <a:cubicBezTo>
                      <a:pt x="0" y="12"/>
                      <a:pt x="0" y="13"/>
                      <a:pt x="0" y="12"/>
                    </a:cubicBezTo>
                    <a:cubicBezTo>
                      <a:pt x="0" y="12"/>
                      <a:pt x="0" y="12"/>
                      <a:pt x="0" y="12"/>
                    </a:cubicBezTo>
                    <a:cubicBezTo>
                      <a:pt x="1" y="11"/>
                      <a:pt x="0" y="10"/>
                      <a:pt x="0" y="9"/>
                    </a:cubicBezTo>
                    <a:cubicBezTo>
                      <a:pt x="0" y="8"/>
                      <a:pt x="0" y="7"/>
                      <a:pt x="0" y="6"/>
                    </a:cubicBezTo>
                    <a:cubicBezTo>
                      <a:pt x="0" y="5"/>
                      <a:pt x="0" y="4"/>
                      <a:pt x="0" y="3"/>
                    </a:cubicBezTo>
                    <a:cubicBezTo>
                      <a:pt x="0" y="2"/>
                      <a:pt x="0" y="2"/>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0" name="Freeform 144"/>
              <p:cNvSpPr/>
              <p:nvPr/>
            </p:nvSpPr>
            <p:spPr bwMode="auto">
              <a:xfrm>
                <a:off x="2756" y="3496"/>
                <a:ext cx="31" cy="85"/>
              </a:xfrm>
              <a:custGeom>
                <a:avLst/>
                <a:gdLst>
                  <a:gd name="T0" fmla="*/ 0 w 7"/>
                  <a:gd name="T1" fmla="*/ 1 h 19"/>
                  <a:gd name="T2" fmla="*/ 1 w 7"/>
                  <a:gd name="T3" fmla="*/ 1 h 19"/>
                  <a:gd name="T4" fmla="*/ 4 w 7"/>
                  <a:gd name="T5" fmla="*/ 0 h 19"/>
                  <a:gd name="T6" fmla="*/ 5 w 7"/>
                  <a:gd name="T7" fmla="*/ 1 h 19"/>
                  <a:gd name="T8" fmla="*/ 7 w 7"/>
                  <a:gd name="T9" fmla="*/ 2 h 19"/>
                  <a:gd name="T10" fmla="*/ 7 w 7"/>
                  <a:gd name="T11" fmla="*/ 7 h 19"/>
                  <a:gd name="T12" fmla="*/ 7 w 7"/>
                  <a:gd name="T13" fmla="*/ 15 h 19"/>
                  <a:gd name="T14" fmla="*/ 7 w 7"/>
                  <a:gd name="T15" fmla="*/ 17 h 19"/>
                  <a:gd name="T16" fmla="*/ 7 w 7"/>
                  <a:gd name="T17" fmla="*/ 18 h 19"/>
                  <a:gd name="T18" fmla="*/ 6 w 7"/>
                  <a:gd name="T19" fmla="*/ 19 h 19"/>
                  <a:gd name="T20" fmla="*/ 6 w 7"/>
                  <a:gd name="T21" fmla="*/ 18 h 19"/>
                  <a:gd name="T22" fmla="*/ 6 w 7"/>
                  <a:gd name="T23" fmla="*/ 15 h 19"/>
                  <a:gd name="T24" fmla="*/ 6 w 7"/>
                  <a:gd name="T25" fmla="*/ 7 h 19"/>
                  <a:gd name="T26" fmla="*/ 6 w 7"/>
                  <a:gd name="T27" fmla="*/ 3 h 19"/>
                  <a:gd name="T28" fmla="*/ 5 w 7"/>
                  <a:gd name="T29" fmla="*/ 1 h 19"/>
                  <a:gd name="T30" fmla="*/ 4 w 7"/>
                  <a:gd name="T31" fmla="*/ 1 h 19"/>
                  <a:gd name="T32" fmla="*/ 1 w 7"/>
                  <a:gd name="T33" fmla="*/ 1 h 19"/>
                  <a:gd name="T34" fmla="*/ 0 w 7"/>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9">
                    <a:moveTo>
                      <a:pt x="0" y="1"/>
                    </a:moveTo>
                    <a:cubicBezTo>
                      <a:pt x="0" y="1"/>
                      <a:pt x="0" y="1"/>
                      <a:pt x="1" y="1"/>
                    </a:cubicBezTo>
                    <a:cubicBezTo>
                      <a:pt x="1" y="1"/>
                      <a:pt x="2" y="0"/>
                      <a:pt x="4" y="0"/>
                    </a:cubicBezTo>
                    <a:cubicBezTo>
                      <a:pt x="4" y="0"/>
                      <a:pt x="5" y="0"/>
                      <a:pt x="5" y="1"/>
                    </a:cubicBezTo>
                    <a:cubicBezTo>
                      <a:pt x="6" y="1"/>
                      <a:pt x="7" y="2"/>
                      <a:pt x="7" y="2"/>
                    </a:cubicBezTo>
                    <a:cubicBezTo>
                      <a:pt x="7" y="4"/>
                      <a:pt x="7" y="5"/>
                      <a:pt x="7" y="7"/>
                    </a:cubicBezTo>
                    <a:cubicBezTo>
                      <a:pt x="7" y="10"/>
                      <a:pt x="7" y="13"/>
                      <a:pt x="7" y="15"/>
                    </a:cubicBezTo>
                    <a:cubicBezTo>
                      <a:pt x="7" y="16"/>
                      <a:pt x="7" y="16"/>
                      <a:pt x="7" y="17"/>
                    </a:cubicBezTo>
                    <a:cubicBezTo>
                      <a:pt x="7" y="17"/>
                      <a:pt x="7" y="17"/>
                      <a:pt x="7" y="18"/>
                    </a:cubicBezTo>
                    <a:cubicBezTo>
                      <a:pt x="7" y="18"/>
                      <a:pt x="6" y="19"/>
                      <a:pt x="6" y="19"/>
                    </a:cubicBezTo>
                    <a:cubicBezTo>
                      <a:pt x="6" y="19"/>
                      <a:pt x="6" y="18"/>
                      <a:pt x="6" y="18"/>
                    </a:cubicBezTo>
                    <a:cubicBezTo>
                      <a:pt x="6" y="17"/>
                      <a:pt x="6" y="16"/>
                      <a:pt x="6" y="15"/>
                    </a:cubicBezTo>
                    <a:cubicBezTo>
                      <a:pt x="6" y="13"/>
                      <a:pt x="6" y="10"/>
                      <a:pt x="6" y="7"/>
                    </a:cubicBezTo>
                    <a:cubicBezTo>
                      <a:pt x="6" y="5"/>
                      <a:pt x="6" y="4"/>
                      <a:pt x="6" y="3"/>
                    </a:cubicBezTo>
                    <a:cubicBezTo>
                      <a:pt x="6" y="2"/>
                      <a:pt x="6" y="2"/>
                      <a:pt x="5" y="1"/>
                    </a:cubicBezTo>
                    <a:cubicBezTo>
                      <a:pt x="5" y="1"/>
                      <a:pt x="4" y="1"/>
                      <a:pt x="4" y="1"/>
                    </a:cubicBezTo>
                    <a:cubicBezTo>
                      <a:pt x="2" y="1"/>
                      <a:pt x="2"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1" name="Freeform 145"/>
              <p:cNvSpPr/>
              <p:nvPr/>
            </p:nvSpPr>
            <p:spPr bwMode="auto">
              <a:xfrm>
                <a:off x="2580" y="3735"/>
                <a:ext cx="225" cy="31"/>
              </a:xfrm>
              <a:custGeom>
                <a:avLst/>
                <a:gdLst>
                  <a:gd name="T0" fmla="*/ 14 w 50"/>
                  <a:gd name="T1" fmla="*/ 6 h 7"/>
                  <a:gd name="T2" fmla="*/ 13 w 50"/>
                  <a:gd name="T3" fmla="*/ 6 h 7"/>
                  <a:gd name="T4" fmla="*/ 6 w 50"/>
                  <a:gd name="T5" fmla="*/ 6 h 7"/>
                  <a:gd name="T6" fmla="*/ 2 w 50"/>
                  <a:gd name="T7" fmla="*/ 5 h 7"/>
                  <a:gd name="T8" fmla="*/ 0 w 50"/>
                  <a:gd name="T9" fmla="*/ 2 h 7"/>
                  <a:gd name="T10" fmla="*/ 0 w 50"/>
                  <a:gd name="T11" fmla="*/ 1 h 7"/>
                  <a:gd name="T12" fmla="*/ 1 w 50"/>
                  <a:gd name="T13" fmla="*/ 1 h 7"/>
                  <a:gd name="T14" fmla="*/ 2 w 50"/>
                  <a:gd name="T15" fmla="*/ 4 h 7"/>
                  <a:gd name="T16" fmla="*/ 7 w 50"/>
                  <a:gd name="T17" fmla="*/ 5 h 7"/>
                  <a:gd name="T18" fmla="*/ 13 w 50"/>
                  <a:gd name="T19" fmla="*/ 5 h 7"/>
                  <a:gd name="T20" fmla="*/ 14 w 50"/>
                  <a:gd name="T21" fmla="*/ 5 h 7"/>
                  <a:gd name="T22" fmla="*/ 14 w 50"/>
                  <a:gd name="T23" fmla="*/ 5 h 7"/>
                  <a:gd name="T24" fmla="*/ 21 w 50"/>
                  <a:gd name="T25" fmla="*/ 6 h 7"/>
                  <a:gd name="T26" fmla="*/ 22 w 50"/>
                  <a:gd name="T27" fmla="*/ 6 h 7"/>
                  <a:gd name="T28" fmla="*/ 35 w 50"/>
                  <a:gd name="T29" fmla="*/ 5 h 7"/>
                  <a:gd name="T30" fmla="*/ 40 w 50"/>
                  <a:gd name="T31" fmla="*/ 5 h 7"/>
                  <a:gd name="T32" fmla="*/ 44 w 50"/>
                  <a:gd name="T33" fmla="*/ 5 h 7"/>
                  <a:gd name="T34" fmla="*/ 45 w 50"/>
                  <a:gd name="T35" fmla="*/ 5 h 7"/>
                  <a:gd name="T36" fmla="*/ 45 w 50"/>
                  <a:gd name="T37" fmla="*/ 5 h 7"/>
                  <a:gd name="T38" fmla="*/ 46 w 50"/>
                  <a:gd name="T39" fmla="*/ 5 h 7"/>
                  <a:gd name="T40" fmla="*/ 48 w 50"/>
                  <a:gd name="T41" fmla="*/ 5 h 7"/>
                  <a:gd name="T42" fmla="*/ 49 w 50"/>
                  <a:gd name="T43" fmla="*/ 2 h 7"/>
                  <a:gd name="T44" fmla="*/ 49 w 50"/>
                  <a:gd name="T45" fmla="*/ 1 h 7"/>
                  <a:gd name="T46" fmla="*/ 49 w 50"/>
                  <a:gd name="T47" fmla="*/ 0 h 7"/>
                  <a:gd name="T48" fmla="*/ 50 w 50"/>
                  <a:gd name="T49" fmla="*/ 1 h 7"/>
                  <a:gd name="T50" fmla="*/ 50 w 50"/>
                  <a:gd name="T51" fmla="*/ 2 h 7"/>
                  <a:gd name="T52" fmla="*/ 49 w 50"/>
                  <a:gd name="T53" fmla="*/ 5 h 7"/>
                  <a:gd name="T54" fmla="*/ 46 w 50"/>
                  <a:gd name="T55" fmla="*/ 6 h 7"/>
                  <a:gd name="T56" fmla="*/ 45 w 50"/>
                  <a:gd name="T57" fmla="*/ 6 h 7"/>
                  <a:gd name="T58" fmla="*/ 45 w 50"/>
                  <a:gd name="T59" fmla="*/ 6 h 7"/>
                  <a:gd name="T60" fmla="*/ 44 w 50"/>
                  <a:gd name="T61" fmla="*/ 6 h 7"/>
                  <a:gd name="T62" fmla="*/ 40 w 50"/>
                  <a:gd name="T63" fmla="*/ 6 h 7"/>
                  <a:gd name="T64" fmla="*/ 35 w 50"/>
                  <a:gd name="T65" fmla="*/ 6 h 7"/>
                  <a:gd name="T66" fmla="*/ 22 w 50"/>
                  <a:gd name="T67" fmla="*/ 7 h 7"/>
                  <a:gd name="T68" fmla="*/ 21 w 50"/>
                  <a:gd name="T69" fmla="*/ 7 h 7"/>
                  <a:gd name="T70" fmla="*/ 14 w 50"/>
                  <a:gd name="T7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7">
                    <a:moveTo>
                      <a:pt x="14" y="6"/>
                    </a:moveTo>
                    <a:cubicBezTo>
                      <a:pt x="14" y="6"/>
                      <a:pt x="14" y="6"/>
                      <a:pt x="14" y="6"/>
                    </a:cubicBezTo>
                    <a:cubicBezTo>
                      <a:pt x="14" y="6"/>
                      <a:pt x="14" y="6"/>
                      <a:pt x="14" y="6"/>
                    </a:cubicBezTo>
                    <a:cubicBezTo>
                      <a:pt x="14" y="6"/>
                      <a:pt x="13" y="6"/>
                      <a:pt x="13" y="6"/>
                    </a:cubicBezTo>
                    <a:cubicBezTo>
                      <a:pt x="13" y="6"/>
                      <a:pt x="13" y="6"/>
                      <a:pt x="13" y="6"/>
                    </a:cubicBezTo>
                    <a:cubicBezTo>
                      <a:pt x="11" y="6"/>
                      <a:pt x="9" y="6"/>
                      <a:pt x="6" y="6"/>
                    </a:cubicBezTo>
                    <a:cubicBezTo>
                      <a:pt x="6" y="6"/>
                      <a:pt x="6" y="6"/>
                      <a:pt x="6" y="6"/>
                    </a:cubicBezTo>
                    <a:cubicBezTo>
                      <a:pt x="5" y="6"/>
                      <a:pt x="3" y="6"/>
                      <a:pt x="2" y="5"/>
                    </a:cubicBezTo>
                    <a:cubicBezTo>
                      <a:pt x="2" y="5"/>
                      <a:pt x="2" y="5"/>
                      <a:pt x="2" y="5"/>
                    </a:cubicBezTo>
                    <a:cubicBezTo>
                      <a:pt x="0" y="5"/>
                      <a:pt x="0" y="3"/>
                      <a:pt x="0" y="2"/>
                    </a:cubicBezTo>
                    <a:cubicBezTo>
                      <a:pt x="0" y="2"/>
                      <a:pt x="0" y="2"/>
                      <a:pt x="0" y="2"/>
                    </a:cubicBezTo>
                    <a:cubicBezTo>
                      <a:pt x="0" y="2"/>
                      <a:pt x="0" y="1"/>
                      <a:pt x="0" y="1"/>
                    </a:cubicBezTo>
                    <a:cubicBezTo>
                      <a:pt x="0" y="1"/>
                      <a:pt x="0" y="1"/>
                      <a:pt x="0" y="1"/>
                    </a:cubicBezTo>
                    <a:cubicBezTo>
                      <a:pt x="0" y="1"/>
                      <a:pt x="1" y="1"/>
                      <a:pt x="1" y="1"/>
                    </a:cubicBezTo>
                    <a:cubicBezTo>
                      <a:pt x="1" y="1"/>
                      <a:pt x="1" y="1"/>
                      <a:pt x="1" y="1"/>
                    </a:cubicBezTo>
                    <a:cubicBezTo>
                      <a:pt x="1" y="3"/>
                      <a:pt x="1" y="4"/>
                      <a:pt x="2" y="4"/>
                    </a:cubicBezTo>
                    <a:cubicBezTo>
                      <a:pt x="2" y="4"/>
                      <a:pt x="2" y="4"/>
                      <a:pt x="2" y="4"/>
                    </a:cubicBezTo>
                    <a:cubicBezTo>
                      <a:pt x="3" y="5"/>
                      <a:pt x="5" y="5"/>
                      <a:pt x="7" y="5"/>
                    </a:cubicBezTo>
                    <a:cubicBezTo>
                      <a:pt x="7" y="5"/>
                      <a:pt x="7" y="5"/>
                      <a:pt x="7" y="5"/>
                    </a:cubicBezTo>
                    <a:cubicBezTo>
                      <a:pt x="9" y="5"/>
                      <a:pt x="11" y="5"/>
                      <a:pt x="13" y="5"/>
                    </a:cubicBezTo>
                    <a:cubicBezTo>
                      <a:pt x="13" y="5"/>
                      <a:pt x="13" y="5"/>
                      <a:pt x="13" y="5"/>
                    </a:cubicBezTo>
                    <a:cubicBezTo>
                      <a:pt x="13" y="5"/>
                      <a:pt x="13" y="5"/>
                      <a:pt x="14" y="5"/>
                    </a:cubicBezTo>
                    <a:cubicBezTo>
                      <a:pt x="14" y="5"/>
                      <a:pt x="14" y="5"/>
                      <a:pt x="14" y="5"/>
                    </a:cubicBezTo>
                    <a:cubicBezTo>
                      <a:pt x="14" y="5"/>
                      <a:pt x="14" y="5"/>
                      <a:pt x="14" y="5"/>
                    </a:cubicBezTo>
                    <a:cubicBezTo>
                      <a:pt x="14" y="5"/>
                      <a:pt x="14" y="5"/>
                      <a:pt x="14" y="5"/>
                    </a:cubicBezTo>
                    <a:cubicBezTo>
                      <a:pt x="16" y="5"/>
                      <a:pt x="19" y="6"/>
                      <a:pt x="21" y="6"/>
                    </a:cubicBezTo>
                    <a:cubicBezTo>
                      <a:pt x="21" y="6"/>
                      <a:pt x="21" y="6"/>
                      <a:pt x="21" y="6"/>
                    </a:cubicBezTo>
                    <a:cubicBezTo>
                      <a:pt x="21" y="6"/>
                      <a:pt x="22" y="6"/>
                      <a:pt x="22" y="6"/>
                    </a:cubicBezTo>
                    <a:cubicBezTo>
                      <a:pt x="22" y="6"/>
                      <a:pt x="22" y="6"/>
                      <a:pt x="22" y="6"/>
                    </a:cubicBezTo>
                    <a:cubicBezTo>
                      <a:pt x="26" y="5"/>
                      <a:pt x="31" y="5"/>
                      <a:pt x="35" y="5"/>
                    </a:cubicBezTo>
                    <a:cubicBezTo>
                      <a:pt x="35" y="5"/>
                      <a:pt x="35" y="5"/>
                      <a:pt x="35" y="5"/>
                    </a:cubicBezTo>
                    <a:cubicBezTo>
                      <a:pt x="36" y="5"/>
                      <a:pt x="38" y="5"/>
                      <a:pt x="40" y="5"/>
                    </a:cubicBezTo>
                    <a:cubicBezTo>
                      <a:pt x="40" y="5"/>
                      <a:pt x="40" y="5"/>
                      <a:pt x="40" y="5"/>
                    </a:cubicBezTo>
                    <a:cubicBezTo>
                      <a:pt x="41" y="5"/>
                      <a:pt x="42" y="5"/>
                      <a:pt x="44" y="5"/>
                    </a:cubicBezTo>
                    <a:cubicBezTo>
                      <a:pt x="44" y="5"/>
                      <a:pt x="44" y="5"/>
                      <a:pt x="44" y="5"/>
                    </a:cubicBezTo>
                    <a:cubicBezTo>
                      <a:pt x="44" y="5"/>
                      <a:pt x="44" y="5"/>
                      <a:pt x="45" y="5"/>
                    </a:cubicBezTo>
                    <a:cubicBezTo>
                      <a:pt x="45" y="5"/>
                      <a:pt x="45" y="5"/>
                      <a:pt x="45" y="5"/>
                    </a:cubicBezTo>
                    <a:cubicBezTo>
                      <a:pt x="45" y="5"/>
                      <a:pt x="45" y="5"/>
                      <a:pt x="45" y="5"/>
                    </a:cubicBezTo>
                    <a:cubicBezTo>
                      <a:pt x="45" y="5"/>
                      <a:pt x="45" y="5"/>
                      <a:pt x="45" y="5"/>
                    </a:cubicBezTo>
                    <a:cubicBezTo>
                      <a:pt x="45" y="5"/>
                      <a:pt x="45" y="5"/>
                      <a:pt x="46" y="5"/>
                    </a:cubicBezTo>
                    <a:cubicBezTo>
                      <a:pt x="46" y="5"/>
                      <a:pt x="46" y="5"/>
                      <a:pt x="46" y="5"/>
                    </a:cubicBezTo>
                    <a:cubicBezTo>
                      <a:pt x="47" y="5"/>
                      <a:pt x="48" y="5"/>
                      <a:pt x="48" y="5"/>
                    </a:cubicBezTo>
                    <a:cubicBezTo>
                      <a:pt x="48" y="5"/>
                      <a:pt x="48" y="5"/>
                      <a:pt x="48" y="5"/>
                    </a:cubicBezTo>
                    <a:cubicBezTo>
                      <a:pt x="49" y="4"/>
                      <a:pt x="49" y="3"/>
                      <a:pt x="49" y="2"/>
                    </a:cubicBezTo>
                    <a:cubicBezTo>
                      <a:pt x="49" y="2"/>
                      <a:pt x="49" y="2"/>
                      <a:pt x="49" y="2"/>
                    </a:cubicBezTo>
                    <a:cubicBezTo>
                      <a:pt x="49" y="2"/>
                      <a:pt x="49" y="1"/>
                      <a:pt x="49" y="1"/>
                    </a:cubicBezTo>
                    <a:cubicBezTo>
                      <a:pt x="49" y="1"/>
                      <a:pt x="49" y="1"/>
                      <a:pt x="49" y="1"/>
                    </a:cubicBezTo>
                    <a:cubicBezTo>
                      <a:pt x="49" y="1"/>
                      <a:pt x="49" y="0"/>
                      <a:pt x="49" y="0"/>
                    </a:cubicBezTo>
                    <a:cubicBezTo>
                      <a:pt x="49" y="0"/>
                      <a:pt x="49" y="0"/>
                      <a:pt x="49" y="0"/>
                    </a:cubicBezTo>
                    <a:cubicBezTo>
                      <a:pt x="49" y="0"/>
                      <a:pt x="50" y="0"/>
                      <a:pt x="50" y="1"/>
                    </a:cubicBezTo>
                    <a:cubicBezTo>
                      <a:pt x="50" y="1"/>
                      <a:pt x="50" y="1"/>
                      <a:pt x="50" y="1"/>
                    </a:cubicBezTo>
                    <a:cubicBezTo>
                      <a:pt x="50" y="1"/>
                      <a:pt x="50" y="2"/>
                      <a:pt x="50" y="2"/>
                    </a:cubicBezTo>
                    <a:cubicBezTo>
                      <a:pt x="50" y="2"/>
                      <a:pt x="50" y="2"/>
                      <a:pt x="50" y="2"/>
                    </a:cubicBezTo>
                    <a:cubicBezTo>
                      <a:pt x="50" y="3"/>
                      <a:pt x="50" y="5"/>
                      <a:pt x="49" y="5"/>
                    </a:cubicBezTo>
                    <a:cubicBezTo>
                      <a:pt x="49" y="5"/>
                      <a:pt x="49" y="5"/>
                      <a:pt x="49" y="5"/>
                    </a:cubicBezTo>
                    <a:cubicBezTo>
                      <a:pt x="48" y="6"/>
                      <a:pt x="47" y="6"/>
                      <a:pt x="46" y="6"/>
                    </a:cubicBezTo>
                    <a:cubicBezTo>
                      <a:pt x="46" y="6"/>
                      <a:pt x="46" y="6"/>
                      <a:pt x="46" y="6"/>
                    </a:cubicBezTo>
                    <a:cubicBezTo>
                      <a:pt x="45" y="6"/>
                      <a:pt x="45" y="6"/>
                      <a:pt x="45" y="6"/>
                    </a:cubicBezTo>
                    <a:cubicBezTo>
                      <a:pt x="45" y="6"/>
                      <a:pt x="45" y="6"/>
                      <a:pt x="45" y="6"/>
                    </a:cubicBezTo>
                    <a:cubicBezTo>
                      <a:pt x="45" y="6"/>
                      <a:pt x="45" y="6"/>
                      <a:pt x="45" y="6"/>
                    </a:cubicBezTo>
                    <a:cubicBezTo>
                      <a:pt x="45" y="6"/>
                      <a:pt x="45" y="6"/>
                      <a:pt x="45" y="6"/>
                    </a:cubicBezTo>
                    <a:cubicBezTo>
                      <a:pt x="44" y="6"/>
                      <a:pt x="44" y="6"/>
                      <a:pt x="44" y="6"/>
                    </a:cubicBezTo>
                    <a:cubicBezTo>
                      <a:pt x="44" y="6"/>
                      <a:pt x="44" y="6"/>
                      <a:pt x="44" y="6"/>
                    </a:cubicBezTo>
                    <a:cubicBezTo>
                      <a:pt x="42" y="6"/>
                      <a:pt x="41" y="6"/>
                      <a:pt x="40" y="6"/>
                    </a:cubicBezTo>
                    <a:cubicBezTo>
                      <a:pt x="40" y="6"/>
                      <a:pt x="40" y="6"/>
                      <a:pt x="40" y="6"/>
                    </a:cubicBezTo>
                    <a:cubicBezTo>
                      <a:pt x="38" y="6"/>
                      <a:pt x="36" y="6"/>
                      <a:pt x="35" y="6"/>
                    </a:cubicBezTo>
                    <a:cubicBezTo>
                      <a:pt x="35" y="6"/>
                      <a:pt x="35" y="6"/>
                      <a:pt x="35" y="6"/>
                    </a:cubicBezTo>
                    <a:cubicBezTo>
                      <a:pt x="31" y="6"/>
                      <a:pt x="26" y="6"/>
                      <a:pt x="22" y="7"/>
                    </a:cubicBezTo>
                    <a:cubicBezTo>
                      <a:pt x="22" y="7"/>
                      <a:pt x="22" y="7"/>
                      <a:pt x="22" y="7"/>
                    </a:cubicBezTo>
                    <a:cubicBezTo>
                      <a:pt x="22" y="7"/>
                      <a:pt x="21" y="7"/>
                      <a:pt x="21" y="7"/>
                    </a:cubicBezTo>
                    <a:cubicBezTo>
                      <a:pt x="21" y="7"/>
                      <a:pt x="21" y="7"/>
                      <a:pt x="21" y="7"/>
                    </a:cubicBezTo>
                    <a:cubicBezTo>
                      <a:pt x="19" y="7"/>
                      <a:pt x="16" y="6"/>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2" name="Freeform 146"/>
              <p:cNvSpPr/>
              <p:nvPr/>
            </p:nvSpPr>
            <p:spPr bwMode="auto">
              <a:xfrm>
                <a:off x="2589" y="3744"/>
                <a:ext cx="130" cy="22"/>
              </a:xfrm>
              <a:custGeom>
                <a:avLst/>
                <a:gdLst>
                  <a:gd name="T0" fmla="*/ 0 w 29"/>
                  <a:gd name="T1" fmla="*/ 1 h 5"/>
                  <a:gd name="T2" fmla="*/ 2 w 29"/>
                  <a:gd name="T3" fmla="*/ 1 h 5"/>
                  <a:gd name="T4" fmla="*/ 4 w 29"/>
                  <a:gd name="T5" fmla="*/ 3 h 5"/>
                  <a:gd name="T6" fmla="*/ 3 w 29"/>
                  <a:gd name="T7" fmla="*/ 1 h 5"/>
                  <a:gd name="T8" fmla="*/ 5 w 29"/>
                  <a:gd name="T9" fmla="*/ 3 h 5"/>
                  <a:gd name="T10" fmla="*/ 8 w 29"/>
                  <a:gd name="T11" fmla="*/ 3 h 5"/>
                  <a:gd name="T12" fmla="*/ 10 w 29"/>
                  <a:gd name="T13" fmla="*/ 3 h 5"/>
                  <a:gd name="T14" fmla="*/ 8 w 29"/>
                  <a:gd name="T15" fmla="*/ 1 h 5"/>
                  <a:gd name="T16" fmla="*/ 10 w 29"/>
                  <a:gd name="T17" fmla="*/ 4 h 5"/>
                  <a:gd name="T18" fmla="*/ 9 w 29"/>
                  <a:gd name="T19" fmla="*/ 0 h 5"/>
                  <a:gd name="T20" fmla="*/ 10 w 29"/>
                  <a:gd name="T21" fmla="*/ 1 h 5"/>
                  <a:gd name="T22" fmla="*/ 14 w 29"/>
                  <a:gd name="T23" fmla="*/ 3 h 5"/>
                  <a:gd name="T24" fmla="*/ 12 w 29"/>
                  <a:gd name="T25" fmla="*/ 1 h 5"/>
                  <a:gd name="T26" fmla="*/ 13 w 29"/>
                  <a:gd name="T27" fmla="*/ 3 h 5"/>
                  <a:gd name="T28" fmla="*/ 16 w 29"/>
                  <a:gd name="T29" fmla="*/ 3 h 5"/>
                  <a:gd name="T30" fmla="*/ 14 w 29"/>
                  <a:gd name="T31" fmla="*/ 1 h 5"/>
                  <a:gd name="T32" fmla="*/ 15 w 29"/>
                  <a:gd name="T33" fmla="*/ 1 h 5"/>
                  <a:gd name="T34" fmla="*/ 19 w 29"/>
                  <a:gd name="T35" fmla="*/ 4 h 5"/>
                  <a:gd name="T36" fmla="*/ 16 w 29"/>
                  <a:gd name="T37" fmla="*/ 1 h 5"/>
                  <a:gd name="T38" fmla="*/ 17 w 29"/>
                  <a:gd name="T39" fmla="*/ 2 h 5"/>
                  <a:gd name="T40" fmla="*/ 22 w 29"/>
                  <a:gd name="T41" fmla="*/ 4 h 5"/>
                  <a:gd name="T42" fmla="*/ 20 w 29"/>
                  <a:gd name="T43" fmla="*/ 1 h 5"/>
                  <a:gd name="T44" fmla="*/ 21 w 29"/>
                  <a:gd name="T45" fmla="*/ 3 h 5"/>
                  <a:gd name="T46" fmla="*/ 22 w 29"/>
                  <a:gd name="T47" fmla="*/ 1 h 5"/>
                  <a:gd name="T48" fmla="*/ 25 w 29"/>
                  <a:gd name="T49" fmla="*/ 4 h 5"/>
                  <a:gd name="T50" fmla="*/ 24 w 29"/>
                  <a:gd name="T51" fmla="*/ 2 h 5"/>
                  <a:gd name="T52" fmla="*/ 27 w 29"/>
                  <a:gd name="T53" fmla="*/ 4 h 5"/>
                  <a:gd name="T54" fmla="*/ 28 w 29"/>
                  <a:gd name="T55" fmla="*/ 3 h 5"/>
                  <a:gd name="T56" fmla="*/ 27 w 29"/>
                  <a:gd name="T57" fmla="*/ 2 h 5"/>
                  <a:gd name="T58" fmla="*/ 27 w 29"/>
                  <a:gd name="T59" fmla="*/ 4 h 5"/>
                  <a:gd name="T60" fmla="*/ 25 w 29"/>
                  <a:gd name="T61" fmla="*/ 3 h 5"/>
                  <a:gd name="T62" fmla="*/ 22 w 29"/>
                  <a:gd name="T63" fmla="*/ 2 h 5"/>
                  <a:gd name="T64" fmla="*/ 22 w 29"/>
                  <a:gd name="T65" fmla="*/ 2 h 5"/>
                  <a:gd name="T66" fmla="*/ 21 w 29"/>
                  <a:gd name="T67" fmla="*/ 3 h 5"/>
                  <a:gd name="T68" fmla="*/ 22 w 29"/>
                  <a:gd name="T69" fmla="*/ 3 h 5"/>
                  <a:gd name="T70" fmla="*/ 18 w 29"/>
                  <a:gd name="T71" fmla="*/ 2 h 5"/>
                  <a:gd name="T72" fmla="*/ 19 w 29"/>
                  <a:gd name="T73" fmla="*/ 4 h 5"/>
                  <a:gd name="T74" fmla="*/ 18 w 29"/>
                  <a:gd name="T75" fmla="*/ 4 h 5"/>
                  <a:gd name="T76" fmla="*/ 17 w 29"/>
                  <a:gd name="T77" fmla="*/ 4 h 5"/>
                  <a:gd name="T78" fmla="*/ 15 w 29"/>
                  <a:gd name="T79" fmla="*/ 2 h 5"/>
                  <a:gd name="T80" fmla="*/ 14 w 29"/>
                  <a:gd name="T81" fmla="*/ 3 h 5"/>
                  <a:gd name="T82" fmla="*/ 15 w 29"/>
                  <a:gd name="T83" fmla="*/ 3 h 5"/>
                  <a:gd name="T84" fmla="*/ 12 w 29"/>
                  <a:gd name="T85" fmla="*/ 1 h 5"/>
                  <a:gd name="T86" fmla="*/ 12 w 29"/>
                  <a:gd name="T87" fmla="*/ 2 h 5"/>
                  <a:gd name="T88" fmla="*/ 12 w 29"/>
                  <a:gd name="T89" fmla="*/ 4 h 5"/>
                  <a:gd name="T90" fmla="*/ 10 w 29"/>
                  <a:gd name="T91" fmla="*/ 1 h 5"/>
                  <a:gd name="T92" fmla="*/ 10 w 29"/>
                  <a:gd name="T93" fmla="*/ 4 h 5"/>
                  <a:gd name="T94" fmla="*/ 9 w 29"/>
                  <a:gd name="T95" fmla="*/ 2 h 5"/>
                  <a:gd name="T96" fmla="*/ 7 w 29"/>
                  <a:gd name="T97" fmla="*/ 1 h 5"/>
                  <a:gd name="T98" fmla="*/ 5 w 29"/>
                  <a:gd name="T99" fmla="*/ 2 h 5"/>
                  <a:gd name="T100" fmla="*/ 6 w 29"/>
                  <a:gd name="T101" fmla="*/ 4 h 5"/>
                  <a:gd name="T102" fmla="*/ 4 w 29"/>
                  <a:gd name="T103" fmla="*/ 2 h 5"/>
                  <a:gd name="T104" fmla="*/ 3 w 29"/>
                  <a:gd name="T105" fmla="*/ 2 h 5"/>
                  <a:gd name="T106" fmla="*/ 3 w 29"/>
                  <a:gd name="T107" fmla="*/ 3 h 5"/>
                  <a:gd name="T108" fmla="*/ 1 w 29"/>
                  <a:gd name="T10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5">
                    <a:moveTo>
                      <a:pt x="1" y="3"/>
                    </a:moveTo>
                    <a:cubicBezTo>
                      <a:pt x="1" y="3"/>
                      <a:pt x="0" y="2"/>
                      <a:pt x="0" y="2"/>
                    </a:cubicBezTo>
                    <a:cubicBezTo>
                      <a:pt x="0" y="2"/>
                      <a:pt x="0" y="1"/>
                      <a:pt x="0" y="1"/>
                    </a:cubicBezTo>
                    <a:cubicBezTo>
                      <a:pt x="0" y="1"/>
                      <a:pt x="0" y="1"/>
                      <a:pt x="0" y="1"/>
                    </a:cubicBezTo>
                    <a:cubicBezTo>
                      <a:pt x="0" y="1"/>
                      <a:pt x="0" y="1"/>
                      <a:pt x="0" y="1"/>
                    </a:cubicBezTo>
                    <a:cubicBezTo>
                      <a:pt x="1" y="1"/>
                      <a:pt x="1" y="1"/>
                      <a:pt x="2" y="2"/>
                    </a:cubicBezTo>
                    <a:cubicBezTo>
                      <a:pt x="2" y="2"/>
                      <a:pt x="3" y="3"/>
                      <a:pt x="3" y="3"/>
                    </a:cubicBezTo>
                    <a:cubicBezTo>
                      <a:pt x="3" y="3"/>
                      <a:pt x="3" y="3"/>
                      <a:pt x="3" y="3"/>
                    </a:cubicBezTo>
                    <a:cubicBezTo>
                      <a:pt x="2" y="3"/>
                      <a:pt x="2" y="2"/>
                      <a:pt x="1" y="1"/>
                    </a:cubicBezTo>
                    <a:cubicBezTo>
                      <a:pt x="1" y="1"/>
                      <a:pt x="1" y="1"/>
                      <a:pt x="2" y="1"/>
                    </a:cubicBezTo>
                    <a:cubicBezTo>
                      <a:pt x="2" y="1"/>
                      <a:pt x="2" y="1"/>
                      <a:pt x="2" y="1"/>
                    </a:cubicBezTo>
                    <a:cubicBezTo>
                      <a:pt x="2" y="1"/>
                      <a:pt x="2" y="1"/>
                      <a:pt x="2" y="1"/>
                    </a:cubicBezTo>
                    <a:cubicBezTo>
                      <a:pt x="2" y="1"/>
                      <a:pt x="3" y="1"/>
                      <a:pt x="4" y="2"/>
                    </a:cubicBezTo>
                    <a:cubicBezTo>
                      <a:pt x="4" y="2"/>
                      <a:pt x="4" y="2"/>
                      <a:pt x="5" y="3"/>
                    </a:cubicBezTo>
                    <a:cubicBezTo>
                      <a:pt x="4" y="3"/>
                      <a:pt x="4" y="3"/>
                      <a:pt x="4" y="3"/>
                    </a:cubicBezTo>
                    <a:cubicBezTo>
                      <a:pt x="3" y="2"/>
                      <a:pt x="3" y="2"/>
                      <a:pt x="3" y="2"/>
                    </a:cubicBezTo>
                    <a:cubicBezTo>
                      <a:pt x="3" y="2"/>
                      <a:pt x="3" y="2"/>
                      <a:pt x="3" y="1"/>
                    </a:cubicBezTo>
                    <a:cubicBezTo>
                      <a:pt x="3" y="1"/>
                      <a:pt x="3" y="1"/>
                      <a:pt x="3" y="1"/>
                    </a:cubicBezTo>
                    <a:cubicBezTo>
                      <a:pt x="3" y="1"/>
                      <a:pt x="3" y="1"/>
                      <a:pt x="3" y="1"/>
                    </a:cubicBezTo>
                    <a:cubicBezTo>
                      <a:pt x="3" y="1"/>
                      <a:pt x="3" y="1"/>
                      <a:pt x="3" y="1"/>
                    </a:cubicBezTo>
                    <a:cubicBezTo>
                      <a:pt x="4" y="1"/>
                      <a:pt x="4" y="1"/>
                      <a:pt x="4" y="1"/>
                    </a:cubicBezTo>
                    <a:cubicBezTo>
                      <a:pt x="5" y="2"/>
                      <a:pt x="5" y="2"/>
                      <a:pt x="5" y="2"/>
                    </a:cubicBezTo>
                    <a:cubicBezTo>
                      <a:pt x="5" y="2"/>
                      <a:pt x="6" y="3"/>
                      <a:pt x="6" y="3"/>
                    </a:cubicBezTo>
                    <a:cubicBezTo>
                      <a:pt x="6" y="4"/>
                      <a:pt x="6" y="4"/>
                      <a:pt x="6" y="4"/>
                    </a:cubicBezTo>
                    <a:cubicBezTo>
                      <a:pt x="6" y="3"/>
                      <a:pt x="5" y="3"/>
                      <a:pt x="5" y="3"/>
                    </a:cubicBezTo>
                    <a:cubicBezTo>
                      <a:pt x="5" y="2"/>
                      <a:pt x="5" y="2"/>
                      <a:pt x="5" y="1"/>
                    </a:cubicBezTo>
                    <a:cubicBezTo>
                      <a:pt x="5" y="1"/>
                      <a:pt x="5" y="1"/>
                      <a:pt x="5" y="1"/>
                    </a:cubicBezTo>
                    <a:cubicBezTo>
                      <a:pt x="5" y="1"/>
                      <a:pt x="5" y="1"/>
                      <a:pt x="5" y="1"/>
                    </a:cubicBezTo>
                    <a:cubicBezTo>
                      <a:pt x="6" y="1"/>
                      <a:pt x="6" y="1"/>
                      <a:pt x="7" y="2"/>
                    </a:cubicBezTo>
                    <a:cubicBezTo>
                      <a:pt x="7" y="2"/>
                      <a:pt x="8" y="3"/>
                      <a:pt x="8" y="3"/>
                    </a:cubicBezTo>
                    <a:cubicBezTo>
                      <a:pt x="8" y="4"/>
                      <a:pt x="8" y="4"/>
                      <a:pt x="8" y="4"/>
                    </a:cubicBezTo>
                    <a:cubicBezTo>
                      <a:pt x="7" y="3"/>
                      <a:pt x="6" y="2"/>
                      <a:pt x="6" y="1"/>
                    </a:cubicBezTo>
                    <a:cubicBezTo>
                      <a:pt x="6" y="1"/>
                      <a:pt x="6" y="1"/>
                      <a:pt x="6" y="1"/>
                    </a:cubicBezTo>
                    <a:cubicBezTo>
                      <a:pt x="6" y="1"/>
                      <a:pt x="6" y="1"/>
                      <a:pt x="7" y="1"/>
                    </a:cubicBezTo>
                    <a:cubicBezTo>
                      <a:pt x="8" y="1"/>
                      <a:pt x="9" y="2"/>
                      <a:pt x="10" y="3"/>
                    </a:cubicBezTo>
                    <a:cubicBezTo>
                      <a:pt x="9" y="4"/>
                      <a:pt x="9" y="4"/>
                      <a:pt x="9" y="4"/>
                    </a:cubicBezTo>
                    <a:cubicBezTo>
                      <a:pt x="9" y="3"/>
                      <a:pt x="8" y="3"/>
                      <a:pt x="8" y="3"/>
                    </a:cubicBezTo>
                    <a:cubicBezTo>
                      <a:pt x="8" y="2"/>
                      <a:pt x="8" y="2"/>
                      <a:pt x="8" y="2"/>
                    </a:cubicBezTo>
                    <a:cubicBezTo>
                      <a:pt x="7" y="2"/>
                      <a:pt x="7" y="1"/>
                      <a:pt x="7" y="1"/>
                    </a:cubicBezTo>
                    <a:cubicBezTo>
                      <a:pt x="7" y="1"/>
                      <a:pt x="8" y="1"/>
                      <a:pt x="8" y="1"/>
                    </a:cubicBezTo>
                    <a:cubicBezTo>
                      <a:pt x="8" y="1"/>
                      <a:pt x="8" y="1"/>
                      <a:pt x="8" y="1"/>
                    </a:cubicBezTo>
                    <a:cubicBezTo>
                      <a:pt x="8" y="1"/>
                      <a:pt x="8" y="1"/>
                      <a:pt x="8" y="1"/>
                    </a:cubicBezTo>
                    <a:cubicBezTo>
                      <a:pt x="9" y="1"/>
                      <a:pt x="9" y="1"/>
                      <a:pt x="10" y="2"/>
                    </a:cubicBezTo>
                    <a:cubicBezTo>
                      <a:pt x="10" y="2"/>
                      <a:pt x="11" y="3"/>
                      <a:pt x="11" y="3"/>
                    </a:cubicBezTo>
                    <a:cubicBezTo>
                      <a:pt x="10" y="4"/>
                      <a:pt x="10" y="4"/>
                      <a:pt x="10" y="4"/>
                    </a:cubicBezTo>
                    <a:cubicBezTo>
                      <a:pt x="9" y="2"/>
                      <a:pt x="9" y="2"/>
                      <a:pt x="9" y="2"/>
                    </a:cubicBezTo>
                    <a:cubicBezTo>
                      <a:pt x="9" y="1"/>
                      <a:pt x="9" y="1"/>
                      <a:pt x="9" y="1"/>
                    </a:cubicBezTo>
                    <a:cubicBezTo>
                      <a:pt x="9" y="1"/>
                      <a:pt x="9" y="1"/>
                      <a:pt x="9" y="0"/>
                    </a:cubicBezTo>
                    <a:cubicBezTo>
                      <a:pt x="9" y="0"/>
                      <a:pt x="9" y="0"/>
                      <a:pt x="9" y="0"/>
                    </a:cubicBezTo>
                    <a:cubicBezTo>
                      <a:pt x="9" y="0"/>
                      <a:pt x="9" y="0"/>
                      <a:pt x="9" y="0"/>
                    </a:cubicBezTo>
                    <a:cubicBezTo>
                      <a:pt x="10" y="1"/>
                      <a:pt x="11" y="1"/>
                      <a:pt x="11" y="2"/>
                    </a:cubicBezTo>
                    <a:cubicBezTo>
                      <a:pt x="12" y="2"/>
                      <a:pt x="12" y="3"/>
                      <a:pt x="12" y="3"/>
                    </a:cubicBezTo>
                    <a:cubicBezTo>
                      <a:pt x="12" y="4"/>
                      <a:pt x="12" y="4"/>
                      <a:pt x="12" y="4"/>
                    </a:cubicBezTo>
                    <a:cubicBezTo>
                      <a:pt x="11" y="3"/>
                      <a:pt x="11" y="3"/>
                      <a:pt x="11" y="3"/>
                    </a:cubicBezTo>
                    <a:cubicBezTo>
                      <a:pt x="11" y="2"/>
                      <a:pt x="10" y="2"/>
                      <a:pt x="10" y="1"/>
                    </a:cubicBezTo>
                    <a:cubicBezTo>
                      <a:pt x="10" y="1"/>
                      <a:pt x="10" y="1"/>
                      <a:pt x="10" y="1"/>
                    </a:cubicBezTo>
                    <a:cubicBezTo>
                      <a:pt x="10" y="1"/>
                      <a:pt x="10" y="1"/>
                      <a:pt x="11" y="1"/>
                    </a:cubicBezTo>
                    <a:cubicBezTo>
                      <a:pt x="11" y="1"/>
                      <a:pt x="11" y="1"/>
                      <a:pt x="11" y="1"/>
                    </a:cubicBezTo>
                    <a:cubicBezTo>
                      <a:pt x="12" y="2"/>
                      <a:pt x="12" y="2"/>
                      <a:pt x="12" y="2"/>
                    </a:cubicBezTo>
                    <a:cubicBezTo>
                      <a:pt x="14" y="3"/>
                      <a:pt x="14" y="3"/>
                      <a:pt x="14" y="3"/>
                    </a:cubicBezTo>
                    <a:cubicBezTo>
                      <a:pt x="13" y="4"/>
                      <a:pt x="13" y="4"/>
                      <a:pt x="13" y="4"/>
                    </a:cubicBezTo>
                    <a:cubicBezTo>
                      <a:pt x="12" y="3"/>
                      <a:pt x="12" y="3"/>
                      <a:pt x="12" y="3"/>
                    </a:cubicBezTo>
                    <a:cubicBezTo>
                      <a:pt x="11" y="1"/>
                      <a:pt x="11" y="1"/>
                      <a:pt x="11" y="1"/>
                    </a:cubicBezTo>
                    <a:cubicBezTo>
                      <a:pt x="11" y="1"/>
                      <a:pt x="11" y="1"/>
                      <a:pt x="11" y="0"/>
                    </a:cubicBezTo>
                    <a:cubicBezTo>
                      <a:pt x="11" y="0"/>
                      <a:pt x="12" y="0"/>
                      <a:pt x="12" y="1"/>
                    </a:cubicBezTo>
                    <a:cubicBezTo>
                      <a:pt x="12" y="1"/>
                      <a:pt x="12" y="1"/>
                      <a:pt x="12" y="1"/>
                    </a:cubicBezTo>
                    <a:cubicBezTo>
                      <a:pt x="13" y="2"/>
                      <a:pt x="13" y="2"/>
                      <a:pt x="13" y="2"/>
                    </a:cubicBezTo>
                    <a:cubicBezTo>
                      <a:pt x="14" y="3"/>
                      <a:pt x="14" y="3"/>
                      <a:pt x="14" y="3"/>
                    </a:cubicBezTo>
                    <a:cubicBezTo>
                      <a:pt x="14" y="4"/>
                      <a:pt x="14" y="4"/>
                      <a:pt x="14" y="4"/>
                    </a:cubicBezTo>
                    <a:cubicBezTo>
                      <a:pt x="13" y="3"/>
                      <a:pt x="13" y="3"/>
                      <a:pt x="13" y="3"/>
                    </a:cubicBezTo>
                    <a:cubicBezTo>
                      <a:pt x="13" y="2"/>
                      <a:pt x="12" y="2"/>
                      <a:pt x="12" y="1"/>
                    </a:cubicBezTo>
                    <a:cubicBezTo>
                      <a:pt x="12" y="1"/>
                      <a:pt x="12" y="1"/>
                      <a:pt x="13" y="1"/>
                    </a:cubicBezTo>
                    <a:cubicBezTo>
                      <a:pt x="13" y="1"/>
                      <a:pt x="13" y="1"/>
                      <a:pt x="13" y="1"/>
                    </a:cubicBezTo>
                    <a:cubicBezTo>
                      <a:pt x="15" y="2"/>
                      <a:pt x="15" y="2"/>
                      <a:pt x="15" y="2"/>
                    </a:cubicBezTo>
                    <a:cubicBezTo>
                      <a:pt x="16" y="3"/>
                      <a:pt x="16" y="3"/>
                      <a:pt x="16" y="3"/>
                    </a:cubicBezTo>
                    <a:cubicBezTo>
                      <a:pt x="15" y="4"/>
                      <a:pt x="15" y="4"/>
                      <a:pt x="15" y="4"/>
                    </a:cubicBezTo>
                    <a:cubicBezTo>
                      <a:pt x="14" y="3"/>
                      <a:pt x="14" y="3"/>
                      <a:pt x="14" y="3"/>
                    </a:cubicBezTo>
                    <a:cubicBezTo>
                      <a:pt x="14" y="2"/>
                      <a:pt x="14" y="2"/>
                      <a:pt x="13" y="1"/>
                    </a:cubicBezTo>
                    <a:cubicBezTo>
                      <a:pt x="13" y="1"/>
                      <a:pt x="13" y="1"/>
                      <a:pt x="14" y="1"/>
                    </a:cubicBezTo>
                    <a:cubicBezTo>
                      <a:pt x="14" y="1"/>
                      <a:pt x="14" y="1"/>
                      <a:pt x="14" y="1"/>
                    </a:cubicBezTo>
                    <a:cubicBezTo>
                      <a:pt x="15" y="2"/>
                      <a:pt x="16" y="3"/>
                      <a:pt x="17" y="3"/>
                    </a:cubicBezTo>
                    <a:cubicBezTo>
                      <a:pt x="16" y="4"/>
                      <a:pt x="16" y="4"/>
                      <a:pt x="16" y="4"/>
                    </a:cubicBezTo>
                    <a:cubicBezTo>
                      <a:pt x="16" y="4"/>
                      <a:pt x="16" y="3"/>
                      <a:pt x="15" y="3"/>
                    </a:cubicBezTo>
                    <a:cubicBezTo>
                      <a:pt x="15" y="3"/>
                      <a:pt x="15" y="2"/>
                      <a:pt x="15" y="2"/>
                    </a:cubicBezTo>
                    <a:cubicBezTo>
                      <a:pt x="15" y="1"/>
                      <a:pt x="15" y="1"/>
                      <a:pt x="15" y="1"/>
                    </a:cubicBezTo>
                    <a:cubicBezTo>
                      <a:pt x="15" y="1"/>
                      <a:pt x="15" y="1"/>
                      <a:pt x="15" y="1"/>
                    </a:cubicBezTo>
                    <a:cubicBezTo>
                      <a:pt x="16" y="1"/>
                      <a:pt x="17" y="2"/>
                      <a:pt x="17" y="2"/>
                    </a:cubicBezTo>
                    <a:cubicBezTo>
                      <a:pt x="18" y="4"/>
                      <a:pt x="18" y="4"/>
                      <a:pt x="18" y="4"/>
                    </a:cubicBezTo>
                    <a:cubicBezTo>
                      <a:pt x="19" y="4"/>
                      <a:pt x="19" y="4"/>
                      <a:pt x="19" y="4"/>
                    </a:cubicBezTo>
                    <a:cubicBezTo>
                      <a:pt x="19" y="4"/>
                      <a:pt x="19" y="4"/>
                      <a:pt x="19" y="4"/>
                    </a:cubicBezTo>
                    <a:cubicBezTo>
                      <a:pt x="18" y="5"/>
                      <a:pt x="18" y="5"/>
                      <a:pt x="18" y="4"/>
                    </a:cubicBezTo>
                    <a:cubicBezTo>
                      <a:pt x="18" y="4"/>
                      <a:pt x="18" y="4"/>
                      <a:pt x="18" y="4"/>
                    </a:cubicBezTo>
                    <a:cubicBezTo>
                      <a:pt x="17" y="3"/>
                      <a:pt x="17" y="3"/>
                      <a:pt x="17" y="3"/>
                    </a:cubicBezTo>
                    <a:cubicBezTo>
                      <a:pt x="16" y="2"/>
                      <a:pt x="16" y="2"/>
                      <a:pt x="16" y="2"/>
                    </a:cubicBezTo>
                    <a:cubicBezTo>
                      <a:pt x="16" y="1"/>
                      <a:pt x="16" y="1"/>
                      <a:pt x="16" y="1"/>
                    </a:cubicBezTo>
                    <a:cubicBezTo>
                      <a:pt x="16" y="1"/>
                      <a:pt x="16" y="1"/>
                      <a:pt x="16" y="1"/>
                    </a:cubicBezTo>
                    <a:cubicBezTo>
                      <a:pt x="19" y="3"/>
                      <a:pt x="19" y="3"/>
                      <a:pt x="19" y="3"/>
                    </a:cubicBezTo>
                    <a:cubicBezTo>
                      <a:pt x="19" y="4"/>
                      <a:pt x="19" y="4"/>
                      <a:pt x="19" y="4"/>
                    </a:cubicBezTo>
                    <a:cubicBezTo>
                      <a:pt x="19" y="4"/>
                      <a:pt x="18" y="3"/>
                      <a:pt x="18" y="3"/>
                    </a:cubicBezTo>
                    <a:cubicBezTo>
                      <a:pt x="18" y="3"/>
                      <a:pt x="17" y="2"/>
                      <a:pt x="17" y="2"/>
                    </a:cubicBezTo>
                    <a:cubicBezTo>
                      <a:pt x="17" y="2"/>
                      <a:pt x="17" y="1"/>
                      <a:pt x="17" y="1"/>
                    </a:cubicBezTo>
                    <a:cubicBezTo>
                      <a:pt x="17" y="1"/>
                      <a:pt x="17" y="1"/>
                      <a:pt x="17" y="1"/>
                    </a:cubicBezTo>
                    <a:cubicBezTo>
                      <a:pt x="19" y="1"/>
                      <a:pt x="19" y="2"/>
                      <a:pt x="20" y="2"/>
                    </a:cubicBezTo>
                    <a:cubicBezTo>
                      <a:pt x="21" y="2"/>
                      <a:pt x="21" y="3"/>
                      <a:pt x="22" y="3"/>
                    </a:cubicBezTo>
                    <a:cubicBezTo>
                      <a:pt x="22" y="4"/>
                      <a:pt x="22" y="4"/>
                      <a:pt x="22" y="4"/>
                    </a:cubicBezTo>
                    <a:cubicBezTo>
                      <a:pt x="22" y="4"/>
                      <a:pt x="21" y="4"/>
                      <a:pt x="21" y="4"/>
                    </a:cubicBezTo>
                    <a:cubicBezTo>
                      <a:pt x="21" y="4"/>
                      <a:pt x="20" y="4"/>
                      <a:pt x="20" y="3"/>
                    </a:cubicBezTo>
                    <a:cubicBezTo>
                      <a:pt x="19" y="3"/>
                      <a:pt x="19" y="3"/>
                      <a:pt x="19" y="3"/>
                    </a:cubicBezTo>
                    <a:cubicBezTo>
                      <a:pt x="19" y="2"/>
                      <a:pt x="19" y="2"/>
                      <a:pt x="19" y="2"/>
                    </a:cubicBezTo>
                    <a:cubicBezTo>
                      <a:pt x="19" y="1"/>
                      <a:pt x="19" y="1"/>
                      <a:pt x="20" y="1"/>
                    </a:cubicBezTo>
                    <a:cubicBezTo>
                      <a:pt x="20" y="1"/>
                      <a:pt x="20" y="1"/>
                      <a:pt x="20" y="1"/>
                    </a:cubicBezTo>
                    <a:cubicBezTo>
                      <a:pt x="21" y="2"/>
                      <a:pt x="21" y="2"/>
                      <a:pt x="21" y="2"/>
                    </a:cubicBezTo>
                    <a:cubicBezTo>
                      <a:pt x="23" y="3"/>
                      <a:pt x="23" y="3"/>
                      <a:pt x="23" y="3"/>
                    </a:cubicBezTo>
                    <a:cubicBezTo>
                      <a:pt x="22" y="4"/>
                      <a:pt x="22" y="4"/>
                      <a:pt x="22" y="4"/>
                    </a:cubicBezTo>
                    <a:cubicBezTo>
                      <a:pt x="22" y="4"/>
                      <a:pt x="21" y="3"/>
                      <a:pt x="21" y="3"/>
                    </a:cubicBezTo>
                    <a:cubicBezTo>
                      <a:pt x="21" y="3"/>
                      <a:pt x="21" y="2"/>
                      <a:pt x="21" y="2"/>
                    </a:cubicBezTo>
                    <a:cubicBezTo>
                      <a:pt x="21" y="2"/>
                      <a:pt x="21" y="2"/>
                      <a:pt x="21" y="2"/>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3" y="2"/>
                      <a:pt x="24" y="2"/>
                      <a:pt x="24" y="2"/>
                    </a:cubicBezTo>
                    <a:cubicBezTo>
                      <a:pt x="24" y="3"/>
                      <a:pt x="25" y="3"/>
                      <a:pt x="25" y="3"/>
                    </a:cubicBezTo>
                    <a:cubicBezTo>
                      <a:pt x="25" y="4"/>
                      <a:pt x="25" y="4"/>
                      <a:pt x="25" y="4"/>
                    </a:cubicBezTo>
                    <a:cubicBezTo>
                      <a:pt x="25" y="4"/>
                      <a:pt x="25" y="4"/>
                      <a:pt x="25" y="4"/>
                    </a:cubicBezTo>
                    <a:cubicBezTo>
                      <a:pt x="25" y="4"/>
                      <a:pt x="25" y="4"/>
                      <a:pt x="25" y="4"/>
                    </a:cubicBezTo>
                    <a:cubicBezTo>
                      <a:pt x="25" y="4"/>
                      <a:pt x="25" y="4"/>
                      <a:pt x="25" y="4"/>
                    </a:cubicBezTo>
                    <a:cubicBezTo>
                      <a:pt x="24" y="3"/>
                      <a:pt x="24" y="3"/>
                      <a:pt x="24" y="3"/>
                    </a:cubicBezTo>
                    <a:cubicBezTo>
                      <a:pt x="24" y="2"/>
                      <a:pt x="24" y="2"/>
                      <a:pt x="24" y="2"/>
                    </a:cubicBezTo>
                    <a:cubicBezTo>
                      <a:pt x="24" y="2"/>
                      <a:pt x="24" y="2"/>
                      <a:pt x="24" y="2"/>
                    </a:cubicBezTo>
                    <a:cubicBezTo>
                      <a:pt x="24" y="2"/>
                      <a:pt x="24" y="2"/>
                      <a:pt x="24" y="2"/>
                    </a:cubicBezTo>
                    <a:cubicBezTo>
                      <a:pt x="24" y="2"/>
                      <a:pt x="24" y="2"/>
                      <a:pt x="24" y="2"/>
                    </a:cubicBezTo>
                    <a:cubicBezTo>
                      <a:pt x="25" y="2"/>
                      <a:pt x="25" y="2"/>
                      <a:pt x="26" y="2"/>
                    </a:cubicBezTo>
                    <a:cubicBezTo>
                      <a:pt x="26" y="3"/>
                      <a:pt x="27" y="3"/>
                      <a:pt x="27" y="4"/>
                    </a:cubicBezTo>
                    <a:cubicBezTo>
                      <a:pt x="27" y="4"/>
                      <a:pt x="27" y="4"/>
                      <a:pt x="27" y="4"/>
                    </a:cubicBezTo>
                    <a:cubicBezTo>
                      <a:pt x="26" y="4"/>
                      <a:pt x="26" y="3"/>
                      <a:pt x="26" y="3"/>
                    </a:cubicBezTo>
                    <a:cubicBezTo>
                      <a:pt x="26" y="3"/>
                      <a:pt x="26" y="2"/>
                      <a:pt x="26" y="2"/>
                    </a:cubicBezTo>
                    <a:cubicBezTo>
                      <a:pt x="27" y="2"/>
                      <a:pt x="27" y="2"/>
                      <a:pt x="27" y="2"/>
                    </a:cubicBezTo>
                    <a:cubicBezTo>
                      <a:pt x="27" y="2"/>
                      <a:pt x="28" y="3"/>
                      <a:pt x="28" y="3"/>
                    </a:cubicBezTo>
                    <a:cubicBezTo>
                      <a:pt x="28" y="3"/>
                      <a:pt x="28" y="3"/>
                      <a:pt x="29" y="3"/>
                    </a:cubicBezTo>
                    <a:cubicBezTo>
                      <a:pt x="29" y="4"/>
                      <a:pt x="29" y="4"/>
                      <a:pt x="29" y="3"/>
                    </a:cubicBezTo>
                    <a:cubicBezTo>
                      <a:pt x="29" y="4"/>
                      <a:pt x="29" y="4"/>
                      <a:pt x="29" y="3"/>
                    </a:cubicBezTo>
                    <a:cubicBezTo>
                      <a:pt x="28" y="3"/>
                      <a:pt x="28" y="3"/>
                      <a:pt x="28" y="3"/>
                    </a:cubicBezTo>
                    <a:cubicBezTo>
                      <a:pt x="28" y="3"/>
                      <a:pt x="27" y="3"/>
                      <a:pt x="27" y="2"/>
                    </a:cubicBezTo>
                    <a:cubicBezTo>
                      <a:pt x="27" y="2"/>
                      <a:pt x="26" y="2"/>
                      <a:pt x="26" y="2"/>
                    </a:cubicBezTo>
                    <a:cubicBezTo>
                      <a:pt x="26" y="2"/>
                      <a:pt x="26" y="3"/>
                      <a:pt x="26" y="3"/>
                    </a:cubicBezTo>
                    <a:cubicBezTo>
                      <a:pt x="26" y="3"/>
                      <a:pt x="27" y="3"/>
                      <a:pt x="27" y="4"/>
                    </a:cubicBezTo>
                    <a:cubicBezTo>
                      <a:pt x="27" y="4"/>
                      <a:pt x="27" y="4"/>
                      <a:pt x="27" y="4"/>
                    </a:cubicBezTo>
                    <a:cubicBezTo>
                      <a:pt x="27" y="4"/>
                      <a:pt x="27" y="4"/>
                      <a:pt x="27" y="4"/>
                    </a:cubicBezTo>
                    <a:cubicBezTo>
                      <a:pt x="26" y="4"/>
                      <a:pt x="26" y="3"/>
                      <a:pt x="25" y="3"/>
                    </a:cubicBezTo>
                    <a:cubicBezTo>
                      <a:pt x="25" y="2"/>
                      <a:pt x="25" y="2"/>
                      <a:pt x="24" y="2"/>
                    </a:cubicBezTo>
                    <a:cubicBezTo>
                      <a:pt x="24" y="2"/>
                      <a:pt x="24" y="2"/>
                      <a:pt x="24" y="2"/>
                    </a:cubicBezTo>
                    <a:cubicBezTo>
                      <a:pt x="25" y="3"/>
                      <a:pt x="25" y="3"/>
                      <a:pt x="25" y="3"/>
                    </a:cubicBezTo>
                    <a:cubicBezTo>
                      <a:pt x="25" y="3"/>
                      <a:pt x="25" y="3"/>
                      <a:pt x="25" y="3"/>
                    </a:cubicBezTo>
                    <a:cubicBezTo>
                      <a:pt x="25" y="4"/>
                      <a:pt x="25" y="4"/>
                      <a:pt x="25" y="4"/>
                    </a:cubicBezTo>
                    <a:cubicBezTo>
                      <a:pt x="24" y="4"/>
                      <a:pt x="24" y="3"/>
                      <a:pt x="23" y="3"/>
                    </a:cubicBezTo>
                    <a:cubicBezTo>
                      <a:pt x="23" y="3"/>
                      <a:pt x="23" y="2"/>
                      <a:pt x="22" y="2"/>
                    </a:cubicBezTo>
                    <a:cubicBezTo>
                      <a:pt x="22" y="2"/>
                      <a:pt x="22" y="2"/>
                      <a:pt x="22" y="2"/>
                    </a:cubicBezTo>
                    <a:cubicBezTo>
                      <a:pt x="22" y="2"/>
                      <a:pt x="22" y="2"/>
                      <a:pt x="22" y="2"/>
                    </a:cubicBezTo>
                    <a:cubicBezTo>
                      <a:pt x="22" y="2"/>
                      <a:pt x="22" y="2"/>
                      <a:pt x="22" y="2"/>
                    </a:cubicBezTo>
                    <a:cubicBezTo>
                      <a:pt x="22" y="2"/>
                      <a:pt x="22" y="2"/>
                      <a:pt x="22" y="2"/>
                    </a:cubicBezTo>
                    <a:cubicBezTo>
                      <a:pt x="22" y="2"/>
                      <a:pt x="22" y="2"/>
                      <a:pt x="22" y="2"/>
                    </a:cubicBezTo>
                    <a:cubicBezTo>
                      <a:pt x="22" y="2"/>
                      <a:pt x="22" y="2"/>
                      <a:pt x="22" y="2"/>
                    </a:cubicBezTo>
                    <a:cubicBezTo>
                      <a:pt x="22" y="2"/>
                      <a:pt x="22" y="2"/>
                      <a:pt x="22" y="2"/>
                    </a:cubicBezTo>
                    <a:cubicBezTo>
                      <a:pt x="22" y="3"/>
                      <a:pt x="22" y="3"/>
                      <a:pt x="23" y="4"/>
                    </a:cubicBezTo>
                    <a:cubicBezTo>
                      <a:pt x="23" y="4"/>
                      <a:pt x="23" y="4"/>
                      <a:pt x="23" y="4"/>
                    </a:cubicBezTo>
                    <a:cubicBezTo>
                      <a:pt x="23" y="4"/>
                      <a:pt x="23" y="4"/>
                      <a:pt x="23" y="4"/>
                    </a:cubicBezTo>
                    <a:cubicBezTo>
                      <a:pt x="23" y="4"/>
                      <a:pt x="22" y="4"/>
                      <a:pt x="22" y="4"/>
                    </a:cubicBezTo>
                    <a:cubicBezTo>
                      <a:pt x="21" y="3"/>
                      <a:pt x="21" y="3"/>
                      <a:pt x="21" y="3"/>
                    </a:cubicBezTo>
                    <a:cubicBezTo>
                      <a:pt x="20" y="2"/>
                      <a:pt x="20" y="2"/>
                      <a:pt x="20" y="2"/>
                    </a:cubicBezTo>
                    <a:cubicBezTo>
                      <a:pt x="20" y="2"/>
                      <a:pt x="20" y="2"/>
                      <a:pt x="20" y="2"/>
                    </a:cubicBezTo>
                    <a:cubicBezTo>
                      <a:pt x="20" y="2"/>
                      <a:pt x="20" y="2"/>
                      <a:pt x="20" y="2"/>
                    </a:cubicBezTo>
                    <a:cubicBezTo>
                      <a:pt x="21" y="3"/>
                      <a:pt x="21" y="3"/>
                      <a:pt x="21" y="3"/>
                    </a:cubicBezTo>
                    <a:cubicBezTo>
                      <a:pt x="21" y="3"/>
                      <a:pt x="21" y="3"/>
                      <a:pt x="22" y="3"/>
                    </a:cubicBezTo>
                    <a:cubicBezTo>
                      <a:pt x="21" y="4"/>
                      <a:pt x="21" y="4"/>
                      <a:pt x="21" y="4"/>
                    </a:cubicBezTo>
                    <a:cubicBezTo>
                      <a:pt x="20" y="4"/>
                      <a:pt x="20" y="3"/>
                      <a:pt x="19" y="3"/>
                    </a:cubicBezTo>
                    <a:cubicBezTo>
                      <a:pt x="19" y="2"/>
                      <a:pt x="18" y="2"/>
                      <a:pt x="18" y="2"/>
                    </a:cubicBezTo>
                    <a:cubicBezTo>
                      <a:pt x="18" y="2"/>
                      <a:pt x="18" y="2"/>
                      <a:pt x="18" y="2"/>
                    </a:cubicBezTo>
                    <a:cubicBezTo>
                      <a:pt x="18" y="2"/>
                      <a:pt x="18" y="2"/>
                      <a:pt x="18" y="2"/>
                    </a:cubicBezTo>
                    <a:cubicBezTo>
                      <a:pt x="19" y="2"/>
                      <a:pt x="19" y="2"/>
                      <a:pt x="19" y="2"/>
                    </a:cubicBezTo>
                    <a:cubicBezTo>
                      <a:pt x="19" y="3"/>
                      <a:pt x="19" y="3"/>
                      <a:pt x="20" y="4"/>
                    </a:cubicBezTo>
                    <a:cubicBezTo>
                      <a:pt x="20" y="4"/>
                      <a:pt x="20" y="4"/>
                      <a:pt x="20" y="4"/>
                    </a:cubicBezTo>
                    <a:cubicBezTo>
                      <a:pt x="20" y="4"/>
                      <a:pt x="20" y="4"/>
                      <a:pt x="19" y="4"/>
                    </a:cubicBezTo>
                    <a:cubicBezTo>
                      <a:pt x="19" y="4"/>
                      <a:pt x="19" y="4"/>
                      <a:pt x="19" y="4"/>
                    </a:cubicBezTo>
                    <a:cubicBezTo>
                      <a:pt x="16" y="2"/>
                      <a:pt x="16" y="2"/>
                      <a:pt x="16" y="2"/>
                    </a:cubicBezTo>
                    <a:cubicBezTo>
                      <a:pt x="17" y="1"/>
                      <a:pt x="17" y="1"/>
                      <a:pt x="17" y="1"/>
                    </a:cubicBezTo>
                    <a:cubicBezTo>
                      <a:pt x="17" y="2"/>
                      <a:pt x="17" y="2"/>
                      <a:pt x="17" y="2"/>
                    </a:cubicBezTo>
                    <a:cubicBezTo>
                      <a:pt x="18" y="4"/>
                      <a:pt x="18" y="4"/>
                      <a:pt x="18" y="4"/>
                    </a:cubicBezTo>
                    <a:cubicBezTo>
                      <a:pt x="18" y="4"/>
                      <a:pt x="18" y="4"/>
                      <a:pt x="18" y="4"/>
                    </a:cubicBezTo>
                    <a:cubicBezTo>
                      <a:pt x="16" y="3"/>
                      <a:pt x="16" y="3"/>
                      <a:pt x="16" y="3"/>
                    </a:cubicBezTo>
                    <a:cubicBezTo>
                      <a:pt x="16" y="2"/>
                      <a:pt x="15" y="2"/>
                      <a:pt x="15" y="2"/>
                    </a:cubicBezTo>
                    <a:cubicBezTo>
                      <a:pt x="16" y="1"/>
                      <a:pt x="16" y="1"/>
                      <a:pt x="16" y="1"/>
                    </a:cubicBezTo>
                    <a:cubicBezTo>
                      <a:pt x="16" y="2"/>
                      <a:pt x="16" y="2"/>
                      <a:pt x="16" y="2"/>
                    </a:cubicBezTo>
                    <a:cubicBezTo>
                      <a:pt x="17" y="3"/>
                      <a:pt x="17" y="3"/>
                      <a:pt x="17" y="4"/>
                    </a:cubicBezTo>
                    <a:cubicBezTo>
                      <a:pt x="17" y="4"/>
                      <a:pt x="17" y="4"/>
                      <a:pt x="17" y="4"/>
                    </a:cubicBezTo>
                    <a:cubicBezTo>
                      <a:pt x="17" y="4"/>
                      <a:pt x="16" y="4"/>
                      <a:pt x="16" y="4"/>
                    </a:cubicBezTo>
                    <a:cubicBezTo>
                      <a:pt x="15" y="3"/>
                      <a:pt x="14" y="2"/>
                      <a:pt x="13" y="1"/>
                    </a:cubicBezTo>
                    <a:cubicBezTo>
                      <a:pt x="14" y="1"/>
                      <a:pt x="14" y="1"/>
                      <a:pt x="14" y="1"/>
                    </a:cubicBezTo>
                    <a:cubicBezTo>
                      <a:pt x="14" y="1"/>
                      <a:pt x="15" y="2"/>
                      <a:pt x="15" y="2"/>
                    </a:cubicBezTo>
                    <a:cubicBezTo>
                      <a:pt x="16" y="3"/>
                      <a:pt x="16" y="3"/>
                      <a:pt x="16" y="3"/>
                    </a:cubicBezTo>
                    <a:cubicBezTo>
                      <a:pt x="16" y="3"/>
                      <a:pt x="16" y="4"/>
                      <a:pt x="16" y="4"/>
                    </a:cubicBezTo>
                    <a:cubicBezTo>
                      <a:pt x="16" y="4"/>
                      <a:pt x="15" y="4"/>
                      <a:pt x="15" y="4"/>
                    </a:cubicBezTo>
                    <a:cubicBezTo>
                      <a:pt x="15" y="4"/>
                      <a:pt x="15" y="4"/>
                      <a:pt x="15" y="4"/>
                    </a:cubicBezTo>
                    <a:cubicBezTo>
                      <a:pt x="14" y="3"/>
                      <a:pt x="14" y="3"/>
                      <a:pt x="14" y="3"/>
                    </a:cubicBezTo>
                    <a:cubicBezTo>
                      <a:pt x="13" y="2"/>
                      <a:pt x="13" y="2"/>
                      <a:pt x="13" y="2"/>
                    </a:cubicBezTo>
                    <a:cubicBezTo>
                      <a:pt x="13" y="1"/>
                      <a:pt x="13" y="1"/>
                      <a:pt x="13" y="1"/>
                    </a:cubicBezTo>
                    <a:cubicBezTo>
                      <a:pt x="13" y="2"/>
                      <a:pt x="14" y="2"/>
                      <a:pt x="14" y="2"/>
                    </a:cubicBezTo>
                    <a:cubicBezTo>
                      <a:pt x="14" y="2"/>
                      <a:pt x="14" y="3"/>
                      <a:pt x="15" y="3"/>
                    </a:cubicBezTo>
                    <a:cubicBezTo>
                      <a:pt x="15" y="3"/>
                      <a:pt x="15" y="3"/>
                      <a:pt x="15" y="3"/>
                    </a:cubicBezTo>
                    <a:cubicBezTo>
                      <a:pt x="15" y="3"/>
                      <a:pt x="15" y="4"/>
                      <a:pt x="14" y="4"/>
                    </a:cubicBezTo>
                    <a:cubicBezTo>
                      <a:pt x="14" y="4"/>
                      <a:pt x="14" y="4"/>
                      <a:pt x="14" y="4"/>
                    </a:cubicBezTo>
                    <a:cubicBezTo>
                      <a:pt x="12" y="3"/>
                      <a:pt x="12" y="3"/>
                      <a:pt x="12" y="3"/>
                    </a:cubicBezTo>
                    <a:cubicBezTo>
                      <a:pt x="11" y="1"/>
                      <a:pt x="11" y="1"/>
                      <a:pt x="11" y="1"/>
                    </a:cubicBezTo>
                    <a:cubicBezTo>
                      <a:pt x="12" y="1"/>
                      <a:pt x="12" y="1"/>
                      <a:pt x="12" y="1"/>
                    </a:cubicBezTo>
                    <a:cubicBezTo>
                      <a:pt x="13" y="2"/>
                      <a:pt x="13" y="2"/>
                      <a:pt x="13" y="2"/>
                    </a:cubicBezTo>
                    <a:cubicBezTo>
                      <a:pt x="14" y="3"/>
                      <a:pt x="14" y="3"/>
                      <a:pt x="14" y="3"/>
                    </a:cubicBezTo>
                    <a:cubicBezTo>
                      <a:pt x="14" y="3"/>
                      <a:pt x="14" y="4"/>
                      <a:pt x="13" y="4"/>
                    </a:cubicBezTo>
                    <a:cubicBezTo>
                      <a:pt x="13" y="4"/>
                      <a:pt x="13" y="4"/>
                      <a:pt x="13" y="4"/>
                    </a:cubicBezTo>
                    <a:cubicBezTo>
                      <a:pt x="12" y="2"/>
                      <a:pt x="12" y="2"/>
                      <a:pt x="12" y="2"/>
                    </a:cubicBezTo>
                    <a:cubicBezTo>
                      <a:pt x="11" y="2"/>
                      <a:pt x="11" y="2"/>
                      <a:pt x="11" y="2"/>
                    </a:cubicBezTo>
                    <a:cubicBezTo>
                      <a:pt x="11" y="1"/>
                      <a:pt x="11" y="1"/>
                      <a:pt x="11" y="1"/>
                    </a:cubicBezTo>
                    <a:cubicBezTo>
                      <a:pt x="11" y="1"/>
                      <a:pt x="11" y="2"/>
                      <a:pt x="12" y="2"/>
                    </a:cubicBezTo>
                    <a:cubicBezTo>
                      <a:pt x="13" y="3"/>
                      <a:pt x="13" y="3"/>
                      <a:pt x="13" y="3"/>
                    </a:cubicBezTo>
                    <a:cubicBezTo>
                      <a:pt x="13" y="3"/>
                      <a:pt x="13" y="4"/>
                      <a:pt x="12" y="4"/>
                    </a:cubicBezTo>
                    <a:cubicBezTo>
                      <a:pt x="12" y="4"/>
                      <a:pt x="12" y="4"/>
                      <a:pt x="12" y="4"/>
                    </a:cubicBezTo>
                    <a:cubicBezTo>
                      <a:pt x="11" y="3"/>
                      <a:pt x="11" y="3"/>
                      <a:pt x="10" y="2"/>
                    </a:cubicBezTo>
                    <a:cubicBezTo>
                      <a:pt x="10" y="2"/>
                      <a:pt x="10" y="2"/>
                      <a:pt x="10" y="2"/>
                    </a:cubicBezTo>
                    <a:cubicBezTo>
                      <a:pt x="9" y="1"/>
                      <a:pt x="9" y="1"/>
                      <a:pt x="9" y="1"/>
                    </a:cubicBezTo>
                    <a:cubicBezTo>
                      <a:pt x="10" y="1"/>
                      <a:pt x="10" y="1"/>
                      <a:pt x="10" y="1"/>
                    </a:cubicBezTo>
                    <a:cubicBezTo>
                      <a:pt x="10" y="2"/>
                      <a:pt x="10" y="2"/>
                      <a:pt x="10" y="2"/>
                    </a:cubicBezTo>
                    <a:cubicBezTo>
                      <a:pt x="11" y="3"/>
                      <a:pt x="11" y="3"/>
                      <a:pt x="11" y="3"/>
                    </a:cubicBezTo>
                    <a:cubicBezTo>
                      <a:pt x="11" y="3"/>
                      <a:pt x="11" y="3"/>
                      <a:pt x="11" y="3"/>
                    </a:cubicBezTo>
                    <a:cubicBezTo>
                      <a:pt x="11" y="3"/>
                      <a:pt x="11" y="4"/>
                      <a:pt x="11" y="4"/>
                    </a:cubicBezTo>
                    <a:cubicBezTo>
                      <a:pt x="11" y="4"/>
                      <a:pt x="11" y="4"/>
                      <a:pt x="10" y="4"/>
                    </a:cubicBezTo>
                    <a:cubicBezTo>
                      <a:pt x="10" y="3"/>
                      <a:pt x="10" y="3"/>
                      <a:pt x="9" y="2"/>
                    </a:cubicBezTo>
                    <a:cubicBezTo>
                      <a:pt x="9" y="2"/>
                      <a:pt x="8" y="2"/>
                      <a:pt x="8" y="2"/>
                    </a:cubicBezTo>
                    <a:cubicBezTo>
                      <a:pt x="8" y="1"/>
                      <a:pt x="8" y="1"/>
                      <a:pt x="8" y="1"/>
                    </a:cubicBezTo>
                    <a:cubicBezTo>
                      <a:pt x="8" y="1"/>
                      <a:pt x="8" y="1"/>
                      <a:pt x="8" y="2"/>
                    </a:cubicBezTo>
                    <a:cubicBezTo>
                      <a:pt x="9" y="2"/>
                      <a:pt x="9" y="2"/>
                      <a:pt x="9" y="2"/>
                    </a:cubicBezTo>
                    <a:cubicBezTo>
                      <a:pt x="9" y="2"/>
                      <a:pt x="9" y="3"/>
                      <a:pt x="10" y="3"/>
                    </a:cubicBezTo>
                    <a:cubicBezTo>
                      <a:pt x="10" y="3"/>
                      <a:pt x="10" y="3"/>
                      <a:pt x="10" y="4"/>
                    </a:cubicBezTo>
                    <a:cubicBezTo>
                      <a:pt x="9" y="4"/>
                      <a:pt x="9" y="4"/>
                      <a:pt x="9" y="4"/>
                    </a:cubicBezTo>
                    <a:cubicBezTo>
                      <a:pt x="8" y="3"/>
                      <a:pt x="7" y="2"/>
                      <a:pt x="6" y="1"/>
                    </a:cubicBezTo>
                    <a:cubicBezTo>
                      <a:pt x="7" y="1"/>
                      <a:pt x="7" y="1"/>
                      <a:pt x="7" y="1"/>
                    </a:cubicBezTo>
                    <a:cubicBezTo>
                      <a:pt x="7" y="2"/>
                      <a:pt x="8" y="2"/>
                      <a:pt x="8" y="3"/>
                    </a:cubicBezTo>
                    <a:cubicBezTo>
                      <a:pt x="9" y="3"/>
                      <a:pt x="9" y="4"/>
                      <a:pt x="8" y="4"/>
                    </a:cubicBezTo>
                    <a:cubicBezTo>
                      <a:pt x="8" y="4"/>
                      <a:pt x="8" y="4"/>
                      <a:pt x="8" y="4"/>
                    </a:cubicBezTo>
                    <a:cubicBezTo>
                      <a:pt x="7" y="3"/>
                      <a:pt x="7" y="3"/>
                      <a:pt x="6" y="3"/>
                    </a:cubicBezTo>
                    <a:cubicBezTo>
                      <a:pt x="6" y="2"/>
                      <a:pt x="5" y="2"/>
                      <a:pt x="5" y="2"/>
                    </a:cubicBezTo>
                    <a:cubicBezTo>
                      <a:pt x="6" y="1"/>
                      <a:pt x="6" y="1"/>
                      <a:pt x="6" y="1"/>
                    </a:cubicBezTo>
                    <a:cubicBezTo>
                      <a:pt x="6" y="1"/>
                      <a:pt x="6" y="2"/>
                      <a:pt x="6" y="2"/>
                    </a:cubicBezTo>
                    <a:cubicBezTo>
                      <a:pt x="6" y="2"/>
                      <a:pt x="6" y="3"/>
                      <a:pt x="7" y="3"/>
                    </a:cubicBezTo>
                    <a:cubicBezTo>
                      <a:pt x="7" y="3"/>
                      <a:pt x="7" y="4"/>
                      <a:pt x="6" y="4"/>
                    </a:cubicBezTo>
                    <a:cubicBezTo>
                      <a:pt x="6" y="4"/>
                      <a:pt x="6" y="4"/>
                      <a:pt x="6" y="4"/>
                    </a:cubicBezTo>
                    <a:cubicBezTo>
                      <a:pt x="5" y="3"/>
                      <a:pt x="5" y="3"/>
                      <a:pt x="4" y="3"/>
                    </a:cubicBezTo>
                    <a:cubicBezTo>
                      <a:pt x="4" y="2"/>
                      <a:pt x="4" y="2"/>
                      <a:pt x="4" y="2"/>
                    </a:cubicBezTo>
                    <a:cubicBezTo>
                      <a:pt x="3" y="2"/>
                      <a:pt x="3" y="2"/>
                      <a:pt x="3" y="2"/>
                    </a:cubicBezTo>
                    <a:cubicBezTo>
                      <a:pt x="4" y="1"/>
                      <a:pt x="4" y="1"/>
                      <a:pt x="4" y="1"/>
                    </a:cubicBezTo>
                    <a:cubicBezTo>
                      <a:pt x="4" y="1"/>
                      <a:pt x="4" y="2"/>
                      <a:pt x="4" y="2"/>
                    </a:cubicBezTo>
                    <a:cubicBezTo>
                      <a:pt x="5" y="3"/>
                      <a:pt x="5" y="3"/>
                      <a:pt x="5" y="3"/>
                    </a:cubicBezTo>
                    <a:cubicBezTo>
                      <a:pt x="5" y="3"/>
                      <a:pt x="5" y="3"/>
                      <a:pt x="5" y="3"/>
                    </a:cubicBezTo>
                    <a:cubicBezTo>
                      <a:pt x="5" y="3"/>
                      <a:pt x="5" y="3"/>
                      <a:pt x="5" y="3"/>
                    </a:cubicBezTo>
                    <a:cubicBezTo>
                      <a:pt x="5" y="4"/>
                      <a:pt x="5" y="4"/>
                      <a:pt x="4" y="3"/>
                    </a:cubicBezTo>
                    <a:cubicBezTo>
                      <a:pt x="4" y="3"/>
                      <a:pt x="3" y="3"/>
                      <a:pt x="3" y="2"/>
                    </a:cubicBezTo>
                    <a:cubicBezTo>
                      <a:pt x="3" y="2"/>
                      <a:pt x="2" y="1"/>
                      <a:pt x="2" y="1"/>
                    </a:cubicBezTo>
                    <a:cubicBezTo>
                      <a:pt x="2" y="1"/>
                      <a:pt x="2" y="1"/>
                      <a:pt x="2" y="1"/>
                    </a:cubicBezTo>
                    <a:cubicBezTo>
                      <a:pt x="2" y="2"/>
                      <a:pt x="3" y="2"/>
                      <a:pt x="3" y="3"/>
                    </a:cubicBezTo>
                    <a:cubicBezTo>
                      <a:pt x="3" y="3"/>
                      <a:pt x="3" y="3"/>
                      <a:pt x="3" y="3"/>
                    </a:cubicBezTo>
                    <a:cubicBezTo>
                      <a:pt x="3" y="3"/>
                      <a:pt x="3" y="3"/>
                      <a:pt x="3" y="3"/>
                    </a:cubicBezTo>
                    <a:cubicBezTo>
                      <a:pt x="2" y="3"/>
                      <a:pt x="2" y="3"/>
                      <a:pt x="1" y="2"/>
                    </a:cubicBezTo>
                    <a:cubicBezTo>
                      <a:pt x="1" y="2"/>
                      <a:pt x="0" y="1"/>
                      <a:pt x="0" y="1"/>
                    </a:cubicBezTo>
                    <a:cubicBezTo>
                      <a:pt x="0" y="1"/>
                      <a:pt x="0" y="1"/>
                      <a:pt x="0" y="1"/>
                    </a:cubicBezTo>
                    <a:cubicBezTo>
                      <a:pt x="0" y="1"/>
                      <a:pt x="0" y="2"/>
                      <a:pt x="0"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3" name="Freeform 147"/>
              <p:cNvSpPr/>
              <p:nvPr/>
            </p:nvSpPr>
            <p:spPr bwMode="auto">
              <a:xfrm>
                <a:off x="2688" y="3748"/>
                <a:ext cx="113" cy="14"/>
              </a:xfrm>
              <a:custGeom>
                <a:avLst/>
                <a:gdLst>
                  <a:gd name="T0" fmla="*/ 2 w 25"/>
                  <a:gd name="T1" fmla="*/ 2 h 3"/>
                  <a:gd name="T2" fmla="*/ 2 w 25"/>
                  <a:gd name="T3" fmla="*/ 0 h 3"/>
                  <a:gd name="T4" fmla="*/ 3 w 25"/>
                  <a:gd name="T5" fmla="*/ 1 h 3"/>
                  <a:gd name="T6" fmla="*/ 6 w 25"/>
                  <a:gd name="T7" fmla="*/ 2 h 3"/>
                  <a:gd name="T8" fmla="*/ 5 w 25"/>
                  <a:gd name="T9" fmla="*/ 0 h 3"/>
                  <a:gd name="T10" fmla="*/ 6 w 25"/>
                  <a:gd name="T11" fmla="*/ 2 h 3"/>
                  <a:gd name="T12" fmla="*/ 8 w 25"/>
                  <a:gd name="T13" fmla="*/ 0 h 3"/>
                  <a:gd name="T14" fmla="*/ 8 w 25"/>
                  <a:gd name="T15" fmla="*/ 2 h 3"/>
                  <a:gd name="T16" fmla="*/ 9 w 25"/>
                  <a:gd name="T17" fmla="*/ 0 h 3"/>
                  <a:gd name="T18" fmla="*/ 10 w 25"/>
                  <a:gd name="T19" fmla="*/ 2 h 3"/>
                  <a:gd name="T20" fmla="*/ 11 w 25"/>
                  <a:gd name="T21" fmla="*/ 0 h 3"/>
                  <a:gd name="T22" fmla="*/ 15 w 25"/>
                  <a:gd name="T23" fmla="*/ 2 h 3"/>
                  <a:gd name="T24" fmla="*/ 13 w 25"/>
                  <a:gd name="T25" fmla="*/ 0 h 3"/>
                  <a:gd name="T26" fmla="*/ 16 w 25"/>
                  <a:gd name="T27" fmla="*/ 0 h 3"/>
                  <a:gd name="T28" fmla="*/ 15 w 25"/>
                  <a:gd name="T29" fmla="*/ 0 h 3"/>
                  <a:gd name="T30" fmla="*/ 17 w 25"/>
                  <a:gd name="T31" fmla="*/ 2 h 3"/>
                  <a:gd name="T32" fmla="*/ 17 w 25"/>
                  <a:gd name="T33" fmla="*/ 0 h 3"/>
                  <a:gd name="T34" fmla="*/ 19 w 25"/>
                  <a:gd name="T35" fmla="*/ 2 h 3"/>
                  <a:gd name="T36" fmla="*/ 19 w 25"/>
                  <a:gd name="T37" fmla="*/ 0 h 3"/>
                  <a:gd name="T38" fmla="*/ 20 w 25"/>
                  <a:gd name="T39" fmla="*/ 2 h 3"/>
                  <a:gd name="T40" fmla="*/ 20 w 25"/>
                  <a:gd name="T41" fmla="*/ 0 h 3"/>
                  <a:gd name="T42" fmla="*/ 21 w 25"/>
                  <a:gd name="T43" fmla="*/ 1 h 3"/>
                  <a:gd name="T44" fmla="*/ 23 w 25"/>
                  <a:gd name="T45" fmla="*/ 1 h 3"/>
                  <a:gd name="T46" fmla="*/ 21 w 25"/>
                  <a:gd name="T47" fmla="*/ 0 h 3"/>
                  <a:gd name="T48" fmla="*/ 24 w 25"/>
                  <a:gd name="T49" fmla="*/ 1 h 3"/>
                  <a:gd name="T50" fmla="*/ 23 w 25"/>
                  <a:gd name="T51" fmla="*/ 1 h 3"/>
                  <a:gd name="T52" fmla="*/ 24 w 25"/>
                  <a:gd name="T53" fmla="*/ 1 h 3"/>
                  <a:gd name="T54" fmla="*/ 25 w 25"/>
                  <a:gd name="T55" fmla="*/ 2 h 3"/>
                  <a:gd name="T56" fmla="*/ 24 w 25"/>
                  <a:gd name="T57" fmla="*/ 0 h 3"/>
                  <a:gd name="T58" fmla="*/ 24 w 25"/>
                  <a:gd name="T59" fmla="*/ 0 h 3"/>
                  <a:gd name="T60" fmla="*/ 24 w 25"/>
                  <a:gd name="T61" fmla="*/ 0 h 3"/>
                  <a:gd name="T62" fmla="*/ 24 w 25"/>
                  <a:gd name="T63" fmla="*/ 0 h 3"/>
                  <a:gd name="T64" fmla="*/ 25 w 25"/>
                  <a:gd name="T65" fmla="*/ 2 h 3"/>
                  <a:gd name="T66" fmla="*/ 24 w 25"/>
                  <a:gd name="T67" fmla="*/ 1 h 3"/>
                  <a:gd name="T68" fmla="*/ 24 w 25"/>
                  <a:gd name="T69" fmla="*/ 2 h 3"/>
                  <a:gd name="T70" fmla="*/ 23 w 25"/>
                  <a:gd name="T71" fmla="*/ 1 h 3"/>
                  <a:gd name="T72" fmla="*/ 24 w 25"/>
                  <a:gd name="T73" fmla="*/ 2 h 3"/>
                  <a:gd name="T74" fmla="*/ 22 w 25"/>
                  <a:gd name="T75" fmla="*/ 2 h 3"/>
                  <a:gd name="T76" fmla="*/ 22 w 25"/>
                  <a:gd name="T77" fmla="*/ 1 h 3"/>
                  <a:gd name="T78" fmla="*/ 21 w 25"/>
                  <a:gd name="T79" fmla="*/ 2 h 3"/>
                  <a:gd name="T80" fmla="*/ 21 w 25"/>
                  <a:gd name="T81" fmla="*/ 1 h 3"/>
                  <a:gd name="T82" fmla="*/ 20 w 25"/>
                  <a:gd name="T83" fmla="*/ 2 h 3"/>
                  <a:gd name="T84" fmla="*/ 20 w 25"/>
                  <a:gd name="T85" fmla="*/ 1 h 3"/>
                  <a:gd name="T86" fmla="*/ 20 w 25"/>
                  <a:gd name="T87" fmla="*/ 3 h 3"/>
                  <a:gd name="T88" fmla="*/ 17 w 25"/>
                  <a:gd name="T89" fmla="*/ 1 h 3"/>
                  <a:gd name="T90" fmla="*/ 18 w 25"/>
                  <a:gd name="T91" fmla="*/ 3 h 3"/>
                  <a:gd name="T92" fmla="*/ 17 w 25"/>
                  <a:gd name="T93" fmla="*/ 2 h 3"/>
                  <a:gd name="T94" fmla="*/ 14 w 25"/>
                  <a:gd name="T95" fmla="*/ 1 h 3"/>
                  <a:gd name="T96" fmla="*/ 15 w 25"/>
                  <a:gd name="T97" fmla="*/ 2 h 3"/>
                  <a:gd name="T98" fmla="*/ 12 w 25"/>
                  <a:gd name="T99" fmla="*/ 1 h 3"/>
                  <a:gd name="T100" fmla="*/ 11 w 25"/>
                  <a:gd name="T101" fmla="*/ 1 h 3"/>
                  <a:gd name="T102" fmla="*/ 12 w 25"/>
                  <a:gd name="T103" fmla="*/ 3 h 3"/>
                  <a:gd name="T104" fmla="*/ 9 w 25"/>
                  <a:gd name="T105" fmla="*/ 1 h 3"/>
                  <a:gd name="T106" fmla="*/ 10 w 25"/>
                  <a:gd name="T107" fmla="*/ 3 h 3"/>
                  <a:gd name="T108" fmla="*/ 7 w 25"/>
                  <a:gd name="T109" fmla="*/ 1 h 3"/>
                  <a:gd name="T110" fmla="*/ 8 w 25"/>
                  <a:gd name="T111" fmla="*/ 2 h 3"/>
                  <a:gd name="T112" fmla="*/ 6 w 25"/>
                  <a:gd name="T113" fmla="*/ 1 h 3"/>
                  <a:gd name="T114" fmla="*/ 5 w 25"/>
                  <a:gd name="T115" fmla="*/ 3 h 3"/>
                  <a:gd name="T116" fmla="*/ 4 w 25"/>
                  <a:gd name="T117" fmla="*/ 2 h 3"/>
                  <a:gd name="T118" fmla="*/ 2 w 25"/>
                  <a:gd name="T119" fmla="*/ 1 h 3"/>
                  <a:gd name="T120" fmla="*/ 2 w 25"/>
                  <a:gd name="T1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 h="3">
                    <a:moveTo>
                      <a:pt x="0" y="1"/>
                    </a:moveTo>
                    <a:cubicBezTo>
                      <a:pt x="0" y="1"/>
                      <a:pt x="1" y="2"/>
                      <a:pt x="2" y="2"/>
                    </a:cubicBezTo>
                    <a:cubicBezTo>
                      <a:pt x="2" y="2"/>
                      <a:pt x="2" y="2"/>
                      <a:pt x="2" y="2"/>
                    </a:cubicBezTo>
                    <a:cubicBezTo>
                      <a:pt x="2" y="2"/>
                      <a:pt x="2" y="2"/>
                      <a:pt x="2" y="2"/>
                    </a:cubicBezTo>
                    <a:cubicBezTo>
                      <a:pt x="2" y="1"/>
                      <a:pt x="2" y="1"/>
                      <a:pt x="2" y="1"/>
                    </a:cubicBezTo>
                    <a:cubicBezTo>
                      <a:pt x="2" y="0"/>
                      <a:pt x="2" y="0"/>
                      <a:pt x="2" y="0"/>
                    </a:cubicBezTo>
                    <a:cubicBezTo>
                      <a:pt x="2" y="0"/>
                      <a:pt x="2" y="0"/>
                      <a:pt x="2" y="0"/>
                    </a:cubicBezTo>
                    <a:cubicBezTo>
                      <a:pt x="2" y="0"/>
                      <a:pt x="2" y="0"/>
                      <a:pt x="2" y="0"/>
                    </a:cubicBezTo>
                    <a:cubicBezTo>
                      <a:pt x="3" y="1"/>
                      <a:pt x="3" y="1"/>
                      <a:pt x="4" y="2"/>
                    </a:cubicBezTo>
                    <a:cubicBezTo>
                      <a:pt x="4" y="2"/>
                      <a:pt x="4" y="2"/>
                      <a:pt x="4" y="2"/>
                    </a:cubicBezTo>
                    <a:cubicBezTo>
                      <a:pt x="3" y="2"/>
                      <a:pt x="3" y="2"/>
                      <a:pt x="3" y="2"/>
                    </a:cubicBezTo>
                    <a:cubicBezTo>
                      <a:pt x="3" y="1"/>
                      <a:pt x="3" y="1"/>
                      <a:pt x="3" y="1"/>
                    </a:cubicBezTo>
                    <a:cubicBezTo>
                      <a:pt x="3" y="0"/>
                      <a:pt x="3" y="0"/>
                      <a:pt x="3" y="0"/>
                    </a:cubicBezTo>
                    <a:cubicBezTo>
                      <a:pt x="3" y="0"/>
                      <a:pt x="4" y="0"/>
                      <a:pt x="4" y="0"/>
                    </a:cubicBezTo>
                    <a:cubicBezTo>
                      <a:pt x="4" y="0"/>
                      <a:pt x="4" y="0"/>
                      <a:pt x="4" y="0"/>
                    </a:cubicBezTo>
                    <a:cubicBezTo>
                      <a:pt x="5" y="1"/>
                      <a:pt x="5" y="1"/>
                      <a:pt x="6" y="2"/>
                    </a:cubicBezTo>
                    <a:cubicBezTo>
                      <a:pt x="5" y="2"/>
                      <a:pt x="5" y="2"/>
                      <a:pt x="5" y="2"/>
                    </a:cubicBezTo>
                    <a:cubicBezTo>
                      <a:pt x="5" y="1"/>
                      <a:pt x="5" y="1"/>
                      <a:pt x="5" y="1"/>
                    </a:cubicBezTo>
                    <a:cubicBezTo>
                      <a:pt x="5" y="1"/>
                      <a:pt x="5" y="1"/>
                      <a:pt x="5" y="1"/>
                    </a:cubicBezTo>
                    <a:cubicBezTo>
                      <a:pt x="4" y="1"/>
                      <a:pt x="4" y="0"/>
                      <a:pt x="5" y="0"/>
                    </a:cubicBezTo>
                    <a:cubicBezTo>
                      <a:pt x="5" y="0"/>
                      <a:pt x="5" y="0"/>
                      <a:pt x="5" y="0"/>
                    </a:cubicBezTo>
                    <a:cubicBezTo>
                      <a:pt x="7" y="1"/>
                      <a:pt x="7" y="1"/>
                      <a:pt x="7" y="1"/>
                    </a:cubicBezTo>
                    <a:cubicBezTo>
                      <a:pt x="7" y="2"/>
                      <a:pt x="7" y="2"/>
                      <a:pt x="7" y="2"/>
                    </a:cubicBezTo>
                    <a:cubicBezTo>
                      <a:pt x="6" y="2"/>
                      <a:pt x="6" y="2"/>
                      <a:pt x="6" y="2"/>
                    </a:cubicBezTo>
                    <a:cubicBezTo>
                      <a:pt x="6" y="1"/>
                      <a:pt x="6" y="1"/>
                      <a:pt x="6" y="1"/>
                    </a:cubicBezTo>
                    <a:cubicBezTo>
                      <a:pt x="6" y="0"/>
                      <a:pt x="6" y="0"/>
                      <a:pt x="6" y="0"/>
                    </a:cubicBezTo>
                    <a:cubicBezTo>
                      <a:pt x="6" y="0"/>
                      <a:pt x="7" y="0"/>
                      <a:pt x="7" y="0"/>
                    </a:cubicBezTo>
                    <a:cubicBezTo>
                      <a:pt x="7" y="0"/>
                      <a:pt x="7" y="0"/>
                      <a:pt x="8" y="0"/>
                    </a:cubicBezTo>
                    <a:cubicBezTo>
                      <a:pt x="8" y="1"/>
                      <a:pt x="8" y="1"/>
                      <a:pt x="8" y="1"/>
                    </a:cubicBezTo>
                    <a:cubicBezTo>
                      <a:pt x="9" y="1"/>
                      <a:pt x="9" y="2"/>
                      <a:pt x="10" y="2"/>
                    </a:cubicBezTo>
                    <a:cubicBezTo>
                      <a:pt x="9" y="3"/>
                      <a:pt x="9" y="3"/>
                      <a:pt x="9" y="3"/>
                    </a:cubicBezTo>
                    <a:cubicBezTo>
                      <a:pt x="9" y="2"/>
                      <a:pt x="8" y="2"/>
                      <a:pt x="8" y="2"/>
                    </a:cubicBezTo>
                    <a:cubicBezTo>
                      <a:pt x="8" y="2"/>
                      <a:pt x="8" y="1"/>
                      <a:pt x="8" y="1"/>
                    </a:cubicBezTo>
                    <a:cubicBezTo>
                      <a:pt x="8" y="1"/>
                      <a:pt x="8" y="1"/>
                      <a:pt x="8" y="1"/>
                    </a:cubicBezTo>
                    <a:cubicBezTo>
                      <a:pt x="8" y="0"/>
                      <a:pt x="8" y="0"/>
                      <a:pt x="8" y="0"/>
                    </a:cubicBezTo>
                    <a:cubicBezTo>
                      <a:pt x="9" y="0"/>
                      <a:pt x="9" y="0"/>
                      <a:pt x="9" y="0"/>
                    </a:cubicBezTo>
                    <a:cubicBezTo>
                      <a:pt x="10" y="1"/>
                      <a:pt x="10" y="1"/>
                      <a:pt x="10" y="1"/>
                    </a:cubicBezTo>
                    <a:cubicBezTo>
                      <a:pt x="12" y="2"/>
                      <a:pt x="12" y="2"/>
                      <a:pt x="12" y="2"/>
                    </a:cubicBezTo>
                    <a:cubicBezTo>
                      <a:pt x="11" y="2"/>
                      <a:pt x="11" y="2"/>
                      <a:pt x="11" y="2"/>
                    </a:cubicBezTo>
                    <a:cubicBezTo>
                      <a:pt x="11" y="2"/>
                      <a:pt x="10" y="2"/>
                      <a:pt x="10" y="2"/>
                    </a:cubicBezTo>
                    <a:cubicBezTo>
                      <a:pt x="10" y="2"/>
                      <a:pt x="10" y="1"/>
                      <a:pt x="10" y="1"/>
                    </a:cubicBezTo>
                    <a:cubicBezTo>
                      <a:pt x="10" y="1"/>
                      <a:pt x="10" y="1"/>
                      <a:pt x="10" y="1"/>
                    </a:cubicBezTo>
                    <a:cubicBezTo>
                      <a:pt x="10" y="0"/>
                      <a:pt x="10" y="0"/>
                      <a:pt x="11" y="0"/>
                    </a:cubicBezTo>
                    <a:cubicBezTo>
                      <a:pt x="11" y="0"/>
                      <a:pt x="11" y="0"/>
                      <a:pt x="11" y="0"/>
                    </a:cubicBezTo>
                    <a:cubicBezTo>
                      <a:pt x="11" y="0"/>
                      <a:pt x="11" y="0"/>
                      <a:pt x="11" y="0"/>
                    </a:cubicBezTo>
                    <a:cubicBezTo>
                      <a:pt x="11" y="0"/>
                      <a:pt x="11" y="0"/>
                      <a:pt x="11" y="0"/>
                    </a:cubicBezTo>
                    <a:cubicBezTo>
                      <a:pt x="11" y="0"/>
                      <a:pt x="12" y="0"/>
                      <a:pt x="12" y="0"/>
                    </a:cubicBezTo>
                    <a:cubicBezTo>
                      <a:pt x="13" y="1"/>
                      <a:pt x="14" y="1"/>
                      <a:pt x="15" y="2"/>
                    </a:cubicBezTo>
                    <a:cubicBezTo>
                      <a:pt x="14" y="3"/>
                      <a:pt x="14" y="3"/>
                      <a:pt x="14" y="3"/>
                    </a:cubicBezTo>
                    <a:cubicBezTo>
                      <a:pt x="14" y="2"/>
                      <a:pt x="14" y="2"/>
                      <a:pt x="14" y="2"/>
                    </a:cubicBezTo>
                    <a:cubicBezTo>
                      <a:pt x="13" y="1"/>
                      <a:pt x="13" y="1"/>
                      <a:pt x="13" y="0"/>
                    </a:cubicBezTo>
                    <a:cubicBezTo>
                      <a:pt x="13" y="0"/>
                      <a:pt x="13" y="0"/>
                      <a:pt x="13" y="0"/>
                    </a:cubicBezTo>
                    <a:cubicBezTo>
                      <a:pt x="13" y="0"/>
                      <a:pt x="13" y="0"/>
                      <a:pt x="14" y="0"/>
                    </a:cubicBezTo>
                    <a:cubicBezTo>
                      <a:pt x="14" y="0"/>
                      <a:pt x="14" y="0"/>
                      <a:pt x="14" y="0"/>
                    </a:cubicBezTo>
                    <a:cubicBezTo>
                      <a:pt x="14" y="0"/>
                      <a:pt x="14" y="0"/>
                      <a:pt x="15" y="0"/>
                    </a:cubicBezTo>
                    <a:cubicBezTo>
                      <a:pt x="16" y="0"/>
                      <a:pt x="16" y="0"/>
                      <a:pt x="16" y="0"/>
                    </a:cubicBezTo>
                    <a:cubicBezTo>
                      <a:pt x="16" y="1"/>
                      <a:pt x="16" y="1"/>
                      <a:pt x="17" y="2"/>
                    </a:cubicBezTo>
                    <a:cubicBezTo>
                      <a:pt x="16" y="2"/>
                      <a:pt x="16" y="2"/>
                      <a:pt x="16" y="2"/>
                    </a:cubicBezTo>
                    <a:cubicBezTo>
                      <a:pt x="15" y="1"/>
                      <a:pt x="15" y="1"/>
                      <a:pt x="15" y="1"/>
                    </a:cubicBezTo>
                    <a:cubicBezTo>
                      <a:pt x="15" y="0"/>
                      <a:pt x="15" y="0"/>
                      <a:pt x="15" y="0"/>
                    </a:cubicBezTo>
                    <a:cubicBezTo>
                      <a:pt x="15" y="0"/>
                      <a:pt x="15" y="0"/>
                      <a:pt x="16" y="0"/>
                    </a:cubicBezTo>
                    <a:cubicBezTo>
                      <a:pt x="17" y="1"/>
                      <a:pt x="17" y="1"/>
                      <a:pt x="18" y="2"/>
                    </a:cubicBezTo>
                    <a:cubicBezTo>
                      <a:pt x="17" y="3"/>
                      <a:pt x="17" y="3"/>
                      <a:pt x="17" y="3"/>
                    </a:cubicBezTo>
                    <a:cubicBezTo>
                      <a:pt x="17" y="2"/>
                      <a:pt x="17" y="2"/>
                      <a:pt x="17" y="2"/>
                    </a:cubicBezTo>
                    <a:cubicBezTo>
                      <a:pt x="16" y="1"/>
                      <a:pt x="16" y="1"/>
                      <a:pt x="16" y="1"/>
                    </a:cubicBezTo>
                    <a:cubicBezTo>
                      <a:pt x="16" y="1"/>
                      <a:pt x="16" y="0"/>
                      <a:pt x="16" y="0"/>
                    </a:cubicBezTo>
                    <a:cubicBezTo>
                      <a:pt x="16" y="0"/>
                      <a:pt x="16" y="0"/>
                      <a:pt x="17" y="0"/>
                    </a:cubicBezTo>
                    <a:cubicBezTo>
                      <a:pt x="17" y="0"/>
                      <a:pt x="17" y="0"/>
                      <a:pt x="17" y="0"/>
                    </a:cubicBezTo>
                    <a:cubicBezTo>
                      <a:pt x="17" y="0"/>
                      <a:pt x="17" y="0"/>
                      <a:pt x="17" y="0"/>
                    </a:cubicBezTo>
                    <a:cubicBezTo>
                      <a:pt x="18" y="0"/>
                      <a:pt x="19" y="1"/>
                      <a:pt x="20" y="2"/>
                    </a:cubicBezTo>
                    <a:cubicBezTo>
                      <a:pt x="19" y="3"/>
                      <a:pt x="19" y="3"/>
                      <a:pt x="19" y="3"/>
                    </a:cubicBezTo>
                    <a:cubicBezTo>
                      <a:pt x="19" y="3"/>
                      <a:pt x="19" y="2"/>
                      <a:pt x="19" y="2"/>
                    </a:cubicBezTo>
                    <a:cubicBezTo>
                      <a:pt x="19" y="2"/>
                      <a:pt x="18" y="1"/>
                      <a:pt x="18" y="1"/>
                    </a:cubicBezTo>
                    <a:cubicBezTo>
                      <a:pt x="18" y="1"/>
                      <a:pt x="18" y="1"/>
                      <a:pt x="18" y="1"/>
                    </a:cubicBezTo>
                    <a:cubicBezTo>
                      <a:pt x="18" y="0"/>
                      <a:pt x="18" y="0"/>
                      <a:pt x="19" y="0"/>
                    </a:cubicBezTo>
                    <a:cubicBezTo>
                      <a:pt x="19" y="0"/>
                      <a:pt x="19" y="0"/>
                      <a:pt x="19" y="0"/>
                    </a:cubicBezTo>
                    <a:cubicBezTo>
                      <a:pt x="20" y="1"/>
                      <a:pt x="20" y="1"/>
                      <a:pt x="20" y="1"/>
                    </a:cubicBezTo>
                    <a:cubicBezTo>
                      <a:pt x="22" y="2"/>
                      <a:pt x="22" y="2"/>
                      <a:pt x="22" y="2"/>
                    </a:cubicBezTo>
                    <a:cubicBezTo>
                      <a:pt x="21" y="3"/>
                      <a:pt x="21" y="3"/>
                      <a:pt x="21" y="3"/>
                    </a:cubicBezTo>
                    <a:cubicBezTo>
                      <a:pt x="21" y="3"/>
                      <a:pt x="21" y="2"/>
                      <a:pt x="20" y="2"/>
                    </a:cubicBezTo>
                    <a:cubicBezTo>
                      <a:pt x="20" y="2"/>
                      <a:pt x="20" y="1"/>
                      <a:pt x="20" y="1"/>
                    </a:cubicBezTo>
                    <a:cubicBezTo>
                      <a:pt x="20" y="0"/>
                      <a:pt x="20" y="0"/>
                      <a:pt x="20" y="0"/>
                    </a:cubicBezTo>
                    <a:cubicBezTo>
                      <a:pt x="20" y="0"/>
                      <a:pt x="20" y="0"/>
                      <a:pt x="20" y="0"/>
                    </a:cubicBezTo>
                    <a:cubicBezTo>
                      <a:pt x="20" y="0"/>
                      <a:pt x="20" y="0"/>
                      <a:pt x="20" y="0"/>
                    </a:cubicBezTo>
                    <a:cubicBezTo>
                      <a:pt x="21" y="1"/>
                      <a:pt x="21" y="1"/>
                      <a:pt x="22" y="1"/>
                    </a:cubicBezTo>
                    <a:cubicBezTo>
                      <a:pt x="22" y="2"/>
                      <a:pt x="22" y="2"/>
                      <a:pt x="22" y="2"/>
                    </a:cubicBezTo>
                    <a:cubicBezTo>
                      <a:pt x="22" y="3"/>
                      <a:pt x="22" y="3"/>
                      <a:pt x="22" y="3"/>
                    </a:cubicBezTo>
                    <a:cubicBezTo>
                      <a:pt x="22" y="2"/>
                      <a:pt x="21" y="2"/>
                      <a:pt x="21" y="1"/>
                    </a:cubicBezTo>
                    <a:cubicBezTo>
                      <a:pt x="21" y="1"/>
                      <a:pt x="21" y="1"/>
                      <a:pt x="21" y="1"/>
                    </a:cubicBezTo>
                    <a:cubicBezTo>
                      <a:pt x="21" y="0"/>
                      <a:pt x="21" y="0"/>
                      <a:pt x="21" y="0"/>
                    </a:cubicBezTo>
                    <a:cubicBezTo>
                      <a:pt x="21" y="0"/>
                      <a:pt x="21" y="0"/>
                      <a:pt x="22" y="0"/>
                    </a:cubicBezTo>
                    <a:cubicBezTo>
                      <a:pt x="23" y="1"/>
                      <a:pt x="23" y="1"/>
                      <a:pt x="23" y="1"/>
                    </a:cubicBezTo>
                    <a:cubicBezTo>
                      <a:pt x="23" y="1"/>
                      <a:pt x="23" y="1"/>
                      <a:pt x="24" y="2"/>
                    </a:cubicBezTo>
                    <a:cubicBezTo>
                      <a:pt x="23" y="3"/>
                      <a:pt x="23" y="3"/>
                      <a:pt x="23" y="3"/>
                    </a:cubicBezTo>
                    <a:cubicBezTo>
                      <a:pt x="22" y="2"/>
                      <a:pt x="22" y="2"/>
                      <a:pt x="21" y="1"/>
                    </a:cubicBezTo>
                    <a:cubicBezTo>
                      <a:pt x="21" y="0"/>
                      <a:pt x="21" y="0"/>
                      <a:pt x="21" y="0"/>
                    </a:cubicBezTo>
                    <a:cubicBezTo>
                      <a:pt x="21" y="0"/>
                      <a:pt x="22" y="0"/>
                      <a:pt x="22" y="0"/>
                    </a:cubicBezTo>
                    <a:cubicBezTo>
                      <a:pt x="22" y="0"/>
                      <a:pt x="22" y="0"/>
                      <a:pt x="22" y="0"/>
                    </a:cubicBezTo>
                    <a:cubicBezTo>
                      <a:pt x="22" y="0"/>
                      <a:pt x="23" y="0"/>
                      <a:pt x="23" y="0"/>
                    </a:cubicBezTo>
                    <a:cubicBezTo>
                      <a:pt x="24" y="1"/>
                      <a:pt x="24" y="1"/>
                      <a:pt x="24" y="1"/>
                    </a:cubicBezTo>
                    <a:cubicBezTo>
                      <a:pt x="24" y="2"/>
                      <a:pt x="24" y="2"/>
                      <a:pt x="24" y="2"/>
                    </a:cubicBezTo>
                    <a:cubicBezTo>
                      <a:pt x="24" y="2"/>
                      <a:pt x="24" y="2"/>
                      <a:pt x="24" y="2"/>
                    </a:cubicBezTo>
                    <a:cubicBezTo>
                      <a:pt x="23" y="1"/>
                      <a:pt x="23" y="1"/>
                      <a:pt x="23" y="1"/>
                    </a:cubicBezTo>
                    <a:cubicBezTo>
                      <a:pt x="23" y="1"/>
                      <a:pt x="23" y="1"/>
                      <a:pt x="23" y="1"/>
                    </a:cubicBezTo>
                    <a:cubicBezTo>
                      <a:pt x="23" y="0"/>
                      <a:pt x="23" y="0"/>
                      <a:pt x="23" y="0"/>
                    </a:cubicBezTo>
                    <a:cubicBezTo>
                      <a:pt x="23" y="0"/>
                      <a:pt x="23" y="0"/>
                      <a:pt x="23" y="0"/>
                    </a:cubicBezTo>
                    <a:cubicBezTo>
                      <a:pt x="23" y="0"/>
                      <a:pt x="23" y="0"/>
                      <a:pt x="23" y="0"/>
                    </a:cubicBezTo>
                    <a:cubicBezTo>
                      <a:pt x="24" y="0"/>
                      <a:pt x="24" y="0"/>
                      <a:pt x="24" y="1"/>
                    </a:cubicBezTo>
                    <a:cubicBezTo>
                      <a:pt x="25" y="1"/>
                      <a:pt x="25" y="1"/>
                      <a:pt x="25" y="1"/>
                    </a:cubicBezTo>
                    <a:cubicBezTo>
                      <a:pt x="25" y="1"/>
                      <a:pt x="25" y="1"/>
                      <a:pt x="25" y="1"/>
                    </a:cubicBezTo>
                    <a:cubicBezTo>
                      <a:pt x="25" y="1"/>
                      <a:pt x="25" y="2"/>
                      <a:pt x="25" y="2"/>
                    </a:cubicBezTo>
                    <a:cubicBezTo>
                      <a:pt x="25" y="2"/>
                      <a:pt x="25" y="2"/>
                      <a:pt x="25" y="2"/>
                    </a:cubicBezTo>
                    <a:cubicBezTo>
                      <a:pt x="24" y="1"/>
                      <a:pt x="24" y="1"/>
                      <a:pt x="24" y="1"/>
                    </a:cubicBezTo>
                    <a:cubicBezTo>
                      <a:pt x="24" y="1"/>
                      <a:pt x="24" y="1"/>
                      <a:pt x="24" y="0"/>
                    </a:cubicBezTo>
                    <a:cubicBezTo>
                      <a:pt x="24" y="0"/>
                      <a:pt x="24" y="0"/>
                      <a:pt x="24" y="0"/>
                    </a:cubicBezTo>
                    <a:cubicBezTo>
                      <a:pt x="24" y="0"/>
                      <a:pt x="24" y="0"/>
                      <a:pt x="24" y="0"/>
                    </a:cubicBezTo>
                    <a:cubicBezTo>
                      <a:pt x="24" y="0"/>
                      <a:pt x="25" y="0"/>
                      <a:pt x="25" y="1"/>
                    </a:cubicBezTo>
                    <a:cubicBezTo>
                      <a:pt x="25" y="1"/>
                      <a:pt x="25" y="1"/>
                      <a:pt x="25" y="1"/>
                    </a:cubicBezTo>
                    <a:cubicBezTo>
                      <a:pt x="25" y="1"/>
                      <a:pt x="24" y="0"/>
                      <a:pt x="24" y="0"/>
                    </a:cubicBezTo>
                    <a:cubicBezTo>
                      <a:pt x="24" y="0"/>
                      <a:pt x="24" y="0"/>
                      <a:pt x="24" y="0"/>
                    </a:cubicBezTo>
                    <a:cubicBezTo>
                      <a:pt x="24" y="0"/>
                      <a:pt x="24" y="0"/>
                      <a:pt x="24" y="0"/>
                    </a:cubicBezTo>
                    <a:cubicBezTo>
                      <a:pt x="25" y="0"/>
                      <a:pt x="25" y="0"/>
                      <a:pt x="25" y="0"/>
                    </a:cubicBezTo>
                    <a:cubicBezTo>
                      <a:pt x="25" y="0"/>
                      <a:pt x="25" y="0"/>
                      <a:pt x="24" y="0"/>
                    </a:cubicBezTo>
                    <a:cubicBezTo>
                      <a:pt x="24" y="0"/>
                      <a:pt x="24" y="0"/>
                      <a:pt x="24" y="0"/>
                    </a:cubicBezTo>
                    <a:cubicBezTo>
                      <a:pt x="25" y="0"/>
                      <a:pt x="25" y="0"/>
                      <a:pt x="25" y="1"/>
                    </a:cubicBezTo>
                    <a:cubicBezTo>
                      <a:pt x="25" y="1"/>
                      <a:pt x="25" y="1"/>
                      <a:pt x="25" y="1"/>
                    </a:cubicBezTo>
                    <a:cubicBezTo>
                      <a:pt x="25" y="1"/>
                      <a:pt x="25" y="1"/>
                      <a:pt x="25" y="1"/>
                    </a:cubicBezTo>
                    <a:cubicBezTo>
                      <a:pt x="24" y="1"/>
                      <a:pt x="24" y="0"/>
                      <a:pt x="24" y="0"/>
                    </a:cubicBezTo>
                    <a:cubicBezTo>
                      <a:pt x="24" y="0"/>
                      <a:pt x="24" y="0"/>
                      <a:pt x="24" y="0"/>
                    </a:cubicBezTo>
                    <a:cubicBezTo>
                      <a:pt x="24" y="0"/>
                      <a:pt x="24" y="1"/>
                      <a:pt x="24" y="1"/>
                    </a:cubicBezTo>
                    <a:cubicBezTo>
                      <a:pt x="25" y="1"/>
                      <a:pt x="25" y="1"/>
                      <a:pt x="25" y="1"/>
                    </a:cubicBezTo>
                    <a:cubicBezTo>
                      <a:pt x="25" y="2"/>
                      <a:pt x="25" y="2"/>
                      <a:pt x="25" y="2"/>
                    </a:cubicBezTo>
                    <a:cubicBezTo>
                      <a:pt x="24" y="1"/>
                      <a:pt x="24" y="1"/>
                      <a:pt x="24" y="1"/>
                    </a:cubicBezTo>
                    <a:cubicBezTo>
                      <a:pt x="24" y="1"/>
                      <a:pt x="24" y="1"/>
                      <a:pt x="23" y="1"/>
                    </a:cubicBezTo>
                    <a:cubicBezTo>
                      <a:pt x="24" y="0"/>
                      <a:pt x="24" y="0"/>
                      <a:pt x="24" y="0"/>
                    </a:cubicBezTo>
                    <a:cubicBezTo>
                      <a:pt x="24" y="1"/>
                      <a:pt x="24" y="1"/>
                      <a:pt x="24" y="1"/>
                    </a:cubicBezTo>
                    <a:cubicBezTo>
                      <a:pt x="25" y="2"/>
                      <a:pt x="25" y="2"/>
                      <a:pt x="25" y="2"/>
                    </a:cubicBezTo>
                    <a:cubicBezTo>
                      <a:pt x="25" y="2"/>
                      <a:pt x="25" y="2"/>
                      <a:pt x="24" y="2"/>
                    </a:cubicBezTo>
                    <a:cubicBezTo>
                      <a:pt x="24" y="3"/>
                      <a:pt x="24" y="3"/>
                      <a:pt x="24" y="2"/>
                    </a:cubicBezTo>
                    <a:cubicBezTo>
                      <a:pt x="24" y="2"/>
                      <a:pt x="24" y="2"/>
                      <a:pt x="24" y="2"/>
                    </a:cubicBezTo>
                    <a:cubicBezTo>
                      <a:pt x="23" y="2"/>
                      <a:pt x="23" y="2"/>
                      <a:pt x="23" y="2"/>
                    </a:cubicBezTo>
                    <a:cubicBezTo>
                      <a:pt x="22" y="1"/>
                      <a:pt x="22" y="1"/>
                      <a:pt x="22" y="1"/>
                    </a:cubicBezTo>
                    <a:cubicBezTo>
                      <a:pt x="22" y="1"/>
                      <a:pt x="22" y="1"/>
                      <a:pt x="22" y="1"/>
                    </a:cubicBezTo>
                    <a:cubicBezTo>
                      <a:pt x="23" y="1"/>
                      <a:pt x="23" y="1"/>
                      <a:pt x="23" y="1"/>
                    </a:cubicBezTo>
                    <a:cubicBezTo>
                      <a:pt x="23" y="1"/>
                      <a:pt x="23" y="1"/>
                      <a:pt x="23" y="1"/>
                    </a:cubicBezTo>
                    <a:cubicBezTo>
                      <a:pt x="23" y="1"/>
                      <a:pt x="23" y="1"/>
                      <a:pt x="23" y="1"/>
                    </a:cubicBezTo>
                    <a:cubicBezTo>
                      <a:pt x="23" y="1"/>
                      <a:pt x="23" y="1"/>
                      <a:pt x="24" y="2"/>
                    </a:cubicBezTo>
                    <a:cubicBezTo>
                      <a:pt x="24" y="2"/>
                      <a:pt x="24" y="2"/>
                      <a:pt x="24" y="2"/>
                    </a:cubicBezTo>
                    <a:cubicBezTo>
                      <a:pt x="24" y="2"/>
                      <a:pt x="24" y="2"/>
                      <a:pt x="24" y="2"/>
                    </a:cubicBezTo>
                    <a:cubicBezTo>
                      <a:pt x="24" y="3"/>
                      <a:pt x="23" y="3"/>
                      <a:pt x="23" y="3"/>
                    </a:cubicBezTo>
                    <a:cubicBezTo>
                      <a:pt x="23" y="3"/>
                      <a:pt x="23" y="3"/>
                      <a:pt x="23" y="3"/>
                    </a:cubicBezTo>
                    <a:cubicBezTo>
                      <a:pt x="23" y="2"/>
                      <a:pt x="22" y="2"/>
                      <a:pt x="22" y="2"/>
                    </a:cubicBezTo>
                    <a:cubicBezTo>
                      <a:pt x="21" y="1"/>
                      <a:pt x="21" y="1"/>
                      <a:pt x="21" y="1"/>
                    </a:cubicBezTo>
                    <a:cubicBezTo>
                      <a:pt x="22" y="1"/>
                      <a:pt x="22" y="1"/>
                      <a:pt x="22" y="1"/>
                    </a:cubicBezTo>
                    <a:cubicBezTo>
                      <a:pt x="22" y="1"/>
                      <a:pt x="22" y="1"/>
                      <a:pt x="22" y="1"/>
                    </a:cubicBezTo>
                    <a:cubicBezTo>
                      <a:pt x="22" y="1"/>
                      <a:pt x="22" y="1"/>
                      <a:pt x="22" y="1"/>
                    </a:cubicBezTo>
                    <a:cubicBezTo>
                      <a:pt x="23" y="2"/>
                      <a:pt x="23" y="2"/>
                      <a:pt x="23" y="2"/>
                    </a:cubicBezTo>
                    <a:cubicBezTo>
                      <a:pt x="23" y="2"/>
                      <a:pt x="23" y="3"/>
                      <a:pt x="23" y="3"/>
                    </a:cubicBezTo>
                    <a:cubicBezTo>
                      <a:pt x="23" y="3"/>
                      <a:pt x="22" y="3"/>
                      <a:pt x="22" y="3"/>
                    </a:cubicBezTo>
                    <a:cubicBezTo>
                      <a:pt x="22" y="3"/>
                      <a:pt x="21" y="2"/>
                      <a:pt x="21" y="2"/>
                    </a:cubicBezTo>
                    <a:cubicBezTo>
                      <a:pt x="20" y="1"/>
                      <a:pt x="20" y="1"/>
                      <a:pt x="20" y="1"/>
                    </a:cubicBezTo>
                    <a:cubicBezTo>
                      <a:pt x="21" y="1"/>
                      <a:pt x="21" y="1"/>
                      <a:pt x="21" y="1"/>
                    </a:cubicBezTo>
                    <a:cubicBezTo>
                      <a:pt x="21" y="1"/>
                      <a:pt x="21" y="1"/>
                      <a:pt x="21" y="1"/>
                    </a:cubicBezTo>
                    <a:cubicBezTo>
                      <a:pt x="21" y="1"/>
                      <a:pt x="21" y="1"/>
                      <a:pt x="21" y="1"/>
                    </a:cubicBezTo>
                    <a:cubicBezTo>
                      <a:pt x="21" y="2"/>
                      <a:pt x="22" y="2"/>
                      <a:pt x="22" y="3"/>
                    </a:cubicBezTo>
                    <a:cubicBezTo>
                      <a:pt x="22" y="3"/>
                      <a:pt x="22" y="3"/>
                      <a:pt x="22" y="3"/>
                    </a:cubicBezTo>
                    <a:cubicBezTo>
                      <a:pt x="21" y="3"/>
                      <a:pt x="21" y="3"/>
                      <a:pt x="21" y="3"/>
                    </a:cubicBezTo>
                    <a:cubicBezTo>
                      <a:pt x="20" y="2"/>
                      <a:pt x="20" y="2"/>
                      <a:pt x="20" y="2"/>
                    </a:cubicBezTo>
                    <a:cubicBezTo>
                      <a:pt x="18" y="1"/>
                      <a:pt x="18" y="1"/>
                      <a:pt x="18" y="1"/>
                    </a:cubicBezTo>
                    <a:cubicBezTo>
                      <a:pt x="19" y="1"/>
                      <a:pt x="19" y="1"/>
                      <a:pt x="19" y="1"/>
                    </a:cubicBezTo>
                    <a:cubicBezTo>
                      <a:pt x="19" y="1"/>
                      <a:pt x="19" y="1"/>
                      <a:pt x="19" y="1"/>
                    </a:cubicBezTo>
                    <a:cubicBezTo>
                      <a:pt x="20" y="1"/>
                      <a:pt x="20" y="1"/>
                      <a:pt x="20" y="1"/>
                    </a:cubicBezTo>
                    <a:cubicBezTo>
                      <a:pt x="20" y="2"/>
                      <a:pt x="20" y="2"/>
                      <a:pt x="20" y="2"/>
                    </a:cubicBezTo>
                    <a:cubicBezTo>
                      <a:pt x="21" y="3"/>
                      <a:pt x="20" y="3"/>
                      <a:pt x="20" y="3"/>
                    </a:cubicBezTo>
                    <a:cubicBezTo>
                      <a:pt x="20" y="3"/>
                      <a:pt x="20" y="3"/>
                      <a:pt x="20" y="3"/>
                    </a:cubicBezTo>
                    <a:cubicBezTo>
                      <a:pt x="20" y="3"/>
                      <a:pt x="20" y="3"/>
                      <a:pt x="20" y="3"/>
                    </a:cubicBezTo>
                    <a:cubicBezTo>
                      <a:pt x="18" y="2"/>
                      <a:pt x="18" y="2"/>
                      <a:pt x="18" y="2"/>
                    </a:cubicBezTo>
                    <a:cubicBezTo>
                      <a:pt x="16" y="1"/>
                      <a:pt x="16" y="1"/>
                      <a:pt x="16" y="1"/>
                    </a:cubicBezTo>
                    <a:cubicBezTo>
                      <a:pt x="17" y="0"/>
                      <a:pt x="17" y="0"/>
                      <a:pt x="17" y="0"/>
                    </a:cubicBezTo>
                    <a:cubicBezTo>
                      <a:pt x="17" y="0"/>
                      <a:pt x="17" y="0"/>
                      <a:pt x="17" y="1"/>
                    </a:cubicBezTo>
                    <a:cubicBezTo>
                      <a:pt x="17" y="1"/>
                      <a:pt x="17" y="1"/>
                      <a:pt x="17" y="1"/>
                    </a:cubicBezTo>
                    <a:cubicBezTo>
                      <a:pt x="18" y="1"/>
                      <a:pt x="18" y="2"/>
                      <a:pt x="18" y="2"/>
                    </a:cubicBezTo>
                    <a:cubicBezTo>
                      <a:pt x="18" y="2"/>
                      <a:pt x="18" y="2"/>
                      <a:pt x="18" y="2"/>
                    </a:cubicBezTo>
                    <a:cubicBezTo>
                      <a:pt x="18" y="2"/>
                      <a:pt x="18" y="3"/>
                      <a:pt x="18" y="3"/>
                    </a:cubicBezTo>
                    <a:cubicBezTo>
                      <a:pt x="18" y="3"/>
                      <a:pt x="18" y="3"/>
                      <a:pt x="18" y="3"/>
                    </a:cubicBezTo>
                    <a:cubicBezTo>
                      <a:pt x="17" y="2"/>
                      <a:pt x="16" y="1"/>
                      <a:pt x="15" y="1"/>
                    </a:cubicBezTo>
                    <a:cubicBezTo>
                      <a:pt x="16" y="0"/>
                      <a:pt x="16" y="0"/>
                      <a:pt x="16" y="0"/>
                    </a:cubicBezTo>
                    <a:cubicBezTo>
                      <a:pt x="17" y="2"/>
                      <a:pt x="17" y="2"/>
                      <a:pt x="17" y="2"/>
                    </a:cubicBezTo>
                    <a:cubicBezTo>
                      <a:pt x="17" y="2"/>
                      <a:pt x="17" y="2"/>
                      <a:pt x="17" y="2"/>
                    </a:cubicBezTo>
                    <a:cubicBezTo>
                      <a:pt x="17" y="3"/>
                      <a:pt x="16" y="3"/>
                      <a:pt x="16" y="2"/>
                    </a:cubicBezTo>
                    <a:cubicBezTo>
                      <a:pt x="16" y="2"/>
                      <a:pt x="15" y="2"/>
                      <a:pt x="15" y="1"/>
                    </a:cubicBezTo>
                    <a:cubicBezTo>
                      <a:pt x="14" y="1"/>
                      <a:pt x="14" y="1"/>
                      <a:pt x="14" y="1"/>
                    </a:cubicBezTo>
                    <a:cubicBezTo>
                      <a:pt x="14" y="1"/>
                      <a:pt x="14" y="1"/>
                      <a:pt x="14" y="1"/>
                    </a:cubicBezTo>
                    <a:cubicBezTo>
                      <a:pt x="14" y="0"/>
                      <a:pt x="14" y="0"/>
                      <a:pt x="14" y="0"/>
                    </a:cubicBezTo>
                    <a:cubicBezTo>
                      <a:pt x="14" y="1"/>
                      <a:pt x="14" y="1"/>
                      <a:pt x="15" y="1"/>
                    </a:cubicBezTo>
                    <a:cubicBezTo>
                      <a:pt x="15" y="1"/>
                      <a:pt x="15" y="2"/>
                      <a:pt x="15" y="2"/>
                    </a:cubicBezTo>
                    <a:cubicBezTo>
                      <a:pt x="15" y="3"/>
                      <a:pt x="15" y="3"/>
                      <a:pt x="15" y="3"/>
                    </a:cubicBezTo>
                    <a:cubicBezTo>
                      <a:pt x="15" y="3"/>
                      <a:pt x="15" y="3"/>
                      <a:pt x="14" y="3"/>
                    </a:cubicBezTo>
                    <a:cubicBezTo>
                      <a:pt x="14" y="3"/>
                      <a:pt x="14" y="3"/>
                      <a:pt x="14" y="3"/>
                    </a:cubicBezTo>
                    <a:cubicBezTo>
                      <a:pt x="13" y="2"/>
                      <a:pt x="13" y="1"/>
                      <a:pt x="12" y="1"/>
                    </a:cubicBezTo>
                    <a:cubicBezTo>
                      <a:pt x="12" y="1"/>
                      <a:pt x="12"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2" y="2"/>
                      <a:pt x="12" y="2"/>
                    </a:cubicBezTo>
                    <a:cubicBezTo>
                      <a:pt x="12" y="2"/>
                      <a:pt x="12" y="2"/>
                      <a:pt x="12" y="3"/>
                    </a:cubicBezTo>
                    <a:cubicBezTo>
                      <a:pt x="11" y="3"/>
                      <a:pt x="11" y="3"/>
                      <a:pt x="11" y="3"/>
                    </a:cubicBezTo>
                    <a:cubicBezTo>
                      <a:pt x="10" y="2"/>
                      <a:pt x="10" y="2"/>
                      <a:pt x="10" y="2"/>
                    </a:cubicBezTo>
                    <a:cubicBezTo>
                      <a:pt x="8" y="1"/>
                      <a:pt x="8" y="1"/>
                      <a:pt x="8" y="1"/>
                    </a:cubicBezTo>
                    <a:cubicBezTo>
                      <a:pt x="9" y="1"/>
                      <a:pt x="9" y="1"/>
                      <a:pt x="9" y="1"/>
                    </a:cubicBezTo>
                    <a:cubicBezTo>
                      <a:pt x="9" y="1"/>
                      <a:pt x="9" y="1"/>
                      <a:pt x="9" y="1"/>
                    </a:cubicBezTo>
                    <a:cubicBezTo>
                      <a:pt x="9" y="2"/>
                      <a:pt x="9" y="2"/>
                      <a:pt x="10" y="2"/>
                    </a:cubicBezTo>
                    <a:cubicBezTo>
                      <a:pt x="10" y="2"/>
                      <a:pt x="10" y="2"/>
                      <a:pt x="10" y="2"/>
                    </a:cubicBezTo>
                    <a:cubicBezTo>
                      <a:pt x="10" y="2"/>
                      <a:pt x="10" y="3"/>
                      <a:pt x="10" y="3"/>
                    </a:cubicBezTo>
                    <a:cubicBezTo>
                      <a:pt x="9" y="3"/>
                      <a:pt x="9" y="3"/>
                      <a:pt x="9" y="3"/>
                    </a:cubicBezTo>
                    <a:cubicBezTo>
                      <a:pt x="8" y="2"/>
                      <a:pt x="8" y="2"/>
                      <a:pt x="8" y="2"/>
                    </a:cubicBezTo>
                    <a:cubicBezTo>
                      <a:pt x="7" y="1"/>
                      <a:pt x="7" y="1"/>
                      <a:pt x="7" y="1"/>
                    </a:cubicBezTo>
                    <a:cubicBezTo>
                      <a:pt x="7" y="1"/>
                      <a:pt x="7" y="1"/>
                      <a:pt x="7" y="1"/>
                    </a:cubicBezTo>
                    <a:cubicBezTo>
                      <a:pt x="7" y="1"/>
                      <a:pt x="7" y="1"/>
                      <a:pt x="7" y="1"/>
                    </a:cubicBezTo>
                    <a:cubicBezTo>
                      <a:pt x="7" y="1"/>
                      <a:pt x="7" y="1"/>
                      <a:pt x="7" y="1"/>
                    </a:cubicBezTo>
                    <a:cubicBezTo>
                      <a:pt x="8" y="2"/>
                      <a:pt x="8" y="2"/>
                      <a:pt x="8" y="2"/>
                    </a:cubicBezTo>
                    <a:cubicBezTo>
                      <a:pt x="8" y="2"/>
                      <a:pt x="8" y="2"/>
                      <a:pt x="8" y="2"/>
                    </a:cubicBezTo>
                    <a:cubicBezTo>
                      <a:pt x="8" y="2"/>
                      <a:pt x="8" y="2"/>
                      <a:pt x="7" y="3"/>
                    </a:cubicBezTo>
                    <a:cubicBezTo>
                      <a:pt x="7" y="3"/>
                      <a:pt x="7" y="3"/>
                      <a:pt x="7" y="3"/>
                    </a:cubicBezTo>
                    <a:cubicBezTo>
                      <a:pt x="5" y="1"/>
                      <a:pt x="5" y="1"/>
                      <a:pt x="5" y="1"/>
                    </a:cubicBezTo>
                    <a:cubicBezTo>
                      <a:pt x="6" y="1"/>
                      <a:pt x="6" y="1"/>
                      <a:pt x="6" y="1"/>
                    </a:cubicBezTo>
                    <a:cubicBezTo>
                      <a:pt x="6" y="2"/>
                      <a:pt x="6" y="2"/>
                      <a:pt x="6" y="2"/>
                    </a:cubicBezTo>
                    <a:cubicBezTo>
                      <a:pt x="6" y="2"/>
                      <a:pt x="6" y="2"/>
                      <a:pt x="6" y="2"/>
                    </a:cubicBezTo>
                    <a:cubicBezTo>
                      <a:pt x="6" y="2"/>
                      <a:pt x="6" y="3"/>
                      <a:pt x="6" y="3"/>
                    </a:cubicBezTo>
                    <a:cubicBezTo>
                      <a:pt x="6" y="3"/>
                      <a:pt x="6" y="3"/>
                      <a:pt x="5" y="3"/>
                    </a:cubicBezTo>
                    <a:cubicBezTo>
                      <a:pt x="5" y="2"/>
                      <a:pt x="4" y="2"/>
                      <a:pt x="3" y="1"/>
                    </a:cubicBezTo>
                    <a:cubicBezTo>
                      <a:pt x="4" y="0"/>
                      <a:pt x="4" y="0"/>
                      <a:pt x="4" y="0"/>
                    </a:cubicBezTo>
                    <a:cubicBezTo>
                      <a:pt x="4" y="1"/>
                      <a:pt x="4" y="1"/>
                      <a:pt x="4" y="1"/>
                    </a:cubicBezTo>
                    <a:cubicBezTo>
                      <a:pt x="4" y="1"/>
                      <a:pt x="4" y="2"/>
                      <a:pt x="4" y="2"/>
                    </a:cubicBezTo>
                    <a:cubicBezTo>
                      <a:pt x="4" y="2"/>
                      <a:pt x="4" y="3"/>
                      <a:pt x="4" y="3"/>
                    </a:cubicBezTo>
                    <a:cubicBezTo>
                      <a:pt x="4" y="3"/>
                      <a:pt x="4" y="3"/>
                      <a:pt x="4" y="2"/>
                    </a:cubicBezTo>
                    <a:cubicBezTo>
                      <a:pt x="4" y="2"/>
                      <a:pt x="4" y="2"/>
                      <a:pt x="4" y="2"/>
                    </a:cubicBezTo>
                    <a:cubicBezTo>
                      <a:pt x="3" y="2"/>
                      <a:pt x="2" y="1"/>
                      <a:pt x="2" y="1"/>
                    </a:cubicBezTo>
                    <a:cubicBezTo>
                      <a:pt x="2" y="1"/>
                      <a:pt x="2" y="1"/>
                      <a:pt x="2" y="1"/>
                    </a:cubicBezTo>
                    <a:cubicBezTo>
                      <a:pt x="2" y="1"/>
                      <a:pt x="2" y="1"/>
                      <a:pt x="2" y="1"/>
                    </a:cubicBezTo>
                    <a:cubicBezTo>
                      <a:pt x="2" y="2"/>
                      <a:pt x="3" y="2"/>
                      <a:pt x="2" y="2"/>
                    </a:cubicBezTo>
                    <a:cubicBezTo>
                      <a:pt x="2" y="3"/>
                      <a:pt x="2" y="3"/>
                      <a:pt x="2" y="3"/>
                    </a:cubicBezTo>
                    <a:cubicBezTo>
                      <a:pt x="2" y="3"/>
                      <a:pt x="2" y="3"/>
                      <a:pt x="2" y="3"/>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4" name="Freeform 148"/>
              <p:cNvSpPr>
                <a:spLocks noEditPoints="1"/>
              </p:cNvSpPr>
              <p:nvPr/>
            </p:nvSpPr>
            <p:spPr bwMode="auto">
              <a:xfrm>
                <a:off x="2620" y="3545"/>
                <a:ext cx="45" cy="32"/>
              </a:xfrm>
              <a:custGeom>
                <a:avLst/>
                <a:gdLst>
                  <a:gd name="T0" fmla="*/ 0 w 10"/>
                  <a:gd name="T1" fmla="*/ 5 h 7"/>
                  <a:gd name="T2" fmla="*/ 0 w 10"/>
                  <a:gd name="T3" fmla="*/ 5 h 7"/>
                  <a:gd name="T4" fmla="*/ 0 w 10"/>
                  <a:gd name="T5" fmla="*/ 5 h 7"/>
                  <a:gd name="T6" fmla="*/ 0 w 10"/>
                  <a:gd name="T7" fmla="*/ 4 h 7"/>
                  <a:gd name="T8" fmla="*/ 0 w 10"/>
                  <a:gd name="T9" fmla="*/ 4 h 7"/>
                  <a:gd name="T10" fmla="*/ 2 w 10"/>
                  <a:gd name="T11" fmla="*/ 3 h 7"/>
                  <a:gd name="T12" fmla="*/ 2 w 10"/>
                  <a:gd name="T13" fmla="*/ 3 h 7"/>
                  <a:gd name="T14" fmla="*/ 2 w 10"/>
                  <a:gd name="T15" fmla="*/ 4 h 7"/>
                  <a:gd name="T16" fmla="*/ 2 w 10"/>
                  <a:gd name="T17" fmla="*/ 4 h 7"/>
                  <a:gd name="T18" fmla="*/ 2 w 10"/>
                  <a:gd name="T19" fmla="*/ 4 h 7"/>
                  <a:gd name="T20" fmla="*/ 2 w 10"/>
                  <a:gd name="T21" fmla="*/ 4 h 7"/>
                  <a:gd name="T22" fmla="*/ 2 w 10"/>
                  <a:gd name="T23" fmla="*/ 4 h 7"/>
                  <a:gd name="T24" fmla="*/ 4 w 10"/>
                  <a:gd name="T25" fmla="*/ 5 h 7"/>
                  <a:gd name="T26" fmla="*/ 4 w 10"/>
                  <a:gd name="T27" fmla="*/ 5 h 7"/>
                  <a:gd name="T28" fmla="*/ 6 w 10"/>
                  <a:gd name="T29" fmla="*/ 3 h 7"/>
                  <a:gd name="T30" fmla="*/ 6 w 10"/>
                  <a:gd name="T31" fmla="*/ 3 h 7"/>
                  <a:gd name="T32" fmla="*/ 9 w 10"/>
                  <a:gd name="T33" fmla="*/ 0 h 7"/>
                  <a:gd name="T34" fmla="*/ 9 w 10"/>
                  <a:gd name="T35" fmla="*/ 0 h 7"/>
                  <a:gd name="T36" fmla="*/ 9 w 10"/>
                  <a:gd name="T37" fmla="*/ 0 h 7"/>
                  <a:gd name="T38" fmla="*/ 9 w 10"/>
                  <a:gd name="T39" fmla="*/ 0 h 7"/>
                  <a:gd name="T40" fmla="*/ 10 w 10"/>
                  <a:gd name="T41" fmla="*/ 1 h 7"/>
                  <a:gd name="T42" fmla="*/ 10 w 10"/>
                  <a:gd name="T43" fmla="*/ 1 h 7"/>
                  <a:gd name="T44" fmla="*/ 10 w 10"/>
                  <a:gd name="T45" fmla="*/ 1 h 7"/>
                  <a:gd name="T46" fmla="*/ 10 w 10"/>
                  <a:gd name="T47" fmla="*/ 1 h 7"/>
                  <a:gd name="T48" fmla="*/ 10 w 10"/>
                  <a:gd name="T49" fmla="*/ 1 h 7"/>
                  <a:gd name="T50" fmla="*/ 10 w 10"/>
                  <a:gd name="T51" fmla="*/ 1 h 7"/>
                  <a:gd name="T52" fmla="*/ 10 w 10"/>
                  <a:gd name="T53" fmla="*/ 1 h 7"/>
                  <a:gd name="T54" fmla="*/ 7 w 10"/>
                  <a:gd name="T55" fmla="*/ 4 h 7"/>
                  <a:gd name="T56" fmla="*/ 7 w 10"/>
                  <a:gd name="T57" fmla="*/ 4 h 7"/>
                  <a:gd name="T58" fmla="*/ 4 w 10"/>
                  <a:gd name="T59" fmla="*/ 7 h 7"/>
                  <a:gd name="T60" fmla="*/ 4 w 10"/>
                  <a:gd name="T61" fmla="*/ 7 h 7"/>
                  <a:gd name="T62" fmla="*/ 4 w 10"/>
                  <a:gd name="T63" fmla="*/ 7 h 7"/>
                  <a:gd name="T64" fmla="*/ 4 w 10"/>
                  <a:gd name="T65" fmla="*/ 7 h 7"/>
                  <a:gd name="T66" fmla="*/ 0 w 10"/>
                  <a:gd name="T67" fmla="*/ 5 h 7"/>
                  <a:gd name="T68" fmla="*/ 4 w 10"/>
                  <a:gd name="T69" fmla="*/ 6 h 7"/>
                  <a:gd name="T70" fmla="*/ 4 w 10"/>
                  <a:gd name="T71" fmla="*/ 6 h 7"/>
                  <a:gd name="T72" fmla="*/ 4 w 10"/>
                  <a:gd name="T73" fmla="*/ 6 h 7"/>
                  <a:gd name="T74" fmla="*/ 6 w 10"/>
                  <a:gd name="T75" fmla="*/ 3 h 7"/>
                  <a:gd name="T76" fmla="*/ 6 w 10"/>
                  <a:gd name="T77" fmla="*/ 3 h 7"/>
                  <a:gd name="T78" fmla="*/ 7 w 10"/>
                  <a:gd name="T79" fmla="*/ 3 h 7"/>
                  <a:gd name="T80" fmla="*/ 7 w 10"/>
                  <a:gd name="T81" fmla="*/ 3 h 7"/>
                  <a:gd name="T82" fmla="*/ 6 w 10"/>
                  <a:gd name="T83" fmla="*/ 3 h 7"/>
                  <a:gd name="T84" fmla="*/ 6 w 10"/>
                  <a:gd name="T85" fmla="*/ 3 h 7"/>
                  <a:gd name="T86" fmla="*/ 4 w 10"/>
                  <a:gd name="T87" fmla="*/ 6 h 7"/>
                  <a:gd name="T88" fmla="*/ 4 w 10"/>
                  <a:gd name="T89" fmla="*/ 6 h 7"/>
                  <a:gd name="T90" fmla="*/ 4 w 10"/>
                  <a:gd name="T91" fmla="*/ 6 h 7"/>
                  <a:gd name="T92" fmla="*/ 2 w 10"/>
                  <a:gd name="T93" fmla="*/ 5 h 7"/>
                  <a:gd name="T94" fmla="*/ 2 w 10"/>
                  <a:gd name="T95" fmla="*/ 5 h 7"/>
                  <a:gd name="T96" fmla="*/ 2 w 10"/>
                  <a:gd name="T97" fmla="*/ 5 h 7"/>
                  <a:gd name="T98" fmla="*/ 1 w 10"/>
                  <a:gd name="T99" fmla="*/ 5 h 7"/>
                  <a:gd name="T100" fmla="*/ 1 w 10"/>
                  <a:gd name="T101" fmla="*/ 5 h 7"/>
                  <a:gd name="T102" fmla="*/ 4 w 10"/>
                  <a:gd name="T10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 h="7">
                    <a:moveTo>
                      <a:pt x="0" y="5"/>
                    </a:moveTo>
                    <a:cubicBezTo>
                      <a:pt x="0" y="5"/>
                      <a:pt x="0" y="5"/>
                      <a:pt x="0" y="5"/>
                    </a:cubicBezTo>
                    <a:cubicBezTo>
                      <a:pt x="0" y="5"/>
                      <a:pt x="0" y="5"/>
                      <a:pt x="0" y="5"/>
                    </a:cubicBezTo>
                    <a:cubicBezTo>
                      <a:pt x="0" y="5"/>
                      <a:pt x="0" y="4"/>
                      <a:pt x="0" y="4"/>
                    </a:cubicBezTo>
                    <a:cubicBezTo>
                      <a:pt x="0" y="4"/>
                      <a:pt x="0" y="4"/>
                      <a:pt x="0" y="4"/>
                    </a:cubicBezTo>
                    <a:cubicBezTo>
                      <a:pt x="1" y="4"/>
                      <a:pt x="1" y="4"/>
                      <a:pt x="2" y="3"/>
                    </a:cubicBezTo>
                    <a:cubicBezTo>
                      <a:pt x="2" y="3"/>
                      <a:pt x="2" y="3"/>
                      <a:pt x="2" y="3"/>
                    </a:cubicBezTo>
                    <a:cubicBezTo>
                      <a:pt x="2" y="3"/>
                      <a:pt x="2" y="3"/>
                      <a:pt x="2" y="4"/>
                    </a:cubicBezTo>
                    <a:cubicBezTo>
                      <a:pt x="2" y="4"/>
                      <a:pt x="2" y="4"/>
                      <a:pt x="2" y="4"/>
                    </a:cubicBezTo>
                    <a:cubicBezTo>
                      <a:pt x="2" y="4"/>
                      <a:pt x="2" y="4"/>
                      <a:pt x="2" y="4"/>
                    </a:cubicBezTo>
                    <a:cubicBezTo>
                      <a:pt x="2" y="4"/>
                      <a:pt x="2" y="4"/>
                      <a:pt x="2" y="4"/>
                    </a:cubicBezTo>
                    <a:cubicBezTo>
                      <a:pt x="2" y="4"/>
                      <a:pt x="2" y="4"/>
                      <a:pt x="2" y="4"/>
                    </a:cubicBezTo>
                    <a:cubicBezTo>
                      <a:pt x="3" y="4"/>
                      <a:pt x="3" y="4"/>
                      <a:pt x="4" y="5"/>
                    </a:cubicBezTo>
                    <a:cubicBezTo>
                      <a:pt x="4" y="5"/>
                      <a:pt x="4" y="5"/>
                      <a:pt x="4" y="5"/>
                    </a:cubicBezTo>
                    <a:cubicBezTo>
                      <a:pt x="5" y="4"/>
                      <a:pt x="5" y="3"/>
                      <a:pt x="6" y="3"/>
                    </a:cubicBezTo>
                    <a:cubicBezTo>
                      <a:pt x="6" y="3"/>
                      <a:pt x="6" y="3"/>
                      <a:pt x="6" y="3"/>
                    </a:cubicBezTo>
                    <a:cubicBezTo>
                      <a:pt x="6" y="2"/>
                      <a:pt x="8" y="1"/>
                      <a:pt x="9" y="0"/>
                    </a:cubicBezTo>
                    <a:cubicBezTo>
                      <a:pt x="9" y="0"/>
                      <a:pt x="9" y="0"/>
                      <a:pt x="9" y="0"/>
                    </a:cubicBezTo>
                    <a:cubicBezTo>
                      <a:pt x="9" y="0"/>
                      <a:pt x="9" y="0"/>
                      <a:pt x="9" y="0"/>
                    </a:cubicBezTo>
                    <a:cubicBezTo>
                      <a:pt x="9" y="0"/>
                      <a:pt x="9" y="0"/>
                      <a:pt x="9" y="0"/>
                    </a:cubicBezTo>
                    <a:cubicBezTo>
                      <a:pt x="10" y="0"/>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9" y="2"/>
                      <a:pt x="8" y="3"/>
                      <a:pt x="7" y="4"/>
                    </a:cubicBezTo>
                    <a:cubicBezTo>
                      <a:pt x="7" y="4"/>
                      <a:pt x="7" y="4"/>
                      <a:pt x="7" y="4"/>
                    </a:cubicBezTo>
                    <a:cubicBezTo>
                      <a:pt x="6" y="5"/>
                      <a:pt x="5" y="6"/>
                      <a:pt x="4" y="7"/>
                    </a:cubicBezTo>
                    <a:cubicBezTo>
                      <a:pt x="4" y="7"/>
                      <a:pt x="4" y="7"/>
                      <a:pt x="4" y="7"/>
                    </a:cubicBezTo>
                    <a:cubicBezTo>
                      <a:pt x="4" y="7"/>
                      <a:pt x="4" y="7"/>
                      <a:pt x="4" y="7"/>
                    </a:cubicBezTo>
                    <a:cubicBezTo>
                      <a:pt x="4" y="7"/>
                      <a:pt x="4" y="7"/>
                      <a:pt x="4" y="7"/>
                    </a:cubicBezTo>
                    <a:cubicBezTo>
                      <a:pt x="3" y="7"/>
                      <a:pt x="1" y="5"/>
                      <a:pt x="0" y="5"/>
                    </a:cubicBezTo>
                    <a:close/>
                    <a:moveTo>
                      <a:pt x="4" y="6"/>
                    </a:moveTo>
                    <a:cubicBezTo>
                      <a:pt x="4" y="6"/>
                      <a:pt x="4" y="6"/>
                      <a:pt x="4" y="6"/>
                    </a:cubicBezTo>
                    <a:cubicBezTo>
                      <a:pt x="4" y="6"/>
                      <a:pt x="4" y="6"/>
                      <a:pt x="4" y="6"/>
                    </a:cubicBezTo>
                    <a:cubicBezTo>
                      <a:pt x="5" y="6"/>
                      <a:pt x="6" y="4"/>
                      <a:pt x="6" y="3"/>
                    </a:cubicBezTo>
                    <a:cubicBezTo>
                      <a:pt x="6" y="3"/>
                      <a:pt x="6" y="3"/>
                      <a:pt x="6" y="3"/>
                    </a:cubicBezTo>
                    <a:cubicBezTo>
                      <a:pt x="7" y="3"/>
                      <a:pt x="7" y="3"/>
                      <a:pt x="7" y="3"/>
                    </a:cubicBezTo>
                    <a:cubicBezTo>
                      <a:pt x="7" y="3"/>
                      <a:pt x="7" y="3"/>
                      <a:pt x="7" y="3"/>
                    </a:cubicBezTo>
                    <a:cubicBezTo>
                      <a:pt x="7" y="3"/>
                      <a:pt x="6" y="3"/>
                      <a:pt x="6" y="3"/>
                    </a:cubicBezTo>
                    <a:cubicBezTo>
                      <a:pt x="6" y="3"/>
                      <a:pt x="6" y="3"/>
                      <a:pt x="6" y="3"/>
                    </a:cubicBezTo>
                    <a:cubicBezTo>
                      <a:pt x="6" y="4"/>
                      <a:pt x="5" y="5"/>
                      <a:pt x="4" y="6"/>
                    </a:cubicBezTo>
                    <a:cubicBezTo>
                      <a:pt x="4" y="6"/>
                      <a:pt x="4" y="6"/>
                      <a:pt x="4" y="6"/>
                    </a:cubicBezTo>
                    <a:cubicBezTo>
                      <a:pt x="4" y="6"/>
                      <a:pt x="4" y="6"/>
                      <a:pt x="4" y="6"/>
                    </a:cubicBezTo>
                    <a:cubicBezTo>
                      <a:pt x="3" y="5"/>
                      <a:pt x="2" y="5"/>
                      <a:pt x="2" y="5"/>
                    </a:cubicBezTo>
                    <a:cubicBezTo>
                      <a:pt x="2" y="5"/>
                      <a:pt x="2" y="5"/>
                      <a:pt x="2" y="5"/>
                    </a:cubicBezTo>
                    <a:cubicBezTo>
                      <a:pt x="2" y="5"/>
                      <a:pt x="2" y="5"/>
                      <a:pt x="2" y="5"/>
                    </a:cubicBezTo>
                    <a:cubicBezTo>
                      <a:pt x="2" y="5"/>
                      <a:pt x="1" y="5"/>
                      <a:pt x="1" y="5"/>
                    </a:cubicBezTo>
                    <a:cubicBezTo>
                      <a:pt x="1" y="5"/>
                      <a:pt x="1" y="5"/>
                      <a:pt x="1" y="5"/>
                    </a:cubicBezTo>
                    <a:cubicBezTo>
                      <a:pt x="2" y="5"/>
                      <a:pt x="3"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5" name="Freeform 149"/>
              <p:cNvSpPr/>
              <p:nvPr/>
            </p:nvSpPr>
            <p:spPr bwMode="auto">
              <a:xfrm>
                <a:off x="2625" y="3554"/>
                <a:ext cx="31" cy="18"/>
              </a:xfrm>
              <a:custGeom>
                <a:avLst/>
                <a:gdLst>
                  <a:gd name="T0" fmla="*/ 3 w 7"/>
                  <a:gd name="T1" fmla="*/ 4 h 4"/>
                  <a:gd name="T2" fmla="*/ 0 w 7"/>
                  <a:gd name="T3" fmla="*/ 3 h 4"/>
                  <a:gd name="T4" fmla="*/ 0 w 7"/>
                  <a:gd name="T5" fmla="*/ 3 h 4"/>
                  <a:gd name="T6" fmla="*/ 0 w 7"/>
                  <a:gd name="T7" fmla="*/ 3 h 4"/>
                  <a:gd name="T8" fmla="*/ 0 w 7"/>
                  <a:gd name="T9" fmla="*/ 2 h 4"/>
                  <a:gd name="T10" fmla="*/ 0 w 7"/>
                  <a:gd name="T11" fmla="*/ 2 h 4"/>
                  <a:gd name="T12" fmla="*/ 1 w 7"/>
                  <a:gd name="T13" fmla="*/ 2 h 4"/>
                  <a:gd name="T14" fmla="*/ 1 w 7"/>
                  <a:gd name="T15" fmla="*/ 2 h 4"/>
                  <a:gd name="T16" fmla="*/ 3 w 7"/>
                  <a:gd name="T17" fmla="*/ 3 h 4"/>
                  <a:gd name="T18" fmla="*/ 3 w 7"/>
                  <a:gd name="T19" fmla="*/ 3 h 4"/>
                  <a:gd name="T20" fmla="*/ 6 w 7"/>
                  <a:gd name="T21" fmla="*/ 0 h 4"/>
                  <a:gd name="T22" fmla="*/ 6 w 7"/>
                  <a:gd name="T23" fmla="*/ 0 h 4"/>
                  <a:gd name="T24" fmla="*/ 6 w 7"/>
                  <a:gd name="T25" fmla="*/ 0 h 4"/>
                  <a:gd name="T26" fmla="*/ 6 w 7"/>
                  <a:gd name="T27" fmla="*/ 0 h 4"/>
                  <a:gd name="T28" fmla="*/ 6 w 7"/>
                  <a:gd name="T29" fmla="*/ 1 h 4"/>
                  <a:gd name="T30" fmla="*/ 6 w 7"/>
                  <a:gd name="T31" fmla="*/ 1 h 4"/>
                  <a:gd name="T32" fmla="*/ 4 w 7"/>
                  <a:gd name="T33" fmla="*/ 4 h 4"/>
                  <a:gd name="T34" fmla="*/ 4 w 7"/>
                  <a:gd name="T35" fmla="*/ 4 h 4"/>
                  <a:gd name="T36" fmla="*/ 3 w 7"/>
                  <a:gd name="T37" fmla="*/ 4 h 4"/>
                  <a:gd name="T38" fmla="*/ 3 w 7"/>
                  <a:gd name="T39" fmla="*/ 4 h 4"/>
                  <a:gd name="T40" fmla="*/ 3 w 7"/>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4">
                    <a:moveTo>
                      <a:pt x="3" y="4"/>
                    </a:moveTo>
                    <a:cubicBezTo>
                      <a:pt x="2" y="4"/>
                      <a:pt x="1" y="4"/>
                      <a:pt x="0" y="3"/>
                    </a:cubicBezTo>
                    <a:cubicBezTo>
                      <a:pt x="0" y="3"/>
                      <a:pt x="0" y="3"/>
                      <a:pt x="0" y="3"/>
                    </a:cubicBezTo>
                    <a:cubicBezTo>
                      <a:pt x="0" y="3"/>
                      <a:pt x="0" y="3"/>
                      <a:pt x="0" y="3"/>
                    </a:cubicBezTo>
                    <a:cubicBezTo>
                      <a:pt x="0" y="3"/>
                      <a:pt x="0" y="2"/>
                      <a:pt x="0" y="2"/>
                    </a:cubicBezTo>
                    <a:cubicBezTo>
                      <a:pt x="0" y="2"/>
                      <a:pt x="0" y="2"/>
                      <a:pt x="0" y="2"/>
                    </a:cubicBezTo>
                    <a:cubicBezTo>
                      <a:pt x="0" y="2"/>
                      <a:pt x="1" y="2"/>
                      <a:pt x="1" y="2"/>
                    </a:cubicBezTo>
                    <a:cubicBezTo>
                      <a:pt x="1" y="2"/>
                      <a:pt x="1" y="2"/>
                      <a:pt x="1" y="2"/>
                    </a:cubicBezTo>
                    <a:cubicBezTo>
                      <a:pt x="1" y="3"/>
                      <a:pt x="2" y="3"/>
                      <a:pt x="3" y="3"/>
                    </a:cubicBezTo>
                    <a:cubicBezTo>
                      <a:pt x="3" y="3"/>
                      <a:pt x="3" y="3"/>
                      <a:pt x="3" y="3"/>
                    </a:cubicBezTo>
                    <a:cubicBezTo>
                      <a:pt x="4" y="2"/>
                      <a:pt x="5" y="1"/>
                      <a:pt x="6" y="0"/>
                    </a:cubicBezTo>
                    <a:cubicBezTo>
                      <a:pt x="6" y="0"/>
                      <a:pt x="6" y="0"/>
                      <a:pt x="6" y="0"/>
                    </a:cubicBezTo>
                    <a:cubicBezTo>
                      <a:pt x="6" y="0"/>
                      <a:pt x="6" y="0"/>
                      <a:pt x="6" y="0"/>
                    </a:cubicBezTo>
                    <a:cubicBezTo>
                      <a:pt x="6" y="0"/>
                      <a:pt x="6" y="0"/>
                      <a:pt x="6" y="0"/>
                    </a:cubicBezTo>
                    <a:cubicBezTo>
                      <a:pt x="7" y="0"/>
                      <a:pt x="7" y="1"/>
                      <a:pt x="6" y="1"/>
                    </a:cubicBezTo>
                    <a:cubicBezTo>
                      <a:pt x="6" y="1"/>
                      <a:pt x="6" y="1"/>
                      <a:pt x="6" y="1"/>
                    </a:cubicBezTo>
                    <a:cubicBezTo>
                      <a:pt x="6" y="2"/>
                      <a:pt x="4" y="3"/>
                      <a:pt x="4" y="4"/>
                    </a:cubicBezTo>
                    <a:cubicBezTo>
                      <a:pt x="4" y="4"/>
                      <a:pt x="4" y="4"/>
                      <a:pt x="4" y="4"/>
                    </a:cubicBezTo>
                    <a:cubicBezTo>
                      <a:pt x="3" y="4"/>
                      <a:pt x="3" y="4"/>
                      <a:pt x="3" y="4"/>
                    </a:cubicBez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6" name="Freeform 150"/>
              <p:cNvSpPr/>
              <p:nvPr/>
            </p:nvSpPr>
            <p:spPr bwMode="auto">
              <a:xfrm>
                <a:off x="2616" y="3550"/>
                <a:ext cx="40" cy="31"/>
              </a:xfrm>
              <a:custGeom>
                <a:avLst/>
                <a:gdLst>
                  <a:gd name="T0" fmla="*/ 0 w 9"/>
                  <a:gd name="T1" fmla="*/ 0 h 7"/>
                  <a:gd name="T2" fmla="*/ 1 w 9"/>
                  <a:gd name="T3" fmla="*/ 4 h 7"/>
                  <a:gd name="T4" fmla="*/ 1 w 9"/>
                  <a:gd name="T5" fmla="*/ 5 h 7"/>
                  <a:gd name="T6" fmla="*/ 0 w 9"/>
                  <a:gd name="T7" fmla="*/ 7 h 7"/>
                  <a:gd name="T8" fmla="*/ 0 w 9"/>
                  <a:gd name="T9" fmla="*/ 7 h 7"/>
                  <a:gd name="T10" fmla="*/ 4 w 9"/>
                  <a:gd name="T11" fmla="*/ 6 h 7"/>
                  <a:gd name="T12" fmla="*/ 8 w 9"/>
                  <a:gd name="T13" fmla="*/ 6 h 7"/>
                  <a:gd name="T14" fmla="*/ 7 w 9"/>
                  <a:gd name="T15" fmla="*/ 7 h 7"/>
                  <a:gd name="T16" fmla="*/ 8 w 9"/>
                  <a:gd name="T17" fmla="*/ 3 h 7"/>
                  <a:gd name="T18" fmla="*/ 8 w 9"/>
                  <a:gd name="T19" fmla="*/ 2 h 7"/>
                  <a:gd name="T20" fmla="*/ 7 w 9"/>
                  <a:gd name="T21" fmla="*/ 1 h 7"/>
                  <a:gd name="T22" fmla="*/ 6 w 9"/>
                  <a:gd name="T23" fmla="*/ 0 h 7"/>
                  <a:gd name="T24" fmla="*/ 4 w 9"/>
                  <a:gd name="T25" fmla="*/ 0 h 7"/>
                  <a:gd name="T26" fmla="*/ 1 w 9"/>
                  <a:gd name="T27" fmla="*/ 0 h 7"/>
                  <a:gd name="T28" fmla="*/ 4 w 9"/>
                  <a:gd name="T29" fmla="*/ 0 h 7"/>
                  <a:gd name="T30" fmla="*/ 6 w 9"/>
                  <a:gd name="T31" fmla="*/ 0 h 7"/>
                  <a:gd name="T32" fmla="*/ 7 w 9"/>
                  <a:gd name="T33" fmla="*/ 0 h 7"/>
                  <a:gd name="T34" fmla="*/ 8 w 9"/>
                  <a:gd name="T35" fmla="*/ 0 h 7"/>
                  <a:gd name="T36" fmla="*/ 9 w 9"/>
                  <a:gd name="T37" fmla="*/ 4 h 7"/>
                  <a:gd name="T38" fmla="*/ 8 w 9"/>
                  <a:gd name="T39" fmla="*/ 7 h 7"/>
                  <a:gd name="T40" fmla="*/ 8 w 9"/>
                  <a:gd name="T41" fmla="*/ 7 h 7"/>
                  <a:gd name="T42" fmla="*/ 8 w 9"/>
                  <a:gd name="T43" fmla="*/ 7 h 7"/>
                  <a:gd name="T44" fmla="*/ 8 w 9"/>
                  <a:gd name="T45" fmla="*/ 7 h 7"/>
                  <a:gd name="T46" fmla="*/ 4 w 9"/>
                  <a:gd name="T47" fmla="*/ 7 h 7"/>
                  <a:gd name="T48" fmla="*/ 0 w 9"/>
                  <a:gd name="T49" fmla="*/ 7 h 7"/>
                  <a:gd name="T50" fmla="*/ 0 w 9"/>
                  <a:gd name="T51" fmla="*/ 7 h 7"/>
                  <a:gd name="T52" fmla="*/ 0 w 9"/>
                  <a:gd name="T53" fmla="*/ 7 h 7"/>
                  <a:gd name="T54" fmla="*/ 0 w 9"/>
                  <a:gd name="T55" fmla="*/ 4 h 7"/>
                  <a:gd name="T56" fmla="*/ 0 w 9"/>
                  <a:gd name="T5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7">
                    <a:moveTo>
                      <a:pt x="0" y="0"/>
                    </a:moveTo>
                    <a:cubicBezTo>
                      <a:pt x="1" y="1"/>
                      <a:pt x="0" y="3"/>
                      <a:pt x="1" y="4"/>
                    </a:cubicBezTo>
                    <a:cubicBezTo>
                      <a:pt x="1" y="4"/>
                      <a:pt x="1" y="5"/>
                      <a:pt x="1" y="5"/>
                    </a:cubicBezTo>
                    <a:cubicBezTo>
                      <a:pt x="1" y="6"/>
                      <a:pt x="1" y="7"/>
                      <a:pt x="0" y="7"/>
                    </a:cubicBezTo>
                    <a:cubicBezTo>
                      <a:pt x="0" y="7"/>
                      <a:pt x="0" y="7"/>
                      <a:pt x="0" y="7"/>
                    </a:cubicBezTo>
                    <a:cubicBezTo>
                      <a:pt x="1" y="7"/>
                      <a:pt x="3" y="6"/>
                      <a:pt x="4" y="6"/>
                    </a:cubicBezTo>
                    <a:cubicBezTo>
                      <a:pt x="8" y="6"/>
                      <a:pt x="8" y="6"/>
                      <a:pt x="8" y="6"/>
                    </a:cubicBezTo>
                    <a:cubicBezTo>
                      <a:pt x="7" y="7"/>
                      <a:pt x="7" y="7"/>
                      <a:pt x="7" y="7"/>
                    </a:cubicBezTo>
                    <a:cubicBezTo>
                      <a:pt x="7" y="6"/>
                      <a:pt x="8" y="5"/>
                      <a:pt x="8" y="3"/>
                    </a:cubicBezTo>
                    <a:cubicBezTo>
                      <a:pt x="8" y="3"/>
                      <a:pt x="8" y="2"/>
                      <a:pt x="8" y="2"/>
                    </a:cubicBezTo>
                    <a:cubicBezTo>
                      <a:pt x="8" y="1"/>
                      <a:pt x="7" y="1"/>
                      <a:pt x="7" y="1"/>
                    </a:cubicBezTo>
                    <a:cubicBezTo>
                      <a:pt x="7" y="0"/>
                      <a:pt x="6" y="0"/>
                      <a:pt x="6" y="0"/>
                    </a:cubicBezTo>
                    <a:cubicBezTo>
                      <a:pt x="4" y="0"/>
                      <a:pt x="4" y="0"/>
                      <a:pt x="4" y="0"/>
                    </a:cubicBezTo>
                    <a:cubicBezTo>
                      <a:pt x="1" y="0"/>
                      <a:pt x="1" y="0"/>
                      <a:pt x="1" y="0"/>
                    </a:cubicBezTo>
                    <a:cubicBezTo>
                      <a:pt x="4" y="0"/>
                      <a:pt x="4" y="0"/>
                      <a:pt x="4" y="0"/>
                    </a:cubicBezTo>
                    <a:cubicBezTo>
                      <a:pt x="6" y="0"/>
                      <a:pt x="6" y="0"/>
                      <a:pt x="6" y="0"/>
                    </a:cubicBezTo>
                    <a:cubicBezTo>
                      <a:pt x="6" y="0"/>
                      <a:pt x="6" y="0"/>
                      <a:pt x="7" y="0"/>
                    </a:cubicBezTo>
                    <a:cubicBezTo>
                      <a:pt x="7" y="0"/>
                      <a:pt x="7" y="0"/>
                      <a:pt x="8" y="0"/>
                    </a:cubicBezTo>
                    <a:cubicBezTo>
                      <a:pt x="9" y="1"/>
                      <a:pt x="9" y="2"/>
                      <a:pt x="9" y="4"/>
                    </a:cubicBezTo>
                    <a:cubicBezTo>
                      <a:pt x="9" y="5"/>
                      <a:pt x="8" y="6"/>
                      <a:pt x="8" y="7"/>
                    </a:cubicBezTo>
                    <a:cubicBezTo>
                      <a:pt x="8" y="7"/>
                      <a:pt x="8" y="7"/>
                      <a:pt x="8" y="7"/>
                    </a:cubicBezTo>
                    <a:cubicBezTo>
                      <a:pt x="8" y="7"/>
                      <a:pt x="8" y="7"/>
                      <a:pt x="8" y="7"/>
                    </a:cubicBezTo>
                    <a:cubicBezTo>
                      <a:pt x="8" y="7"/>
                      <a:pt x="8" y="7"/>
                      <a:pt x="8" y="7"/>
                    </a:cubicBezTo>
                    <a:cubicBezTo>
                      <a:pt x="4" y="7"/>
                      <a:pt x="4" y="7"/>
                      <a:pt x="4" y="7"/>
                    </a:cubicBezTo>
                    <a:cubicBezTo>
                      <a:pt x="3" y="7"/>
                      <a:pt x="1" y="7"/>
                      <a:pt x="0" y="7"/>
                    </a:cubicBezTo>
                    <a:cubicBezTo>
                      <a:pt x="0" y="7"/>
                      <a:pt x="0" y="7"/>
                      <a:pt x="0" y="7"/>
                    </a:cubicBezTo>
                    <a:cubicBezTo>
                      <a:pt x="0" y="7"/>
                      <a:pt x="0" y="7"/>
                      <a:pt x="0" y="7"/>
                    </a:cubicBezTo>
                    <a:cubicBezTo>
                      <a:pt x="0" y="6"/>
                      <a:pt x="0" y="5"/>
                      <a:pt x="0" y="4"/>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7" name="Freeform 151"/>
              <p:cNvSpPr>
                <a:spLocks noEditPoints="1"/>
              </p:cNvSpPr>
              <p:nvPr/>
            </p:nvSpPr>
            <p:spPr bwMode="auto">
              <a:xfrm>
                <a:off x="2620" y="3599"/>
                <a:ext cx="45" cy="28"/>
              </a:xfrm>
              <a:custGeom>
                <a:avLst/>
                <a:gdLst>
                  <a:gd name="T0" fmla="*/ 0 w 10"/>
                  <a:gd name="T1" fmla="*/ 4 h 6"/>
                  <a:gd name="T2" fmla="*/ 0 w 10"/>
                  <a:gd name="T3" fmla="*/ 4 h 6"/>
                  <a:gd name="T4" fmla="*/ 0 w 10"/>
                  <a:gd name="T5" fmla="*/ 4 h 6"/>
                  <a:gd name="T6" fmla="*/ 0 w 10"/>
                  <a:gd name="T7" fmla="*/ 4 h 6"/>
                  <a:gd name="T8" fmla="*/ 0 w 10"/>
                  <a:gd name="T9" fmla="*/ 4 h 6"/>
                  <a:gd name="T10" fmla="*/ 2 w 10"/>
                  <a:gd name="T11" fmla="*/ 3 h 6"/>
                  <a:gd name="T12" fmla="*/ 2 w 10"/>
                  <a:gd name="T13" fmla="*/ 3 h 6"/>
                  <a:gd name="T14" fmla="*/ 2 w 10"/>
                  <a:gd name="T15" fmla="*/ 3 h 6"/>
                  <a:gd name="T16" fmla="*/ 2 w 10"/>
                  <a:gd name="T17" fmla="*/ 3 h 6"/>
                  <a:gd name="T18" fmla="*/ 2 w 10"/>
                  <a:gd name="T19" fmla="*/ 3 h 6"/>
                  <a:gd name="T20" fmla="*/ 2 w 10"/>
                  <a:gd name="T21" fmla="*/ 3 h 6"/>
                  <a:gd name="T22" fmla="*/ 2 w 10"/>
                  <a:gd name="T23" fmla="*/ 3 h 6"/>
                  <a:gd name="T24" fmla="*/ 4 w 10"/>
                  <a:gd name="T25" fmla="*/ 4 h 6"/>
                  <a:gd name="T26" fmla="*/ 4 w 10"/>
                  <a:gd name="T27" fmla="*/ 4 h 6"/>
                  <a:gd name="T28" fmla="*/ 6 w 10"/>
                  <a:gd name="T29" fmla="*/ 2 h 6"/>
                  <a:gd name="T30" fmla="*/ 6 w 10"/>
                  <a:gd name="T31" fmla="*/ 2 h 6"/>
                  <a:gd name="T32" fmla="*/ 9 w 10"/>
                  <a:gd name="T33" fmla="*/ 0 h 6"/>
                  <a:gd name="T34" fmla="*/ 9 w 10"/>
                  <a:gd name="T35" fmla="*/ 0 h 6"/>
                  <a:gd name="T36" fmla="*/ 9 w 10"/>
                  <a:gd name="T37" fmla="*/ 0 h 6"/>
                  <a:gd name="T38" fmla="*/ 9 w 10"/>
                  <a:gd name="T39" fmla="*/ 0 h 6"/>
                  <a:gd name="T40" fmla="*/ 10 w 10"/>
                  <a:gd name="T41" fmla="*/ 0 h 6"/>
                  <a:gd name="T42" fmla="*/ 10 w 10"/>
                  <a:gd name="T43" fmla="*/ 0 h 6"/>
                  <a:gd name="T44" fmla="*/ 10 w 10"/>
                  <a:gd name="T45" fmla="*/ 0 h 6"/>
                  <a:gd name="T46" fmla="*/ 10 w 10"/>
                  <a:gd name="T47" fmla="*/ 0 h 6"/>
                  <a:gd name="T48" fmla="*/ 10 w 10"/>
                  <a:gd name="T49" fmla="*/ 0 h 6"/>
                  <a:gd name="T50" fmla="*/ 10 w 10"/>
                  <a:gd name="T51" fmla="*/ 1 h 6"/>
                  <a:gd name="T52" fmla="*/ 10 w 10"/>
                  <a:gd name="T53" fmla="*/ 1 h 6"/>
                  <a:gd name="T54" fmla="*/ 7 w 10"/>
                  <a:gd name="T55" fmla="*/ 4 h 6"/>
                  <a:gd name="T56" fmla="*/ 7 w 10"/>
                  <a:gd name="T57" fmla="*/ 4 h 6"/>
                  <a:gd name="T58" fmla="*/ 4 w 10"/>
                  <a:gd name="T59" fmla="*/ 6 h 6"/>
                  <a:gd name="T60" fmla="*/ 4 w 10"/>
                  <a:gd name="T61" fmla="*/ 6 h 6"/>
                  <a:gd name="T62" fmla="*/ 4 w 10"/>
                  <a:gd name="T63" fmla="*/ 6 h 6"/>
                  <a:gd name="T64" fmla="*/ 4 w 10"/>
                  <a:gd name="T65" fmla="*/ 6 h 6"/>
                  <a:gd name="T66" fmla="*/ 0 w 10"/>
                  <a:gd name="T67" fmla="*/ 4 h 6"/>
                  <a:gd name="T68" fmla="*/ 4 w 10"/>
                  <a:gd name="T69" fmla="*/ 5 h 6"/>
                  <a:gd name="T70" fmla="*/ 4 w 10"/>
                  <a:gd name="T71" fmla="*/ 5 h 6"/>
                  <a:gd name="T72" fmla="*/ 4 w 10"/>
                  <a:gd name="T73" fmla="*/ 5 h 6"/>
                  <a:gd name="T74" fmla="*/ 6 w 10"/>
                  <a:gd name="T75" fmla="*/ 3 h 6"/>
                  <a:gd name="T76" fmla="*/ 6 w 10"/>
                  <a:gd name="T77" fmla="*/ 3 h 6"/>
                  <a:gd name="T78" fmla="*/ 7 w 10"/>
                  <a:gd name="T79" fmla="*/ 3 h 6"/>
                  <a:gd name="T80" fmla="*/ 7 w 10"/>
                  <a:gd name="T81" fmla="*/ 3 h 6"/>
                  <a:gd name="T82" fmla="*/ 6 w 10"/>
                  <a:gd name="T83" fmla="*/ 3 h 6"/>
                  <a:gd name="T84" fmla="*/ 6 w 10"/>
                  <a:gd name="T85" fmla="*/ 3 h 6"/>
                  <a:gd name="T86" fmla="*/ 4 w 10"/>
                  <a:gd name="T87" fmla="*/ 5 h 6"/>
                  <a:gd name="T88" fmla="*/ 4 w 10"/>
                  <a:gd name="T89" fmla="*/ 5 h 6"/>
                  <a:gd name="T90" fmla="*/ 4 w 10"/>
                  <a:gd name="T91" fmla="*/ 5 h 6"/>
                  <a:gd name="T92" fmla="*/ 2 w 10"/>
                  <a:gd name="T93" fmla="*/ 4 h 6"/>
                  <a:gd name="T94" fmla="*/ 2 w 10"/>
                  <a:gd name="T95" fmla="*/ 4 h 6"/>
                  <a:gd name="T96" fmla="*/ 2 w 10"/>
                  <a:gd name="T97" fmla="*/ 4 h 6"/>
                  <a:gd name="T98" fmla="*/ 1 w 10"/>
                  <a:gd name="T99" fmla="*/ 4 h 6"/>
                  <a:gd name="T100" fmla="*/ 1 w 10"/>
                  <a:gd name="T101" fmla="*/ 4 h 6"/>
                  <a:gd name="T102" fmla="*/ 4 w 10"/>
                  <a:gd name="T10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 h="6">
                    <a:moveTo>
                      <a:pt x="0" y="4"/>
                    </a:moveTo>
                    <a:cubicBezTo>
                      <a:pt x="0" y="4"/>
                      <a:pt x="0" y="4"/>
                      <a:pt x="0" y="4"/>
                    </a:cubicBezTo>
                    <a:cubicBezTo>
                      <a:pt x="0" y="4"/>
                      <a:pt x="0" y="4"/>
                      <a:pt x="0" y="4"/>
                    </a:cubicBezTo>
                    <a:cubicBezTo>
                      <a:pt x="0" y="4"/>
                      <a:pt x="0" y="4"/>
                      <a:pt x="0" y="4"/>
                    </a:cubicBezTo>
                    <a:cubicBezTo>
                      <a:pt x="0" y="4"/>
                      <a:pt x="0" y="4"/>
                      <a:pt x="0" y="4"/>
                    </a:cubicBezTo>
                    <a:cubicBezTo>
                      <a:pt x="1" y="3"/>
                      <a:pt x="1"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3" y="4"/>
                      <a:pt x="3" y="4"/>
                      <a:pt x="4" y="4"/>
                    </a:cubicBezTo>
                    <a:cubicBezTo>
                      <a:pt x="4" y="4"/>
                      <a:pt x="4" y="4"/>
                      <a:pt x="4" y="4"/>
                    </a:cubicBezTo>
                    <a:cubicBezTo>
                      <a:pt x="5" y="4"/>
                      <a:pt x="5" y="3"/>
                      <a:pt x="6" y="2"/>
                    </a:cubicBezTo>
                    <a:cubicBezTo>
                      <a:pt x="6" y="2"/>
                      <a:pt x="6" y="2"/>
                      <a:pt x="6" y="2"/>
                    </a:cubicBezTo>
                    <a:cubicBezTo>
                      <a:pt x="6" y="2"/>
                      <a:pt x="8" y="0"/>
                      <a:pt x="9" y="0"/>
                    </a:cubicBezTo>
                    <a:cubicBezTo>
                      <a:pt x="9" y="0"/>
                      <a:pt x="9" y="0"/>
                      <a:pt x="9" y="0"/>
                    </a:cubicBezTo>
                    <a:cubicBezTo>
                      <a:pt x="9" y="0"/>
                      <a:pt x="9" y="0"/>
                      <a:pt x="9" y="0"/>
                    </a:cubicBezTo>
                    <a:cubicBezTo>
                      <a:pt x="9" y="0"/>
                      <a:pt x="9" y="0"/>
                      <a:pt x="9"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1"/>
                      <a:pt x="10" y="1"/>
                      <a:pt x="10" y="1"/>
                    </a:cubicBezTo>
                    <a:cubicBezTo>
                      <a:pt x="10" y="1"/>
                      <a:pt x="10" y="1"/>
                      <a:pt x="10" y="1"/>
                    </a:cubicBezTo>
                    <a:cubicBezTo>
                      <a:pt x="9" y="2"/>
                      <a:pt x="8" y="3"/>
                      <a:pt x="7" y="4"/>
                    </a:cubicBezTo>
                    <a:cubicBezTo>
                      <a:pt x="7" y="4"/>
                      <a:pt x="7" y="4"/>
                      <a:pt x="7" y="4"/>
                    </a:cubicBezTo>
                    <a:cubicBezTo>
                      <a:pt x="6" y="4"/>
                      <a:pt x="5" y="6"/>
                      <a:pt x="4" y="6"/>
                    </a:cubicBezTo>
                    <a:cubicBezTo>
                      <a:pt x="4" y="6"/>
                      <a:pt x="4" y="6"/>
                      <a:pt x="4" y="6"/>
                    </a:cubicBezTo>
                    <a:cubicBezTo>
                      <a:pt x="4" y="6"/>
                      <a:pt x="4" y="6"/>
                      <a:pt x="4" y="6"/>
                    </a:cubicBezTo>
                    <a:cubicBezTo>
                      <a:pt x="4" y="6"/>
                      <a:pt x="4" y="6"/>
                      <a:pt x="4" y="6"/>
                    </a:cubicBezTo>
                    <a:cubicBezTo>
                      <a:pt x="3" y="6"/>
                      <a:pt x="1" y="5"/>
                      <a:pt x="0" y="4"/>
                    </a:cubicBezTo>
                    <a:close/>
                    <a:moveTo>
                      <a:pt x="4" y="5"/>
                    </a:moveTo>
                    <a:cubicBezTo>
                      <a:pt x="4" y="5"/>
                      <a:pt x="4" y="5"/>
                      <a:pt x="4" y="5"/>
                    </a:cubicBezTo>
                    <a:cubicBezTo>
                      <a:pt x="4" y="5"/>
                      <a:pt x="4" y="5"/>
                      <a:pt x="4" y="5"/>
                    </a:cubicBezTo>
                    <a:cubicBezTo>
                      <a:pt x="5" y="5"/>
                      <a:pt x="6" y="4"/>
                      <a:pt x="6" y="3"/>
                    </a:cubicBezTo>
                    <a:cubicBezTo>
                      <a:pt x="6" y="3"/>
                      <a:pt x="6" y="3"/>
                      <a:pt x="6" y="3"/>
                    </a:cubicBezTo>
                    <a:cubicBezTo>
                      <a:pt x="7" y="3"/>
                      <a:pt x="7" y="3"/>
                      <a:pt x="7" y="3"/>
                    </a:cubicBezTo>
                    <a:cubicBezTo>
                      <a:pt x="7" y="3"/>
                      <a:pt x="7" y="3"/>
                      <a:pt x="7" y="3"/>
                    </a:cubicBezTo>
                    <a:cubicBezTo>
                      <a:pt x="7" y="3"/>
                      <a:pt x="6" y="3"/>
                      <a:pt x="6" y="3"/>
                    </a:cubicBezTo>
                    <a:cubicBezTo>
                      <a:pt x="6" y="3"/>
                      <a:pt x="6" y="3"/>
                      <a:pt x="6" y="3"/>
                    </a:cubicBezTo>
                    <a:cubicBezTo>
                      <a:pt x="6" y="4"/>
                      <a:pt x="5" y="4"/>
                      <a:pt x="4" y="5"/>
                    </a:cubicBezTo>
                    <a:cubicBezTo>
                      <a:pt x="4" y="5"/>
                      <a:pt x="4" y="5"/>
                      <a:pt x="4" y="5"/>
                    </a:cubicBezTo>
                    <a:cubicBezTo>
                      <a:pt x="4" y="5"/>
                      <a:pt x="4" y="5"/>
                      <a:pt x="4" y="5"/>
                    </a:cubicBezTo>
                    <a:cubicBezTo>
                      <a:pt x="3" y="5"/>
                      <a:pt x="2" y="4"/>
                      <a:pt x="2" y="4"/>
                    </a:cubicBezTo>
                    <a:cubicBezTo>
                      <a:pt x="2" y="4"/>
                      <a:pt x="2" y="4"/>
                      <a:pt x="2" y="4"/>
                    </a:cubicBezTo>
                    <a:cubicBezTo>
                      <a:pt x="2" y="4"/>
                      <a:pt x="2" y="4"/>
                      <a:pt x="2" y="4"/>
                    </a:cubicBezTo>
                    <a:cubicBezTo>
                      <a:pt x="2" y="4"/>
                      <a:pt x="1" y="4"/>
                      <a:pt x="1" y="4"/>
                    </a:cubicBezTo>
                    <a:cubicBezTo>
                      <a:pt x="1" y="4"/>
                      <a:pt x="1" y="4"/>
                      <a:pt x="1" y="4"/>
                    </a:cubicBezTo>
                    <a:cubicBezTo>
                      <a:pt x="2" y="5"/>
                      <a:pt x="3"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8" name="Freeform 152"/>
              <p:cNvSpPr/>
              <p:nvPr/>
            </p:nvSpPr>
            <p:spPr bwMode="auto">
              <a:xfrm>
                <a:off x="2625" y="3608"/>
                <a:ext cx="31" cy="19"/>
              </a:xfrm>
              <a:custGeom>
                <a:avLst/>
                <a:gdLst>
                  <a:gd name="T0" fmla="*/ 3 w 7"/>
                  <a:gd name="T1" fmla="*/ 4 h 4"/>
                  <a:gd name="T2" fmla="*/ 0 w 7"/>
                  <a:gd name="T3" fmla="*/ 2 h 4"/>
                  <a:gd name="T4" fmla="*/ 0 w 7"/>
                  <a:gd name="T5" fmla="*/ 2 h 4"/>
                  <a:gd name="T6" fmla="*/ 0 w 7"/>
                  <a:gd name="T7" fmla="*/ 2 h 4"/>
                  <a:gd name="T8" fmla="*/ 0 w 7"/>
                  <a:gd name="T9" fmla="*/ 2 h 4"/>
                  <a:gd name="T10" fmla="*/ 0 w 7"/>
                  <a:gd name="T11" fmla="*/ 2 h 4"/>
                  <a:gd name="T12" fmla="*/ 1 w 7"/>
                  <a:gd name="T13" fmla="*/ 2 h 4"/>
                  <a:gd name="T14" fmla="*/ 1 w 7"/>
                  <a:gd name="T15" fmla="*/ 2 h 4"/>
                  <a:gd name="T16" fmla="*/ 3 w 7"/>
                  <a:gd name="T17" fmla="*/ 3 h 4"/>
                  <a:gd name="T18" fmla="*/ 3 w 7"/>
                  <a:gd name="T19" fmla="*/ 3 h 4"/>
                  <a:gd name="T20" fmla="*/ 6 w 7"/>
                  <a:gd name="T21" fmla="*/ 0 h 4"/>
                  <a:gd name="T22" fmla="*/ 6 w 7"/>
                  <a:gd name="T23" fmla="*/ 0 h 4"/>
                  <a:gd name="T24" fmla="*/ 6 w 7"/>
                  <a:gd name="T25" fmla="*/ 0 h 4"/>
                  <a:gd name="T26" fmla="*/ 6 w 7"/>
                  <a:gd name="T27" fmla="*/ 0 h 4"/>
                  <a:gd name="T28" fmla="*/ 6 w 7"/>
                  <a:gd name="T29" fmla="*/ 0 h 4"/>
                  <a:gd name="T30" fmla="*/ 6 w 7"/>
                  <a:gd name="T31" fmla="*/ 0 h 4"/>
                  <a:gd name="T32" fmla="*/ 4 w 7"/>
                  <a:gd name="T33" fmla="*/ 4 h 4"/>
                  <a:gd name="T34" fmla="*/ 4 w 7"/>
                  <a:gd name="T35" fmla="*/ 4 h 4"/>
                  <a:gd name="T36" fmla="*/ 3 w 7"/>
                  <a:gd name="T37" fmla="*/ 4 h 4"/>
                  <a:gd name="T38" fmla="*/ 3 w 7"/>
                  <a:gd name="T39" fmla="*/ 4 h 4"/>
                  <a:gd name="T40" fmla="*/ 3 w 7"/>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4">
                    <a:moveTo>
                      <a:pt x="3" y="4"/>
                    </a:moveTo>
                    <a:cubicBezTo>
                      <a:pt x="2" y="4"/>
                      <a:pt x="1" y="3"/>
                      <a:pt x="0" y="2"/>
                    </a:cubicBezTo>
                    <a:cubicBezTo>
                      <a:pt x="0" y="2"/>
                      <a:pt x="0" y="2"/>
                      <a:pt x="0" y="2"/>
                    </a:cubicBezTo>
                    <a:cubicBezTo>
                      <a:pt x="0" y="2"/>
                      <a:pt x="0" y="2"/>
                      <a:pt x="0" y="2"/>
                    </a:cubicBezTo>
                    <a:cubicBezTo>
                      <a:pt x="0" y="2"/>
                      <a:pt x="0" y="2"/>
                      <a:pt x="0" y="2"/>
                    </a:cubicBezTo>
                    <a:cubicBezTo>
                      <a:pt x="0" y="2"/>
                      <a:pt x="0" y="2"/>
                      <a:pt x="0" y="2"/>
                    </a:cubicBezTo>
                    <a:cubicBezTo>
                      <a:pt x="0" y="1"/>
                      <a:pt x="1" y="2"/>
                      <a:pt x="1" y="2"/>
                    </a:cubicBezTo>
                    <a:cubicBezTo>
                      <a:pt x="1" y="2"/>
                      <a:pt x="1" y="2"/>
                      <a:pt x="1" y="2"/>
                    </a:cubicBezTo>
                    <a:cubicBezTo>
                      <a:pt x="1" y="2"/>
                      <a:pt x="2" y="3"/>
                      <a:pt x="3" y="3"/>
                    </a:cubicBezTo>
                    <a:cubicBezTo>
                      <a:pt x="3" y="3"/>
                      <a:pt x="3" y="3"/>
                      <a:pt x="3" y="3"/>
                    </a:cubicBezTo>
                    <a:cubicBezTo>
                      <a:pt x="4" y="2"/>
                      <a:pt x="5" y="1"/>
                      <a:pt x="6" y="0"/>
                    </a:cubicBezTo>
                    <a:cubicBezTo>
                      <a:pt x="6" y="0"/>
                      <a:pt x="6" y="0"/>
                      <a:pt x="6" y="0"/>
                    </a:cubicBezTo>
                    <a:cubicBezTo>
                      <a:pt x="6" y="0"/>
                      <a:pt x="6" y="0"/>
                      <a:pt x="6" y="0"/>
                    </a:cubicBezTo>
                    <a:cubicBezTo>
                      <a:pt x="6" y="0"/>
                      <a:pt x="6" y="0"/>
                      <a:pt x="6" y="0"/>
                    </a:cubicBezTo>
                    <a:cubicBezTo>
                      <a:pt x="7" y="0"/>
                      <a:pt x="7" y="0"/>
                      <a:pt x="6" y="0"/>
                    </a:cubicBezTo>
                    <a:cubicBezTo>
                      <a:pt x="6" y="0"/>
                      <a:pt x="6" y="0"/>
                      <a:pt x="6" y="0"/>
                    </a:cubicBezTo>
                    <a:cubicBezTo>
                      <a:pt x="6" y="2"/>
                      <a:pt x="4" y="3"/>
                      <a:pt x="4" y="4"/>
                    </a:cubicBezTo>
                    <a:cubicBezTo>
                      <a:pt x="4" y="4"/>
                      <a:pt x="4" y="4"/>
                      <a:pt x="4" y="4"/>
                    </a:cubicBezTo>
                    <a:cubicBezTo>
                      <a:pt x="3" y="4"/>
                      <a:pt x="3" y="4"/>
                      <a:pt x="3" y="4"/>
                    </a:cubicBez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9" name="Freeform 153"/>
              <p:cNvSpPr/>
              <p:nvPr/>
            </p:nvSpPr>
            <p:spPr bwMode="auto">
              <a:xfrm>
                <a:off x="2616" y="3599"/>
                <a:ext cx="40" cy="37"/>
              </a:xfrm>
              <a:custGeom>
                <a:avLst/>
                <a:gdLst>
                  <a:gd name="T0" fmla="*/ 0 w 9"/>
                  <a:gd name="T1" fmla="*/ 1 h 8"/>
                  <a:gd name="T2" fmla="*/ 1 w 9"/>
                  <a:gd name="T3" fmla="*/ 4 h 8"/>
                  <a:gd name="T4" fmla="*/ 1 w 9"/>
                  <a:gd name="T5" fmla="*/ 6 h 8"/>
                  <a:gd name="T6" fmla="*/ 0 w 9"/>
                  <a:gd name="T7" fmla="*/ 8 h 8"/>
                  <a:gd name="T8" fmla="*/ 0 w 9"/>
                  <a:gd name="T9" fmla="*/ 7 h 8"/>
                  <a:gd name="T10" fmla="*/ 4 w 9"/>
                  <a:gd name="T11" fmla="*/ 7 h 8"/>
                  <a:gd name="T12" fmla="*/ 8 w 9"/>
                  <a:gd name="T13" fmla="*/ 7 h 8"/>
                  <a:gd name="T14" fmla="*/ 7 w 9"/>
                  <a:gd name="T15" fmla="*/ 7 h 8"/>
                  <a:gd name="T16" fmla="*/ 8 w 9"/>
                  <a:gd name="T17" fmla="*/ 4 h 8"/>
                  <a:gd name="T18" fmla="*/ 8 w 9"/>
                  <a:gd name="T19" fmla="*/ 2 h 8"/>
                  <a:gd name="T20" fmla="*/ 7 w 9"/>
                  <a:gd name="T21" fmla="*/ 1 h 8"/>
                  <a:gd name="T22" fmla="*/ 6 w 9"/>
                  <a:gd name="T23" fmla="*/ 1 h 8"/>
                  <a:gd name="T24" fmla="*/ 4 w 9"/>
                  <a:gd name="T25" fmla="*/ 1 h 8"/>
                  <a:gd name="T26" fmla="*/ 1 w 9"/>
                  <a:gd name="T27" fmla="*/ 0 h 8"/>
                  <a:gd name="T28" fmla="*/ 4 w 9"/>
                  <a:gd name="T29" fmla="*/ 0 h 8"/>
                  <a:gd name="T30" fmla="*/ 6 w 9"/>
                  <a:gd name="T31" fmla="*/ 0 h 8"/>
                  <a:gd name="T32" fmla="*/ 7 w 9"/>
                  <a:gd name="T33" fmla="*/ 0 h 8"/>
                  <a:gd name="T34" fmla="*/ 8 w 9"/>
                  <a:gd name="T35" fmla="*/ 1 h 8"/>
                  <a:gd name="T36" fmla="*/ 9 w 9"/>
                  <a:gd name="T37" fmla="*/ 4 h 8"/>
                  <a:gd name="T38" fmla="*/ 8 w 9"/>
                  <a:gd name="T39" fmla="*/ 7 h 8"/>
                  <a:gd name="T40" fmla="*/ 8 w 9"/>
                  <a:gd name="T41" fmla="*/ 7 h 8"/>
                  <a:gd name="T42" fmla="*/ 8 w 9"/>
                  <a:gd name="T43" fmla="*/ 8 h 8"/>
                  <a:gd name="T44" fmla="*/ 8 w 9"/>
                  <a:gd name="T45" fmla="*/ 8 h 8"/>
                  <a:gd name="T46" fmla="*/ 4 w 9"/>
                  <a:gd name="T47" fmla="*/ 8 h 8"/>
                  <a:gd name="T48" fmla="*/ 0 w 9"/>
                  <a:gd name="T49" fmla="*/ 8 h 8"/>
                  <a:gd name="T50" fmla="*/ 0 w 9"/>
                  <a:gd name="T51" fmla="*/ 8 h 8"/>
                  <a:gd name="T52" fmla="*/ 0 w 9"/>
                  <a:gd name="T53" fmla="*/ 7 h 8"/>
                  <a:gd name="T54" fmla="*/ 0 w 9"/>
                  <a:gd name="T55" fmla="*/ 4 h 8"/>
                  <a:gd name="T56" fmla="*/ 0 w 9"/>
                  <a:gd name="T5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8">
                    <a:moveTo>
                      <a:pt x="0" y="1"/>
                    </a:moveTo>
                    <a:cubicBezTo>
                      <a:pt x="1" y="2"/>
                      <a:pt x="0" y="3"/>
                      <a:pt x="1" y="4"/>
                    </a:cubicBezTo>
                    <a:cubicBezTo>
                      <a:pt x="1" y="5"/>
                      <a:pt x="1" y="5"/>
                      <a:pt x="1" y="6"/>
                    </a:cubicBezTo>
                    <a:cubicBezTo>
                      <a:pt x="1" y="6"/>
                      <a:pt x="1" y="7"/>
                      <a:pt x="0" y="8"/>
                    </a:cubicBezTo>
                    <a:cubicBezTo>
                      <a:pt x="0" y="7"/>
                      <a:pt x="0" y="7"/>
                      <a:pt x="0" y="7"/>
                    </a:cubicBezTo>
                    <a:cubicBezTo>
                      <a:pt x="1" y="7"/>
                      <a:pt x="3" y="7"/>
                      <a:pt x="4" y="7"/>
                    </a:cubicBezTo>
                    <a:cubicBezTo>
                      <a:pt x="8" y="7"/>
                      <a:pt x="8" y="7"/>
                      <a:pt x="8" y="7"/>
                    </a:cubicBezTo>
                    <a:cubicBezTo>
                      <a:pt x="7" y="7"/>
                      <a:pt x="7" y="7"/>
                      <a:pt x="7" y="7"/>
                    </a:cubicBezTo>
                    <a:cubicBezTo>
                      <a:pt x="7" y="6"/>
                      <a:pt x="8" y="5"/>
                      <a:pt x="8" y="4"/>
                    </a:cubicBezTo>
                    <a:cubicBezTo>
                      <a:pt x="8" y="3"/>
                      <a:pt x="8" y="3"/>
                      <a:pt x="8" y="2"/>
                    </a:cubicBezTo>
                    <a:cubicBezTo>
                      <a:pt x="8" y="2"/>
                      <a:pt x="7" y="1"/>
                      <a:pt x="7" y="1"/>
                    </a:cubicBezTo>
                    <a:cubicBezTo>
                      <a:pt x="7" y="1"/>
                      <a:pt x="6" y="1"/>
                      <a:pt x="6" y="1"/>
                    </a:cubicBezTo>
                    <a:cubicBezTo>
                      <a:pt x="4" y="1"/>
                      <a:pt x="4" y="1"/>
                      <a:pt x="4" y="1"/>
                    </a:cubicBezTo>
                    <a:cubicBezTo>
                      <a:pt x="1" y="0"/>
                      <a:pt x="1" y="0"/>
                      <a:pt x="1" y="0"/>
                    </a:cubicBezTo>
                    <a:cubicBezTo>
                      <a:pt x="4" y="0"/>
                      <a:pt x="4" y="0"/>
                      <a:pt x="4" y="0"/>
                    </a:cubicBezTo>
                    <a:cubicBezTo>
                      <a:pt x="6" y="0"/>
                      <a:pt x="6" y="0"/>
                      <a:pt x="6" y="0"/>
                    </a:cubicBezTo>
                    <a:cubicBezTo>
                      <a:pt x="6" y="0"/>
                      <a:pt x="6" y="0"/>
                      <a:pt x="7" y="0"/>
                    </a:cubicBezTo>
                    <a:cubicBezTo>
                      <a:pt x="7" y="0"/>
                      <a:pt x="7" y="0"/>
                      <a:pt x="8" y="1"/>
                    </a:cubicBezTo>
                    <a:cubicBezTo>
                      <a:pt x="9" y="2"/>
                      <a:pt x="9" y="3"/>
                      <a:pt x="9" y="4"/>
                    </a:cubicBezTo>
                    <a:cubicBezTo>
                      <a:pt x="9" y="5"/>
                      <a:pt x="8" y="6"/>
                      <a:pt x="8" y="7"/>
                    </a:cubicBezTo>
                    <a:cubicBezTo>
                      <a:pt x="8" y="7"/>
                      <a:pt x="8" y="7"/>
                      <a:pt x="8" y="7"/>
                    </a:cubicBezTo>
                    <a:cubicBezTo>
                      <a:pt x="8" y="8"/>
                      <a:pt x="8" y="8"/>
                      <a:pt x="8" y="8"/>
                    </a:cubicBezTo>
                    <a:cubicBezTo>
                      <a:pt x="8" y="8"/>
                      <a:pt x="8" y="8"/>
                      <a:pt x="8" y="8"/>
                    </a:cubicBezTo>
                    <a:cubicBezTo>
                      <a:pt x="4" y="8"/>
                      <a:pt x="4" y="8"/>
                      <a:pt x="4" y="8"/>
                    </a:cubicBezTo>
                    <a:cubicBezTo>
                      <a:pt x="3" y="8"/>
                      <a:pt x="1" y="8"/>
                      <a:pt x="0" y="8"/>
                    </a:cubicBezTo>
                    <a:cubicBezTo>
                      <a:pt x="0" y="8"/>
                      <a:pt x="0" y="8"/>
                      <a:pt x="0" y="8"/>
                    </a:cubicBezTo>
                    <a:cubicBezTo>
                      <a:pt x="0" y="8"/>
                      <a:pt x="0" y="7"/>
                      <a:pt x="0" y="7"/>
                    </a:cubicBezTo>
                    <a:cubicBezTo>
                      <a:pt x="0" y="7"/>
                      <a:pt x="0" y="5"/>
                      <a:pt x="0" y="4"/>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0" name="Freeform 154"/>
              <p:cNvSpPr>
                <a:spLocks noEditPoints="1"/>
              </p:cNvSpPr>
              <p:nvPr/>
            </p:nvSpPr>
            <p:spPr bwMode="auto">
              <a:xfrm>
                <a:off x="2620" y="3654"/>
                <a:ext cx="45" cy="31"/>
              </a:xfrm>
              <a:custGeom>
                <a:avLst/>
                <a:gdLst>
                  <a:gd name="T0" fmla="*/ 0 w 10"/>
                  <a:gd name="T1" fmla="*/ 5 h 7"/>
                  <a:gd name="T2" fmla="*/ 0 w 10"/>
                  <a:gd name="T3" fmla="*/ 5 h 7"/>
                  <a:gd name="T4" fmla="*/ 0 w 10"/>
                  <a:gd name="T5" fmla="*/ 5 h 7"/>
                  <a:gd name="T6" fmla="*/ 0 w 10"/>
                  <a:gd name="T7" fmla="*/ 4 h 7"/>
                  <a:gd name="T8" fmla="*/ 0 w 10"/>
                  <a:gd name="T9" fmla="*/ 4 h 7"/>
                  <a:gd name="T10" fmla="*/ 2 w 10"/>
                  <a:gd name="T11" fmla="*/ 3 h 7"/>
                  <a:gd name="T12" fmla="*/ 2 w 10"/>
                  <a:gd name="T13" fmla="*/ 3 h 7"/>
                  <a:gd name="T14" fmla="*/ 2 w 10"/>
                  <a:gd name="T15" fmla="*/ 4 h 7"/>
                  <a:gd name="T16" fmla="*/ 2 w 10"/>
                  <a:gd name="T17" fmla="*/ 4 h 7"/>
                  <a:gd name="T18" fmla="*/ 2 w 10"/>
                  <a:gd name="T19" fmla="*/ 4 h 7"/>
                  <a:gd name="T20" fmla="*/ 2 w 10"/>
                  <a:gd name="T21" fmla="*/ 4 h 7"/>
                  <a:gd name="T22" fmla="*/ 2 w 10"/>
                  <a:gd name="T23" fmla="*/ 4 h 7"/>
                  <a:gd name="T24" fmla="*/ 4 w 10"/>
                  <a:gd name="T25" fmla="*/ 5 h 7"/>
                  <a:gd name="T26" fmla="*/ 4 w 10"/>
                  <a:gd name="T27" fmla="*/ 5 h 7"/>
                  <a:gd name="T28" fmla="*/ 6 w 10"/>
                  <a:gd name="T29" fmla="*/ 3 h 7"/>
                  <a:gd name="T30" fmla="*/ 6 w 10"/>
                  <a:gd name="T31" fmla="*/ 3 h 7"/>
                  <a:gd name="T32" fmla="*/ 9 w 10"/>
                  <a:gd name="T33" fmla="*/ 0 h 7"/>
                  <a:gd name="T34" fmla="*/ 9 w 10"/>
                  <a:gd name="T35" fmla="*/ 0 h 7"/>
                  <a:gd name="T36" fmla="*/ 9 w 10"/>
                  <a:gd name="T37" fmla="*/ 0 h 7"/>
                  <a:gd name="T38" fmla="*/ 9 w 10"/>
                  <a:gd name="T39" fmla="*/ 0 h 7"/>
                  <a:gd name="T40" fmla="*/ 10 w 10"/>
                  <a:gd name="T41" fmla="*/ 1 h 7"/>
                  <a:gd name="T42" fmla="*/ 10 w 10"/>
                  <a:gd name="T43" fmla="*/ 1 h 7"/>
                  <a:gd name="T44" fmla="*/ 10 w 10"/>
                  <a:gd name="T45" fmla="*/ 1 h 7"/>
                  <a:gd name="T46" fmla="*/ 10 w 10"/>
                  <a:gd name="T47" fmla="*/ 1 h 7"/>
                  <a:gd name="T48" fmla="*/ 10 w 10"/>
                  <a:gd name="T49" fmla="*/ 1 h 7"/>
                  <a:gd name="T50" fmla="*/ 10 w 10"/>
                  <a:gd name="T51" fmla="*/ 1 h 7"/>
                  <a:gd name="T52" fmla="*/ 10 w 10"/>
                  <a:gd name="T53" fmla="*/ 1 h 7"/>
                  <a:gd name="T54" fmla="*/ 7 w 10"/>
                  <a:gd name="T55" fmla="*/ 4 h 7"/>
                  <a:gd name="T56" fmla="*/ 7 w 10"/>
                  <a:gd name="T57" fmla="*/ 4 h 7"/>
                  <a:gd name="T58" fmla="*/ 4 w 10"/>
                  <a:gd name="T59" fmla="*/ 7 h 7"/>
                  <a:gd name="T60" fmla="*/ 4 w 10"/>
                  <a:gd name="T61" fmla="*/ 7 h 7"/>
                  <a:gd name="T62" fmla="*/ 4 w 10"/>
                  <a:gd name="T63" fmla="*/ 7 h 7"/>
                  <a:gd name="T64" fmla="*/ 4 w 10"/>
                  <a:gd name="T65" fmla="*/ 7 h 7"/>
                  <a:gd name="T66" fmla="*/ 0 w 10"/>
                  <a:gd name="T67" fmla="*/ 5 h 7"/>
                  <a:gd name="T68" fmla="*/ 4 w 10"/>
                  <a:gd name="T69" fmla="*/ 6 h 7"/>
                  <a:gd name="T70" fmla="*/ 4 w 10"/>
                  <a:gd name="T71" fmla="*/ 6 h 7"/>
                  <a:gd name="T72" fmla="*/ 4 w 10"/>
                  <a:gd name="T73" fmla="*/ 6 h 7"/>
                  <a:gd name="T74" fmla="*/ 6 w 10"/>
                  <a:gd name="T75" fmla="*/ 3 h 7"/>
                  <a:gd name="T76" fmla="*/ 6 w 10"/>
                  <a:gd name="T77" fmla="*/ 3 h 7"/>
                  <a:gd name="T78" fmla="*/ 7 w 10"/>
                  <a:gd name="T79" fmla="*/ 3 h 7"/>
                  <a:gd name="T80" fmla="*/ 7 w 10"/>
                  <a:gd name="T81" fmla="*/ 3 h 7"/>
                  <a:gd name="T82" fmla="*/ 6 w 10"/>
                  <a:gd name="T83" fmla="*/ 3 h 7"/>
                  <a:gd name="T84" fmla="*/ 6 w 10"/>
                  <a:gd name="T85" fmla="*/ 3 h 7"/>
                  <a:gd name="T86" fmla="*/ 4 w 10"/>
                  <a:gd name="T87" fmla="*/ 6 h 7"/>
                  <a:gd name="T88" fmla="*/ 4 w 10"/>
                  <a:gd name="T89" fmla="*/ 6 h 7"/>
                  <a:gd name="T90" fmla="*/ 4 w 10"/>
                  <a:gd name="T91" fmla="*/ 6 h 7"/>
                  <a:gd name="T92" fmla="*/ 2 w 10"/>
                  <a:gd name="T93" fmla="*/ 5 h 7"/>
                  <a:gd name="T94" fmla="*/ 2 w 10"/>
                  <a:gd name="T95" fmla="*/ 5 h 7"/>
                  <a:gd name="T96" fmla="*/ 2 w 10"/>
                  <a:gd name="T97" fmla="*/ 5 h 7"/>
                  <a:gd name="T98" fmla="*/ 1 w 10"/>
                  <a:gd name="T99" fmla="*/ 5 h 7"/>
                  <a:gd name="T100" fmla="*/ 1 w 10"/>
                  <a:gd name="T101" fmla="*/ 5 h 7"/>
                  <a:gd name="T102" fmla="*/ 4 w 10"/>
                  <a:gd name="T10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 h="7">
                    <a:moveTo>
                      <a:pt x="0" y="5"/>
                    </a:moveTo>
                    <a:cubicBezTo>
                      <a:pt x="0" y="5"/>
                      <a:pt x="0" y="5"/>
                      <a:pt x="0" y="5"/>
                    </a:cubicBezTo>
                    <a:cubicBezTo>
                      <a:pt x="0" y="5"/>
                      <a:pt x="0" y="5"/>
                      <a:pt x="0" y="5"/>
                    </a:cubicBezTo>
                    <a:cubicBezTo>
                      <a:pt x="0" y="5"/>
                      <a:pt x="0" y="4"/>
                      <a:pt x="0" y="4"/>
                    </a:cubicBezTo>
                    <a:cubicBezTo>
                      <a:pt x="0" y="4"/>
                      <a:pt x="0" y="4"/>
                      <a:pt x="0" y="4"/>
                    </a:cubicBezTo>
                    <a:cubicBezTo>
                      <a:pt x="1" y="4"/>
                      <a:pt x="1" y="3"/>
                      <a:pt x="2" y="3"/>
                    </a:cubicBezTo>
                    <a:cubicBezTo>
                      <a:pt x="2" y="3"/>
                      <a:pt x="2" y="3"/>
                      <a:pt x="2" y="3"/>
                    </a:cubicBezTo>
                    <a:cubicBezTo>
                      <a:pt x="2" y="3"/>
                      <a:pt x="2" y="3"/>
                      <a:pt x="2" y="4"/>
                    </a:cubicBezTo>
                    <a:cubicBezTo>
                      <a:pt x="2" y="4"/>
                      <a:pt x="2" y="4"/>
                      <a:pt x="2" y="4"/>
                    </a:cubicBezTo>
                    <a:cubicBezTo>
                      <a:pt x="2" y="4"/>
                      <a:pt x="2" y="4"/>
                      <a:pt x="2" y="4"/>
                    </a:cubicBezTo>
                    <a:cubicBezTo>
                      <a:pt x="2" y="4"/>
                      <a:pt x="2" y="4"/>
                      <a:pt x="2" y="4"/>
                    </a:cubicBezTo>
                    <a:cubicBezTo>
                      <a:pt x="2" y="4"/>
                      <a:pt x="2" y="4"/>
                      <a:pt x="2" y="4"/>
                    </a:cubicBezTo>
                    <a:cubicBezTo>
                      <a:pt x="3" y="4"/>
                      <a:pt x="3" y="4"/>
                      <a:pt x="4" y="5"/>
                    </a:cubicBezTo>
                    <a:cubicBezTo>
                      <a:pt x="4" y="5"/>
                      <a:pt x="4" y="5"/>
                      <a:pt x="4" y="5"/>
                    </a:cubicBezTo>
                    <a:cubicBezTo>
                      <a:pt x="5" y="4"/>
                      <a:pt x="5" y="3"/>
                      <a:pt x="6" y="3"/>
                    </a:cubicBezTo>
                    <a:cubicBezTo>
                      <a:pt x="6" y="3"/>
                      <a:pt x="6" y="3"/>
                      <a:pt x="6" y="3"/>
                    </a:cubicBezTo>
                    <a:cubicBezTo>
                      <a:pt x="6" y="2"/>
                      <a:pt x="8" y="1"/>
                      <a:pt x="9" y="0"/>
                    </a:cubicBezTo>
                    <a:cubicBezTo>
                      <a:pt x="9" y="0"/>
                      <a:pt x="9" y="0"/>
                      <a:pt x="9" y="0"/>
                    </a:cubicBezTo>
                    <a:cubicBezTo>
                      <a:pt x="9" y="0"/>
                      <a:pt x="9" y="0"/>
                      <a:pt x="9" y="0"/>
                    </a:cubicBezTo>
                    <a:cubicBezTo>
                      <a:pt x="9" y="0"/>
                      <a:pt x="9" y="0"/>
                      <a:pt x="9" y="0"/>
                    </a:cubicBezTo>
                    <a:cubicBezTo>
                      <a:pt x="10" y="0"/>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9" y="2"/>
                      <a:pt x="8" y="3"/>
                      <a:pt x="7" y="4"/>
                    </a:cubicBezTo>
                    <a:cubicBezTo>
                      <a:pt x="7" y="4"/>
                      <a:pt x="7" y="4"/>
                      <a:pt x="7" y="4"/>
                    </a:cubicBezTo>
                    <a:cubicBezTo>
                      <a:pt x="6" y="5"/>
                      <a:pt x="5" y="6"/>
                      <a:pt x="4" y="7"/>
                    </a:cubicBezTo>
                    <a:cubicBezTo>
                      <a:pt x="4" y="7"/>
                      <a:pt x="4" y="7"/>
                      <a:pt x="4" y="7"/>
                    </a:cubicBezTo>
                    <a:cubicBezTo>
                      <a:pt x="4" y="7"/>
                      <a:pt x="4" y="7"/>
                      <a:pt x="4" y="7"/>
                    </a:cubicBezTo>
                    <a:cubicBezTo>
                      <a:pt x="4" y="7"/>
                      <a:pt x="4" y="7"/>
                      <a:pt x="4" y="7"/>
                    </a:cubicBezTo>
                    <a:cubicBezTo>
                      <a:pt x="3" y="7"/>
                      <a:pt x="1" y="5"/>
                      <a:pt x="0" y="5"/>
                    </a:cubicBezTo>
                    <a:close/>
                    <a:moveTo>
                      <a:pt x="4" y="6"/>
                    </a:moveTo>
                    <a:cubicBezTo>
                      <a:pt x="4" y="6"/>
                      <a:pt x="4" y="6"/>
                      <a:pt x="4" y="6"/>
                    </a:cubicBezTo>
                    <a:cubicBezTo>
                      <a:pt x="4" y="6"/>
                      <a:pt x="4" y="6"/>
                      <a:pt x="4" y="6"/>
                    </a:cubicBezTo>
                    <a:cubicBezTo>
                      <a:pt x="5" y="6"/>
                      <a:pt x="6" y="4"/>
                      <a:pt x="6" y="3"/>
                    </a:cubicBezTo>
                    <a:cubicBezTo>
                      <a:pt x="6" y="3"/>
                      <a:pt x="6" y="3"/>
                      <a:pt x="6" y="3"/>
                    </a:cubicBezTo>
                    <a:cubicBezTo>
                      <a:pt x="7" y="3"/>
                      <a:pt x="7" y="3"/>
                      <a:pt x="7" y="3"/>
                    </a:cubicBezTo>
                    <a:cubicBezTo>
                      <a:pt x="7" y="3"/>
                      <a:pt x="7" y="3"/>
                      <a:pt x="7" y="3"/>
                    </a:cubicBezTo>
                    <a:cubicBezTo>
                      <a:pt x="7" y="3"/>
                      <a:pt x="6" y="3"/>
                      <a:pt x="6" y="3"/>
                    </a:cubicBezTo>
                    <a:cubicBezTo>
                      <a:pt x="6" y="3"/>
                      <a:pt x="6" y="3"/>
                      <a:pt x="6" y="3"/>
                    </a:cubicBezTo>
                    <a:cubicBezTo>
                      <a:pt x="6" y="4"/>
                      <a:pt x="5" y="5"/>
                      <a:pt x="4" y="6"/>
                    </a:cubicBezTo>
                    <a:cubicBezTo>
                      <a:pt x="4" y="6"/>
                      <a:pt x="4" y="6"/>
                      <a:pt x="4" y="6"/>
                    </a:cubicBezTo>
                    <a:cubicBezTo>
                      <a:pt x="4" y="6"/>
                      <a:pt x="4" y="6"/>
                      <a:pt x="4" y="6"/>
                    </a:cubicBezTo>
                    <a:cubicBezTo>
                      <a:pt x="3" y="5"/>
                      <a:pt x="2" y="5"/>
                      <a:pt x="2" y="5"/>
                    </a:cubicBezTo>
                    <a:cubicBezTo>
                      <a:pt x="2" y="5"/>
                      <a:pt x="2" y="5"/>
                      <a:pt x="2" y="5"/>
                    </a:cubicBezTo>
                    <a:cubicBezTo>
                      <a:pt x="2" y="5"/>
                      <a:pt x="2" y="5"/>
                      <a:pt x="2" y="5"/>
                    </a:cubicBezTo>
                    <a:cubicBezTo>
                      <a:pt x="2" y="5"/>
                      <a:pt x="1" y="5"/>
                      <a:pt x="1" y="5"/>
                    </a:cubicBezTo>
                    <a:cubicBezTo>
                      <a:pt x="1" y="5"/>
                      <a:pt x="1" y="5"/>
                      <a:pt x="1" y="5"/>
                    </a:cubicBezTo>
                    <a:cubicBezTo>
                      <a:pt x="2" y="5"/>
                      <a:pt x="3"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1" name="Freeform 155"/>
              <p:cNvSpPr/>
              <p:nvPr/>
            </p:nvSpPr>
            <p:spPr bwMode="auto">
              <a:xfrm>
                <a:off x="2625" y="3663"/>
                <a:ext cx="31" cy="18"/>
              </a:xfrm>
              <a:custGeom>
                <a:avLst/>
                <a:gdLst>
                  <a:gd name="T0" fmla="*/ 3 w 7"/>
                  <a:gd name="T1" fmla="*/ 4 h 4"/>
                  <a:gd name="T2" fmla="*/ 0 w 7"/>
                  <a:gd name="T3" fmla="*/ 3 h 4"/>
                  <a:gd name="T4" fmla="*/ 0 w 7"/>
                  <a:gd name="T5" fmla="*/ 3 h 4"/>
                  <a:gd name="T6" fmla="*/ 0 w 7"/>
                  <a:gd name="T7" fmla="*/ 3 h 4"/>
                  <a:gd name="T8" fmla="*/ 0 w 7"/>
                  <a:gd name="T9" fmla="*/ 2 h 4"/>
                  <a:gd name="T10" fmla="*/ 0 w 7"/>
                  <a:gd name="T11" fmla="*/ 2 h 4"/>
                  <a:gd name="T12" fmla="*/ 1 w 7"/>
                  <a:gd name="T13" fmla="*/ 2 h 4"/>
                  <a:gd name="T14" fmla="*/ 1 w 7"/>
                  <a:gd name="T15" fmla="*/ 2 h 4"/>
                  <a:gd name="T16" fmla="*/ 3 w 7"/>
                  <a:gd name="T17" fmla="*/ 3 h 4"/>
                  <a:gd name="T18" fmla="*/ 3 w 7"/>
                  <a:gd name="T19" fmla="*/ 3 h 4"/>
                  <a:gd name="T20" fmla="*/ 6 w 7"/>
                  <a:gd name="T21" fmla="*/ 0 h 4"/>
                  <a:gd name="T22" fmla="*/ 6 w 7"/>
                  <a:gd name="T23" fmla="*/ 0 h 4"/>
                  <a:gd name="T24" fmla="*/ 6 w 7"/>
                  <a:gd name="T25" fmla="*/ 0 h 4"/>
                  <a:gd name="T26" fmla="*/ 6 w 7"/>
                  <a:gd name="T27" fmla="*/ 0 h 4"/>
                  <a:gd name="T28" fmla="*/ 6 w 7"/>
                  <a:gd name="T29" fmla="*/ 1 h 4"/>
                  <a:gd name="T30" fmla="*/ 6 w 7"/>
                  <a:gd name="T31" fmla="*/ 1 h 4"/>
                  <a:gd name="T32" fmla="*/ 4 w 7"/>
                  <a:gd name="T33" fmla="*/ 4 h 4"/>
                  <a:gd name="T34" fmla="*/ 4 w 7"/>
                  <a:gd name="T35" fmla="*/ 4 h 4"/>
                  <a:gd name="T36" fmla="*/ 3 w 7"/>
                  <a:gd name="T37" fmla="*/ 4 h 4"/>
                  <a:gd name="T38" fmla="*/ 3 w 7"/>
                  <a:gd name="T39" fmla="*/ 4 h 4"/>
                  <a:gd name="T40" fmla="*/ 3 w 7"/>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4">
                    <a:moveTo>
                      <a:pt x="3" y="4"/>
                    </a:moveTo>
                    <a:cubicBezTo>
                      <a:pt x="2" y="4"/>
                      <a:pt x="1" y="4"/>
                      <a:pt x="0" y="3"/>
                    </a:cubicBezTo>
                    <a:cubicBezTo>
                      <a:pt x="0" y="3"/>
                      <a:pt x="0" y="3"/>
                      <a:pt x="0" y="3"/>
                    </a:cubicBezTo>
                    <a:cubicBezTo>
                      <a:pt x="0" y="3"/>
                      <a:pt x="0" y="3"/>
                      <a:pt x="0" y="3"/>
                    </a:cubicBezTo>
                    <a:cubicBezTo>
                      <a:pt x="0" y="3"/>
                      <a:pt x="0" y="2"/>
                      <a:pt x="0" y="2"/>
                    </a:cubicBezTo>
                    <a:cubicBezTo>
                      <a:pt x="0" y="2"/>
                      <a:pt x="0" y="2"/>
                      <a:pt x="0" y="2"/>
                    </a:cubicBezTo>
                    <a:cubicBezTo>
                      <a:pt x="0" y="2"/>
                      <a:pt x="1" y="2"/>
                      <a:pt x="1" y="2"/>
                    </a:cubicBezTo>
                    <a:cubicBezTo>
                      <a:pt x="1" y="2"/>
                      <a:pt x="1" y="2"/>
                      <a:pt x="1" y="2"/>
                    </a:cubicBezTo>
                    <a:cubicBezTo>
                      <a:pt x="1" y="3"/>
                      <a:pt x="2" y="3"/>
                      <a:pt x="3" y="3"/>
                    </a:cubicBezTo>
                    <a:cubicBezTo>
                      <a:pt x="3" y="3"/>
                      <a:pt x="3" y="3"/>
                      <a:pt x="3" y="3"/>
                    </a:cubicBezTo>
                    <a:cubicBezTo>
                      <a:pt x="4" y="2"/>
                      <a:pt x="5" y="1"/>
                      <a:pt x="6" y="0"/>
                    </a:cubicBezTo>
                    <a:cubicBezTo>
                      <a:pt x="6" y="0"/>
                      <a:pt x="6" y="0"/>
                      <a:pt x="6" y="0"/>
                    </a:cubicBezTo>
                    <a:cubicBezTo>
                      <a:pt x="6" y="0"/>
                      <a:pt x="6" y="0"/>
                      <a:pt x="6" y="0"/>
                    </a:cubicBezTo>
                    <a:cubicBezTo>
                      <a:pt x="6" y="0"/>
                      <a:pt x="6" y="0"/>
                      <a:pt x="6" y="0"/>
                    </a:cubicBezTo>
                    <a:cubicBezTo>
                      <a:pt x="7" y="0"/>
                      <a:pt x="7" y="1"/>
                      <a:pt x="6" y="1"/>
                    </a:cubicBezTo>
                    <a:cubicBezTo>
                      <a:pt x="6" y="1"/>
                      <a:pt x="6" y="1"/>
                      <a:pt x="6" y="1"/>
                    </a:cubicBezTo>
                    <a:cubicBezTo>
                      <a:pt x="6" y="2"/>
                      <a:pt x="4" y="3"/>
                      <a:pt x="4" y="4"/>
                    </a:cubicBezTo>
                    <a:cubicBezTo>
                      <a:pt x="4" y="4"/>
                      <a:pt x="4" y="4"/>
                      <a:pt x="4" y="4"/>
                    </a:cubicBezTo>
                    <a:cubicBezTo>
                      <a:pt x="3" y="4"/>
                      <a:pt x="3" y="4"/>
                      <a:pt x="3" y="4"/>
                    </a:cubicBez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2" name="Freeform 156"/>
              <p:cNvSpPr/>
              <p:nvPr/>
            </p:nvSpPr>
            <p:spPr bwMode="auto">
              <a:xfrm>
                <a:off x="2616" y="3658"/>
                <a:ext cx="40" cy="32"/>
              </a:xfrm>
              <a:custGeom>
                <a:avLst/>
                <a:gdLst>
                  <a:gd name="T0" fmla="*/ 0 w 9"/>
                  <a:gd name="T1" fmla="*/ 0 h 7"/>
                  <a:gd name="T2" fmla="*/ 1 w 9"/>
                  <a:gd name="T3" fmla="*/ 4 h 7"/>
                  <a:gd name="T4" fmla="*/ 1 w 9"/>
                  <a:gd name="T5" fmla="*/ 5 h 7"/>
                  <a:gd name="T6" fmla="*/ 0 w 9"/>
                  <a:gd name="T7" fmla="*/ 7 h 7"/>
                  <a:gd name="T8" fmla="*/ 0 w 9"/>
                  <a:gd name="T9" fmla="*/ 7 h 7"/>
                  <a:gd name="T10" fmla="*/ 4 w 9"/>
                  <a:gd name="T11" fmla="*/ 6 h 7"/>
                  <a:gd name="T12" fmla="*/ 8 w 9"/>
                  <a:gd name="T13" fmla="*/ 6 h 7"/>
                  <a:gd name="T14" fmla="*/ 7 w 9"/>
                  <a:gd name="T15" fmla="*/ 7 h 7"/>
                  <a:gd name="T16" fmla="*/ 8 w 9"/>
                  <a:gd name="T17" fmla="*/ 3 h 7"/>
                  <a:gd name="T18" fmla="*/ 8 w 9"/>
                  <a:gd name="T19" fmla="*/ 2 h 7"/>
                  <a:gd name="T20" fmla="*/ 7 w 9"/>
                  <a:gd name="T21" fmla="*/ 1 h 7"/>
                  <a:gd name="T22" fmla="*/ 6 w 9"/>
                  <a:gd name="T23" fmla="*/ 0 h 7"/>
                  <a:gd name="T24" fmla="*/ 4 w 9"/>
                  <a:gd name="T25" fmla="*/ 0 h 7"/>
                  <a:gd name="T26" fmla="*/ 1 w 9"/>
                  <a:gd name="T27" fmla="*/ 0 h 7"/>
                  <a:gd name="T28" fmla="*/ 4 w 9"/>
                  <a:gd name="T29" fmla="*/ 0 h 7"/>
                  <a:gd name="T30" fmla="*/ 6 w 9"/>
                  <a:gd name="T31" fmla="*/ 0 h 7"/>
                  <a:gd name="T32" fmla="*/ 7 w 9"/>
                  <a:gd name="T33" fmla="*/ 0 h 7"/>
                  <a:gd name="T34" fmla="*/ 8 w 9"/>
                  <a:gd name="T35" fmla="*/ 0 h 7"/>
                  <a:gd name="T36" fmla="*/ 9 w 9"/>
                  <a:gd name="T37" fmla="*/ 4 h 7"/>
                  <a:gd name="T38" fmla="*/ 8 w 9"/>
                  <a:gd name="T39" fmla="*/ 7 h 7"/>
                  <a:gd name="T40" fmla="*/ 8 w 9"/>
                  <a:gd name="T41" fmla="*/ 7 h 7"/>
                  <a:gd name="T42" fmla="*/ 8 w 9"/>
                  <a:gd name="T43" fmla="*/ 7 h 7"/>
                  <a:gd name="T44" fmla="*/ 8 w 9"/>
                  <a:gd name="T45" fmla="*/ 7 h 7"/>
                  <a:gd name="T46" fmla="*/ 4 w 9"/>
                  <a:gd name="T47" fmla="*/ 7 h 7"/>
                  <a:gd name="T48" fmla="*/ 0 w 9"/>
                  <a:gd name="T49" fmla="*/ 7 h 7"/>
                  <a:gd name="T50" fmla="*/ 0 w 9"/>
                  <a:gd name="T51" fmla="*/ 7 h 7"/>
                  <a:gd name="T52" fmla="*/ 0 w 9"/>
                  <a:gd name="T53" fmla="*/ 7 h 7"/>
                  <a:gd name="T54" fmla="*/ 0 w 9"/>
                  <a:gd name="T55" fmla="*/ 4 h 7"/>
                  <a:gd name="T56" fmla="*/ 0 w 9"/>
                  <a:gd name="T5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7">
                    <a:moveTo>
                      <a:pt x="0" y="0"/>
                    </a:moveTo>
                    <a:cubicBezTo>
                      <a:pt x="1" y="1"/>
                      <a:pt x="0" y="3"/>
                      <a:pt x="1" y="4"/>
                    </a:cubicBezTo>
                    <a:cubicBezTo>
                      <a:pt x="1" y="4"/>
                      <a:pt x="1" y="5"/>
                      <a:pt x="1" y="5"/>
                    </a:cubicBezTo>
                    <a:cubicBezTo>
                      <a:pt x="1" y="6"/>
                      <a:pt x="1" y="7"/>
                      <a:pt x="0" y="7"/>
                    </a:cubicBezTo>
                    <a:cubicBezTo>
                      <a:pt x="0" y="7"/>
                      <a:pt x="0" y="7"/>
                      <a:pt x="0" y="7"/>
                    </a:cubicBezTo>
                    <a:cubicBezTo>
                      <a:pt x="1" y="7"/>
                      <a:pt x="3" y="6"/>
                      <a:pt x="4" y="6"/>
                    </a:cubicBezTo>
                    <a:cubicBezTo>
                      <a:pt x="8" y="6"/>
                      <a:pt x="8" y="6"/>
                      <a:pt x="8" y="6"/>
                    </a:cubicBezTo>
                    <a:cubicBezTo>
                      <a:pt x="7" y="7"/>
                      <a:pt x="7" y="7"/>
                      <a:pt x="7" y="7"/>
                    </a:cubicBezTo>
                    <a:cubicBezTo>
                      <a:pt x="7" y="6"/>
                      <a:pt x="8" y="5"/>
                      <a:pt x="8" y="3"/>
                    </a:cubicBezTo>
                    <a:cubicBezTo>
                      <a:pt x="8" y="3"/>
                      <a:pt x="8" y="2"/>
                      <a:pt x="8" y="2"/>
                    </a:cubicBezTo>
                    <a:cubicBezTo>
                      <a:pt x="8" y="1"/>
                      <a:pt x="7" y="1"/>
                      <a:pt x="7" y="1"/>
                    </a:cubicBezTo>
                    <a:cubicBezTo>
                      <a:pt x="7" y="0"/>
                      <a:pt x="6" y="0"/>
                      <a:pt x="6" y="0"/>
                    </a:cubicBezTo>
                    <a:cubicBezTo>
                      <a:pt x="4" y="0"/>
                      <a:pt x="4" y="0"/>
                      <a:pt x="4" y="0"/>
                    </a:cubicBezTo>
                    <a:cubicBezTo>
                      <a:pt x="1" y="0"/>
                      <a:pt x="1" y="0"/>
                      <a:pt x="1" y="0"/>
                    </a:cubicBezTo>
                    <a:cubicBezTo>
                      <a:pt x="4" y="0"/>
                      <a:pt x="4" y="0"/>
                      <a:pt x="4" y="0"/>
                    </a:cubicBezTo>
                    <a:cubicBezTo>
                      <a:pt x="6" y="0"/>
                      <a:pt x="6" y="0"/>
                      <a:pt x="6" y="0"/>
                    </a:cubicBezTo>
                    <a:cubicBezTo>
                      <a:pt x="6" y="0"/>
                      <a:pt x="6" y="0"/>
                      <a:pt x="7" y="0"/>
                    </a:cubicBezTo>
                    <a:cubicBezTo>
                      <a:pt x="7" y="0"/>
                      <a:pt x="7" y="0"/>
                      <a:pt x="8" y="0"/>
                    </a:cubicBezTo>
                    <a:cubicBezTo>
                      <a:pt x="9" y="1"/>
                      <a:pt x="9" y="2"/>
                      <a:pt x="9" y="4"/>
                    </a:cubicBezTo>
                    <a:cubicBezTo>
                      <a:pt x="9" y="5"/>
                      <a:pt x="8" y="6"/>
                      <a:pt x="8" y="7"/>
                    </a:cubicBezTo>
                    <a:cubicBezTo>
                      <a:pt x="8" y="7"/>
                      <a:pt x="8" y="7"/>
                      <a:pt x="8" y="7"/>
                    </a:cubicBezTo>
                    <a:cubicBezTo>
                      <a:pt x="8" y="7"/>
                      <a:pt x="8" y="7"/>
                      <a:pt x="8" y="7"/>
                    </a:cubicBezTo>
                    <a:cubicBezTo>
                      <a:pt x="8" y="7"/>
                      <a:pt x="8" y="7"/>
                      <a:pt x="8" y="7"/>
                    </a:cubicBezTo>
                    <a:cubicBezTo>
                      <a:pt x="4" y="7"/>
                      <a:pt x="4" y="7"/>
                      <a:pt x="4" y="7"/>
                    </a:cubicBezTo>
                    <a:cubicBezTo>
                      <a:pt x="3" y="7"/>
                      <a:pt x="1" y="7"/>
                      <a:pt x="0" y="7"/>
                    </a:cubicBezTo>
                    <a:cubicBezTo>
                      <a:pt x="0" y="7"/>
                      <a:pt x="0" y="7"/>
                      <a:pt x="0" y="7"/>
                    </a:cubicBezTo>
                    <a:cubicBezTo>
                      <a:pt x="0" y="7"/>
                      <a:pt x="0" y="7"/>
                      <a:pt x="0" y="7"/>
                    </a:cubicBezTo>
                    <a:cubicBezTo>
                      <a:pt x="0" y="6"/>
                      <a:pt x="0" y="5"/>
                      <a:pt x="0" y="4"/>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3" name="Freeform 157"/>
              <p:cNvSpPr/>
              <p:nvPr/>
            </p:nvSpPr>
            <p:spPr bwMode="auto">
              <a:xfrm>
                <a:off x="2670" y="3672"/>
                <a:ext cx="81" cy="13"/>
              </a:xfrm>
              <a:custGeom>
                <a:avLst/>
                <a:gdLst>
                  <a:gd name="T0" fmla="*/ 0 w 18"/>
                  <a:gd name="T1" fmla="*/ 3 h 3"/>
                  <a:gd name="T2" fmla="*/ 0 w 18"/>
                  <a:gd name="T3" fmla="*/ 2 h 3"/>
                  <a:gd name="T4" fmla="*/ 0 w 18"/>
                  <a:gd name="T5" fmla="*/ 2 h 3"/>
                  <a:gd name="T6" fmla="*/ 4 w 18"/>
                  <a:gd name="T7" fmla="*/ 0 h 3"/>
                  <a:gd name="T8" fmla="*/ 4 w 18"/>
                  <a:gd name="T9" fmla="*/ 0 h 3"/>
                  <a:gd name="T10" fmla="*/ 5 w 18"/>
                  <a:gd name="T11" fmla="*/ 2 h 3"/>
                  <a:gd name="T12" fmla="*/ 5 w 18"/>
                  <a:gd name="T13" fmla="*/ 2 h 3"/>
                  <a:gd name="T14" fmla="*/ 8 w 18"/>
                  <a:gd name="T15" fmla="*/ 1 h 3"/>
                  <a:gd name="T16" fmla="*/ 8 w 18"/>
                  <a:gd name="T17" fmla="*/ 1 h 3"/>
                  <a:gd name="T18" fmla="*/ 8 w 18"/>
                  <a:gd name="T19" fmla="*/ 1 h 3"/>
                  <a:gd name="T20" fmla="*/ 8 w 18"/>
                  <a:gd name="T21" fmla="*/ 1 h 3"/>
                  <a:gd name="T22" fmla="*/ 8 w 18"/>
                  <a:gd name="T23" fmla="*/ 1 h 3"/>
                  <a:gd name="T24" fmla="*/ 8 w 18"/>
                  <a:gd name="T25" fmla="*/ 1 h 3"/>
                  <a:gd name="T26" fmla="*/ 9 w 18"/>
                  <a:gd name="T27" fmla="*/ 1 h 3"/>
                  <a:gd name="T28" fmla="*/ 9 w 18"/>
                  <a:gd name="T29" fmla="*/ 1 h 3"/>
                  <a:gd name="T30" fmla="*/ 12 w 18"/>
                  <a:gd name="T31" fmla="*/ 1 h 3"/>
                  <a:gd name="T32" fmla="*/ 12 w 18"/>
                  <a:gd name="T33" fmla="*/ 1 h 3"/>
                  <a:gd name="T34" fmla="*/ 17 w 18"/>
                  <a:gd name="T35" fmla="*/ 1 h 3"/>
                  <a:gd name="T36" fmla="*/ 17 w 18"/>
                  <a:gd name="T37" fmla="*/ 1 h 3"/>
                  <a:gd name="T38" fmla="*/ 18 w 18"/>
                  <a:gd name="T39" fmla="*/ 2 h 3"/>
                  <a:gd name="T40" fmla="*/ 18 w 18"/>
                  <a:gd name="T41" fmla="*/ 2 h 3"/>
                  <a:gd name="T42" fmla="*/ 18 w 18"/>
                  <a:gd name="T43" fmla="*/ 2 h 3"/>
                  <a:gd name="T44" fmla="*/ 18 w 18"/>
                  <a:gd name="T45" fmla="*/ 2 h 3"/>
                  <a:gd name="T46" fmla="*/ 17 w 18"/>
                  <a:gd name="T47" fmla="*/ 2 h 3"/>
                  <a:gd name="T48" fmla="*/ 17 w 18"/>
                  <a:gd name="T49" fmla="*/ 2 h 3"/>
                  <a:gd name="T50" fmla="*/ 17 w 18"/>
                  <a:gd name="T51" fmla="*/ 2 h 3"/>
                  <a:gd name="T52" fmla="*/ 17 w 18"/>
                  <a:gd name="T53" fmla="*/ 2 h 3"/>
                  <a:gd name="T54" fmla="*/ 17 w 18"/>
                  <a:gd name="T55" fmla="*/ 2 h 3"/>
                  <a:gd name="T56" fmla="*/ 17 w 18"/>
                  <a:gd name="T57" fmla="*/ 2 h 3"/>
                  <a:gd name="T58" fmla="*/ 16 w 18"/>
                  <a:gd name="T59" fmla="*/ 2 h 3"/>
                  <a:gd name="T60" fmla="*/ 16 w 18"/>
                  <a:gd name="T61" fmla="*/ 2 h 3"/>
                  <a:gd name="T62" fmla="*/ 13 w 18"/>
                  <a:gd name="T63" fmla="*/ 2 h 3"/>
                  <a:gd name="T64" fmla="*/ 13 w 18"/>
                  <a:gd name="T65" fmla="*/ 2 h 3"/>
                  <a:gd name="T66" fmla="*/ 8 w 18"/>
                  <a:gd name="T67" fmla="*/ 2 h 3"/>
                  <a:gd name="T68" fmla="*/ 8 w 18"/>
                  <a:gd name="T69" fmla="*/ 2 h 3"/>
                  <a:gd name="T70" fmla="*/ 5 w 18"/>
                  <a:gd name="T71" fmla="*/ 3 h 3"/>
                  <a:gd name="T72" fmla="*/ 5 w 18"/>
                  <a:gd name="T73" fmla="*/ 3 h 3"/>
                  <a:gd name="T74" fmla="*/ 5 w 18"/>
                  <a:gd name="T75" fmla="*/ 3 h 3"/>
                  <a:gd name="T76" fmla="*/ 5 w 18"/>
                  <a:gd name="T77" fmla="*/ 3 h 3"/>
                  <a:gd name="T78" fmla="*/ 5 w 18"/>
                  <a:gd name="T79" fmla="*/ 3 h 3"/>
                  <a:gd name="T80" fmla="*/ 5 w 18"/>
                  <a:gd name="T81" fmla="*/ 3 h 3"/>
                  <a:gd name="T82" fmla="*/ 4 w 18"/>
                  <a:gd name="T83" fmla="*/ 2 h 3"/>
                  <a:gd name="T84" fmla="*/ 4 w 18"/>
                  <a:gd name="T85" fmla="*/ 2 h 3"/>
                  <a:gd name="T86" fmla="*/ 4 w 18"/>
                  <a:gd name="T87" fmla="*/ 2 h 3"/>
                  <a:gd name="T88" fmla="*/ 4 w 18"/>
                  <a:gd name="T89" fmla="*/ 2 h 3"/>
                  <a:gd name="T90" fmla="*/ 4 w 18"/>
                  <a:gd name="T91" fmla="*/ 1 h 3"/>
                  <a:gd name="T92" fmla="*/ 4 w 18"/>
                  <a:gd name="T93" fmla="*/ 1 h 3"/>
                  <a:gd name="T94" fmla="*/ 1 w 18"/>
                  <a:gd name="T95" fmla="*/ 3 h 3"/>
                  <a:gd name="T96" fmla="*/ 1 w 18"/>
                  <a:gd name="T97" fmla="*/ 3 h 3"/>
                  <a:gd name="T98" fmla="*/ 1 w 18"/>
                  <a:gd name="T99" fmla="*/ 3 h 3"/>
                  <a:gd name="T100" fmla="*/ 1 w 18"/>
                  <a:gd name="T101" fmla="*/ 3 h 3"/>
                  <a:gd name="T102" fmla="*/ 1 w 18"/>
                  <a:gd name="T103" fmla="*/ 3 h 3"/>
                  <a:gd name="T104" fmla="*/ 0 w 18"/>
                  <a:gd name="T10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 h="3">
                    <a:moveTo>
                      <a:pt x="0" y="3"/>
                    </a:moveTo>
                    <a:cubicBezTo>
                      <a:pt x="0" y="2"/>
                      <a:pt x="0" y="2"/>
                      <a:pt x="0" y="2"/>
                    </a:cubicBezTo>
                    <a:cubicBezTo>
                      <a:pt x="0" y="2"/>
                      <a:pt x="0" y="2"/>
                      <a:pt x="0" y="2"/>
                    </a:cubicBezTo>
                    <a:cubicBezTo>
                      <a:pt x="1" y="2"/>
                      <a:pt x="3" y="0"/>
                      <a:pt x="4" y="0"/>
                    </a:cubicBezTo>
                    <a:cubicBezTo>
                      <a:pt x="4" y="0"/>
                      <a:pt x="4" y="0"/>
                      <a:pt x="4" y="0"/>
                    </a:cubicBezTo>
                    <a:cubicBezTo>
                      <a:pt x="5" y="0"/>
                      <a:pt x="5" y="1"/>
                      <a:pt x="5" y="2"/>
                    </a:cubicBezTo>
                    <a:cubicBezTo>
                      <a:pt x="5" y="2"/>
                      <a:pt x="5" y="2"/>
                      <a:pt x="5" y="2"/>
                    </a:cubicBezTo>
                    <a:cubicBezTo>
                      <a:pt x="6" y="2"/>
                      <a:pt x="7"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9" y="1"/>
                      <a:pt x="9" y="1"/>
                    </a:cubicBezTo>
                    <a:cubicBezTo>
                      <a:pt x="9" y="1"/>
                      <a:pt x="9" y="1"/>
                      <a:pt x="9" y="1"/>
                    </a:cubicBezTo>
                    <a:cubicBezTo>
                      <a:pt x="10" y="1"/>
                      <a:pt x="11" y="1"/>
                      <a:pt x="12" y="1"/>
                    </a:cubicBezTo>
                    <a:cubicBezTo>
                      <a:pt x="12" y="1"/>
                      <a:pt x="12" y="1"/>
                      <a:pt x="12" y="1"/>
                    </a:cubicBezTo>
                    <a:cubicBezTo>
                      <a:pt x="14" y="1"/>
                      <a:pt x="16" y="1"/>
                      <a:pt x="17" y="1"/>
                    </a:cubicBezTo>
                    <a:cubicBezTo>
                      <a:pt x="17" y="1"/>
                      <a:pt x="17" y="1"/>
                      <a:pt x="17" y="1"/>
                    </a:cubicBezTo>
                    <a:cubicBezTo>
                      <a:pt x="17" y="1"/>
                      <a:pt x="17" y="1"/>
                      <a:pt x="18" y="2"/>
                    </a:cubicBezTo>
                    <a:cubicBezTo>
                      <a:pt x="18" y="2"/>
                      <a:pt x="18" y="2"/>
                      <a:pt x="18" y="2"/>
                    </a:cubicBezTo>
                    <a:cubicBezTo>
                      <a:pt x="18" y="2"/>
                      <a:pt x="18" y="2"/>
                      <a:pt x="18" y="2"/>
                    </a:cubicBezTo>
                    <a:cubicBezTo>
                      <a:pt x="18" y="2"/>
                      <a:pt x="18" y="2"/>
                      <a:pt x="18"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4" y="2"/>
                      <a:pt x="13" y="2"/>
                    </a:cubicBezTo>
                    <a:cubicBezTo>
                      <a:pt x="13" y="2"/>
                      <a:pt x="13" y="2"/>
                      <a:pt x="13" y="2"/>
                    </a:cubicBezTo>
                    <a:cubicBezTo>
                      <a:pt x="11" y="2"/>
                      <a:pt x="9" y="2"/>
                      <a:pt x="8" y="2"/>
                    </a:cubicBezTo>
                    <a:cubicBezTo>
                      <a:pt x="8" y="2"/>
                      <a:pt x="8" y="2"/>
                      <a:pt x="8" y="2"/>
                    </a:cubicBezTo>
                    <a:cubicBezTo>
                      <a:pt x="7" y="2"/>
                      <a:pt x="6"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2"/>
                      <a:pt x="4" y="2"/>
                      <a:pt x="4" y="2"/>
                    </a:cubicBezTo>
                    <a:cubicBezTo>
                      <a:pt x="4" y="2"/>
                      <a:pt x="4" y="2"/>
                      <a:pt x="4" y="2"/>
                    </a:cubicBezTo>
                    <a:cubicBezTo>
                      <a:pt x="4" y="2"/>
                      <a:pt x="4" y="2"/>
                      <a:pt x="4" y="2"/>
                    </a:cubicBezTo>
                    <a:cubicBezTo>
                      <a:pt x="4" y="2"/>
                      <a:pt x="4" y="2"/>
                      <a:pt x="4" y="2"/>
                    </a:cubicBezTo>
                    <a:cubicBezTo>
                      <a:pt x="4" y="1"/>
                      <a:pt x="4" y="1"/>
                      <a:pt x="4" y="1"/>
                    </a:cubicBezTo>
                    <a:cubicBezTo>
                      <a:pt x="4" y="1"/>
                      <a:pt x="4" y="1"/>
                      <a:pt x="4" y="1"/>
                    </a:cubicBezTo>
                    <a:cubicBezTo>
                      <a:pt x="3" y="1"/>
                      <a:pt x="2" y="3"/>
                      <a:pt x="1" y="3"/>
                    </a:cubicBezTo>
                    <a:cubicBezTo>
                      <a:pt x="1" y="3"/>
                      <a:pt x="1" y="3"/>
                      <a:pt x="1" y="3"/>
                    </a:cubicBezTo>
                    <a:cubicBezTo>
                      <a:pt x="1" y="3"/>
                      <a:pt x="1" y="3"/>
                      <a:pt x="1" y="3"/>
                    </a:cubicBezTo>
                    <a:cubicBezTo>
                      <a:pt x="1" y="3"/>
                      <a:pt x="1" y="3"/>
                      <a:pt x="1" y="3"/>
                    </a:cubicBezTo>
                    <a:cubicBezTo>
                      <a:pt x="1" y="3"/>
                      <a:pt x="1" y="3"/>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4" name="Freeform 158"/>
              <p:cNvSpPr/>
              <p:nvPr/>
            </p:nvSpPr>
            <p:spPr bwMode="auto">
              <a:xfrm>
                <a:off x="2674" y="3604"/>
                <a:ext cx="82" cy="9"/>
              </a:xfrm>
              <a:custGeom>
                <a:avLst/>
                <a:gdLst>
                  <a:gd name="T0" fmla="*/ 3 w 18"/>
                  <a:gd name="T1" fmla="*/ 2 h 2"/>
                  <a:gd name="T2" fmla="*/ 3 w 18"/>
                  <a:gd name="T3" fmla="*/ 2 h 2"/>
                  <a:gd name="T4" fmla="*/ 2 w 18"/>
                  <a:gd name="T5" fmla="*/ 1 h 2"/>
                  <a:gd name="T6" fmla="*/ 2 w 18"/>
                  <a:gd name="T7" fmla="*/ 1 h 2"/>
                  <a:gd name="T8" fmla="*/ 0 w 18"/>
                  <a:gd name="T9" fmla="*/ 2 h 2"/>
                  <a:gd name="T10" fmla="*/ 0 w 18"/>
                  <a:gd name="T11" fmla="*/ 2 h 2"/>
                  <a:gd name="T12" fmla="*/ 0 w 18"/>
                  <a:gd name="T13" fmla="*/ 2 h 2"/>
                  <a:gd name="T14" fmla="*/ 0 w 18"/>
                  <a:gd name="T15" fmla="*/ 2 h 2"/>
                  <a:gd name="T16" fmla="*/ 0 w 18"/>
                  <a:gd name="T17" fmla="*/ 2 h 2"/>
                  <a:gd name="T18" fmla="*/ 0 w 18"/>
                  <a:gd name="T19" fmla="*/ 1 h 2"/>
                  <a:gd name="T20" fmla="*/ 0 w 18"/>
                  <a:gd name="T21" fmla="*/ 1 h 2"/>
                  <a:gd name="T22" fmla="*/ 2 w 18"/>
                  <a:gd name="T23" fmla="*/ 0 h 2"/>
                  <a:gd name="T24" fmla="*/ 2 w 18"/>
                  <a:gd name="T25" fmla="*/ 0 h 2"/>
                  <a:gd name="T26" fmla="*/ 3 w 18"/>
                  <a:gd name="T27" fmla="*/ 1 h 2"/>
                  <a:gd name="T28" fmla="*/ 3 w 18"/>
                  <a:gd name="T29" fmla="*/ 1 h 2"/>
                  <a:gd name="T30" fmla="*/ 4 w 18"/>
                  <a:gd name="T31" fmla="*/ 1 h 2"/>
                  <a:gd name="T32" fmla="*/ 4 w 18"/>
                  <a:gd name="T33" fmla="*/ 1 h 2"/>
                  <a:gd name="T34" fmla="*/ 7 w 18"/>
                  <a:gd name="T35" fmla="*/ 1 h 2"/>
                  <a:gd name="T36" fmla="*/ 7 w 18"/>
                  <a:gd name="T37" fmla="*/ 1 h 2"/>
                  <a:gd name="T38" fmla="*/ 7 w 18"/>
                  <a:gd name="T39" fmla="*/ 0 h 2"/>
                  <a:gd name="T40" fmla="*/ 7 w 18"/>
                  <a:gd name="T41" fmla="*/ 0 h 2"/>
                  <a:gd name="T42" fmla="*/ 10 w 18"/>
                  <a:gd name="T43" fmla="*/ 1 h 2"/>
                  <a:gd name="T44" fmla="*/ 10 w 18"/>
                  <a:gd name="T45" fmla="*/ 1 h 2"/>
                  <a:gd name="T46" fmla="*/ 11 w 18"/>
                  <a:gd name="T47" fmla="*/ 1 h 2"/>
                  <a:gd name="T48" fmla="*/ 11 w 18"/>
                  <a:gd name="T49" fmla="*/ 1 h 2"/>
                  <a:gd name="T50" fmla="*/ 16 w 18"/>
                  <a:gd name="T51" fmla="*/ 0 h 2"/>
                  <a:gd name="T52" fmla="*/ 16 w 18"/>
                  <a:gd name="T53" fmla="*/ 0 h 2"/>
                  <a:gd name="T54" fmla="*/ 18 w 18"/>
                  <a:gd name="T55" fmla="*/ 0 h 2"/>
                  <a:gd name="T56" fmla="*/ 18 w 18"/>
                  <a:gd name="T57" fmla="*/ 0 h 2"/>
                  <a:gd name="T58" fmla="*/ 18 w 18"/>
                  <a:gd name="T59" fmla="*/ 1 h 2"/>
                  <a:gd name="T60" fmla="*/ 18 w 18"/>
                  <a:gd name="T61" fmla="*/ 1 h 2"/>
                  <a:gd name="T62" fmla="*/ 17 w 18"/>
                  <a:gd name="T63" fmla="*/ 1 h 2"/>
                  <a:gd name="T64" fmla="*/ 17 w 18"/>
                  <a:gd name="T65" fmla="*/ 1 h 2"/>
                  <a:gd name="T66" fmla="*/ 16 w 18"/>
                  <a:gd name="T67" fmla="*/ 1 h 2"/>
                  <a:gd name="T68" fmla="*/ 16 w 18"/>
                  <a:gd name="T69" fmla="*/ 1 h 2"/>
                  <a:gd name="T70" fmla="*/ 11 w 18"/>
                  <a:gd name="T71" fmla="*/ 2 h 2"/>
                  <a:gd name="T72" fmla="*/ 11 w 18"/>
                  <a:gd name="T73" fmla="*/ 2 h 2"/>
                  <a:gd name="T74" fmla="*/ 10 w 18"/>
                  <a:gd name="T75" fmla="*/ 2 h 2"/>
                  <a:gd name="T76" fmla="*/ 10 w 18"/>
                  <a:gd name="T77" fmla="*/ 2 h 2"/>
                  <a:gd name="T78" fmla="*/ 7 w 18"/>
                  <a:gd name="T79" fmla="*/ 1 h 2"/>
                  <a:gd name="T80" fmla="*/ 7 w 18"/>
                  <a:gd name="T81" fmla="*/ 1 h 2"/>
                  <a:gd name="T82" fmla="*/ 7 w 18"/>
                  <a:gd name="T83" fmla="*/ 1 h 2"/>
                  <a:gd name="T84" fmla="*/ 7 w 18"/>
                  <a:gd name="T85" fmla="*/ 1 h 2"/>
                  <a:gd name="T86" fmla="*/ 4 w 18"/>
                  <a:gd name="T87" fmla="*/ 2 h 2"/>
                  <a:gd name="T88" fmla="*/ 4 w 18"/>
                  <a:gd name="T89" fmla="*/ 2 h 2"/>
                  <a:gd name="T90" fmla="*/ 3 w 18"/>
                  <a:gd name="T9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 h="2">
                    <a:moveTo>
                      <a:pt x="3" y="2"/>
                    </a:moveTo>
                    <a:cubicBezTo>
                      <a:pt x="3" y="2"/>
                      <a:pt x="3" y="2"/>
                      <a:pt x="3" y="2"/>
                    </a:cubicBezTo>
                    <a:cubicBezTo>
                      <a:pt x="2" y="1"/>
                      <a:pt x="2" y="1"/>
                      <a:pt x="2" y="1"/>
                    </a:cubicBezTo>
                    <a:cubicBezTo>
                      <a:pt x="2" y="1"/>
                      <a:pt x="2" y="1"/>
                      <a:pt x="2" y="1"/>
                    </a:cubicBezTo>
                    <a:cubicBezTo>
                      <a:pt x="2" y="1"/>
                      <a:pt x="1" y="2"/>
                      <a:pt x="0" y="2"/>
                    </a:cubicBezTo>
                    <a:cubicBezTo>
                      <a:pt x="0" y="2"/>
                      <a:pt x="0" y="2"/>
                      <a:pt x="0" y="2"/>
                    </a:cubicBezTo>
                    <a:cubicBezTo>
                      <a:pt x="0" y="2"/>
                      <a:pt x="0" y="2"/>
                      <a:pt x="0" y="2"/>
                    </a:cubicBezTo>
                    <a:cubicBezTo>
                      <a:pt x="0" y="2"/>
                      <a:pt x="0" y="2"/>
                      <a:pt x="0" y="2"/>
                    </a:cubicBezTo>
                    <a:cubicBezTo>
                      <a:pt x="0" y="2"/>
                      <a:pt x="0" y="2"/>
                      <a:pt x="0" y="2"/>
                    </a:cubicBezTo>
                    <a:cubicBezTo>
                      <a:pt x="0" y="2"/>
                      <a:pt x="0" y="1"/>
                      <a:pt x="0" y="1"/>
                    </a:cubicBezTo>
                    <a:cubicBezTo>
                      <a:pt x="0" y="1"/>
                      <a:pt x="0" y="1"/>
                      <a:pt x="0" y="1"/>
                    </a:cubicBezTo>
                    <a:cubicBezTo>
                      <a:pt x="1" y="1"/>
                      <a:pt x="1" y="0"/>
                      <a:pt x="2" y="0"/>
                    </a:cubicBezTo>
                    <a:cubicBezTo>
                      <a:pt x="2" y="0"/>
                      <a:pt x="2" y="0"/>
                      <a:pt x="2" y="0"/>
                    </a:cubicBezTo>
                    <a:cubicBezTo>
                      <a:pt x="3" y="0"/>
                      <a:pt x="3" y="1"/>
                      <a:pt x="3" y="1"/>
                    </a:cubicBezTo>
                    <a:cubicBezTo>
                      <a:pt x="3" y="1"/>
                      <a:pt x="3" y="1"/>
                      <a:pt x="3" y="1"/>
                    </a:cubicBezTo>
                    <a:cubicBezTo>
                      <a:pt x="4" y="1"/>
                      <a:pt x="4" y="1"/>
                      <a:pt x="4" y="1"/>
                    </a:cubicBezTo>
                    <a:cubicBezTo>
                      <a:pt x="4" y="1"/>
                      <a:pt x="4" y="1"/>
                      <a:pt x="4" y="1"/>
                    </a:cubicBezTo>
                    <a:cubicBezTo>
                      <a:pt x="5" y="1"/>
                      <a:pt x="5" y="1"/>
                      <a:pt x="7" y="1"/>
                    </a:cubicBezTo>
                    <a:cubicBezTo>
                      <a:pt x="7" y="1"/>
                      <a:pt x="7" y="1"/>
                      <a:pt x="7" y="1"/>
                    </a:cubicBezTo>
                    <a:cubicBezTo>
                      <a:pt x="7" y="0"/>
                      <a:pt x="7" y="0"/>
                      <a:pt x="7" y="0"/>
                    </a:cubicBezTo>
                    <a:cubicBezTo>
                      <a:pt x="7" y="0"/>
                      <a:pt x="7" y="0"/>
                      <a:pt x="7" y="0"/>
                    </a:cubicBezTo>
                    <a:cubicBezTo>
                      <a:pt x="9" y="0"/>
                      <a:pt x="9" y="1"/>
                      <a:pt x="10" y="1"/>
                    </a:cubicBezTo>
                    <a:cubicBezTo>
                      <a:pt x="10" y="1"/>
                      <a:pt x="10" y="1"/>
                      <a:pt x="10" y="1"/>
                    </a:cubicBezTo>
                    <a:cubicBezTo>
                      <a:pt x="11" y="1"/>
                      <a:pt x="11" y="1"/>
                      <a:pt x="11" y="1"/>
                    </a:cubicBezTo>
                    <a:cubicBezTo>
                      <a:pt x="11" y="1"/>
                      <a:pt x="11" y="1"/>
                      <a:pt x="11" y="1"/>
                    </a:cubicBezTo>
                    <a:cubicBezTo>
                      <a:pt x="12" y="1"/>
                      <a:pt x="14" y="0"/>
                      <a:pt x="16" y="0"/>
                    </a:cubicBezTo>
                    <a:cubicBezTo>
                      <a:pt x="16" y="0"/>
                      <a:pt x="16" y="0"/>
                      <a:pt x="16" y="0"/>
                    </a:cubicBezTo>
                    <a:cubicBezTo>
                      <a:pt x="17" y="0"/>
                      <a:pt x="17" y="0"/>
                      <a:pt x="18" y="0"/>
                    </a:cubicBezTo>
                    <a:cubicBezTo>
                      <a:pt x="18" y="0"/>
                      <a:pt x="18" y="0"/>
                      <a:pt x="18" y="0"/>
                    </a:cubicBezTo>
                    <a:cubicBezTo>
                      <a:pt x="18" y="0"/>
                      <a:pt x="18" y="1"/>
                      <a:pt x="18" y="1"/>
                    </a:cubicBezTo>
                    <a:cubicBezTo>
                      <a:pt x="18" y="1"/>
                      <a:pt x="18" y="1"/>
                      <a:pt x="18" y="1"/>
                    </a:cubicBezTo>
                    <a:cubicBezTo>
                      <a:pt x="18" y="1"/>
                      <a:pt x="17" y="1"/>
                      <a:pt x="17" y="1"/>
                    </a:cubicBezTo>
                    <a:cubicBezTo>
                      <a:pt x="17" y="1"/>
                      <a:pt x="17" y="1"/>
                      <a:pt x="17" y="1"/>
                    </a:cubicBezTo>
                    <a:cubicBezTo>
                      <a:pt x="17" y="1"/>
                      <a:pt x="16" y="1"/>
                      <a:pt x="16" y="1"/>
                    </a:cubicBezTo>
                    <a:cubicBezTo>
                      <a:pt x="16" y="1"/>
                      <a:pt x="16" y="1"/>
                      <a:pt x="16" y="1"/>
                    </a:cubicBezTo>
                    <a:cubicBezTo>
                      <a:pt x="15" y="1"/>
                      <a:pt x="13" y="2"/>
                      <a:pt x="11" y="2"/>
                    </a:cubicBezTo>
                    <a:cubicBezTo>
                      <a:pt x="11" y="2"/>
                      <a:pt x="11" y="2"/>
                      <a:pt x="11" y="2"/>
                    </a:cubicBezTo>
                    <a:cubicBezTo>
                      <a:pt x="11" y="2"/>
                      <a:pt x="10" y="2"/>
                      <a:pt x="10" y="2"/>
                    </a:cubicBezTo>
                    <a:cubicBezTo>
                      <a:pt x="10" y="2"/>
                      <a:pt x="10" y="2"/>
                      <a:pt x="10" y="2"/>
                    </a:cubicBezTo>
                    <a:cubicBezTo>
                      <a:pt x="9" y="2"/>
                      <a:pt x="8" y="1"/>
                      <a:pt x="7" y="1"/>
                    </a:cubicBezTo>
                    <a:cubicBezTo>
                      <a:pt x="7" y="1"/>
                      <a:pt x="7" y="1"/>
                      <a:pt x="7" y="1"/>
                    </a:cubicBezTo>
                    <a:cubicBezTo>
                      <a:pt x="7" y="1"/>
                      <a:pt x="7" y="1"/>
                      <a:pt x="7" y="1"/>
                    </a:cubicBezTo>
                    <a:cubicBezTo>
                      <a:pt x="7" y="1"/>
                      <a:pt x="7" y="1"/>
                      <a:pt x="7" y="1"/>
                    </a:cubicBezTo>
                    <a:cubicBezTo>
                      <a:pt x="6" y="1"/>
                      <a:pt x="5" y="2"/>
                      <a:pt x="4" y="2"/>
                    </a:cubicBezTo>
                    <a:cubicBezTo>
                      <a:pt x="4" y="2"/>
                      <a:pt x="4" y="2"/>
                      <a:pt x="4"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5" name="Freeform 159"/>
              <p:cNvSpPr/>
              <p:nvPr/>
            </p:nvSpPr>
            <p:spPr bwMode="auto">
              <a:xfrm>
                <a:off x="2679" y="3622"/>
                <a:ext cx="58" cy="9"/>
              </a:xfrm>
              <a:custGeom>
                <a:avLst/>
                <a:gdLst>
                  <a:gd name="T0" fmla="*/ 0 w 13"/>
                  <a:gd name="T1" fmla="*/ 1 h 2"/>
                  <a:gd name="T2" fmla="*/ 1 w 13"/>
                  <a:gd name="T3" fmla="*/ 1 h 2"/>
                  <a:gd name="T4" fmla="*/ 1 w 13"/>
                  <a:gd name="T5" fmla="*/ 1 h 2"/>
                  <a:gd name="T6" fmla="*/ 12 w 13"/>
                  <a:gd name="T7" fmla="*/ 0 h 2"/>
                  <a:gd name="T8" fmla="*/ 12 w 13"/>
                  <a:gd name="T9" fmla="*/ 0 h 2"/>
                  <a:gd name="T10" fmla="*/ 13 w 13"/>
                  <a:gd name="T11" fmla="*/ 1 h 2"/>
                  <a:gd name="T12" fmla="*/ 13 w 13"/>
                  <a:gd name="T13" fmla="*/ 1 h 2"/>
                  <a:gd name="T14" fmla="*/ 12 w 13"/>
                  <a:gd name="T15" fmla="*/ 1 h 2"/>
                  <a:gd name="T16" fmla="*/ 12 w 13"/>
                  <a:gd name="T17" fmla="*/ 1 h 2"/>
                  <a:gd name="T18" fmla="*/ 1 w 13"/>
                  <a:gd name="T19" fmla="*/ 2 h 2"/>
                  <a:gd name="T20" fmla="*/ 1 w 13"/>
                  <a:gd name="T21" fmla="*/ 2 h 2"/>
                  <a:gd name="T22" fmla="*/ 1 w 13"/>
                  <a:gd name="T23" fmla="*/ 2 h 2"/>
                  <a:gd name="T24" fmla="*/ 1 w 13"/>
                  <a:gd name="T25" fmla="*/ 2 h 2"/>
                  <a:gd name="T26" fmla="*/ 1 w 13"/>
                  <a:gd name="T27" fmla="*/ 2 h 2"/>
                  <a:gd name="T28" fmla="*/ 0 w 1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0" y="1"/>
                    </a:moveTo>
                    <a:cubicBezTo>
                      <a:pt x="0" y="1"/>
                      <a:pt x="0" y="1"/>
                      <a:pt x="1" y="1"/>
                    </a:cubicBezTo>
                    <a:cubicBezTo>
                      <a:pt x="1" y="1"/>
                      <a:pt x="1" y="1"/>
                      <a:pt x="1" y="1"/>
                    </a:cubicBezTo>
                    <a:cubicBezTo>
                      <a:pt x="5" y="0"/>
                      <a:pt x="8" y="0"/>
                      <a:pt x="12" y="0"/>
                    </a:cubicBezTo>
                    <a:cubicBezTo>
                      <a:pt x="12" y="0"/>
                      <a:pt x="12" y="0"/>
                      <a:pt x="12" y="0"/>
                    </a:cubicBezTo>
                    <a:cubicBezTo>
                      <a:pt x="12" y="0"/>
                      <a:pt x="13" y="1"/>
                      <a:pt x="13" y="1"/>
                    </a:cubicBezTo>
                    <a:cubicBezTo>
                      <a:pt x="13" y="1"/>
                      <a:pt x="13" y="1"/>
                      <a:pt x="13" y="1"/>
                    </a:cubicBezTo>
                    <a:cubicBezTo>
                      <a:pt x="13" y="1"/>
                      <a:pt x="12" y="1"/>
                      <a:pt x="12" y="1"/>
                    </a:cubicBezTo>
                    <a:cubicBezTo>
                      <a:pt x="12" y="1"/>
                      <a:pt x="12" y="1"/>
                      <a:pt x="12" y="1"/>
                    </a:cubicBezTo>
                    <a:cubicBezTo>
                      <a:pt x="8" y="1"/>
                      <a:pt x="5" y="1"/>
                      <a:pt x="1" y="2"/>
                    </a:cubicBezTo>
                    <a:cubicBezTo>
                      <a:pt x="1" y="2"/>
                      <a:pt x="1" y="2"/>
                      <a:pt x="1" y="2"/>
                    </a:cubicBezTo>
                    <a:cubicBezTo>
                      <a:pt x="1" y="2"/>
                      <a:pt x="1" y="2"/>
                      <a:pt x="1" y="2"/>
                    </a:cubicBezTo>
                    <a:cubicBezTo>
                      <a:pt x="1" y="2"/>
                      <a:pt x="1" y="2"/>
                      <a:pt x="1" y="2"/>
                    </a:cubicBezTo>
                    <a:cubicBezTo>
                      <a:pt x="1" y="2"/>
                      <a:pt x="1" y="2"/>
                      <a:pt x="1"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6" name="Freeform 160"/>
              <p:cNvSpPr/>
              <p:nvPr/>
            </p:nvSpPr>
            <p:spPr bwMode="auto">
              <a:xfrm>
                <a:off x="2679" y="3559"/>
                <a:ext cx="63" cy="9"/>
              </a:xfrm>
              <a:custGeom>
                <a:avLst/>
                <a:gdLst>
                  <a:gd name="T0" fmla="*/ 4 w 14"/>
                  <a:gd name="T1" fmla="*/ 1 h 2"/>
                  <a:gd name="T2" fmla="*/ 4 w 14"/>
                  <a:gd name="T3" fmla="*/ 1 h 2"/>
                  <a:gd name="T4" fmla="*/ 4 w 14"/>
                  <a:gd name="T5" fmla="*/ 1 h 2"/>
                  <a:gd name="T6" fmla="*/ 0 w 14"/>
                  <a:gd name="T7" fmla="*/ 1 h 2"/>
                  <a:gd name="T8" fmla="*/ 0 w 14"/>
                  <a:gd name="T9" fmla="*/ 1 h 2"/>
                  <a:gd name="T10" fmla="*/ 0 w 14"/>
                  <a:gd name="T11" fmla="*/ 1 h 2"/>
                  <a:gd name="T12" fmla="*/ 0 w 14"/>
                  <a:gd name="T13" fmla="*/ 1 h 2"/>
                  <a:gd name="T14" fmla="*/ 0 w 14"/>
                  <a:gd name="T15" fmla="*/ 1 h 2"/>
                  <a:gd name="T16" fmla="*/ 0 w 14"/>
                  <a:gd name="T17" fmla="*/ 0 h 2"/>
                  <a:gd name="T18" fmla="*/ 0 w 14"/>
                  <a:gd name="T19" fmla="*/ 0 h 2"/>
                  <a:gd name="T20" fmla="*/ 4 w 14"/>
                  <a:gd name="T21" fmla="*/ 0 h 2"/>
                  <a:gd name="T22" fmla="*/ 4 w 14"/>
                  <a:gd name="T23" fmla="*/ 0 h 2"/>
                  <a:gd name="T24" fmla="*/ 5 w 14"/>
                  <a:gd name="T25" fmla="*/ 0 h 2"/>
                  <a:gd name="T26" fmla="*/ 5 w 14"/>
                  <a:gd name="T27" fmla="*/ 0 h 2"/>
                  <a:gd name="T28" fmla="*/ 8 w 14"/>
                  <a:gd name="T29" fmla="*/ 1 h 2"/>
                  <a:gd name="T30" fmla="*/ 8 w 14"/>
                  <a:gd name="T31" fmla="*/ 1 h 2"/>
                  <a:gd name="T32" fmla="*/ 8 w 14"/>
                  <a:gd name="T33" fmla="*/ 1 h 2"/>
                  <a:gd name="T34" fmla="*/ 8 w 14"/>
                  <a:gd name="T35" fmla="*/ 1 h 2"/>
                  <a:gd name="T36" fmla="*/ 8 w 14"/>
                  <a:gd name="T37" fmla="*/ 1 h 2"/>
                  <a:gd name="T38" fmla="*/ 8 w 14"/>
                  <a:gd name="T39" fmla="*/ 1 h 2"/>
                  <a:gd name="T40" fmla="*/ 11 w 14"/>
                  <a:gd name="T41" fmla="*/ 0 h 2"/>
                  <a:gd name="T42" fmla="*/ 11 w 14"/>
                  <a:gd name="T43" fmla="*/ 0 h 2"/>
                  <a:gd name="T44" fmla="*/ 12 w 14"/>
                  <a:gd name="T45" fmla="*/ 0 h 2"/>
                  <a:gd name="T46" fmla="*/ 12 w 14"/>
                  <a:gd name="T47" fmla="*/ 0 h 2"/>
                  <a:gd name="T48" fmla="*/ 13 w 14"/>
                  <a:gd name="T49" fmla="*/ 0 h 2"/>
                  <a:gd name="T50" fmla="*/ 13 w 14"/>
                  <a:gd name="T51" fmla="*/ 0 h 2"/>
                  <a:gd name="T52" fmla="*/ 14 w 14"/>
                  <a:gd name="T53" fmla="*/ 0 h 2"/>
                  <a:gd name="T54" fmla="*/ 14 w 14"/>
                  <a:gd name="T55" fmla="*/ 0 h 2"/>
                  <a:gd name="T56" fmla="*/ 14 w 14"/>
                  <a:gd name="T57" fmla="*/ 0 h 2"/>
                  <a:gd name="T58" fmla="*/ 14 w 14"/>
                  <a:gd name="T59" fmla="*/ 0 h 2"/>
                  <a:gd name="T60" fmla="*/ 14 w 14"/>
                  <a:gd name="T61" fmla="*/ 1 h 2"/>
                  <a:gd name="T62" fmla="*/ 14 w 14"/>
                  <a:gd name="T63" fmla="*/ 1 h 2"/>
                  <a:gd name="T64" fmla="*/ 14 w 14"/>
                  <a:gd name="T65" fmla="*/ 1 h 2"/>
                  <a:gd name="T66" fmla="*/ 14 w 14"/>
                  <a:gd name="T67" fmla="*/ 1 h 2"/>
                  <a:gd name="T68" fmla="*/ 14 w 14"/>
                  <a:gd name="T69" fmla="*/ 1 h 2"/>
                  <a:gd name="T70" fmla="*/ 14 w 14"/>
                  <a:gd name="T71" fmla="*/ 1 h 2"/>
                  <a:gd name="T72" fmla="*/ 14 w 14"/>
                  <a:gd name="T73" fmla="*/ 1 h 2"/>
                  <a:gd name="T74" fmla="*/ 14 w 14"/>
                  <a:gd name="T75" fmla="*/ 1 h 2"/>
                  <a:gd name="T76" fmla="*/ 13 w 14"/>
                  <a:gd name="T77" fmla="*/ 1 h 2"/>
                  <a:gd name="T78" fmla="*/ 13 w 14"/>
                  <a:gd name="T79" fmla="*/ 1 h 2"/>
                  <a:gd name="T80" fmla="*/ 12 w 14"/>
                  <a:gd name="T81" fmla="*/ 1 h 2"/>
                  <a:gd name="T82" fmla="*/ 12 w 14"/>
                  <a:gd name="T83" fmla="*/ 1 h 2"/>
                  <a:gd name="T84" fmla="*/ 11 w 14"/>
                  <a:gd name="T85" fmla="*/ 1 h 2"/>
                  <a:gd name="T86" fmla="*/ 11 w 14"/>
                  <a:gd name="T87" fmla="*/ 1 h 2"/>
                  <a:gd name="T88" fmla="*/ 8 w 14"/>
                  <a:gd name="T89" fmla="*/ 2 h 2"/>
                  <a:gd name="T90" fmla="*/ 8 w 14"/>
                  <a:gd name="T91" fmla="*/ 2 h 2"/>
                  <a:gd name="T92" fmla="*/ 8 w 14"/>
                  <a:gd name="T93" fmla="*/ 2 h 2"/>
                  <a:gd name="T94" fmla="*/ 4 w 14"/>
                  <a:gd name="T9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 h="2">
                    <a:moveTo>
                      <a:pt x="4" y="1"/>
                    </a:moveTo>
                    <a:cubicBezTo>
                      <a:pt x="4" y="1"/>
                      <a:pt x="4" y="1"/>
                      <a:pt x="4" y="1"/>
                    </a:cubicBezTo>
                    <a:cubicBezTo>
                      <a:pt x="4" y="1"/>
                      <a:pt x="4" y="1"/>
                      <a:pt x="4" y="1"/>
                    </a:cubicBezTo>
                    <a:cubicBezTo>
                      <a:pt x="3" y="1"/>
                      <a:pt x="2"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1" y="0"/>
                      <a:pt x="3" y="0"/>
                      <a:pt x="4" y="0"/>
                    </a:cubicBezTo>
                    <a:cubicBezTo>
                      <a:pt x="4" y="0"/>
                      <a:pt x="4" y="0"/>
                      <a:pt x="4" y="0"/>
                    </a:cubicBezTo>
                    <a:cubicBezTo>
                      <a:pt x="4" y="0"/>
                      <a:pt x="4" y="0"/>
                      <a:pt x="5" y="0"/>
                    </a:cubicBezTo>
                    <a:cubicBezTo>
                      <a:pt x="5" y="0"/>
                      <a:pt x="5" y="0"/>
                      <a:pt x="5" y="0"/>
                    </a:cubicBezTo>
                    <a:cubicBezTo>
                      <a:pt x="6" y="0"/>
                      <a:pt x="7"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9" y="1"/>
                      <a:pt x="10" y="0"/>
                      <a:pt x="11" y="0"/>
                    </a:cubicBezTo>
                    <a:cubicBezTo>
                      <a:pt x="11" y="0"/>
                      <a:pt x="11" y="0"/>
                      <a:pt x="11"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0"/>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3" y="1"/>
                    </a:cubicBezTo>
                    <a:cubicBezTo>
                      <a:pt x="13" y="1"/>
                      <a:pt x="13" y="1"/>
                      <a:pt x="13" y="1"/>
                    </a:cubicBezTo>
                    <a:cubicBezTo>
                      <a:pt x="13" y="1"/>
                      <a:pt x="13" y="1"/>
                      <a:pt x="12" y="1"/>
                    </a:cubicBezTo>
                    <a:cubicBezTo>
                      <a:pt x="12" y="1"/>
                      <a:pt x="12" y="1"/>
                      <a:pt x="12" y="1"/>
                    </a:cubicBezTo>
                    <a:cubicBezTo>
                      <a:pt x="12" y="1"/>
                      <a:pt x="12" y="1"/>
                      <a:pt x="11" y="1"/>
                    </a:cubicBezTo>
                    <a:cubicBezTo>
                      <a:pt x="11" y="1"/>
                      <a:pt x="11" y="1"/>
                      <a:pt x="11" y="1"/>
                    </a:cubicBezTo>
                    <a:cubicBezTo>
                      <a:pt x="10" y="1"/>
                      <a:pt x="9" y="2"/>
                      <a:pt x="8" y="2"/>
                    </a:cubicBezTo>
                    <a:cubicBezTo>
                      <a:pt x="8" y="2"/>
                      <a:pt x="8" y="2"/>
                      <a:pt x="8" y="2"/>
                    </a:cubicBezTo>
                    <a:cubicBezTo>
                      <a:pt x="8" y="2"/>
                      <a:pt x="8" y="2"/>
                      <a:pt x="8" y="2"/>
                    </a:cubicBezTo>
                    <a:cubicBezTo>
                      <a:pt x="6" y="2"/>
                      <a:pt x="6"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7" name="Freeform 161"/>
              <p:cNvSpPr/>
              <p:nvPr/>
            </p:nvSpPr>
            <p:spPr bwMode="auto">
              <a:xfrm>
                <a:off x="2688" y="3577"/>
                <a:ext cx="31" cy="4"/>
              </a:xfrm>
              <a:custGeom>
                <a:avLst/>
                <a:gdLst>
                  <a:gd name="T0" fmla="*/ 2 w 7"/>
                  <a:gd name="T1" fmla="*/ 1 h 1"/>
                  <a:gd name="T2" fmla="*/ 0 w 7"/>
                  <a:gd name="T3" fmla="*/ 1 h 1"/>
                  <a:gd name="T4" fmla="*/ 0 w 7"/>
                  <a:gd name="T5" fmla="*/ 1 h 1"/>
                  <a:gd name="T6" fmla="*/ 0 w 7"/>
                  <a:gd name="T7" fmla="*/ 1 h 1"/>
                  <a:gd name="T8" fmla="*/ 0 w 7"/>
                  <a:gd name="T9" fmla="*/ 0 h 1"/>
                  <a:gd name="T10" fmla="*/ 0 w 7"/>
                  <a:gd name="T11" fmla="*/ 0 h 1"/>
                  <a:gd name="T12" fmla="*/ 0 w 7"/>
                  <a:gd name="T13" fmla="*/ 0 h 1"/>
                  <a:gd name="T14" fmla="*/ 0 w 7"/>
                  <a:gd name="T15" fmla="*/ 0 h 1"/>
                  <a:gd name="T16" fmla="*/ 2 w 7"/>
                  <a:gd name="T17" fmla="*/ 0 h 1"/>
                  <a:gd name="T18" fmla="*/ 2 w 7"/>
                  <a:gd name="T19" fmla="*/ 0 h 1"/>
                  <a:gd name="T20" fmla="*/ 5 w 7"/>
                  <a:gd name="T21" fmla="*/ 0 h 1"/>
                  <a:gd name="T22" fmla="*/ 5 w 7"/>
                  <a:gd name="T23" fmla="*/ 0 h 1"/>
                  <a:gd name="T24" fmla="*/ 6 w 7"/>
                  <a:gd name="T25" fmla="*/ 0 h 1"/>
                  <a:gd name="T26" fmla="*/ 6 w 7"/>
                  <a:gd name="T27" fmla="*/ 0 h 1"/>
                  <a:gd name="T28" fmla="*/ 6 w 7"/>
                  <a:gd name="T29" fmla="*/ 0 h 1"/>
                  <a:gd name="T30" fmla="*/ 6 w 7"/>
                  <a:gd name="T31" fmla="*/ 0 h 1"/>
                  <a:gd name="T32" fmla="*/ 6 w 7"/>
                  <a:gd name="T33" fmla="*/ 0 h 1"/>
                  <a:gd name="T34" fmla="*/ 6 w 7"/>
                  <a:gd name="T35" fmla="*/ 0 h 1"/>
                  <a:gd name="T36" fmla="*/ 5 w 7"/>
                  <a:gd name="T37" fmla="*/ 1 h 1"/>
                  <a:gd name="T38" fmla="*/ 5 w 7"/>
                  <a:gd name="T39" fmla="*/ 1 h 1"/>
                  <a:gd name="T40" fmla="*/ 2 w 7"/>
                  <a:gd name="T4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
                    <a:moveTo>
                      <a:pt x="2" y="1"/>
                    </a:moveTo>
                    <a:cubicBezTo>
                      <a:pt x="1" y="1"/>
                      <a:pt x="1" y="1"/>
                      <a:pt x="0" y="1"/>
                    </a:cubicBez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3" y="0"/>
                      <a:pt x="4" y="0"/>
                      <a:pt x="5" y="0"/>
                    </a:cubicBezTo>
                    <a:cubicBezTo>
                      <a:pt x="5" y="0"/>
                      <a:pt x="5" y="0"/>
                      <a:pt x="5" y="0"/>
                    </a:cubicBezTo>
                    <a:cubicBezTo>
                      <a:pt x="5" y="0"/>
                      <a:pt x="6" y="0"/>
                      <a:pt x="6" y="0"/>
                    </a:cubicBezTo>
                    <a:cubicBezTo>
                      <a:pt x="6" y="0"/>
                      <a:pt x="6" y="0"/>
                      <a:pt x="6" y="0"/>
                    </a:cubicBezTo>
                    <a:cubicBezTo>
                      <a:pt x="6" y="0"/>
                      <a:pt x="6" y="0"/>
                      <a:pt x="6" y="0"/>
                    </a:cubicBezTo>
                    <a:cubicBezTo>
                      <a:pt x="6" y="0"/>
                      <a:pt x="6" y="0"/>
                      <a:pt x="6" y="0"/>
                    </a:cubicBezTo>
                    <a:cubicBezTo>
                      <a:pt x="7" y="0"/>
                      <a:pt x="7" y="0"/>
                      <a:pt x="6" y="0"/>
                    </a:cubicBezTo>
                    <a:cubicBezTo>
                      <a:pt x="6" y="0"/>
                      <a:pt x="6" y="0"/>
                      <a:pt x="6" y="0"/>
                    </a:cubicBezTo>
                    <a:cubicBezTo>
                      <a:pt x="6" y="1"/>
                      <a:pt x="5" y="1"/>
                      <a:pt x="5" y="1"/>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8" name="Freeform 162"/>
              <p:cNvSpPr/>
              <p:nvPr/>
            </p:nvSpPr>
            <p:spPr bwMode="auto">
              <a:xfrm>
                <a:off x="2792" y="3482"/>
                <a:ext cx="13" cy="63"/>
              </a:xfrm>
              <a:custGeom>
                <a:avLst/>
                <a:gdLst>
                  <a:gd name="T0" fmla="*/ 0 w 3"/>
                  <a:gd name="T1" fmla="*/ 0 h 14"/>
                  <a:gd name="T2" fmla="*/ 1 w 3"/>
                  <a:gd name="T3" fmla="*/ 0 h 14"/>
                  <a:gd name="T4" fmla="*/ 2 w 3"/>
                  <a:gd name="T5" fmla="*/ 1 h 14"/>
                  <a:gd name="T6" fmla="*/ 2 w 3"/>
                  <a:gd name="T7" fmla="*/ 2 h 14"/>
                  <a:gd name="T8" fmla="*/ 3 w 3"/>
                  <a:gd name="T9" fmla="*/ 7 h 14"/>
                  <a:gd name="T10" fmla="*/ 3 w 3"/>
                  <a:gd name="T11" fmla="*/ 12 h 14"/>
                  <a:gd name="T12" fmla="*/ 3 w 3"/>
                  <a:gd name="T13" fmla="*/ 14 h 14"/>
                  <a:gd name="T14" fmla="*/ 2 w 3"/>
                  <a:gd name="T15" fmla="*/ 12 h 14"/>
                  <a:gd name="T16" fmla="*/ 1 w 3"/>
                  <a:gd name="T17" fmla="*/ 7 h 14"/>
                  <a:gd name="T18" fmla="*/ 1 w 3"/>
                  <a:gd name="T19" fmla="*/ 4 h 14"/>
                  <a:gd name="T20" fmla="*/ 1 w 3"/>
                  <a:gd name="T21" fmla="*/ 2 h 14"/>
                  <a:gd name="T22" fmla="*/ 1 w 3"/>
                  <a:gd name="T23" fmla="*/ 1 h 14"/>
                  <a:gd name="T24" fmla="*/ 1 w 3"/>
                  <a:gd name="T25" fmla="*/ 1 h 14"/>
                  <a:gd name="T26" fmla="*/ 0 w 3"/>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4">
                    <a:moveTo>
                      <a:pt x="0" y="0"/>
                    </a:moveTo>
                    <a:cubicBezTo>
                      <a:pt x="0" y="0"/>
                      <a:pt x="1" y="0"/>
                      <a:pt x="1" y="0"/>
                    </a:cubicBezTo>
                    <a:cubicBezTo>
                      <a:pt x="1" y="0"/>
                      <a:pt x="1" y="0"/>
                      <a:pt x="2" y="1"/>
                    </a:cubicBezTo>
                    <a:cubicBezTo>
                      <a:pt x="2" y="1"/>
                      <a:pt x="2" y="1"/>
                      <a:pt x="2" y="2"/>
                    </a:cubicBezTo>
                    <a:cubicBezTo>
                      <a:pt x="3" y="3"/>
                      <a:pt x="3" y="5"/>
                      <a:pt x="3" y="7"/>
                    </a:cubicBezTo>
                    <a:cubicBezTo>
                      <a:pt x="3" y="9"/>
                      <a:pt x="3" y="10"/>
                      <a:pt x="3" y="12"/>
                    </a:cubicBezTo>
                    <a:cubicBezTo>
                      <a:pt x="3" y="13"/>
                      <a:pt x="3" y="14"/>
                      <a:pt x="3" y="14"/>
                    </a:cubicBezTo>
                    <a:cubicBezTo>
                      <a:pt x="3" y="14"/>
                      <a:pt x="2" y="13"/>
                      <a:pt x="2" y="12"/>
                    </a:cubicBezTo>
                    <a:cubicBezTo>
                      <a:pt x="2" y="10"/>
                      <a:pt x="1" y="9"/>
                      <a:pt x="1" y="7"/>
                    </a:cubicBezTo>
                    <a:cubicBezTo>
                      <a:pt x="1" y="6"/>
                      <a:pt x="1" y="5"/>
                      <a:pt x="1" y="4"/>
                    </a:cubicBezTo>
                    <a:cubicBezTo>
                      <a:pt x="1" y="3"/>
                      <a:pt x="2" y="2"/>
                      <a:pt x="1" y="2"/>
                    </a:cubicBezTo>
                    <a:cubicBezTo>
                      <a:pt x="1" y="2"/>
                      <a:pt x="1"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9" name="Freeform 163"/>
              <p:cNvSpPr/>
              <p:nvPr/>
            </p:nvSpPr>
            <p:spPr bwMode="auto">
              <a:xfrm>
                <a:off x="2801" y="3622"/>
                <a:ext cx="9" cy="131"/>
              </a:xfrm>
              <a:custGeom>
                <a:avLst/>
                <a:gdLst>
                  <a:gd name="T0" fmla="*/ 1 w 2"/>
                  <a:gd name="T1" fmla="*/ 0 h 29"/>
                  <a:gd name="T2" fmla="*/ 1 w 2"/>
                  <a:gd name="T3" fmla="*/ 5 h 29"/>
                  <a:gd name="T4" fmla="*/ 2 w 2"/>
                  <a:gd name="T5" fmla="*/ 15 h 29"/>
                  <a:gd name="T6" fmla="*/ 2 w 2"/>
                  <a:gd name="T7" fmla="*/ 20 h 29"/>
                  <a:gd name="T8" fmla="*/ 2 w 2"/>
                  <a:gd name="T9" fmla="*/ 25 h 29"/>
                  <a:gd name="T10" fmla="*/ 1 w 2"/>
                  <a:gd name="T11" fmla="*/ 28 h 29"/>
                  <a:gd name="T12" fmla="*/ 1 w 2"/>
                  <a:gd name="T13" fmla="*/ 29 h 29"/>
                  <a:gd name="T14" fmla="*/ 1 w 2"/>
                  <a:gd name="T15" fmla="*/ 28 h 29"/>
                  <a:gd name="T16" fmla="*/ 0 w 2"/>
                  <a:gd name="T17" fmla="*/ 25 h 29"/>
                  <a:gd name="T18" fmla="*/ 0 w 2"/>
                  <a:gd name="T19" fmla="*/ 20 h 29"/>
                  <a:gd name="T20" fmla="*/ 0 w 2"/>
                  <a:gd name="T21" fmla="*/ 15 h 29"/>
                  <a:gd name="T22" fmla="*/ 0 w 2"/>
                  <a:gd name="T23" fmla="*/ 5 h 29"/>
                  <a:gd name="T24" fmla="*/ 1 w 2"/>
                  <a:gd name="T2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29">
                    <a:moveTo>
                      <a:pt x="1" y="0"/>
                    </a:moveTo>
                    <a:cubicBezTo>
                      <a:pt x="1" y="0"/>
                      <a:pt x="1" y="2"/>
                      <a:pt x="1" y="5"/>
                    </a:cubicBezTo>
                    <a:cubicBezTo>
                      <a:pt x="2" y="8"/>
                      <a:pt x="2" y="11"/>
                      <a:pt x="2" y="15"/>
                    </a:cubicBezTo>
                    <a:cubicBezTo>
                      <a:pt x="2" y="17"/>
                      <a:pt x="2" y="18"/>
                      <a:pt x="2" y="20"/>
                    </a:cubicBezTo>
                    <a:cubicBezTo>
                      <a:pt x="2" y="22"/>
                      <a:pt x="2" y="23"/>
                      <a:pt x="2" y="25"/>
                    </a:cubicBezTo>
                    <a:cubicBezTo>
                      <a:pt x="2" y="26"/>
                      <a:pt x="1" y="27"/>
                      <a:pt x="1" y="28"/>
                    </a:cubicBezTo>
                    <a:cubicBezTo>
                      <a:pt x="1" y="29"/>
                      <a:pt x="1" y="29"/>
                      <a:pt x="1" y="29"/>
                    </a:cubicBezTo>
                    <a:cubicBezTo>
                      <a:pt x="1" y="29"/>
                      <a:pt x="1" y="29"/>
                      <a:pt x="1" y="28"/>
                    </a:cubicBezTo>
                    <a:cubicBezTo>
                      <a:pt x="1" y="27"/>
                      <a:pt x="1" y="26"/>
                      <a:pt x="0" y="25"/>
                    </a:cubicBezTo>
                    <a:cubicBezTo>
                      <a:pt x="0" y="23"/>
                      <a:pt x="0" y="22"/>
                      <a:pt x="0" y="20"/>
                    </a:cubicBezTo>
                    <a:cubicBezTo>
                      <a:pt x="0" y="18"/>
                      <a:pt x="0" y="17"/>
                      <a:pt x="0" y="15"/>
                    </a:cubicBezTo>
                    <a:cubicBezTo>
                      <a:pt x="0" y="11"/>
                      <a:pt x="0" y="8"/>
                      <a:pt x="0" y="5"/>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sp>
        <p:nvSpPr>
          <p:cNvPr id="254" name="椭圆 253"/>
          <p:cNvSpPr/>
          <p:nvPr/>
        </p:nvSpPr>
        <p:spPr>
          <a:xfrm>
            <a:off x="4441509" y="1859483"/>
            <a:ext cx="655947" cy="655709"/>
          </a:xfrm>
          <a:prstGeom prst="ellipse">
            <a:avLst/>
          </a:prstGeom>
          <a:solidFill>
            <a:schemeClr val="bg1">
              <a:lumMod val="95000"/>
            </a:schemeClr>
          </a:solidFill>
          <a:ln>
            <a:noFill/>
          </a:ln>
          <a:effectLst>
            <a:innerShdw blurRad="889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5" name="文本框 272"/>
          <p:cNvSpPr txBox="1"/>
          <p:nvPr/>
        </p:nvSpPr>
        <p:spPr>
          <a:xfrm>
            <a:off x="4440038" y="1987433"/>
            <a:ext cx="656813" cy="400110"/>
          </a:xfrm>
          <a:prstGeom prst="rect">
            <a:avLst/>
          </a:prstGeom>
          <a:noFill/>
        </p:spPr>
        <p:txBody>
          <a:bodyPr wrap="square" rtlCol="0">
            <a:spAutoFit/>
          </a:bodyPr>
          <a:lstStyle/>
          <a:p>
            <a:pPr algn="ctr"/>
            <a:r>
              <a:rPr lang="en-US" altLang="zh-CN" sz="2000" dirty="0">
                <a:solidFill>
                  <a:srgbClr val="0070C0"/>
                </a:solidFill>
                <a:cs typeface="+mn-ea"/>
                <a:sym typeface="+mn-lt"/>
              </a:rPr>
              <a:t>25</a:t>
            </a:r>
            <a:r>
              <a:rPr lang="en-US" altLang="zh-CN" sz="1400" dirty="0">
                <a:solidFill>
                  <a:srgbClr val="0070C0"/>
                </a:solidFill>
                <a:cs typeface="+mn-ea"/>
                <a:sym typeface="+mn-lt"/>
              </a:rPr>
              <a:t>%</a:t>
            </a:r>
            <a:endParaRPr lang="zh-CN" altLang="en-US" sz="1400" dirty="0">
              <a:solidFill>
                <a:srgbClr val="0070C0"/>
              </a:solidFill>
              <a:cs typeface="+mn-ea"/>
              <a:sym typeface="+mn-lt"/>
            </a:endParaRPr>
          </a:p>
        </p:txBody>
      </p:sp>
      <p:sp>
        <p:nvSpPr>
          <p:cNvPr id="256" name="椭圆 255"/>
          <p:cNvSpPr/>
          <p:nvPr/>
        </p:nvSpPr>
        <p:spPr>
          <a:xfrm>
            <a:off x="6531807" y="2571384"/>
            <a:ext cx="655947" cy="655709"/>
          </a:xfrm>
          <a:prstGeom prst="ellipse">
            <a:avLst/>
          </a:prstGeom>
          <a:solidFill>
            <a:schemeClr val="bg1">
              <a:lumMod val="95000"/>
            </a:schemeClr>
          </a:solidFill>
          <a:ln>
            <a:noFill/>
          </a:ln>
          <a:effectLst>
            <a:innerShdw blurRad="889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7" name="文本框 273"/>
          <p:cNvSpPr txBox="1"/>
          <p:nvPr/>
        </p:nvSpPr>
        <p:spPr>
          <a:xfrm>
            <a:off x="6526732" y="2697265"/>
            <a:ext cx="656813" cy="400110"/>
          </a:xfrm>
          <a:prstGeom prst="rect">
            <a:avLst/>
          </a:prstGeom>
          <a:noFill/>
        </p:spPr>
        <p:txBody>
          <a:bodyPr wrap="square" rtlCol="0">
            <a:spAutoFit/>
          </a:bodyPr>
          <a:lstStyle/>
          <a:p>
            <a:pPr algn="ctr"/>
            <a:r>
              <a:rPr lang="en-US" altLang="zh-CN" sz="2000" dirty="0">
                <a:solidFill>
                  <a:srgbClr val="00B0F0"/>
                </a:solidFill>
                <a:cs typeface="+mn-ea"/>
                <a:sym typeface="+mn-lt"/>
              </a:rPr>
              <a:t>35</a:t>
            </a:r>
            <a:r>
              <a:rPr lang="en-US" altLang="zh-CN" sz="1400" dirty="0">
                <a:solidFill>
                  <a:srgbClr val="00B0F0"/>
                </a:solidFill>
                <a:cs typeface="+mn-ea"/>
                <a:sym typeface="+mn-lt"/>
              </a:rPr>
              <a:t>%</a:t>
            </a:r>
            <a:endParaRPr lang="zh-CN" altLang="en-US" sz="1400" dirty="0">
              <a:solidFill>
                <a:srgbClr val="00B0F0"/>
              </a:solidFill>
              <a:cs typeface="+mn-ea"/>
              <a:sym typeface="+mn-lt"/>
            </a:endParaRPr>
          </a:p>
        </p:txBody>
      </p:sp>
      <p:sp>
        <p:nvSpPr>
          <p:cNvPr id="258" name="椭圆 257"/>
          <p:cNvSpPr/>
          <p:nvPr/>
        </p:nvSpPr>
        <p:spPr>
          <a:xfrm>
            <a:off x="5001825" y="3833578"/>
            <a:ext cx="655947" cy="655709"/>
          </a:xfrm>
          <a:prstGeom prst="ellipse">
            <a:avLst/>
          </a:prstGeom>
          <a:solidFill>
            <a:schemeClr val="bg1">
              <a:lumMod val="95000"/>
            </a:schemeClr>
          </a:solidFill>
          <a:ln>
            <a:noFill/>
          </a:ln>
          <a:effectLst>
            <a:innerShdw blurRad="889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9" name="文本框 274"/>
          <p:cNvSpPr txBox="1"/>
          <p:nvPr/>
        </p:nvSpPr>
        <p:spPr>
          <a:xfrm>
            <a:off x="5000267" y="3960585"/>
            <a:ext cx="656813" cy="400110"/>
          </a:xfrm>
          <a:prstGeom prst="rect">
            <a:avLst/>
          </a:prstGeom>
          <a:noFill/>
        </p:spPr>
        <p:txBody>
          <a:bodyPr wrap="square" rtlCol="0">
            <a:spAutoFit/>
          </a:bodyPr>
          <a:lstStyle/>
          <a:p>
            <a:pPr algn="ctr"/>
            <a:r>
              <a:rPr lang="en-US" altLang="zh-CN" sz="2000" dirty="0">
                <a:solidFill>
                  <a:srgbClr val="0070C0"/>
                </a:solidFill>
                <a:cs typeface="+mn-ea"/>
                <a:sym typeface="+mn-lt"/>
              </a:rPr>
              <a:t>43</a:t>
            </a:r>
            <a:r>
              <a:rPr lang="en-US" altLang="zh-CN" sz="1400" dirty="0">
                <a:solidFill>
                  <a:srgbClr val="0070C0"/>
                </a:solidFill>
                <a:cs typeface="+mn-ea"/>
                <a:sym typeface="+mn-lt"/>
              </a:rPr>
              <a:t>%</a:t>
            </a:r>
            <a:endParaRPr lang="zh-CN" altLang="en-US" sz="1400" dirty="0">
              <a:solidFill>
                <a:srgbClr val="0070C0"/>
              </a:solidFill>
              <a:cs typeface="+mn-ea"/>
              <a:sym typeface="+mn-lt"/>
            </a:endParaRPr>
          </a:p>
        </p:txBody>
      </p:sp>
      <p:sp>
        <p:nvSpPr>
          <p:cNvPr id="260" name="椭圆 259"/>
          <p:cNvSpPr/>
          <p:nvPr/>
        </p:nvSpPr>
        <p:spPr>
          <a:xfrm>
            <a:off x="6980756" y="4564378"/>
            <a:ext cx="655947" cy="655709"/>
          </a:xfrm>
          <a:prstGeom prst="ellipse">
            <a:avLst/>
          </a:prstGeom>
          <a:solidFill>
            <a:schemeClr val="bg1">
              <a:lumMod val="95000"/>
            </a:schemeClr>
          </a:solidFill>
          <a:ln>
            <a:noFill/>
          </a:ln>
          <a:effectLst>
            <a:innerShdw blurRad="889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1" name="文本框 275"/>
          <p:cNvSpPr txBox="1"/>
          <p:nvPr/>
        </p:nvSpPr>
        <p:spPr>
          <a:xfrm>
            <a:off x="6982236" y="4703008"/>
            <a:ext cx="656813" cy="400110"/>
          </a:xfrm>
          <a:prstGeom prst="rect">
            <a:avLst/>
          </a:prstGeom>
          <a:noFill/>
        </p:spPr>
        <p:txBody>
          <a:bodyPr wrap="square" rtlCol="0">
            <a:spAutoFit/>
          </a:bodyPr>
          <a:lstStyle/>
          <a:p>
            <a:pPr algn="ctr"/>
            <a:r>
              <a:rPr lang="en-US" altLang="zh-CN" sz="2000" dirty="0">
                <a:solidFill>
                  <a:srgbClr val="00B0F0"/>
                </a:solidFill>
                <a:cs typeface="+mn-ea"/>
                <a:sym typeface="+mn-lt"/>
              </a:rPr>
              <a:t>53</a:t>
            </a:r>
            <a:r>
              <a:rPr lang="en-US" altLang="zh-CN" sz="1400" dirty="0">
                <a:solidFill>
                  <a:srgbClr val="00B0F0"/>
                </a:solidFill>
                <a:cs typeface="+mn-ea"/>
                <a:sym typeface="+mn-lt"/>
              </a:rPr>
              <a:t>%</a:t>
            </a:r>
            <a:endParaRPr lang="zh-CN" altLang="en-US" sz="1400" dirty="0">
              <a:solidFill>
                <a:srgbClr val="00B0F0"/>
              </a:solidFill>
              <a:cs typeface="+mn-ea"/>
              <a:sym typeface="+mn-lt"/>
            </a:endParaRPr>
          </a:p>
        </p:txBody>
      </p:sp>
      <p:sp>
        <p:nvSpPr>
          <p:cNvPr id="262" name="矩形 47"/>
          <p:cNvSpPr>
            <a:spLocks noChangeArrowheads="1"/>
          </p:cNvSpPr>
          <p:nvPr/>
        </p:nvSpPr>
        <p:spPr bwMode="auto">
          <a:xfrm>
            <a:off x="2330736" y="1760115"/>
            <a:ext cx="1447107" cy="1269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000" dirty="0">
                <a:solidFill>
                  <a:schemeClr val="tx1">
                    <a:lumMod val="50000"/>
                    <a:lumOff val="50000"/>
                  </a:schemeClr>
                </a:solidFill>
                <a:cs typeface="+mn-ea"/>
                <a:sym typeface="+mn-lt"/>
              </a:rPr>
              <a:t>您的内容打在这里或者通过复制您的文本黏贴自此。您的内容打在这里或者通过复制您的文本黏贴自此。</a:t>
            </a:r>
            <a:endParaRPr lang="en-US" altLang="zh-CN" sz="1000" dirty="0">
              <a:solidFill>
                <a:schemeClr val="tx1">
                  <a:lumMod val="50000"/>
                  <a:lumOff val="50000"/>
                </a:schemeClr>
              </a:solidFill>
              <a:cs typeface="+mn-ea"/>
              <a:sym typeface="+mn-lt"/>
            </a:endParaRPr>
          </a:p>
          <a:p>
            <a:pPr>
              <a:lnSpc>
                <a:spcPct val="130000"/>
              </a:lnSpc>
              <a:spcBef>
                <a:spcPct val="0"/>
              </a:spcBef>
            </a:pPr>
            <a:endParaRPr lang="en-US" altLang="zh-CN" sz="1000" dirty="0">
              <a:solidFill>
                <a:schemeClr val="tx1">
                  <a:lumMod val="50000"/>
                  <a:lumOff val="50000"/>
                </a:schemeClr>
              </a:solidFill>
              <a:cs typeface="+mn-ea"/>
              <a:sym typeface="+mn-lt"/>
            </a:endParaRPr>
          </a:p>
        </p:txBody>
      </p:sp>
      <p:sp>
        <p:nvSpPr>
          <p:cNvPr id="263" name="矩形 47"/>
          <p:cNvSpPr>
            <a:spLocks noChangeArrowheads="1"/>
          </p:cNvSpPr>
          <p:nvPr/>
        </p:nvSpPr>
        <p:spPr bwMode="auto">
          <a:xfrm>
            <a:off x="1845521" y="4867024"/>
            <a:ext cx="2292200" cy="86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000" dirty="0">
                <a:solidFill>
                  <a:schemeClr val="tx1">
                    <a:lumMod val="50000"/>
                    <a:lumOff val="50000"/>
                  </a:schemeClr>
                </a:solidFill>
                <a:cs typeface="+mn-ea"/>
                <a:sym typeface="+mn-lt"/>
              </a:rPr>
              <a:t>您的内容打在这里或者通过复制您的文本黏贴自此。您的内容打在这里或者通过复制您的文本黏贴自此。</a:t>
            </a:r>
            <a:endParaRPr lang="en-US" altLang="zh-CN" sz="1000" dirty="0">
              <a:solidFill>
                <a:schemeClr val="tx1">
                  <a:lumMod val="50000"/>
                  <a:lumOff val="50000"/>
                </a:schemeClr>
              </a:solidFill>
              <a:cs typeface="+mn-ea"/>
              <a:sym typeface="+mn-lt"/>
            </a:endParaRPr>
          </a:p>
          <a:p>
            <a:pPr>
              <a:lnSpc>
                <a:spcPct val="130000"/>
              </a:lnSpc>
              <a:spcBef>
                <a:spcPct val="0"/>
              </a:spcBef>
            </a:pPr>
            <a:endParaRPr lang="en-US" altLang="zh-CN" sz="1000" dirty="0">
              <a:solidFill>
                <a:schemeClr val="tx1">
                  <a:lumMod val="50000"/>
                  <a:lumOff val="50000"/>
                </a:schemeClr>
              </a:solidFill>
              <a:cs typeface="+mn-ea"/>
              <a:sym typeface="+mn-lt"/>
            </a:endParaRPr>
          </a:p>
        </p:txBody>
      </p:sp>
      <p:sp>
        <p:nvSpPr>
          <p:cNvPr id="264" name="矩形 47"/>
          <p:cNvSpPr>
            <a:spLocks noChangeArrowheads="1"/>
          </p:cNvSpPr>
          <p:nvPr/>
        </p:nvSpPr>
        <p:spPr bwMode="auto">
          <a:xfrm>
            <a:off x="7621653" y="5884341"/>
            <a:ext cx="2297280" cy="66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000" dirty="0">
                <a:solidFill>
                  <a:schemeClr val="tx1">
                    <a:lumMod val="50000"/>
                    <a:lumOff val="50000"/>
                  </a:schemeClr>
                </a:solidFill>
                <a:cs typeface="+mn-ea"/>
                <a:sym typeface="+mn-lt"/>
              </a:rPr>
              <a:t>您的内容打在这里或者通过复制您的文本黏贴自此。您的内容打在这里或者通过复制您的文本黏贴自此。</a:t>
            </a:r>
            <a:endParaRPr lang="en-US" altLang="zh-CN" sz="1000" dirty="0">
              <a:solidFill>
                <a:schemeClr val="tx1">
                  <a:lumMod val="50000"/>
                  <a:lumOff val="50000"/>
                </a:schemeClr>
              </a:solidFill>
              <a:cs typeface="+mn-ea"/>
              <a:sym typeface="+mn-lt"/>
            </a:endParaRPr>
          </a:p>
        </p:txBody>
      </p:sp>
      <p:sp>
        <p:nvSpPr>
          <p:cNvPr id="265" name="矩形 47"/>
          <p:cNvSpPr>
            <a:spLocks noChangeArrowheads="1"/>
          </p:cNvSpPr>
          <p:nvPr/>
        </p:nvSpPr>
        <p:spPr bwMode="auto">
          <a:xfrm>
            <a:off x="8067785" y="2314964"/>
            <a:ext cx="2262011" cy="66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000" dirty="0">
                <a:solidFill>
                  <a:schemeClr val="tx1">
                    <a:lumMod val="50000"/>
                    <a:lumOff val="50000"/>
                  </a:schemeClr>
                </a:solidFill>
                <a:cs typeface="+mn-ea"/>
                <a:sym typeface="+mn-lt"/>
              </a:rPr>
              <a:t>您的内容打在这里或者通过复制您的文本黏贴自此。您的内容打在这里或者通过复制您的文本黏贴自此。</a:t>
            </a:r>
            <a:endParaRPr lang="en-US" altLang="zh-CN" sz="1000" dirty="0">
              <a:solidFill>
                <a:schemeClr val="tx1">
                  <a:lumMod val="50000"/>
                  <a:lumOff val="50000"/>
                </a:schemeClr>
              </a:solidFill>
              <a:cs typeface="+mn-ea"/>
              <a:sym typeface="+mn-lt"/>
            </a:endParaRP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nodeType="withEffect">
                                  <p:stCondLst>
                                    <p:cond delay="75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254"/>
                                        </p:tgtEl>
                                        <p:attrNameLst>
                                          <p:attrName>style.visibility</p:attrName>
                                        </p:attrNameLst>
                                      </p:cBhvr>
                                      <p:to>
                                        <p:strVal val="visible"/>
                                      </p:to>
                                    </p:set>
                                    <p:anim calcmode="lin" valueType="num">
                                      <p:cBhvr>
                                        <p:cTn id="27" dur="500" fill="hold"/>
                                        <p:tgtEl>
                                          <p:spTgt spid="254"/>
                                        </p:tgtEl>
                                        <p:attrNameLst>
                                          <p:attrName>ppt_w</p:attrName>
                                        </p:attrNameLst>
                                      </p:cBhvr>
                                      <p:tavLst>
                                        <p:tav tm="0">
                                          <p:val>
                                            <p:fltVal val="0"/>
                                          </p:val>
                                        </p:tav>
                                        <p:tav tm="100000">
                                          <p:val>
                                            <p:strVal val="#ppt_w"/>
                                          </p:val>
                                        </p:tav>
                                      </p:tavLst>
                                    </p:anim>
                                    <p:anim calcmode="lin" valueType="num">
                                      <p:cBhvr>
                                        <p:cTn id="28" dur="500" fill="hold"/>
                                        <p:tgtEl>
                                          <p:spTgt spid="254"/>
                                        </p:tgtEl>
                                        <p:attrNameLst>
                                          <p:attrName>ppt_h</p:attrName>
                                        </p:attrNameLst>
                                      </p:cBhvr>
                                      <p:tavLst>
                                        <p:tav tm="0">
                                          <p:val>
                                            <p:fltVal val="0"/>
                                          </p:val>
                                        </p:tav>
                                        <p:tav tm="100000">
                                          <p:val>
                                            <p:strVal val="#ppt_h"/>
                                          </p:val>
                                        </p:tav>
                                      </p:tavLst>
                                    </p:anim>
                                    <p:animEffect transition="in" filter="fade">
                                      <p:cBhvr>
                                        <p:cTn id="29" dur="500"/>
                                        <p:tgtEl>
                                          <p:spTgt spid="254"/>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255"/>
                                        </p:tgtEl>
                                        <p:attrNameLst>
                                          <p:attrName>style.visibility</p:attrName>
                                        </p:attrNameLst>
                                      </p:cBhvr>
                                      <p:to>
                                        <p:strVal val="visible"/>
                                      </p:to>
                                    </p:set>
                                    <p:anim calcmode="lin" valueType="num">
                                      <p:cBhvr>
                                        <p:cTn id="32" dur="500" fill="hold"/>
                                        <p:tgtEl>
                                          <p:spTgt spid="255"/>
                                        </p:tgtEl>
                                        <p:attrNameLst>
                                          <p:attrName>ppt_w</p:attrName>
                                        </p:attrNameLst>
                                      </p:cBhvr>
                                      <p:tavLst>
                                        <p:tav tm="0">
                                          <p:val>
                                            <p:fltVal val="0"/>
                                          </p:val>
                                        </p:tav>
                                        <p:tav tm="100000">
                                          <p:val>
                                            <p:strVal val="#ppt_w"/>
                                          </p:val>
                                        </p:tav>
                                      </p:tavLst>
                                    </p:anim>
                                    <p:anim calcmode="lin" valueType="num">
                                      <p:cBhvr>
                                        <p:cTn id="33" dur="500" fill="hold"/>
                                        <p:tgtEl>
                                          <p:spTgt spid="255"/>
                                        </p:tgtEl>
                                        <p:attrNameLst>
                                          <p:attrName>ppt_h</p:attrName>
                                        </p:attrNameLst>
                                      </p:cBhvr>
                                      <p:tavLst>
                                        <p:tav tm="0">
                                          <p:val>
                                            <p:fltVal val="0"/>
                                          </p:val>
                                        </p:tav>
                                        <p:tav tm="100000">
                                          <p:val>
                                            <p:strVal val="#ppt_h"/>
                                          </p:val>
                                        </p:tav>
                                      </p:tavLst>
                                    </p:anim>
                                    <p:animEffect transition="in" filter="fade">
                                      <p:cBhvr>
                                        <p:cTn id="34" dur="500"/>
                                        <p:tgtEl>
                                          <p:spTgt spid="255"/>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wipe(right)">
                                      <p:cBhvr>
                                        <p:cTn id="38" dur="500"/>
                                        <p:tgtEl>
                                          <p:spTgt spid="97"/>
                                        </p:tgtEl>
                                      </p:cBhvr>
                                    </p:animEffect>
                                  </p:childTnLst>
                                </p:cTn>
                              </p:par>
                            </p:childTnLst>
                          </p:cTn>
                        </p:par>
                        <p:par>
                          <p:cTn id="39" fill="hold">
                            <p:stCondLst>
                              <p:cond delay="1000"/>
                            </p:stCondLst>
                            <p:childTnLst>
                              <p:par>
                                <p:cTn id="40" presetID="14" presetClass="entr" presetSubtype="10" fill="hold" nodeType="after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randombar(horizontal)">
                                      <p:cBhvr>
                                        <p:cTn id="42" dur="500"/>
                                        <p:tgtEl>
                                          <p:spTgt spid="100"/>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Effect transition="in" filter="fade">
                                      <p:cBhvr>
                                        <p:cTn id="46" dur="500"/>
                                        <p:tgtEl>
                                          <p:spTgt spid="125"/>
                                        </p:tgtEl>
                                      </p:cBhvr>
                                    </p:animEffect>
                                    <p:anim calcmode="lin" valueType="num">
                                      <p:cBhvr>
                                        <p:cTn id="47" dur="500" fill="hold"/>
                                        <p:tgtEl>
                                          <p:spTgt spid="125"/>
                                        </p:tgtEl>
                                        <p:attrNameLst>
                                          <p:attrName>ppt_x</p:attrName>
                                        </p:attrNameLst>
                                      </p:cBhvr>
                                      <p:tavLst>
                                        <p:tav tm="0">
                                          <p:val>
                                            <p:strVal val="#ppt_x"/>
                                          </p:val>
                                        </p:tav>
                                        <p:tav tm="100000">
                                          <p:val>
                                            <p:strVal val="#ppt_x"/>
                                          </p:val>
                                        </p:tav>
                                      </p:tavLst>
                                    </p:anim>
                                    <p:anim calcmode="lin" valueType="num">
                                      <p:cBhvr>
                                        <p:cTn id="48" dur="500" fill="hold"/>
                                        <p:tgtEl>
                                          <p:spTgt spid="125"/>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62"/>
                                        </p:tgtEl>
                                        <p:attrNameLst>
                                          <p:attrName>style.visibility</p:attrName>
                                        </p:attrNameLst>
                                      </p:cBhvr>
                                      <p:to>
                                        <p:strVal val="visible"/>
                                      </p:to>
                                    </p:set>
                                    <p:animEffect transition="in" filter="fade">
                                      <p:cBhvr>
                                        <p:cTn id="51" dur="500"/>
                                        <p:tgtEl>
                                          <p:spTgt spid="262"/>
                                        </p:tgtEl>
                                      </p:cBhvr>
                                    </p:animEffect>
                                    <p:anim calcmode="lin" valueType="num">
                                      <p:cBhvr>
                                        <p:cTn id="52" dur="500" fill="hold"/>
                                        <p:tgtEl>
                                          <p:spTgt spid="262"/>
                                        </p:tgtEl>
                                        <p:attrNameLst>
                                          <p:attrName>ppt_x</p:attrName>
                                        </p:attrNameLst>
                                      </p:cBhvr>
                                      <p:tavLst>
                                        <p:tav tm="0">
                                          <p:val>
                                            <p:strVal val="#ppt_x"/>
                                          </p:val>
                                        </p:tav>
                                        <p:tav tm="100000">
                                          <p:val>
                                            <p:strVal val="#ppt_x"/>
                                          </p:val>
                                        </p:tav>
                                      </p:tavLst>
                                    </p:anim>
                                    <p:anim calcmode="lin" valueType="num">
                                      <p:cBhvr>
                                        <p:cTn id="53" dur="500" fill="hold"/>
                                        <p:tgtEl>
                                          <p:spTgt spid="262"/>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Effect transition="in" filter="fade">
                                      <p:cBhvr>
                                        <p:cTn id="59" dur="500"/>
                                        <p:tgtEl>
                                          <p:spTgt spid="57"/>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ppt_w</p:attrName>
                                        </p:attrNameLst>
                                      </p:cBhvr>
                                      <p:tavLst>
                                        <p:tav tm="0">
                                          <p:val>
                                            <p:fltVal val="0"/>
                                          </p:val>
                                        </p:tav>
                                        <p:tav tm="100000">
                                          <p:val>
                                            <p:strVal val="#ppt_w"/>
                                          </p:val>
                                        </p:tav>
                                      </p:tavLst>
                                    </p:anim>
                                    <p:anim calcmode="lin" valueType="num">
                                      <p:cBhvr>
                                        <p:cTn id="63" dur="500" fill="hold"/>
                                        <p:tgtEl>
                                          <p:spTgt spid="58"/>
                                        </p:tgtEl>
                                        <p:attrNameLst>
                                          <p:attrName>ppt_h</p:attrName>
                                        </p:attrNameLst>
                                      </p:cBhvr>
                                      <p:tavLst>
                                        <p:tav tm="0">
                                          <p:val>
                                            <p:fltVal val="0"/>
                                          </p:val>
                                        </p:tav>
                                        <p:tav tm="100000">
                                          <p:val>
                                            <p:strVal val="#ppt_h"/>
                                          </p:val>
                                        </p:tav>
                                      </p:tavLst>
                                    </p:anim>
                                    <p:animEffect transition="in" filter="fade">
                                      <p:cBhvr>
                                        <p:cTn id="64" dur="500"/>
                                        <p:tgtEl>
                                          <p:spTgt spid="58"/>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80"/>
                                        </p:tgtEl>
                                        <p:attrNameLst>
                                          <p:attrName>style.visibility</p:attrName>
                                        </p:attrNameLst>
                                      </p:cBhvr>
                                      <p:to>
                                        <p:strVal val="visible"/>
                                      </p:to>
                                    </p:set>
                                    <p:anim calcmode="lin" valueType="num">
                                      <p:cBhvr>
                                        <p:cTn id="67" dur="500" fill="hold"/>
                                        <p:tgtEl>
                                          <p:spTgt spid="80"/>
                                        </p:tgtEl>
                                        <p:attrNameLst>
                                          <p:attrName>ppt_w</p:attrName>
                                        </p:attrNameLst>
                                      </p:cBhvr>
                                      <p:tavLst>
                                        <p:tav tm="0">
                                          <p:val>
                                            <p:fltVal val="0"/>
                                          </p:val>
                                        </p:tav>
                                        <p:tav tm="100000">
                                          <p:val>
                                            <p:strVal val="#ppt_w"/>
                                          </p:val>
                                        </p:tav>
                                      </p:tavLst>
                                    </p:anim>
                                    <p:anim calcmode="lin" valueType="num">
                                      <p:cBhvr>
                                        <p:cTn id="68" dur="500" fill="hold"/>
                                        <p:tgtEl>
                                          <p:spTgt spid="80"/>
                                        </p:tgtEl>
                                        <p:attrNameLst>
                                          <p:attrName>ppt_h</p:attrName>
                                        </p:attrNameLst>
                                      </p:cBhvr>
                                      <p:tavLst>
                                        <p:tav tm="0">
                                          <p:val>
                                            <p:fltVal val="0"/>
                                          </p:val>
                                        </p:tav>
                                        <p:tav tm="100000">
                                          <p:val>
                                            <p:strVal val="#ppt_h"/>
                                          </p:val>
                                        </p:tav>
                                      </p:tavLst>
                                    </p:anim>
                                    <p:animEffect transition="in" filter="fade">
                                      <p:cBhvr>
                                        <p:cTn id="69" dur="500"/>
                                        <p:tgtEl>
                                          <p:spTgt spid="80"/>
                                        </p:tgtEl>
                                      </p:cBhvr>
                                    </p:animEffect>
                                  </p:childTnLst>
                                </p:cTn>
                              </p:par>
                              <p:par>
                                <p:cTn id="70" presetID="53" presetClass="entr" presetSubtype="16" fill="hold" nodeType="withEffect">
                                  <p:stCondLst>
                                    <p:cond delay="750"/>
                                  </p:stCondLst>
                                  <p:childTnLst>
                                    <p:set>
                                      <p:cBhvr>
                                        <p:cTn id="71" dur="1" fill="hold">
                                          <p:stCondLst>
                                            <p:cond delay="0"/>
                                          </p:stCondLst>
                                        </p:cTn>
                                        <p:tgtEl>
                                          <p:spTgt spid="85"/>
                                        </p:tgtEl>
                                        <p:attrNameLst>
                                          <p:attrName>style.visibility</p:attrName>
                                        </p:attrNameLst>
                                      </p:cBhvr>
                                      <p:to>
                                        <p:strVal val="visible"/>
                                      </p:to>
                                    </p:set>
                                    <p:anim calcmode="lin" valueType="num">
                                      <p:cBhvr>
                                        <p:cTn id="72" dur="500" fill="hold"/>
                                        <p:tgtEl>
                                          <p:spTgt spid="85"/>
                                        </p:tgtEl>
                                        <p:attrNameLst>
                                          <p:attrName>ppt_w</p:attrName>
                                        </p:attrNameLst>
                                      </p:cBhvr>
                                      <p:tavLst>
                                        <p:tav tm="0">
                                          <p:val>
                                            <p:fltVal val="0"/>
                                          </p:val>
                                        </p:tav>
                                        <p:tav tm="100000">
                                          <p:val>
                                            <p:strVal val="#ppt_w"/>
                                          </p:val>
                                        </p:tav>
                                      </p:tavLst>
                                    </p:anim>
                                    <p:anim calcmode="lin" valueType="num">
                                      <p:cBhvr>
                                        <p:cTn id="73" dur="500" fill="hold"/>
                                        <p:tgtEl>
                                          <p:spTgt spid="85"/>
                                        </p:tgtEl>
                                        <p:attrNameLst>
                                          <p:attrName>ppt_h</p:attrName>
                                        </p:attrNameLst>
                                      </p:cBhvr>
                                      <p:tavLst>
                                        <p:tav tm="0">
                                          <p:val>
                                            <p:fltVal val="0"/>
                                          </p:val>
                                        </p:tav>
                                        <p:tav tm="100000">
                                          <p:val>
                                            <p:strVal val="#ppt_h"/>
                                          </p:val>
                                        </p:tav>
                                      </p:tavLst>
                                    </p:anim>
                                    <p:animEffect transition="in" filter="fade">
                                      <p:cBhvr>
                                        <p:cTn id="74" dur="500"/>
                                        <p:tgtEl>
                                          <p:spTgt spid="85"/>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56"/>
                                        </p:tgtEl>
                                        <p:attrNameLst>
                                          <p:attrName>style.visibility</p:attrName>
                                        </p:attrNameLst>
                                      </p:cBhvr>
                                      <p:to>
                                        <p:strVal val="visible"/>
                                      </p:to>
                                    </p:set>
                                    <p:anim calcmode="lin" valueType="num">
                                      <p:cBhvr>
                                        <p:cTn id="77" dur="500" fill="hold"/>
                                        <p:tgtEl>
                                          <p:spTgt spid="256"/>
                                        </p:tgtEl>
                                        <p:attrNameLst>
                                          <p:attrName>ppt_w</p:attrName>
                                        </p:attrNameLst>
                                      </p:cBhvr>
                                      <p:tavLst>
                                        <p:tav tm="0">
                                          <p:val>
                                            <p:fltVal val="0"/>
                                          </p:val>
                                        </p:tav>
                                        <p:tav tm="100000">
                                          <p:val>
                                            <p:strVal val="#ppt_w"/>
                                          </p:val>
                                        </p:tav>
                                      </p:tavLst>
                                    </p:anim>
                                    <p:anim calcmode="lin" valueType="num">
                                      <p:cBhvr>
                                        <p:cTn id="78" dur="500" fill="hold"/>
                                        <p:tgtEl>
                                          <p:spTgt spid="256"/>
                                        </p:tgtEl>
                                        <p:attrNameLst>
                                          <p:attrName>ppt_h</p:attrName>
                                        </p:attrNameLst>
                                      </p:cBhvr>
                                      <p:tavLst>
                                        <p:tav tm="0">
                                          <p:val>
                                            <p:fltVal val="0"/>
                                          </p:val>
                                        </p:tav>
                                        <p:tav tm="100000">
                                          <p:val>
                                            <p:strVal val="#ppt_h"/>
                                          </p:val>
                                        </p:tav>
                                      </p:tavLst>
                                    </p:anim>
                                    <p:animEffect transition="in" filter="fade">
                                      <p:cBhvr>
                                        <p:cTn id="79" dur="500"/>
                                        <p:tgtEl>
                                          <p:spTgt spid="256"/>
                                        </p:tgtEl>
                                      </p:cBhvr>
                                    </p:animEffect>
                                  </p:childTnLst>
                                </p:cTn>
                              </p:par>
                              <p:par>
                                <p:cTn id="80" presetID="53" presetClass="entr" presetSubtype="16" fill="hold" grpId="0" nodeType="withEffect">
                                  <p:stCondLst>
                                    <p:cond delay="1250"/>
                                  </p:stCondLst>
                                  <p:childTnLst>
                                    <p:set>
                                      <p:cBhvr>
                                        <p:cTn id="81" dur="1" fill="hold">
                                          <p:stCondLst>
                                            <p:cond delay="0"/>
                                          </p:stCondLst>
                                        </p:cTn>
                                        <p:tgtEl>
                                          <p:spTgt spid="257"/>
                                        </p:tgtEl>
                                        <p:attrNameLst>
                                          <p:attrName>style.visibility</p:attrName>
                                        </p:attrNameLst>
                                      </p:cBhvr>
                                      <p:to>
                                        <p:strVal val="visible"/>
                                      </p:to>
                                    </p:set>
                                    <p:anim calcmode="lin" valueType="num">
                                      <p:cBhvr>
                                        <p:cTn id="82" dur="500" fill="hold"/>
                                        <p:tgtEl>
                                          <p:spTgt spid="257"/>
                                        </p:tgtEl>
                                        <p:attrNameLst>
                                          <p:attrName>ppt_w</p:attrName>
                                        </p:attrNameLst>
                                      </p:cBhvr>
                                      <p:tavLst>
                                        <p:tav tm="0">
                                          <p:val>
                                            <p:fltVal val="0"/>
                                          </p:val>
                                        </p:tav>
                                        <p:tav tm="100000">
                                          <p:val>
                                            <p:strVal val="#ppt_w"/>
                                          </p:val>
                                        </p:tav>
                                      </p:tavLst>
                                    </p:anim>
                                    <p:anim calcmode="lin" valueType="num">
                                      <p:cBhvr>
                                        <p:cTn id="83" dur="500" fill="hold"/>
                                        <p:tgtEl>
                                          <p:spTgt spid="257"/>
                                        </p:tgtEl>
                                        <p:attrNameLst>
                                          <p:attrName>ppt_h</p:attrName>
                                        </p:attrNameLst>
                                      </p:cBhvr>
                                      <p:tavLst>
                                        <p:tav tm="0">
                                          <p:val>
                                            <p:fltVal val="0"/>
                                          </p:val>
                                        </p:tav>
                                        <p:tav tm="100000">
                                          <p:val>
                                            <p:strVal val="#ppt_h"/>
                                          </p:val>
                                        </p:tav>
                                      </p:tavLst>
                                    </p:anim>
                                    <p:animEffect transition="in" filter="fade">
                                      <p:cBhvr>
                                        <p:cTn id="84" dur="500"/>
                                        <p:tgtEl>
                                          <p:spTgt spid="257"/>
                                        </p:tgtEl>
                                      </p:cBhvr>
                                    </p:animEffect>
                                  </p:childTnLst>
                                </p:cTn>
                              </p:par>
                            </p:childTnLst>
                          </p:cTn>
                        </p:par>
                        <p:par>
                          <p:cTn id="85" fill="hold">
                            <p:stCondLst>
                              <p:cond delay="2500"/>
                            </p:stCondLst>
                            <p:childTnLst>
                              <p:par>
                                <p:cTn id="86" presetID="22" presetClass="entr" presetSubtype="8" fill="hold" nodeType="after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wipe(left)">
                                      <p:cBhvr>
                                        <p:cTn id="88" dur="500"/>
                                        <p:tgtEl>
                                          <p:spTgt spid="82"/>
                                        </p:tgtEl>
                                      </p:cBhvr>
                                    </p:animEffect>
                                  </p:childTnLst>
                                </p:cTn>
                              </p:par>
                            </p:childTnLst>
                          </p:cTn>
                        </p:par>
                        <p:par>
                          <p:cTn id="89" fill="hold">
                            <p:stCondLst>
                              <p:cond delay="3000"/>
                            </p:stCondLst>
                            <p:childTnLst>
                              <p:par>
                                <p:cTn id="90" presetID="14" presetClass="entr" presetSubtype="10" fill="hold" nodeType="afterEffect">
                                  <p:stCondLst>
                                    <p:cond delay="0"/>
                                  </p:stCondLst>
                                  <p:childTnLst>
                                    <p:set>
                                      <p:cBhvr>
                                        <p:cTn id="91" dur="1" fill="hold">
                                          <p:stCondLst>
                                            <p:cond delay="0"/>
                                          </p:stCondLst>
                                        </p:cTn>
                                        <p:tgtEl>
                                          <p:spTgt spid="127"/>
                                        </p:tgtEl>
                                        <p:attrNameLst>
                                          <p:attrName>style.visibility</p:attrName>
                                        </p:attrNameLst>
                                      </p:cBhvr>
                                      <p:to>
                                        <p:strVal val="visible"/>
                                      </p:to>
                                    </p:set>
                                    <p:animEffect transition="in" filter="randombar(horizontal)">
                                      <p:cBhvr>
                                        <p:cTn id="92" dur="500"/>
                                        <p:tgtEl>
                                          <p:spTgt spid="127"/>
                                        </p:tgtEl>
                                      </p:cBhvr>
                                    </p:animEffect>
                                  </p:childTnLst>
                                </p:cTn>
                              </p:par>
                            </p:childTnLst>
                          </p:cTn>
                        </p:par>
                        <p:par>
                          <p:cTn id="93" fill="hold">
                            <p:stCondLst>
                              <p:cond delay="3500"/>
                            </p:stCondLst>
                            <p:childTnLst>
                              <p:par>
                                <p:cTn id="94" presetID="47" presetClass="entr" presetSubtype="0" fill="hold" grpId="0" nodeType="afterEffect">
                                  <p:stCondLst>
                                    <p:cond delay="0"/>
                                  </p:stCondLst>
                                  <p:childTnLst>
                                    <p:set>
                                      <p:cBhvr>
                                        <p:cTn id="95" dur="1" fill="hold">
                                          <p:stCondLst>
                                            <p:cond delay="0"/>
                                          </p:stCondLst>
                                        </p:cTn>
                                        <p:tgtEl>
                                          <p:spTgt spid="265"/>
                                        </p:tgtEl>
                                        <p:attrNameLst>
                                          <p:attrName>style.visibility</p:attrName>
                                        </p:attrNameLst>
                                      </p:cBhvr>
                                      <p:to>
                                        <p:strVal val="visible"/>
                                      </p:to>
                                    </p:set>
                                    <p:animEffect transition="in" filter="fade">
                                      <p:cBhvr>
                                        <p:cTn id="96" dur="500"/>
                                        <p:tgtEl>
                                          <p:spTgt spid="265"/>
                                        </p:tgtEl>
                                      </p:cBhvr>
                                    </p:animEffect>
                                    <p:anim calcmode="lin" valueType="num">
                                      <p:cBhvr>
                                        <p:cTn id="97" dur="500" fill="hold"/>
                                        <p:tgtEl>
                                          <p:spTgt spid="265"/>
                                        </p:tgtEl>
                                        <p:attrNameLst>
                                          <p:attrName>ppt_x</p:attrName>
                                        </p:attrNameLst>
                                      </p:cBhvr>
                                      <p:tavLst>
                                        <p:tav tm="0">
                                          <p:val>
                                            <p:strVal val="#ppt_x"/>
                                          </p:val>
                                        </p:tav>
                                        <p:tav tm="100000">
                                          <p:val>
                                            <p:strVal val="#ppt_x"/>
                                          </p:val>
                                        </p:tav>
                                      </p:tavLst>
                                    </p:anim>
                                    <p:anim calcmode="lin" valueType="num">
                                      <p:cBhvr>
                                        <p:cTn id="98" dur="500" fill="hold"/>
                                        <p:tgtEl>
                                          <p:spTgt spid="26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fade">
                                      <p:cBhvr>
                                        <p:cTn id="101" dur="500"/>
                                        <p:tgtEl>
                                          <p:spTgt spid="126"/>
                                        </p:tgtEl>
                                      </p:cBhvr>
                                    </p:animEffect>
                                    <p:anim calcmode="lin" valueType="num">
                                      <p:cBhvr>
                                        <p:cTn id="102" dur="500" fill="hold"/>
                                        <p:tgtEl>
                                          <p:spTgt spid="126"/>
                                        </p:tgtEl>
                                        <p:attrNameLst>
                                          <p:attrName>ppt_x</p:attrName>
                                        </p:attrNameLst>
                                      </p:cBhvr>
                                      <p:tavLst>
                                        <p:tav tm="0">
                                          <p:val>
                                            <p:strVal val="#ppt_x"/>
                                          </p:val>
                                        </p:tav>
                                        <p:tav tm="100000">
                                          <p:val>
                                            <p:strVal val="#ppt_x"/>
                                          </p:val>
                                        </p:tav>
                                      </p:tavLst>
                                    </p:anim>
                                    <p:anim calcmode="lin" valueType="num">
                                      <p:cBhvr>
                                        <p:cTn id="103" dur="500" fill="hold"/>
                                        <p:tgtEl>
                                          <p:spTgt spid="126"/>
                                        </p:tgtEl>
                                        <p:attrNameLst>
                                          <p:attrName>ppt_y</p:attrName>
                                        </p:attrNameLst>
                                      </p:cBhvr>
                                      <p:tavLst>
                                        <p:tav tm="0">
                                          <p:val>
                                            <p:strVal val="#ppt_y+.1"/>
                                          </p:val>
                                        </p:tav>
                                        <p:tav tm="100000">
                                          <p:val>
                                            <p:strVal val="#ppt_y"/>
                                          </p:val>
                                        </p:tav>
                                      </p:tavLst>
                                    </p:anim>
                                  </p:childTnLst>
                                </p:cTn>
                              </p:par>
                            </p:childTnLst>
                          </p:cTn>
                        </p:par>
                        <p:par>
                          <p:cTn id="104" fill="hold">
                            <p:stCondLst>
                              <p:cond delay="4000"/>
                            </p:stCondLst>
                            <p:childTnLst>
                              <p:par>
                                <p:cTn id="105" presetID="53" presetClass="entr" presetSubtype="16" fill="hold" grpId="0" nodeType="afterEffect">
                                  <p:stCondLst>
                                    <p:cond delay="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25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par>
                                <p:cTn id="115" presetID="53" presetClass="entr" presetSubtype="16" fill="hold" grpId="0" nodeType="withEffect">
                                  <p:stCondLst>
                                    <p:cond delay="500"/>
                                  </p:stCondLst>
                                  <p:childTnLst>
                                    <p:set>
                                      <p:cBhvr>
                                        <p:cTn id="116" dur="1" fill="hold">
                                          <p:stCondLst>
                                            <p:cond delay="0"/>
                                          </p:stCondLst>
                                        </p:cTn>
                                        <p:tgtEl>
                                          <p:spTgt spid="60"/>
                                        </p:tgtEl>
                                        <p:attrNameLst>
                                          <p:attrName>style.visibility</p:attrName>
                                        </p:attrNameLst>
                                      </p:cBhvr>
                                      <p:to>
                                        <p:strVal val="visible"/>
                                      </p:to>
                                    </p:set>
                                    <p:anim calcmode="lin" valueType="num">
                                      <p:cBhvr>
                                        <p:cTn id="117" dur="500" fill="hold"/>
                                        <p:tgtEl>
                                          <p:spTgt spid="60"/>
                                        </p:tgtEl>
                                        <p:attrNameLst>
                                          <p:attrName>ppt_w</p:attrName>
                                        </p:attrNameLst>
                                      </p:cBhvr>
                                      <p:tavLst>
                                        <p:tav tm="0">
                                          <p:val>
                                            <p:fltVal val="0"/>
                                          </p:val>
                                        </p:tav>
                                        <p:tav tm="100000">
                                          <p:val>
                                            <p:strVal val="#ppt_w"/>
                                          </p:val>
                                        </p:tav>
                                      </p:tavLst>
                                    </p:anim>
                                    <p:anim calcmode="lin" valueType="num">
                                      <p:cBhvr>
                                        <p:cTn id="118" dur="500" fill="hold"/>
                                        <p:tgtEl>
                                          <p:spTgt spid="60"/>
                                        </p:tgtEl>
                                        <p:attrNameLst>
                                          <p:attrName>ppt_h</p:attrName>
                                        </p:attrNameLst>
                                      </p:cBhvr>
                                      <p:tavLst>
                                        <p:tav tm="0">
                                          <p:val>
                                            <p:fltVal val="0"/>
                                          </p:val>
                                        </p:tav>
                                        <p:tav tm="100000">
                                          <p:val>
                                            <p:strVal val="#ppt_h"/>
                                          </p:val>
                                        </p:tav>
                                      </p:tavLst>
                                    </p:anim>
                                    <p:animEffect transition="in" filter="fade">
                                      <p:cBhvr>
                                        <p:cTn id="119" dur="500"/>
                                        <p:tgtEl>
                                          <p:spTgt spid="60"/>
                                        </p:tgtEl>
                                      </p:cBhvr>
                                    </p:animEffect>
                                  </p:childTnLst>
                                </p:cTn>
                              </p:par>
                              <p:par>
                                <p:cTn id="120" presetID="53" presetClass="entr" presetSubtype="16" fill="hold" nodeType="withEffect">
                                  <p:stCondLst>
                                    <p:cond delay="750"/>
                                  </p:stCondLst>
                                  <p:childTnLst>
                                    <p:set>
                                      <p:cBhvr>
                                        <p:cTn id="121" dur="1" fill="hold">
                                          <p:stCondLst>
                                            <p:cond delay="0"/>
                                          </p:stCondLst>
                                        </p:cTn>
                                        <p:tgtEl>
                                          <p:spTgt spid="74"/>
                                        </p:tgtEl>
                                        <p:attrNameLst>
                                          <p:attrName>style.visibility</p:attrName>
                                        </p:attrNameLst>
                                      </p:cBhvr>
                                      <p:to>
                                        <p:strVal val="visible"/>
                                      </p:to>
                                    </p:set>
                                    <p:anim calcmode="lin" valueType="num">
                                      <p:cBhvr>
                                        <p:cTn id="122" dur="500" fill="hold"/>
                                        <p:tgtEl>
                                          <p:spTgt spid="74"/>
                                        </p:tgtEl>
                                        <p:attrNameLst>
                                          <p:attrName>ppt_w</p:attrName>
                                        </p:attrNameLst>
                                      </p:cBhvr>
                                      <p:tavLst>
                                        <p:tav tm="0">
                                          <p:val>
                                            <p:fltVal val="0"/>
                                          </p:val>
                                        </p:tav>
                                        <p:tav tm="100000">
                                          <p:val>
                                            <p:strVal val="#ppt_w"/>
                                          </p:val>
                                        </p:tav>
                                      </p:tavLst>
                                    </p:anim>
                                    <p:anim calcmode="lin" valueType="num">
                                      <p:cBhvr>
                                        <p:cTn id="123" dur="500" fill="hold"/>
                                        <p:tgtEl>
                                          <p:spTgt spid="74"/>
                                        </p:tgtEl>
                                        <p:attrNameLst>
                                          <p:attrName>ppt_h</p:attrName>
                                        </p:attrNameLst>
                                      </p:cBhvr>
                                      <p:tavLst>
                                        <p:tav tm="0">
                                          <p:val>
                                            <p:fltVal val="0"/>
                                          </p:val>
                                        </p:tav>
                                        <p:tav tm="100000">
                                          <p:val>
                                            <p:strVal val="#ppt_h"/>
                                          </p:val>
                                        </p:tav>
                                      </p:tavLst>
                                    </p:anim>
                                    <p:animEffect transition="in" filter="fade">
                                      <p:cBhvr>
                                        <p:cTn id="124" dur="500"/>
                                        <p:tgtEl>
                                          <p:spTgt spid="74"/>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258"/>
                                        </p:tgtEl>
                                        <p:attrNameLst>
                                          <p:attrName>style.visibility</p:attrName>
                                        </p:attrNameLst>
                                      </p:cBhvr>
                                      <p:to>
                                        <p:strVal val="visible"/>
                                      </p:to>
                                    </p:set>
                                    <p:anim calcmode="lin" valueType="num">
                                      <p:cBhvr>
                                        <p:cTn id="127" dur="500" fill="hold"/>
                                        <p:tgtEl>
                                          <p:spTgt spid="258"/>
                                        </p:tgtEl>
                                        <p:attrNameLst>
                                          <p:attrName>ppt_w</p:attrName>
                                        </p:attrNameLst>
                                      </p:cBhvr>
                                      <p:tavLst>
                                        <p:tav tm="0">
                                          <p:val>
                                            <p:fltVal val="0"/>
                                          </p:val>
                                        </p:tav>
                                        <p:tav tm="100000">
                                          <p:val>
                                            <p:strVal val="#ppt_w"/>
                                          </p:val>
                                        </p:tav>
                                      </p:tavLst>
                                    </p:anim>
                                    <p:anim calcmode="lin" valueType="num">
                                      <p:cBhvr>
                                        <p:cTn id="128" dur="500" fill="hold"/>
                                        <p:tgtEl>
                                          <p:spTgt spid="258"/>
                                        </p:tgtEl>
                                        <p:attrNameLst>
                                          <p:attrName>ppt_h</p:attrName>
                                        </p:attrNameLst>
                                      </p:cBhvr>
                                      <p:tavLst>
                                        <p:tav tm="0">
                                          <p:val>
                                            <p:fltVal val="0"/>
                                          </p:val>
                                        </p:tav>
                                        <p:tav tm="100000">
                                          <p:val>
                                            <p:strVal val="#ppt_h"/>
                                          </p:val>
                                        </p:tav>
                                      </p:tavLst>
                                    </p:anim>
                                    <p:animEffect transition="in" filter="fade">
                                      <p:cBhvr>
                                        <p:cTn id="129" dur="500"/>
                                        <p:tgtEl>
                                          <p:spTgt spid="258"/>
                                        </p:tgtEl>
                                      </p:cBhvr>
                                    </p:animEffect>
                                  </p:childTnLst>
                                </p:cTn>
                              </p:par>
                              <p:par>
                                <p:cTn id="130" presetID="53" presetClass="entr" presetSubtype="16" fill="hold" grpId="0" nodeType="withEffect">
                                  <p:stCondLst>
                                    <p:cond delay="1250"/>
                                  </p:stCondLst>
                                  <p:childTnLst>
                                    <p:set>
                                      <p:cBhvr>
                                        <p:cTn id="131" dur="1" fill="hold">
                                          <p:stCondLst>
                                            <p:cond delay="0"/>
                                          </p:stCondLst>
                                        </p:cTn>
                                        <p:tgtEl>
                                          <p:spTgt spid="259"/>
                                        </p:tgtEl>
                                        <p:attrNameLst>
                                          <p:attrName>style.visibility</p:attrName>
                                        </p:attrNameLst>
                                      </p:cBhvr>
                                      <p:to>
                                        <p:strVal val="visible"/>
                                      </p:to>
                                    </p:set>
                                    <p:anim calcmode="lin" valueType="num">
                                      <p:cBhvr>
                                        <p:cTn id="132" dur="500" fill="hold"/>
                                        <p:tgtEl>
                                          <p:spTgt spid="259"/>
                                        </p:tgtEl>
                                        <p:attrNameLst>
                                          <p:attrName>ppt_w</p:attrName>
                                        </p:attrNameLst>
                                      </p:cBhvr>
                                      <p:tavLst>
                                        <p:tav tm="0">
                                          <p:val>
                                            <p:fltVal val="0"/>
                                          </p:val>
                                        </p:tav>
                                        <p:tav tm="100000">
                                          <p:val>
                                            <p:strVal val="#ppt_w"/>
                                          </p:val>
                                        </p:tav>
                                      </p:tavLst>
                                    </p:anim>
                                    <p:anim calcmode="lin" valueType="num">
                                      <p:cBhvr>
                                        <p:cTn id="133" dur="500" fill="hold"/>
                                        <p:tgtEl>
                                          <p:spTgt spid="259"/>
                                        </p:tgtEl>
                                        <p:attrNameLst>
                                          <p:attrName>ppt_h</p:attrName>
                                        </p:attrNameLst>
                                      </p:cBhvr>
                                      <p:tavLst>
                                        <p:tav tm="0">
                                          <p:val>
                                            <p:fltVal val="0"/>
                                          </p:val>
                                        </p:tav>
                                        <p:tav tm="100000">
                                          <p:val>
                                            <p:strVal val="#ppt_h"/>
                                          </p:val>
                                        </p:tav>
                                      </p:tavLst>
                                    </p:anim>
                                    <p:animEffect transition="in" filter="fade">
                                      <p:cBhvr>
                                        <p:cTn id="134" dur="500"/>
                                        <p:tgtEl>
                                          <p:spTgt spid="259"/>
                                        </p:tgtEl>
                                      </p:cBhvr>
                                    </p:animEffect>
                                  </p:childTnLst>
                                </p:cTn>
                              </p:par>
                            </p:childTnLst>
                          </p:cTn>
                        </p:par>
                        <p:par>
                          <p:cTn id="135" fill="hold">
                            <p:stCondLst>
                              <p:cond delay="4500"/>
                            </p:stCondLst>
                            <p:childTnLst>
                              <p:par>
                                <p:cTn id="136" presetID="22" presetClass="entr" presetSubtype="2" fill="hold" nodeType="afterEffect">
                                  <p:stCondLst>
                                    <p:cond delay="0"/>
                                  </p:stCondLst>
                                  <p:childTnLst>
                                    <p:set>
                                      <p:cBhvr>
                                        <p:cTn id="137" dur="1" fill="hold">
                                          <p:stCondLst>
                                            <p:cond delay="0"/>
                                          </p:stCondLst>
                                        </p:cTn>
                                        <p:tgtEl>
                                          <p:spTgt spid="62"/>
                                        </p:tgtEl>
                                        <p:attrNameLst>
                                          <p:attrName>style.visibility</p:attrName>
                                        </p:attrNameLst>
                                      </p:cBhvr>
                                      <p:to>
                                        <p:strVal val="visible"/>
                                      </p:to>
                                    </p:set>
                                    <p:animEffect transition="in" filter="wipe(right)">
                                      <p:cBhvr>
                                        <p:cTn id="138" dur="500"/>
                                        <p:tgtEl>
                                          <p:spTgt spid="62"/>
                                        </p:tgtEl>
                                      </p:cBhvr>
                                    </p:animEffect>
                                  </p:childTnLst>
                                </p:cTn>
                              </p:par>
                            </p:childTnLst>
                          </p:cTn>
                        </p:par>
                        <p:par>
                          <p:cTn id="139" fill="hold">
                            <p:stCondLst>
                              <p:cond delay="5000"/>
                            </p:stCondLst>
                            <p:childTnLst>
                              <p:par>
                                <p:cTn id="140" presetID="14" presetClass="entr" presetSubtype="10" fill="hold" nodeType="afterEffect">
                                  <p:stCondLst>
                                    <p:cond delay="0"/>
                                  </p:stCondLst>
                                  <p:childTnLst>
                                    <p:set>
                                      <p:cBhvr>
                                        <p:cTn id="141" dur="1" fill="hold">
                                          <p:stCondLst>
                                            <p:cond delay="0"/>
                                          </p:stCondLst>
                                        </p:cTn>
                                        <p:tgtEl>
                                          <p:spTgt spid="174"/>
                                        </p:tgtEl>
                                        <p:attrNameLst>
                                          <p:attrName>style.visibility</p:attrName>
                                        </p:attrNameLst>
                                      </p:cBhvr>
                                      <p:to>
                                        <p:strVal val="visible"/>
                                      </p:to>
                                    </p:set>
                                    <p:animEffect transition="in" filter="randombar(horizontal)">
                                      <p:cBhvr>
                                        <p:cTn id="142" dur="500"/>
                                        <p:tgtEl>
                                          <p:spTgt spid="174"/>
                                        </p:tgtEl>
                                      </p:cBhvr>
                                    </p:animEffect>
                                  </p:childTnLst>
                                </p:cTn>
                              </p:par>
                            </p:childTnLst>
                          </p:cTn>
                        </p:par>
                        <p:par>
                          <p:cTn id="143" fill="hold">
                            <p:stCondLst>
                              <p:cond delay="5500"/>
                            </p:stCondLst>
                            <p:childTnLst>
                              <p:par>
                                <p:cTn id="144" presetID="42" presetClass="entr" presetSubtype="0" fill="hold" grpId="0" nodeType="afterEffect">
                                  <p:stCondLst>
                                    <p:cond delay="0"/>
                                  </p:stCondLst>
                                  <p:childTnLst>
                                    <p:set>
                                      <p:cBhvr>
                                        <p:cTn id="145" dur="1" fill="hold">
                                          <p:stCondLst>
                                            <p:cond delay="0"/>
                                          </p:stCondLst>
                                        </p:cTn>
                                        <p:tgtEl>
                                          <p:spTgt spid="173"/>
                                        </p:tgtEl>
                                        <p:attrNameLst>
                                          <p:attrName>style.visibility</p:attrName>
                                        </p:attrNameLst>
                                      </p:cBhvr>
                                      <p:to>
                                        <p:strVal val="visible"/>
                                      </p:to>
                                    </p:set>
                                    <p:animEffect transition="in" filter="fade">
                                      <p:cBhvr>
                                        <p:cTn id="146" dur="500"/>
                                        <p:tgtEl>
                                          <p:spTgt spid="173"/>
                                        </p:tgtEl>
                                      </p:cBhvr>
                                    </p:animEffect>
                                    <p:anim calcmode="lin" valueType="num">
                                      <p:cBhvr>
                                        <p:cTn id="147" dur="500" fill="hold"/>
                                        <p:tgtEl>
                                          <p:spTgt spid="173"/>
                                        </p:tgtEl>
                                        <p:attrNameLst>
                                          <p:attrName>ppt_x</p:attrName>
                                        </p:attrNameLst>
                                      </p:cBhvr>
                                      <p:tavLst>
                                        <p:tav tm="0">
                                          <p:val>
                                            <p:strVal val="#ppt_x"/>
                                          </p:val>
                                        </p:tav>
                                        <p:tav tm="100000">
                                          <p:val>
                                            <p:strVal val="#ppt_x"/>
                                          </p:val>
                                        </p:tav>
                                      </p:tavLst>
                                    </p:anim>
                                    <p:anim calcmode="lin" valueType="num">
                                      <p:cBhvr>
                                        <p:cTn id="148" dur="500" fill="hold"/>
                                        <p:tgtEl>
                                          <p:spTgt spid="173"/>
                                        </p:tgtEl>
                                        <p:attrNameLst>
                                          <p:attrName>ppt_y</p:attrName>
                                        </p:attrNameLst>
                                      </p:cBhvr>
                                      <p:tavLst>
                                        <p:tav tm="0">
                                          <p:val>
                                            <p:strVal val="#ppt_y+.1"/>
                                          </p:val>
                                        </p:tav>
                                        <p:tav tm="100000">
                                          <p:val>
                                            <p:strVal val="#ppt_y"/>
                                          </p:val>
                                        </p:tav>
                                      </p:tavLst>
                                    </p:anim>
                                  </p:childTnLst>
                                </p:cTn>
                              </p:par>
                              <p:par>
                                <p:cTn id="149" presetID="47" presetClass="entr" presetSubtype="0" fill="hold" grpId="0" nodeType="withEffect">
                                  <p:stCondLst>
                                    <p:cond delay="0"/>
                                  </p:stCondLst>
                                  <p:childTnLst>
                                    <p:set>
                                      <p:cBhvr>
                                        <p:cTn id="150" dur="1" fill="hold">
                                          <p:stCondLst>
                                            <p:cond delay="0"/>
                                          </p:stCondLst>
                                        </p:cTn>
                                        <p:tgtEl>
                                          <p:spTgt spid="263"/>
                                        </p:tgtEl>
                                        <p:attrNameLst>
                                          <p:attrName>style.visibility</p:attrName>
                                        </p:attrNameLst>
                                      </p:cBhvr>
                                      <p:to>
                                        <p:strVal val="visible"/>
                                      </p:to>
                                    </p:set>
                                    <p:animEffect transition="in" filter="fade">
                                      <p:cBhvr>
                                        <p:cTn id="151" dur="500"/>
                                        <p:tgtEl>
                                          <p:spTgt spid="263"/>
                                        </p:tgtEl>
                                      </p:cBhvr>
                                    </p:animEffect>
                                    <p:anim calcmode="lin" valueType="num">
                                      <p:cBhvr>
                                        <p:cTn id="152" dur="500" fill="hold"/>
                                        <p:tgtEl>
                                          <p:spTgt spid="263"/>
                                        </p:tgtEl>
                                        <p:attrNameLst>
                                          <p:attrName>ppt_x</p:attrName>
                                        </p:attrNameLst>
                                      </p:cBhvr>
                                      <p:tavLst>
                                        <p:tav tm="0">
                                          <p:val>
                                            <p:strVal val="#ppt_x"/>
                                          </p:val>
                                        </p:tav>
                                        <p:tav tm="100000">
                                          <p:val>
                                            <p:strVal val="#ppt_x"/>
                                          </p:val>
                                        </p:tav>
                                      </p:tavLst>
                                    </p:anim>
                                    <p:anim calcmode="lin" valueType="num">
                                      <p:cBhvr>
                                        <p:cTn id="153" dur="500" fill="hold"/>
                                        <p:tgtEl>
                                          <p:spTgt spid="263"/>
                                        </p:tgtEl>
                                        <p:attrNameLst>
                                          <p:attrName>ppt_y</p:attrName>
                                        </p:attrNameLst>
                                      </p:cBhvr>
                                      <p:tavLst>
                                        <p:tav tm="0">
                                          <p:val>
                                            <p:strVal val="#ppt_y-.1"/>
                                          </p:val>
                                        </p:tav>
                                        <p:tav tm="100000">
                                          <p:val>
                                            <p:strVal val="#ppt_y"/>
                                          </p:val>
                                        </p:tav>
                                      </p:tavLst>
                                    </p:anim>
                                  </p:childTnLst>
                                </p:cTn>
                              </p:par>
                            </p:childTnLst>
                          </p:cTn>
                        </p:par>
                        <p:par>
                          <p:cTn id="154" fill="hold">
                            <p:stCondLst>
                              <p:cond delay="6000"/>
                            </p:stCondLst>
                            <p:childTnLst>
                              <p:par>
                                <p:cTn id="155" presetID="53" presetClass="entr" presetSubtype="16" fill="hold" grpId="0" nodeType="afterEffect">
                                  <p:stCondLst>
                                    <p:cond delay="0"/>
                                  </p:stCondLst>
                                  <p:childTnLst>
                                    <p:set>
                                      <p:cBhvr>
                                        <p:cTn id="156" dur="1" fill="hold">
                                          <p:stCondLst>
                                            <p:cond delay="0"/>
                                          </p:stCondLst>
                                        </p:cTn>
                                        <p:tgtEl>
                                          <p:spTgt spid="55"/>
                                        </p:tgtEl>
                                        <p:attrNameLst>
                                          <p:attrName>style.visibility</p:attrName>
                                        </p:attrNameLst>
                                      </p:cBhvr>
                                      <p:to>
                                        <p:strVal val="visible"/>
                                      </p:to>
                                    </p:set>
                                    <p:anim calcmode="lin" valueType="num">
                                      <p:cBhvr>
                                        <p:cTn id="157" dur="500" fill="hold"/>
                                        <p:tgtEl>
                                          <p:spTgt spid="55"/>
                                        </p:tgtEl>
                                        <p:attrNameLst>
                                          <p:attrName>ppt_w</p:attrName>
                                        </p:attrNameLst>
                                      </p:cBhvr>
                                      <p:tavLst>
                                        <p:tav tm="0">
                                          <p:val>
                                            <p:fltVal val="0"/>
                                          </p:val>
                                        </p:tav>
                                        <p:tav tm="100000">
                                          <p:val>
                                            <p:strVal val="#ppt_w"/>
                                          </p:val>
                                        </p:tav>
                                      </p:tavLst>
                                    </p:anim>
                                    <p:anim calcmode="lin" valueType="num">
                                      <p:cBhvr>
                                        <p:cTn id="158" dur="500" fill="hold"/>
                                        <p:tgtEl>
                                          <p:spTgt spid="55"/>
                                        </p:tgtEl>
                                        <p:attrNameLst>
                                          <p:attrName>ppt_h</p:attrName>
                                        </p:attrNameLst>
                                      </p:cBhvr>
                                      <p:tavLst>
                                        <p:tav tm="0">
                                          <p:val>
                                            <p:fltVal val="0"/>
                                          </p:val>
                                        </p:tav>
                                        <p:tav tm="100000">
                                          <p:val>
                                            <p:strVal val="#ppt_h"/>
                                          </p:val>
                                        </p:tav>
                                      </p:tavLst>
                                    </p:anim>
                                    <p:animEffect transition="in" filter="fade">
                                      <p:cBhvr>
                                        <p:cTn id="159" dur="500"/>
                                        <p:tgtEl>
                                          <p:spTgt spid="55"/>
                                        </p:tgtEl>
                                      </p:cBhvr>
                                    </p:animEffect>
                                  </p:childTnLst>
                                </p:cTn>
                              </p:par>
                              <p:par>
                                <p:cTn id="160" presetID="53" presetClass="entr" presetSubtype="16" fill="hold" grpId="0" nodeType="withEffect">
                                  <p:stCondLst>
                                    <p:cond delay="250"/>
                                  </p:stCondLst>
                                  <p:childTnLst>
                                    <p:set>
                                      <p:cBhvr>
                                        <p:cTn id="161" dur="1" fill="hold">
                                          <p:stCondLst>
                                            <p:cond delay="0"/>
                                          </p:stCondLst>
                                        </p:cTn>
                                        <p:tgtEl>
                                          <p:spTgt spid="61"/>
                                        </p:tgtEl>
                                        <p:attrNameLst>
                                          <p:attrName>style.visibility</p:attrName>
                                        </p:attrNameLst>
                                      </p:cBhvr>
                                      <p:to>
                                        <p:strVal val="visible"/>
                                      </p:to>
                                    </p:set>
                                    <p:anim calcmode="lin" valueType="num">
                                      <p:cBhvr>
                                        <p:cTn id="162" dur="500" fill="hold"/>
                                        <p:tgtEl>
                                          <p:spTgt spid="61"/>
                                        </p:tgtEl>
                                        <p:attrNameLst>
                                          <p:attrName>ppt_w</p:attrName>
                                        </p:attrNameLst>
                                      </p:cBhvr>
                                      <p:tavLst>
                                        <p:tav tm="0">
                                          <p:val>
                                            <p:fltVal val="0"/>
                                          </p:val>
                                        </p:tav>
                                        <p:tav tm="100000">
                                          <p:val>
                                            <p:strVal val="#ppt_w"/>
                                          </p:val>
                                        </p:tav>
                                      </p:tavLst>
                                    </p:anim>
                                    <p:anim calcmode="lin" valueType="num">
                                      <p:cBhvr>
                                        <p:cTn id="163" dur="500" fill="hold"/>
                                        <p:tgtEl>
                                          <p:spTgt spid="61"/>
                                        </p:tgtEl>
                                        <p:attrNameLst>
                                          <p:attrName>ppt_h</p:attrName>
                                        </p:attrNameLst>
                                      </p:cBhvr>
                                      <p:tavLst>
                                        <p:tav tm="0">
                                          <p:val>
                                            <p:fltVal val="0"/>
                                          </p:val>
                                        </p:tav>
                                        <p:tav tm="100000">
                                          <p:val>
                                            <p:strVal val="#ppt_h"/>
                                          </p:val>
                                        </p:tav>
                                      </p:tavLst>
                                    </p:anim>
                                    <p:animEffect transition="in" filter="fade">
                                      <p:cBhvr>
                                        <p:cTn id="164" dur="500"/>
                                        <p:tgtEl>
                                          <p:spTgt spid="61"/>
                                        </p:tgtEl>
                                      </p:cBhvr>
                                    </p:animEffect>
                                  </p:childTnLst>
                                </p:cTn>
                              </p:par>
                              <p:par>
                                <p:cTn id="165" presetID="53" presetClass="entr" presetSubtype="16" fill="hold" grpId="0" nodeType="withEffect">
                                  <p:stCondLst>
                                    <p:cond delay="500"/>
                                  </p:stCondLst>
                                  <p:childTnLst>
                                    <p:set>
                                      <p:cBhvr>
                                        <p:cTn id="166" dur="1" fill="hold">
                                          <p:stCondLst>
                                            <p:cond delay="0"/>
                                          </p:stCondLst>
                                        </p:cTn>
                                        <p:tgtEl>
                                          <p:spTgt spid="81"/>
                                        </p:tgtEl>
                                        <p:attrNameLst>
                                          <p:attrName>style.visibility</p:attrName>
                                        </p:attrNameLst>
                                      </p:cBhvr>
                                      <p:to>
                                        <p:strVal val="visible"/>
                                      </p:to>
                                    </p:set>
                                    <p:anim calcmode="lin" valueType="num">
                                      <p:cBhvr>
                                        <p:cTn id="167" dur="500" fill="hold"/>
                                        <p:tgtEl>
                                          <p:spTgt spid="81"/>
                                        </p:tgtEl>
                                        <p:attrNameLst>
                                          <p:attrName>ppt_w</p:attrName>
                                        </p:attrNameLst>
                                      </p:cBhvr>
                                      <p:tavLst>
                                        <p:tav tm="0">
                                          <p:val>
                                            <p:fltVal val="0"/>
                                          </p:val>
                                        </p:tav>
                                        <p:tav tm="100000">
                                          <p:val>
                                            <p:strVal val="#ppt_w"/>
                                          </p:val>
                                        </p:tav>
                                      </p:tavLst>
                                    </p:anim>
                                    <p:anim calcmode="lin" valueType="num">
                                      <p:cBhvr>
                                        <p:cTn id="168" dur="500" fill="hold"/>
                                        <p:tgtEl>
                                          <p:spTgt spid="81"/>
                                        </p:tgtEl>
                                        <p:attrNameLst>
                                          <p:attrName>ppt_h</p:attrName>
                                        </p:attrNameLst>
                                      </p:cBhvr>
                                      <p:tavLst>
                                        <p:tav tm="0">
                                          <p:val>
                                            <p:fltVal val="0"/>
                                          </p:val>
                                        </p:tav>
                                        <p:tav tm="100000">
                                          <p:val>
                                            <p:strVal val="#ppt_h"/>
                                          </p:val>
                                        </p:tav>
                                      </p:tavLst>
                                    </p:anim>
                                    <p:animEffect transition="in" filter="fade">
                                      <p:cBhvr>
                                        <p:cTn id="169" dur="500"/>
                                        <p:tgtEl>
                                          <p:spTgt spid="81"/>
                                        </p:tgtEl>
                                      </p:cBhvr>
                                    </p:animEffect>
                                  </p:childTnLst>
                                </p:cTn>
                              </p:par>
                              <p:par>
                                <p:cTn id="170" presetID="53" presetClass="entr" presetSubtype="16" fill="hold" nodeType="withEffect">
                                  <p:stCondLst>
                                    <p:cond delay="750"/>
                                  </p:stCondLst>
                                  <p:childTnLst>
                                    <p:set>
                                      <p:cBhvr>
                                        <p:cTn id="171" dur="1" fill="hold">
                                          <p:stCondLst>
                                            <p:cond delay="0"/>
                                          </p:stCondLst>
                                        </p:cTn>
                                        <p:tgtEl>
                                          <p:spTgt spid="91"/>
                                        </p:tgtEl>
                                        <p:attrNameLst>
                                          <p:attrName>style.visibility</p:attrName>
                                        </p:attrNameLst>
                                      </p:cBhvr>
                                      <p:to>
                                        <p:strVal val="visible"/>
                                      </p:to>
                                    </p:set>
                                    <p:anim calcmode="lin" valueType="num">
                                      <p:cBhvr>
                                        <p:cTn id="172" dur="500" fill="hold"/>
                                        <p:tgtEl>
                                          <p:spTgt spid="91"/>
                                        </p:tgtEl>
                                        <p:attrNameLst>
                                          <p:attrName>ppt_w</p:attrName>
                                        </p:attrNameLst>
                                      </p:cBhvr>
                                      <p:tavLst>
                                        <p:tav tm="0">
                                          <p:val>
                                            <p:fltVal val="0"/>
                                          </p:val>
                                        </p:tav>
                                        <p:tav tm="100000">
                                          <p:val>
                                            <p:strVal val="#ppt_w"/>
                                          </p:val>
                                        </p:tav>
                                      </p:tavLst>
                                    </p:anim>
                                    <p:anim calcmode="lin" valueType="num">
                                      <p:cBhvr>
                                        <p:cTn id="173" dur="500" fill="hold"/>
                                        <p:tgtEl>
                                          <p:spTgt spid="91"/>
                                        </p:tgtEl>
                                        <p:attrNameLst>
                                          <p:attrName>ppt_h</p:attrName>
                                        </p:attrNameLst>
                                      </p:cBhvr>
                                      <p:tavLst>
                                        <p:tav tm="0">
                                          <p:val>
                                            <p:fltVal val="0"/>
                                          </p:val>
                                        </p:tav>
                                        <p:tav tm="100000">
                                          <p:val>
                                            <p:strVal val="#ppt_h"/>
                                          </p:val>
                                        </p:tav>
                                      </p:tavLst>
                                    </p:anim>
                                    <p:animEffect transition="in" filter="fade">
                                      <p:cBhvr>
                                        <p:cTn id="174" dur="500"/>
                                        <p:tgtEl>
                                          <p:spTgt spid="91"/>
                                        </p:tgtEl>
                                      </p:cBhvr>
                                    </p:animEffect>
                                  </p:childTnLst>
                                </p:cTn>
                              </p:par>
                              <p:par>
                                <p:cTn id="175" presetID="53" presetClass="entr" presetSubtype="16" fill="hold" grpId="0" nodeType="withEffect">
                                  <p:stCondLst>
                                    <p:cond delay="1000"/>
                                  </p:stCondLst>
                                  <p:childTnLst>
                                    <p:set>
                                      <p:cBhvr>
                                        <p:cTn id="176" dur="1" fill="hold">
                                          <p:stCondLst>
                                            <p:cond delay="0"/>
                                          </p:stCondLst>
                                        </p:cTn>
                                        <p:tgtEl>
                                          <p:spTgt spid="260"/>
                                        </p:tgtEl>
                                        <p:attrNameLst>
                                          <p:attrName>style.visibility</p:attrName>
                                        </p:attrNameLst>
                                      </p:cBhvr>
                                      <p:to>
                                        <p:strVal val="visible"/>
                                      </p:to>
                                    </p:set>
                                    <p:anim calcmode="lin" valueType="num">
                                      <p:cBhvr>
                                        <p:cTn id="177" dur="500" fill="hold"/>
                                        <p:tgtEl>
                                          <p:spTgt spid="260"/>
                                        </p:tgtEl>
                                        <p:attrNameLst>
                                          <p:attrName>ppt_w</p:attrName>
                                        </p:attrNameLst>
                                      </p:cBhvr>
                                      <p:tavLst>
                                        <p:tav tm="0">
                                          <p:val>
                                            <p:fltVal val="0"/>
                                          </p:val>
                                        </p:tav>
                                        <p:tav tm="100000">
                                          <p:val>
                                            <p:strVal val="#ppt_w"/>
                                          </p:val>
                                        </p:tav>
                                      </p:tavLst>
                                    </p:anim>
                                    <p:anim calcmode="lin" valueType="num">
                                      <p:cBhvr>
                                        <p:cTn id="178" dur="500" fill="hold"/>
                                        <p:tgtEl>
                                          <p:spTgt spid="260"/>
                                        </p:tgtEl>
                                        <p:attrNameLst>
                                          <p:attrName>ppt_h</p:attrName>
                                        </p:attrNameLst>
                                      </p:cBhvr>
                                      <p:tavLst>
                                        <p:tav tm="0">
                                          <p:val>
                                            <p:fltVal val="0"/>
                                          </p:val>
                                        </p:tav>
                                        <p:tav tm="100000">
                                          <p:val>
                                            <p:strVal val="#ppt_h"/>
                                          </p:val>
                                        </p:tav>
                                      </p:tavLst>
                                    </p:anim>
                                    <p:animEffect transition="in" filter="fade">
                                      <p:cBhvr>
                                        <p:cTn id="179" dur="500"/>
                                        <p:tgtEl>
                                          <p:spTgt spid="260"/>
                                        </p:tgtEl>
                                      </p:cBhvr>
                                    </p:animEffect>
                                  </p:childTnLst>
                                </p:cTn>
                              </p:par>
                              <p:par>
                                <p:cTn id="180" presetID="53" presetClass="entr" presetSubtype="16" fill="hold" grpId="0" nodeType="withEffect">
                                  <p:stCondLst>
                                    <p:cond delay="1250"/>
                                  </p:stCondLst>
                                  <p:childTnLst>
                                    <p:set>
                                      <p:cBhvr>
                                        <p:cTn id="181" dur="1" fill="hold">
                                          <p:stCondLst>
                                            <p:cond delay="0"/>
                                          </p:stCondLst>
                                        </p:cTn>
                                        <p:tgtEl>
                                          <p:spTgt spid="261"/>
                                        </p:tgtEl>
                                        <p:attrNameLst>
                                          <p:attrName>style.visibility</p:attrName>
                                        </p:attrNameLst>
                                      </p:cBhvr>
                                      <p:to>
                                        <p:strVal val="visible"/>
                                      </p:to>
                                    </p:set>
                                    <p:anim calcmode="lin" valueType="num">
                                      <p:cBhvr>
                                        <p:cTn id="182" dur="500" fill="hold"/>
                                        <p:tgtEl>
                                          <p:spTgt spid="261"/>
                                        </p:tgtEl>
                                        <p:attrNameLst>
                                          <p:attrName>ppt_w</p:attrName>
                                        </p:attrNameLst>
                                      </p:cBhvr>
                                      <p:tavLst>
                                        <p:tav tm="0">
                                          <p:val>
                                            <p:fltVal val="0"/>
                                          </p:val>
                                        </p:tav>
                                        <p:tav tm="100000">
                                          <p:val>
                                            <p:strVal val="#ppt_w"/>
                                          </p:val>
                                        </p:tav>
                                      </p:tavLst>
                                    </p:anim>
                                    <p:anim calcmode="lin" valueType="num">
                                      <p:cBhvr>
                                        <p:cTn id="183" dur="500" fill="hold"/>
                                        <p:tgtEl>
                                          <p:spTgt spid="261"/>
                                        </p:tgtEl>
                                        <p:attrNameLst>
                                          <p:attrName>ppt_h</p:attrName>
                                        </p:attrNameLst>
                                      </p:cBhvr>
                                      <p:tavLst>
                                        <p:tav tm="0">
                                          <p:val>
                                            <p:fltVal val="0"/>
                                          </p:val>
                                        </p:tav>
                                        <p:tav tm="100000">
                                          <p:val>
                                            <p:strVal val="#ppt_h"/>
                                          </p:val>
                                        </p:tav>
                                      </p:tavLst>
                                    </p:anim>
                                    <p:animEffect transition="in" filter="fade">
                                      <p:cBhvr>
                                        <p:cTn id="184" dur="500"/>
                                        <p:tgtEl>
                                          <p:spTgt spid="261"/>
                                        </p:tgtEl>
                                      </p:cBhvr>
                                    </p:animEffect>
                                  </p:childTnLst>
                                </p:cTn>
                              </p:par>
                            </p:childTnLst>
                          </p:cTn>
                        </p:par>
                        <p:par>
                          <p:cTn id="185" fill="hold">
                            <p:stCondLst>
                              <p:cond delay="6500"/>
                            </p:stCondLst>
                            <p:childTnLst>
                              <p:par>
                                <p:cTn id="186" presetID="22" presetClass="entr" presetSubtype="8" fill="hold"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wipe(left)">
                                      <p:cBhvr>
                                        <p:cTn id="188" dur="500"/>
                                        <p:tgtEl>
                                          <p:spTgt spid="71"/>
                                        </p:tgtEl>
                                      </p:cBhvr>
                                    </p:animEffect>
                                  </p:childTnLst>
                                </p:cTn>
                              </p:par>
                            </p:childTnLst>
                          </p:cTn>
                        </p:par>
                        <p:par>
                          <p:cTn id="189" fill="hold">
                            <p:stCondLst>
                              <p:cond delay="7000"/>
                            </p:stCondLst>
                            <p:childTnLst>
                              <p:par>
                                <p:cTn id="190" presetID="14" presetClass="entr" presetSubtype="10" fill="hold" nodeType="afterEffect">
                                  <p:stCondLst>
                                    <p:cond delay="0"/>
                                  </p:stCondLst>
                                  <p:childTnLst>
                                    <p:set>
                                      <p:cBhvr>
                                        <p:cTn id="191" dur="1" fill="hold">
                                          <p:stCondLst>
                                            <p:cond delay="0"/>
                                          </p:stCondLst>
                                        </p:cTn>
                                        <p:tgtEl>
                                          <p:spTgt spid="210"/>
                                        </p:tgtEl>
                                        <p:attrNameLst>
                                          <p:attrName>style.visibility</p:attrName>
                                        </p:attrNameLst>
                                      </p:cBhvr>
                                      <p:to>
                                        <p:strVal val="visible"/>
                                      </p:to>
                                    </p:set>
                                    <p:animEffect transition="in" filter="randombar(horizontal)">
                                      <p:cBhvr>
                                        <p:cTn id="192" dur="500"/>
                                        <p:tgtEl>
                                          <p:spTgt spid="210"/>
                                        </p:tgtEl>
                                      </p:cBhvr>
                                    </p:animEffect>
                                  </p:childTnLst>
                                </p:cTn>
                              </p:par>
                            </p:childTnLst>
                          </p:cTn>
                        </p:par>
                        <p:par>
                          <p:cTn id="193" fill="hold">
                            <p:stCondLst>
                              <p:cond delay="7500"/>
                            </p:stCondLst>
                            <p:childTnLst>
                              <p:par>
                                <p:cTn id="194" presetID="42" presetClass="entr" presetSubtype="0" fill="hold" grpId="0" nodeType="afterEffect">
                                  <p:stCondLst>
                                    <p:cond delay="0"/>
                                  </p:stCondLst>
                                  <p:childTnLst>
                                    <p:set>
                                      <p:cBhvr>
                                        <p:cTn id="195" dur="1" fill="hold">
                                          <p:stCondLst>
                                            <p:cond delay="0"/>
                                          </p:stCondLst>
                                        </p:cTn>
                                        <p:tgtEl>
                                          <p:spTgt spid="209"/>
                                        </p:tgtEl>
                                        <p:attrNameLst>
                                          <p:attrName>style.visibility</p:attrName>
                                        </p:attrNameLst>
                                      </p:cBhvr>
                                      <p:to>
                                        <p:strVal val="visible"/>
                                      </p:to>
                                    </p:set>
                                    <p:animEffect transition="in" filter="fade">
                                      <p:cBhvr>
                                        <p:cTn id="196" dur="500"/>
                                        <p:tgtEl>
                                          <p:spTgt spid="209"/>
                                        </p:tgtEl>
                                      </p:cBhvr>
                                    </p:animEffect>
                                    <p:anim calcmode="lin" valueType="num">
                                      <p:cBhvr>
                                        <p:cTn id="197" dur="500" fill="hold"/>
                                        <p:tgtEl>
                                          <p:spTgt spid="209"/>
                                        </p:tgtEl>
                                        <p:attrNameLst>
                                          <p:attrName>ppt_x</p:attrName>
                                        </p:attrNameLst>
                                      </p:cBhvr>
                                      <p:tavLst>
                                        <p:tav tm="0">
                                          <p:val>
                                            <p:strVal val="#ppt_x"/>
                                          </p:val>
                                        </p:tav>
                                        <p:tav tm="100000">
                                          <p:val>
                                            <p:strVal val="#ppt_x"/>
                                          </p:val>
                                        </p:tav>
                                      </p:tavLst>
                                    </p:anim>
                                    <p:anim calcmode="lin" valueType="num">
                                      <p:cBhvr>
                                        <p:cTn id="198" dur="500" fill="hold"/>
                                        <p:tgtEl>
                                          <p:spTgt spid="209"/>
                                        </p:tgtEl>
                                        <p:attrNameLst>
                                          <p:attrName>ppt_y</p:attrName>
                                        </p:attrNameLst>
                                      </p:cBhvr>
                                      <p:tavLst>
                                        <p:tav tm="0">
                                          <p:val>
                                            <p:strVal val="#ppt_y+.1"/>
                                          </p:val>
                                        </p:tav>
                                        <p:tav tm="100000">
                                          <p:val>
                                            <p:strVal val="#ppt_y"/>
                                          </p:val>
                                        </p:tav>
                                      </p:tavLst>
                                    </p:anim>
                                  </p:childTnLst>
                                </p:cTn>
                              </p:par>
                              <p:par>
                                <p:cTn id="199" presetID="47" presetClass="entr" presetSubtype="0" fill="hold" grpId="0" nodeType="withEffect">
                                  <p:stCondLst>
                                    <p:cond delay="0"/>
                                  </p:stCondLst>
                                  <p:childTnLst>
                                    <p:set>
                                      <p:cBhvr>
                                        <p:cTn id="200" dur="1" fill="hold">
                                          <p:stCondLst>
                                            <p:cond delay="0"/>
                                          </p:stCondLst>
                                        </p:cTn>
                                        <p:tgtEl>
                                          <p:spTgt spid="264"/>
                                        </p:tgtEl>
                                        <p:attrNameLst>
                                          <p:attrName>style.visibility</p:attrName>
                                        </p:attrNameLst>
                                      </p:cBhvr>
                                      <p:to>
                                        <p:strVal val="visible"/>
                                      </p:to>
                                    </p:set>
                                    <p:animEffect transition="in" filter="fade">
                                      <p:cBhvr>
                                        <p:cTn id="201" dur="500"/>
                                        <p:tgtEl>
                                          <p:spTgt spid="264"/>
                                        </p:tgtEl>
                                      </p:cBhvr>
                                    </p:animEffect>
                                    <p:anim calcmode="lin" valueType="num">
                                      <p:cBhvr>
                                        <p:cTn id="202" dur="500" fill="hold"/>
                                        <p:tgtEl>
                                          <p:spTgt spid="264"/>
                                        </p:tgtEl>
                                        <p:attrNameLst>
                                          <p:attrName>ppt_x</p:attrName>
                                        </p:attrNameLst>
                                      </p:cBhvr>
                                      <p:tavLst>
                                        <p:tav tm="0">
                                          <p:val>
                                            <p:strVal val="#ppt_x"/>
                                          </p:val>
                                        </p:tav>
                                        <p:tav tm="100000">
                                          <p:val>
                                            <p:strVal val="#ppt_x"/>
                                          </p:val>
                                        </p:tav>
                                      </p:tavLst>
                                    </p:anim>
                                    <p:anim calcmode="lin" valueType="num">
                                      <p:cBhvr>
                                        <p:cTn id="203" dur="500" fill="hold"/>
                                        <p:tgtEl>
                                          <p:spTgt spid="2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80" grpId="0" animBg="1"/>
      <p:bldP spid="81" grpId="0" animBg="1"/>
      <p:bldP spid="125" grpId="0"/>
      <p:bldP spid="126" grpId="0"/>
      <p:bldP spid="173" grpId="0"/>
      <p:bldP spid="209" grpId="0"/>
      <p:bldP spid="254" grpId="0" animBg="1"/>
      <p:bldP spid="255" grpId="0"/>
      <p:bldP spid="256" grpId="0" animBg="1"/>
      <p:bldP spid="257" grpId="0"/>
      <p:bldP spid="258" grpId="0" animBg="1"/>
      <p:bldP spid="259" grpId="0"/>
      <p:bldP spid="260" grpId="0" animBg="1"/>
      <p:bldP spid="261" grpId="0"/>
      <p:bldP spid="262" grpId="0"/>
      <p:bldP spid="263" grpId="0"/>
      <p:bldP spid="264" grpId="0"/>
      <p:bldP spid="26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8260395" y="2459163"/>
            <a:ext cx="169926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60395" y="4650291"/>
            <a:ext cx="169926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260397" y="3560655"/>
            <a:ext cx="914399"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263140" y="2459163"/>
            <a:ext cx="169926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263140" y="4650291"/>
            <a:ext cx="169926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048002" y="3560655"/>
            <a:ext cx="914399"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Freeform 5"/>
          <p:cNvSpPr/>
          <p:nvPr/>
        </p:nvSpPr>
        <p:spPr bwMode="auto">
          <a:xfrm rot="5400000">
            <a:off x="1399770" y="1867035"/>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2" name="Freeform 5"/>
          <p:cNvSpPr/>
          <p:nvPr/>
        </p:nvSpPr>
        <p:spPr bwMode="auto">
          <a:xfrm rot="5400000">
            <a:off x="2219630" y="3017631"/>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3" name="Freeform 5"/>
          <p:cNvSpPr/>
          <p:nvPr/>
        </p:nvSpPr>
        <p:spPr bwMode="auto">
          <a:xfrm rot="5400000">
            <a:off x="1399770" y="4107267"/>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4" name="Freeform 5"/>
          <p:cNvSpPr/>
          <p:nvPr/>
        </p:nvSpPr>
        <p:spPr bwMode="auto">
          <a:xfrm rot="5400000">
            <a:off x="9585899" y="1867035"/>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5" name="Freeform 5"/>
          <p:cNvSpPr/>
          <p:nvPr/>
        </p:nvSpPr>
        <p:spPr bwMode="auto">
          <a:xfrm rot="5400000">
            <a:off x="8766038" y="3017631"/>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6" name="Freeform 5"/>
          <p:cNvSpPr/>
          <p:nvPr/>
        </p:nvSpPr>
        <p:spPr bwMode="auto">
          <a:xfrm rot="5400000">
            <a:off x="9585899" y="4107267"/>
            <a:ext cx="1225383" cy="10860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27" name="组合 26"/>
          <p:cNvGrpSpPr/>
          <p:nvPr/>
        </p:nvGrpSpPr>
        <p:grpSpPr>
          <a:xfrm>
            <a:off x="3895940" y="1901191"/>
            <a:ext cx="4400123" cy="3657600"/>
            <a:chOff x="3895940" y="1901190"/>
            <a:chExt cx="4400122" cy="3657600"/>
          </a:xfrm>
        </p:grpSpPr>
        <p:pic>
          <p:nvPicPr>
            <p:cNvPr id="28" name="Picture 6" descr="iMac-mock-up-diferents-view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5940" y="1901190"/>
              <a:ext cx="4400122" cy="365760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5600" y="2216252"/>
              <a:ext cx="3860800" cy="2204516"/>
            </a:xfrm>
            <a:prstGeom prst="rect">
              <a:avLst/>
            </a:prstGeom>
          </p:spPr>
        </p:pic>
      </p:grpSp>
      <p:sp>
        <p:nvSpPr>
          <p:cNvPr id="30" name="Freeform 5"/>
          <p:cNvSpPr/>
          <p:nvPr/>
        </p:nvSpPr>
        <p:spPr bwMode="auto">
          <a:xfrm rot="5400000">
            <a:off x="906070" y="3288261"/>
            <a:ext cx="938439" cy="8317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1" name="Freeform 5"/>
          <p:cNvSpPr/>
          <p:nvPr/>
        </p:nvSpPr>
        <p:spPr bwMode="auto">
          <a:xfrm rot="5400000">
            <a:off x="2763642" y="1833314"/>
            <a:ext cx="938439" cy="8317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2" name="Freeform 5"/>
          <p:cNvSpPr/>
          <p:nvPr/>
        </p:nvSpPr>
        <p:spPr bwMode="auto">
          <a:xfrm rot="5400000">
            <a:off x="8521590" y="1833314"/>
            <a:ext cx="938439" cy="8317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3" name="Freeform 5"/>
          <p:cNvSpPr/>
          <p:nvPr/>
        </p:nvSpPr>
        <p:spPr bwMode="auto">
          <a:xfrm rot="5400000">
            <a:off x="10272395" y="3109875"/>
            <a:ext cx="938439" cy="8317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4" name="Group 8"/>
          <p:cNvGrpSpPr>
            <a:grpSpLocks noChangeAspect="1"/>
          </p:cNvGrpSpPr>
          <p:nvPr/>
        </p:nvGrpSpPr>
        <p:grpSpPr bwMode="auto">
          <a:xfrm>
            <a:off x="1209798" y="3526521"/>
            <a:ext cx="330983" cy="362665"/>
            <a:chOff x="3437" y="2282"/>
            <a:chExt cx="679" cy="744"/>
          </a:xfrm>
          <a:solidFill>
            <a:schemeClr val="bg1"/>
          </a:solidFill>
        </p:grpSpPr>
        <p:sp>
          <p:nvSpPr>
            <p:cNvPr id="35"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6"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37" name="Group 13"/>
          <p:cNvGrpSpPr>
            <a:grpSpLocks noChangeAspect="1"/>
          </p:cNvGrpSpPr>
          <p:nvPr/>
        </p:nvGrpSpPr>
        <p:grpSpPr bwMode="auto">
          <a:xfrm>
            <a:off x="8835706" y="2065565"/>
            <a:ext cx="362945" cy="367231"/>
            <a:chOff x="2426" y="2781"/>
            <a:chExt cx="593" cy="600"/>
          </a:xfrm>
          <a:solidFill>
            <a:schemeClr val="bg1"/>
          </a:solidFill>
        </p:grpSpPr>
        <p:sp>
          <p:nvSpPr>
            <p:cNvPr id="3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3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40" name="Group 18"/>
          <p:cNvGrpSpPr>
            <a:grpSpLocks noChangeAspect="1"/>
          </p:cNvGrpSpPr>
          <p:nvPr/>
        </p:nvGrpSpPr>
        <p:grpSpPr bwMode="auto">
          <a:xfrm>
            <a:off x="3044350" y="2046973"/>
            <a:ext cx="377023" cy="351316"/>
            <a:chOff x="3802" y="2858"/>
            <a:chExt cx="616" cy="574"/>
          </a:xfrm>
          <a:solidFill>
            <a:schemeClr val="bg1"/>
          </a:solidFill>
        </p:grpSpPr>
        <p:sp>
          <p:nvSpPr>
            <p:cNvPr id="4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46" name="Freeform 108"/>
          <p:cNvSpPr>
            <a:spLocks noEditPoints="1"/>
          </p:cNvSpPr>
          <p:nvPr/>
        </p:nvSpPr>
        <p:spPr bwMode="auto">
          <a:xfrm>
            <a:off x="10518989" y="3337228"/>
            <a:ext cx="445251" cy="44685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7" name="文本框 46"/>
          <p:cNvSpPr txBox="1"/>
          <p:nvPr/>
        </p:nvSpPr>
        <p:spPr>
          <a:xfrm>
            <a:off x="1557860" y="2124717"/>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48" name="文本框 47"/>
          <p:cNvSpPr txBox="1"/>
          <p:nvPr/>
        </p:nvSpPr>
        <p:spPr>
          <a:xfrm>
            <a:off x="1557860" y="4352165"/>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49" name="文本框 48"/>
          <p:cNvSpPr txBox="1"/>
          <p:nvPr/>
        </p:nvSpPr>
        <p:spPr>
          <a:xfrm>
            <a:off x="2370971" y="3274009"/>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50" name="文本框 49"/>
          <p:cNvSpPr txBox="1"/>
          <p:nvPr/>
        </p:nvSpPr>
        <p:spPr>
          <a:xfrm>
            <a:off x="8922232" y="3274009"/>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51" name="文本框 50"/>
          <p:cNvSpPr txBox="1"/>
          <p:nvPr/>
        </p:nvSpPr>
        <p:spPr>
          <a:xfrm>
            <a:off x="9742093" y="4352165"/>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52" name="文本框 51"/>
          <p:cNvSpPr txBox="1"/>
          <p:nvPr/>
        </p:nvSpPr>
        <p:spPr>
          <a:xfrm>
            <a:off x="9756607" y="2124717"/>
            <a:ext cx="912995" cy="584775"/>
          </a:xfrm>
          <a:prstGeom prst="rect">
            <a:avLst/>
          </a:prstGeom>
          <a:noFill/>
        </p:spPr>
        <p:txBody>
          <a:bodyPr wrap="square" rtlCol="0">
            <a:spAutoFit/>
          </a:bodyPr>
          <a:lstStyle/>
          <a:p>
            <a:pPr algn="ctr"/>
            <a:r>
              <a:rPr lang="zh-CN" altLang="en-US" sz="1600" dirty="0">
                <a:solidFill>
                  <a:prstClr val="white"/>
                </a:solidFill>
                <a:cs typeface="+mn-ea"/>
                <a:sym typeface="+mn-lt"/>
              </a:rPr>
              <a:t>在此添加标题</a:t>
            </a: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20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right)">
                                          <p:cBhvr>
                                            <p:cTn id="14" dur="2000"/>
                                            <p:tgtEl>
                                              <p:spTgt spid="20"/>
                                            </p:tgtEl>
                                          </p:cBhvr>
                                        </p:animEffect>
                                      </p:childTnLst>
                                    </p:cTn>
                                  </p:par>
                                  <p:par>
                                    <p:cTn id="15" presetID="22" presetClass="entr" presetSubtype="2"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2000"/>
                                            <p:tgtEl>
                                              <p:spTgt spid="19"/>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2000"/>
                                            <p:tgtEl>
                                              <p:spTgt spid="15"/>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20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2000"/>
                                            <p:tgtEl>
                                              <p:spTgt spid="16"/>
                                            </p:tgtEl>
                                          </p:cBhvr>
                                        </p:animEffect>
                                      </p:childTnLst>
                                    </p:cTn>
                                  </p:par>
                                  <p:par>
                                    <p:cTn id="27" presetID="2" presetClass="entr" presetSubtype="4" accel="70000" fill="hold" grpId="0"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accel="70000" fill="hold" grpId="0" nodeType="withEffect" p14:presetBounceEnd="40000">
                                      <p:stCondLst>
                                        <p:cond delay="200"/>
                                      </p:stCondLst>
                                      <p:childTnLst>
                                        <p:set>
                                          <p:cBhvr>
                                            <p:cTn id="32" dur="1" fill="hold">
                                              <p:stCondLst>
                                                <p:cond delay="0"/>
                                              </p:stCondLst>
                                            </p:cTn>
                                            <p:tgtEl>
                                              <p:spTgt spid="24"/>
                                            </p:tgtEl>
                                            <p:attrNameLst>
                                              <p:attrName>style.visibility</p:attrName>
                                            </p:attrNameLst>
                                          </p:cBhvr>
                                          <p:to>
                                            <p:strVal val="visible"/>
                                          </p:to>
                                        </p:set>
                                        <p:anim calcmode="lin" valueType="num" p14:bounceEnd="40000">
                                          <p:cBhvr additive="base">
                                            <p:cTn id="33"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accel="70000" fill="hold" grpId="0" nodeType="withEffect" p14:presetBounceEnd="40000">
                                      <p:stCondLst>
                                        <p:cond delay="400"/>
                                      </p:stCondLst>
                                      <p:childTnLst>
                                        <p:set>
                                          <p:cBhvr>
                                            <p:cTn id="36" dur="1" fill="hold">
                                              <p:stCondLst>
                                                <p:cond delay="0"/>
                                              </p:stCondLst>
                                            </p:cTn>
                                            <p:tgtEl>
                                              <p:spTgt spid="31"/>
                                            </p:tgtEl>
                                            <p:attrNameLst>
                                              <p:attrName>style.visibility</p:attrName>
                                            </p:attrNameLst>
                                          </p:cBhvr>
                                          <p:to>
                                            <p:strVal val="visible"/>
                                          </p:to>
                                        </p:set>
                                        <p:anim calcmode="lin" valueType="num" p14:bounceEnd="4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accel="70000" fill="hold" grpId="0" nodeType="withEffect" p14:presetBounceEnd="40000">
                                      <p:stCondLst>
                                        <p:cond delay="600"/>
                                      </p:stCondLst>
                                      <p:childTnLst>
                                        <p:set>
                                          <p:cBhvr>
                                            <p:cTn id="40" dur="1" fill="hold">
                                              <p:stCondLst>
                                                <p:cond delay="0"/>
                                              </p:stCondLst>
                                            </p:cTn>
                                            <p:tgtEl>
                                              <p:spTgt spid="32"/>
                                            </p:tgtEl>
                                            <p:attrNameLst>
                                              <p:attrName>style.visibility</p:attrName>
                                            </p:attrNameLst>
                                          </p:cBhvr>
                                          <p:to>
                                            <p:strVal val="visible"/>
                                          </p:to>
                                        </p:set>
                                        <p:anim calcmode="lin" valueType="num" p14:bounceEnd="40000">
                                          <p:cBhvr additive="base">
                                            <p:cTn id="41"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accel="70000" fill="hold" grpId="0" nodeType="withEffect" p14:presetBounceEnd="40000">
                                      <p:stCondLst>
                                        <p:cond delay="800"/>
                                      </p:stCondLst>
                                      <p:childTnLst>
                                        <p:set>
                                          <p:cBhvr>
                                            <p:cTn id="44" dur="1" fill="hold">
                                              <p:stCondLst>
                                                <p:cond delay="0"/>
                                              </p:stCondLst>
                                            </p:cTn>
                                            <p:tgtEl>
                                              <p:spTgt spid="22"/>
                                            </p:tgtEl>
                                            <p:attrNameLst>
                                              <p:attrName>style.visibility</p:attrName>
                                            </p:attrNameLst>
                                          </p:cBhvr>
                                          <p:to>
                                            <p:strVal val="visible"/>
                                          </p:to>
                                        </p:set>
                                        <p:anim calcmode="lin" valueType="num" p14:bounceEnd="40000">
                                          <p:cBhvr additive="base">
                                            <p:cTn id="45"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accel="70000" fill="hold" grpId="0" nodeType="withEffect" p14:presetBounceEnd="40000">
                                      <p:stCondLst>
                                        <p:cond delay="1000"/>
                                      </p:stCondLst>
                                      <p:childTnLst>
                                        <p:set>
                                          <p:cBhvr>
                                            <p:cTn id="48" dur="1" fill="hold">
                                              <p:stCondLst>
                                                <p:cond delay="0"/>
                                              </p:stCondLst>
                                            </p:cTn>
                                            <p:tgtEl>
                                              <p:spTgt spid="25"/>
                                            </p:tgtEl>
                                            <p:attrNameLst>
                                              <p:attrName>style.visibility</p:attrName>
                                            </p:attrNameLst>
                                          </p:cBhvr>
                                          <p:to>
                                            <p:strVal val="visible"/>
                                          </p:to>
                                        </p:set>
                                        <p:anim calcmode="lin" valueType="num" p14:bounceEnd="40000">
                                          <p:cBhvr additive="base">
                                            <p:cTn id="49"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accel="70000" fill="hold" grpId="0" nodeType="withEffect" p14:presetBounceEnd="40000">
                                      <p:stCondLst>
                                        <p:cond delay="1200"/>
                                      </p:stCondLst>
                                      <p:childTnLst>
                                        <p:set>
                                          <p:cBhvr>
                                            <p:cTn id="52" dur="1" fill="hold">
                                              <p:stCondLst>
                                                <p:cond delay="0"/>
                                              </p:stCondLst>
                                            </p:cTn>
                                            <p:tgtEl>
                                              <p:spTgt spid="30"/>
                                            </p:tgtEl>
                                            <p:attrNameLst>
                                              <p:attrName>style.visibility</p:attrName>
                                            </p:attrNameLst>
                                          </p:cBhvr>
                                          <p:to>
                                            <p:strVal val="visible"/>
                                          </p:to>
                                        </p:set>
                                        <p:anim calcmode="lin" valueType="num" p14:bounceEnd="40000">
                                          <p:cBhvr additive="base">
                                            <p:cTn id="53"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30"/>
                                            </p:tgtEl>
                                            <p:attrNameLst>
                                              <p:attrName>ppt_y</p:attrName>
                                            </p:attrNameLst>
                                          </p:cBhvr>
                                          <p:tavLst>
                                            <p:tav tm="0">
                                              <p:val>
                                                <p:strVal val="1+#ppt_h/2"/>
                                              </p:val>
                                            </p:tav>
                                            <p:tav tm="100000">
                                              <p:val>
                                                <p:strVal val="#ppt_y"/>
                                              </p:val>
                                            </p:tav>
                                          </p:tavLst>
                                        </p:anim>
                                      </p:childTnLst>
                                    </p:cTn>
                                  </p:par>
                                  <p:par>
                                    <p:cTn id="55" presetID="2" presetClass="entr" presetSubtype="4" accel="70000" fill="hold" grpId="0" nodeType="withEffect" p14:presetBounceEnd="40000">
                                      <p:stCondLst>
                                        <p:cond delay="1400"/>
                                      </p:stCondLst>
                                      <p:childTnLst>
                                        <p:set>
                                          <p:cBhvr>
                                            <p:cTn id="56" dur="1" fill="hold">
                                              <p:stCondLst>
                                                <p:cond delay="0"/>
                                              </p:stCondLst>
                                            </p:cTn>
                                            <p:tgtEl>
                                              <p:spTgt spid="33"/>
                                            </p:tgtEl>
                                            <p:attrNameLst>
                                              <p:attrName>style.visibility</p:attrName>
                                            </p:attrNameLst>
                                          </p:cBhvr>
                                          <p:to>
                                            <p:strVal val="visible"/>
                                          </p:to>
                                        </p:set>
                                        <p:anim calcmode="lin" valueType="num" p14:bounceEnd="40000">
                                          <p:cBhvr additive="base">
                                            <p:cTn id="57" dur="5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accel="70000" fill="hold" grpId="0" nodeType="withEffect" p14:presetBounceEnd="40000">
                                      <p:stCondLst>
                                        <p:cond delay="1600"/>
                                      </p:stCondLst>
                                      <p:childTnLst>
                                        <p:set>
                                          <p:cBhvr>
                                            <p:cTn id="60" dur="1" fill="hold">
                                              <p:stCondLst>
                                                <p:cond delay="0"/>
                                              </p:stCondLst>
                                            </p:cTn>
                                            <p:tgtEl>
                                              <p:spTgt spid="23"/>
                                            </p:tgtEl>
                                            <p:attrNameLst>
                                              <p:attrName>style.visibility</p:attrName>
                                            </p:attrNameLst>
                                          </p:cBhvr>
                                          <p:to>
                                            <p:strVal val="visible"/>
                                          </p:to>
                                        </p:set>
                                        <p:anim calcmode="lin" valueType="num" p14:bounceEnd="40000">
                                          <p:cBhvr additive="base">
                                            <p:cTn id="61"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accel="70000" fill="hold" grpId="0" nodeType="withEffect" p14:presetBounceEnd="40000">
                                      <p:stCondLst>
                                        <p:cond delay="1800"/>
                                      </p:stCondLst>
                                      <p:childTnLst>
                                        <p:set>
                                          <p:cBhvr>
                                            <p:cTn id="64" dur="1" fill="hold">
                                              <p:stCondLst>
                                                <p:cond delay="0"/>
                                              </p:stCondLst>
                                            </p:cTn>
                                            <p:tgtEl>
                                              <p:spTgt spid="26"/>
                                            </p:tgtEl>
                                            <p:attrNameLst>
                                              <p:attrName>style.visibility</p:attrName>
                                            </p:attrNameLst>
                                          </p:cBhvr>
                                          <p:to>
                                            <p:strVal val="visible"/>
                                          </p:to>
                                        </p:set>
                                        <p:anim calcmode="lin" valueType="num" p14:bounceEnd="40000">
                                          <p:cBhvr additive="base">
                                            <p:cTn id="6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2500"/>
                                </p:stCondLst>
                                <p:childTnLst>
                                  <p:par>
                                    <p:cTn id="68" presetID="53" presetClass="entr" presetSubtype="16" fill="hold" nodeType="after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500" tmFilter="0, 0; .2, .5; .8, .5; 1, 0"/>
                                            <p:tgtEl>
                                              <p:spTgt spid="40"/>
                                            </p:tgtEl>
                                          </p:cBhvr>
                                        </p:animEffect>
                                        <p:animScale>
                                          <p:cBhvr>
                                            <p:cTn id="76" dur="250" autoRev="1" fill="hold"/>
                                            <p:tgtEl>
                                              <p:spTgt spid="40"/>
                                            </p:tgtEl>
                                          </p:cBhvr>
                                          <p:by x="105000" y="105000"/>
                                        </p:animScale>
                                      </p:childTnLst>
                                    </p:cTn>
                                  </p:par>
                                </p:childTnLst>
                              </p:cTn>
                            </p:par>
                            <p:par>
                              <p:cTn id="77" fill="hold">
                                <p:stCondLst>
                                  <p:cond delay="3500"/>
                                </p:stCondLst>
                                <p:childTnLst>
                                  <p:par>
                                    <p:cTn id="78" presetID="53" presetClass="entr" presetSubtype="16"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childTnLst>
                              </p:cTn>
                            </p:par>
                            <p:par>
                              <p:cTn id="83" fill="hold">
                                <p:stCondLst>
                                  <p:cond delay="4000"/>
                                </p:stCondLst>
                                <p:childTnLst>
                                  <p:par>
                                    <p:cTn id="84" presetID="26" presetClass="emph" presetSubtype="0" fill="hold" nodeType="afterEffect">
                                      <p:stCondLst>
                                        <p:cond delay="0"/>
                                      </p:stCondLst>
                                      <p:childTnLst>
                                        <p:animEffect transition="out" filter="fade">
                                          <p:cBhvr>
                                            <p:cTn id="85" dur="500" tmFilter="0, 0; .2, .5; .8, .5; 1, 0"/>
                                            <p:tgtEl>
                                              <p:spTgt spid="34"/>
                                            </p:tgtEl>
                                          </p:cBhvr>
                                        </p:animEffect>
                                        <p:animScale>
                                          <p:cBhvr>
                                            <p:cTn id="86" dur="250" autoRev="1" fill="hold"/>
                                            <p:tgtEl>
                                              <p:spTgt spid="34"/>
                                            </p:tgtEl>
                                          </p:cBhvr>
                                          <p:by x="105000" y="105000"/>
                                        </p:animScale>
                                      </p:childTnLst>
                                    </p:cTn>
                                  </p:par>
                                </p:childTnLst>
                              </p:cTn>
                            </p:par>
                            <p:par>
                              <p:cTn id="87" fill="hold">
                                <p:stCondLst>
                                  <p:cond delay="4500"/>
                                </p:stCondLst>
                                <p:childTnLst>
                                  <p:par>
                                    <p:cTn id="88" presetID="53" presetClass="entr" presetSubtype="16"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ppt_w</p:attrName>
                                            </p:attrNameLst>
                                          </p:cBhvr>
                                          <p:tavLst>
                                            <p:tav tm="0">
                                              <p:val>
                                                <p:fltVal val="0"/>
                                              </p:val>
                                            </p:tav>
                                            <p:tav tm="100000">
                                              <p:val>
                                                <p:strVal val="#ppt_w"/>
                                              </p:val>
                                            </p:tav>
                                          </p:tavLst>
                                        </p:anim>
                                        <p:anim calcmode="lin" valueType="num">
                                          <p:cBhvr>
                                            <p:cTn id="91" dur="500" fill="hold"/>
                                            <p:tgtEl>
                                              <p:spTgt spid="37"/>
                                            </p:tgtEl>
                                            <p:attrNameLst>
                                              <p:attrName>ppt_h</p:attrName>
                                            </p:attrNameLst>
                                          </p:cBhvr>
                                          <p:tavLst>
                                            <p:tav tm="0">
                                              <p:val>
                                                <p:fltVal val="0"/>
                                              </p:val>
                                            </p:tav>
                                            <p:tav tm="100000">
                                              <p:val>
                                                <p:strVal val="#ppt_h"/>
                                              </p:val>
                                            </p:tav>
                                          </p:tavLst>
                                        </p:anim>
                                        <p:animEffect transition="in" filter="fade">
                                          <p:cBhvr>
                                            <p:cTn id="92" dur="500"/>
                                            <p:tgtEl>
                                              <p:spTgt spid="37"/>
                                            </p:tgtEl>
                                          </p:cBhvr>
                                        </p:animEffect>
                                      </p:childTnLst>
                                    </p:cTn>
                                  </p:par>
                                </p:childTnLst>
                              </p:cTn>
                            </p:par>
                            <p:par>
                              <p:cTn id="93" fill="hold">
                                <p:stCondLst>
                                  <p:cond delay="5000"/>
                                </p:stCondLst>
                                <p:childTnLst>
                                  <p:par>
                                    <p:cTn id="94" presetID="26" presetClass="emph" presetSubtype="0" fill="hold" nodeType="afterEffect">
                                      <p:stCondLst>
                                        <p:cond delay="0"/>
                                      </p:stCondLst>
                                      <p:childTnLst>
                                        <p:animEffect transition="out" filter="fade">
                                          <p:cBhvr>
                                            <p:cTn id="95" dur="500" tmFilter="0, 0; .2, .5; .8, .5; 1, 0"/>
                                            <p:tgtEl>
                                              <p:spTgt spid="37"/>
                                            </p:tgtEl>
                                          </p:cBhvr>
                                        </p:animEffect>
                                        <p:animScale>
                                          <p:cBhvr>
                                            <p:cTn id="96" dur="250" autoRev="1" fill="hold"/>
                                            <p:tgtEl>
                                              <p:spTgt spid="37"/>
                                            </p:tgtEl>
                                          </p:cBhvr>
                                          <p:by x="105000" y="105000"/>
                                        </p:animScale>
                                      </p:childTnLst>
                                    </p:cTn>
                                  </p:par>
                                </p:childTnLst>
                              </p:cTn>
                            </p:par>
                            <p:par>
                              <p:cTn id="97" fill="hold">
                                <p:stCondLst>
                                  <p:cond delay="5500"/>
                                </p:stCondLst>
                                <p:childTnLst>
                                  <p:par>
                                    <p:cTn id="98" presetID="53" presetClass="entr" presetSubtype="16"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 calcmode="lin" valueType="num">
                                          <p:cBhvr>
                                            <p:cTn id="100" dur="500" fill="hold"/>
                                            <p:tgtEl>
                                              <p:spTgt spid="46"/>
                                            </p:tgtEl>
                                            <p:attrNameLst>
                                              <p:attrName>ppt_w</p:attrName>
                                            </p:attrNameLst>
                                          </p:cBhvr>
                                          <p:tavLst>
                                            <p:tav tm="0">
                                              <p:val>
                                                <p:fltVal val="0"/>
                                              </p:val>
                                            </p:tav>
                                            <p:tav tm="100000">
                                              <p:val>
                                                <p:strVal val="#ppt_w"/>
                                              </p:val>
                                            </p:tav>
                                          </p:tavLst>
                                        </p:anim>
                                        <p:anim calcmode="lin" valueType="num">
                                          <p:cBhvr>
                                            <p:cTn id="101" dur="500" fill="hold"/>
                                            <p:tgtEl>
                                              <p:spTgt spid="46"/>
                                            </p:tgtEl>
                                            <p:attrNameLst>
                                              <p:attrName>ppt_h</p:attrName>
                                            </p:attrNameLst>
                                          </p:cBhvr>
                                          <p:tavLst>
                                            <p:tav tm="0">
                                              <p:val>
                                                <p:fltVal val="0"/>
                                              </p:val>
                                            </p:tav>
                                            <p:tav tm="100000">
                                              <p:val>
                                                <p:strVal val="#ppt_h"/>
                                              </p:val>
                                            </p:tav>
                                          </p:tavLst>
                                        </p:anim>
                                        <p:animEffect transition="in" filter="fade">
                                          <p:cBhvr>
                                            <p:cTn id="102" dur="500"/>
                                            <p:tgtEl>
                                              <p:spTgt spid="46"/>
                                            </p:tgtEl>
                                          </p:cBhvr>
                                        </p:animEffect>
                                      </p:childTnLst>
                                    </p:cTn>
                                  </p:par>
                                </p:childTnLst>
                              </p:cTn>
                            </p:par>
                            <p:par>
                              <p:cTn id="103" fill="hold">
                                <p:stCondLst>
                                  <p:cond delay="6000"/>
                                </p:stCondLst>
                                <p:childTnLst>
                                  <p:par>
                                    <p:cTn id="104" presetID="26" presetClass="emph" presetSubtype="0" fill="hold" grpId="1" nodeType="afterEffect">
                                      <p:stCondLst>
                                        <p:cond delay="0"/>
                                      </p:stCondLst>
                                      <p:childTnLst>
                                        <p:animEffect transition="out" filter="fade">
                                          <p:cBhvr>
                                            <p:cTn id="105" dur="500" tmFilter="0, 0; .2, .5; .8, .5; 1, 0"/>
                                            <p:tgtEl>
                                              <p:spTgt spid="46"/>
                                            </p:tgtEl>
                                          </p:cBhvr>
                                        </p:animEffect>
                                        <p:animScale>
                                          <p:cBhvr>
                                            <p:cTn id="106" dur="250" autoRev="1" fill="hold"/>
                                            <p:tgtEl>
                                              <p:spTgt spid="46"/>
                                            </p:tgtEl>
                                          </p:cBhvr>
                                          <p:by x="105000" y="105000"/>
                                        </p:animScale>
                                      </p:childTnLst>
                                    </p:cTn>
                                  </p:par>
                                </p:childTnLst>
                              </p:cTn>
                            </p:par>
                            <p:par>
                              <p:cTn id="107" fill="hold">
                                <p:stCondLst>
                                  <p:cond delay="6500"/>
                                </p:stCondLst>
                                <p:childTnLst>
                                  <p:par>
                                    <p:cTn id="108" presetID="16" presetClass="entr" presetSubtype="37"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barn(outVertical)">
                                          <p:cBhvr>
                                            <p:cTn id="110" dur="500"/>
                                            <p:tgtEl>
                                              <p:spTgt spid="47"/>
                                            </p:tgtEl>
                                          </p:cBhvr>
                                        </p:animEffect>
                                      </p:childTnLst>
                                    </p:cTn>
                                  </p:par>
                                  <p:par>
                                    <p:cTn id="111" presetID="16" presetClass="entr" presetSubtype="37"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barn(outVertical)">
                                          <p:cBhvr>
                                            <p:cTn id="113" dur="500"/>
                                            <p:tgtEl>
                                              <p:spTgt spid="49"/>
                                            </p:tgtEl>
                                          </p:cBhvr>
                                        </p:animEffect>
                                      </p:childTnLst>
                                    </p:cTn>
                                  </p:par>
                                  <p:par>
                                    <p:cTn id="114" presetID="16" presetClass="entr" presetSubtype="37"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barn(outVertical)">
                                          <p:cBhvr>
                                            <p:cTn id="116" dur="500"/>
                                            <p:tgtEl>
                                              <p:spTgt spid="48"/>
                                            </p:tgtEl>
                                          </p:cBhvr>
                                        </p:animEffect>
                                      </p:childTnLst>
                                    </p:cTn>
                                  </p:par>
                                </p:childTnLst>
                              </p:cTn>
                            </p:par>
                            <p:par>
                              <p:cTn id="117" fill="hold">
                                <p:stCondLst>
                                  <p:cond delay="7000"/>
                                </p:stCondLst>
                                <p:childTnLst>
                                  <p:par>
                                    <p:cTn id="118" presetID="16" presetClass="entr" presetSubtype="37" fill="hold" grpId="0"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barn(outVertical)">
                                          <p:cBhvr>
                                            <p:cTn id="120" dur="500"/>
                                            <p:tgtEl>
                                              <p:spTgt spid="52"/>
                                            </p:tgtEl>
                                          </p:cBhvr>
                                        </p:animEffect>
                                      </p:childTnLst>
                                    </p:cTn>
                                  </p:par>
                                  <p:par>
                                    <p:cTn id="121" presetID="16" presetClass="entr" presetSubtype="37"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barn(outVertical)">
                                          <p:cBhvr>
                                            <p:cTn id="123" dur="500"/>
                                            <p:tgtEl>
                                              <p:spTgt spid="50"/>
                                            </p:tgtEl>
                                          </p:cBhvr>
                                        </p:animEffect>
                                      </p:childTnLst>
                                    </p:cTn>
                                  </p:par>
                                  <p:par>
                                    <p:cTn id="124" presetID="16" presetClass="entr" presetSubtype="37"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barn(outVertical)">
                                          <p:cBhvr>
                                            <p:cTn id="12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30" grpId="0" animBg="1"/>
          <p:bldP spid="31" grpId="0" animBg="1"/>
          <p:bldP spid="32" grpId="0" animBg="1"/>
          <p:bldP spid="33" grpId="0" animBg="1"/>
          <p:bldP spid="46" grpId="0" animBg="1"/>
          <p:bldP spid="46" grpId="1" animBg="1"/>
          <p:bldP spid="47" grpId="0"/>
          <p:bldP spid="48" grpId="0"/>
          <p:bldP spid="49" grpId="0"/>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20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right)">
                                          <p:cBhvr>
                                            <p:cTn id="14" dur="2000"/>
                                            <p:tgtEl>
                                              <p:spTgt spid="20"/>
                                            </p:tgtEl>
                                          </p:cBhvr>
                                        </p:animEffect>
                                      </p:childTnLst>
                                    </p:cTn>
                                  </p:par>
                                  <p:par>
                                    <p:cTn id="15" presetID="22" presetClass="entr" presetSubtype="2"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2000"/>
                                            <p:tgtEl>
                                              <p:spTgt spid="19"/>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2000"/>
                                            <p:tgtEl>
                                              <p:spTgt spid="15"/>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20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2000"/>
                                            <p:tgtEl>
                                              <p:spTgt spid="16"/>
                                            </p:tgtEl>
                                          </p:cBhvr>
                                        </p:animEffect>
                                      </p:childTnLst>
                                    </p:cTn>
                                  </p:par>
                                  <p:par>
                                    <p:cTn id="27" presetID="2" presetClass="entr" presetSubtype="4" accel="7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accel="70000" fill="hold" grpId="0" nodeType="withEffect">
                                      <p:stCondLst>
                                        <p:cond delay="20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accel="70000" fill="hold" grpId="0" nodeType="withEffect">
                                      <p:stCondLst>
                                        <p:cond delay="4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accel="70000" fill="hold" grpId="0" nodeType="withEffect">
                                      <p:stCondLst>
                                        <p:cond delay="6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accel="70000" fill="hold" grpId="0" nodeType="withEffect">
                                      <p:stCondLst>
                                        <p:cond delay="8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accel="70000" fill="hold" grpId="0" nodeType="withEffect">
                                      <p:stCondLst>
                                        <p:cond delay="10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accel="70000" fill="hold" grpId="0" nodeType="withEffect">
                                      <p:stCondLst>
                                        <p:cond delay="120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par>
                                    <p:cTn id="55" presetID="2" presetClass="entr" presetSubtype="4" accel="70000" fill="hold" grpId="0" nodeType="withEffect">
                                      <p:stCondLst>
                                        <p:cond delay="140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accel="70000" fill="hold" grpId="0" nodeType="withEffect">
                                      <p:stCondLst>
                                        <p:cond delay="160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accel="70000" fill="hold" grpId="0" nodeType="withEffect">
                                      <p:stCondLst>
                                        <p:cond delay="180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2500"/>
                                </p:stCondLst>
                                <p:childTnLst>
                                  <p:par>
                                    <p:cTn id="68" presetID="53" presetClass="entr" presetSubtype="16" fill="hold" nodeType="after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500" tmFilter="0, 0; .2, .5; .8, .5; 1, 0"/>
                                            <p:tgtEl>
                                              <p:spTgt spid="40"/>
                                            </p:tgtEl>
                                          </p:cBhvr>
                                        </p:animEffect>
                                        <p:animScale>
                                          <p:cBhvr>
                                            <p:cTn id="76" dur="250" autoRev="1" fill="hold"/>
                                            <p:tgtEl>
                                              <p:spTgt spid="40"/>
                                            </p:tgtEl>
                                          </p:cBhvr>
                                          <p:by x="105000" y="105000"/>
                                        </p:animScale>
                                      </p:childTnLst>
                                    </p:cTn>
                                  </p:par>
                                </p:childTnLst>
                              </p:cTn>
                            </p:par>
                            <p:par>
                              <p:cTn id="77" fill="hold">
                                <p:stCondLst>
                                  <p:cond delay="3500"/>
                                </p:stCondLst>
                                <p:childTnLst>
                                  <p:par>
                                    <p:cTn id="78" presetID="53" presetClass="entr" presetSubtype="16"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childTnLst>
                              </p:cTn>
                            </p:par>
                            <p:par>
                              <p:cTn id="83" fill="hold">
                                <p:stCondLst>
                                  <p:cond delay="4000"/>
                                </p:stCondLst>
                                <p:childTnLst>
                                  <p:par>
                                    <p:cTn id="84" presetID="26" presetClass="emph" presetSubtype="0" fill="hold" nodeType="afterEffect">
                                      <p:stCondLst>
                                        <p:cond delay="0"/>
                                      </p:stCondLst>
                                      <p:childTnLst>
                                        <p:animEffect transition="out" filter="fade">
                                          <p:cBhvr>
                                            <p:cTn id="85" dur="500" tmFilter="0, 0; .2, .5; .8, .5; 1, 0"/>
                                            <p:tgtEl>
                                              <p:spTgt spid="34"/>
                                            </p:tgtEl>
                                          </p:cBhvr>
                                        </p:animEffect>
                                        <p:animScale>
                                          <p:cBhvr>
                                            <p:cTn id="86" dur="250" autoRev="1" fill="hold"/>
                                            <p:tgtEl>
                                              <p:spTgt spid="34"/>
                                            </p:tgtEl>
                                          </p:cBhvr>
                                          <p:by x="105000" y="105000"/>
                                        </p:animScale>
                                      </p:childTnLst>
                                    </p:cTn>
                                  </p:par>
                                </p:childTnLst>
                              </p:cTn>
                            </p:par>
                            <p:par>
                              <p:cTn id="87" fill="hold">
                                <p:stCondLst>
                                  <p:cond delay="4500"/>
                                </p:stCondLst>
                                <p:childTnLst>
                                  <p:par>
                                    <p:cTn id="88" presetID="53" presetClass="entr" presetSubtype="16"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ppt_w</p:attrName>
                                            </p:attrNameLst>
                                          </p:cBhvr>
                                          <p:tavLst>
                                            <p:tav tm="0">
                                              <p:val>
                                                <p:fltVal val="0"/>
                                              </p:val>
                                            </p:tav>
                                            <p:tav tm="100000">
                                              <p:val>
                                                <p:strVal val="#ppt_w"/>
                                              </p:val>
                                            </p:tav>
                                          </p:tavLst>
                                        </p:anim>
                                        <p:anim calcmode="lin" valueType="num">
                                          <p:cBhvr>
                                            <p:cTn id="91" dur="500" fill="hold"/>
                                            <p:tgtEl>
                                              <p:spTgt spid="37"/>
                                            </p:tgtEl>
                                            <p:attrNameLst>
                                              <p:attrName>ppt_h</p:attrName>
                                            </p:attrNameLst>
                                          </p:cBhvr>
                                          <p:tavLst>
                                            <p:tav tm="0">
                                              <p:val>
                                                <p:fltVal val="0"/>
                                              </p:val>
                                            </p:tav>
                                            <p:tav tm="100000">
                                              <p:val>
                                                <p:strVal val="#ppt_h"/>
                                              </p:val>
                                            </p:tav>
                                          </p:tavLst>
                                        </p:anim>
                                        <p:animEffect transition="in" filter="fade">
                                          <p:cBhvr>
                                            <p:cTn id="92" dur="500"/>
                                            <p:tgtEl>
                                              <p:spTgt spid="37"/>
                                            </p:tgtEl>
                                          </p:cBhvr>
                                        </p:animEffect>
                                      </p:childTnLst>
                                    </p:cTn>
                                  </p:par>
                                </p:childTnLst>
                              </p:cTn>
                            </p:par>
                            <p:par>
                              <p:cTn id="93" fill="hold">
                                <p:stCondLst>
                                  <p:cond delay="5000"/>
                                </p:stCondLst>
                                <p:childTnLst>
                                  <p:par>
                                    <p:cTn id="94" presetID="26" presetClass="emph" presetSubtype="0" fill="hold" nodeType="afterEffect">
                                      <p:stCondLst>
                                        <p:cond delay="0"/>
                                      </p:stCondLst>
                                      <p:childTnLst>
                                        <p:animEffect transition="out" filter="fade">
                                          <p:cBhvr>
                                            <p:cTn id="95" dur="500" tmFilter="0, 0; .2, .5; .8, .5; 1, 0"/>
                                            <p:tgtEl>
                                              <p:spTgt spid="37"/>
                                            </p:tgtEl>
                                          </p:cBhvr>
                                        </p:animEffect>
                                        <p:animScale>
                                          <p:cBhvr>
                                            <p:cTn id="96" dur="250" autoRev="1" fill="hold"/>
                                            <p:tgtEl>
                                              <p:spTgt spid="37"/>
                                            </p:tgtEl>
                                          </p:cBhvr>
                                          <p:by x="105000" y="105000"/>
                                        </p:animScale>
                                      </p:childTnLst>
                                    </p:cTn>
                                  </p:par>
                                </p:childTnLst>
                              </p:cTn>
                            </p:par>
                            <p:par>
                              <p:cTn id="97" fill="hold">
                                <p:stCondLst>
                                  <p:cond delay="5500"/>
                                </p:stCondLst>
                                <p:childTnLst>
                                  <p:par>
                                    <p:cTn id="98" presetID="53" presetClass="entr" presetSubtype="16"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 calcmode="lin" valueType="num">
                                          <p:cBhvr>
                                            <p:cTn id="100" dur="500" fill="hold"/>
                                            <p:tgtEl>
                                              <p:spTgt spid="46"/>
                                            </p:tgtEl>
                                            <p:attrNameLst>
                                              <p:attrName>ppt_w</p:attrName>
                                            </p:attrNameLst>
                                          </p:cBhvr>
                                          <p:tavLst>
                                            <p:tav tm="0">
                                              <p:val>
                                                <p:fltVal val="0"/>
                                              </p:val>
                                            </p:tav>
                                            <p:tav tm="100000">
                                              <p:val>
                                                <p:strVal val="#ppt_w"/>
                                              </p:val>
                                            </p:tav>
                                          </p:tavLst>
                                        </p:anim>
                                        <p:anim calcmode="lin" valueType="num">
                                          <p:cBhvr>
                                            <p:cTn id="101" dur="500" fill="hold"/>
                                            <p:tgtEl>
                                              <p:spTgt spid="46"/>
                                            </p:tgtEl>
                                            <p:attrNameLst>
                                              <p:attrName>ppt_h</p:attrName>
                                            </p:attrNameLst>
                                          </p:cBhvr>
                                          <p:tavLst>
                                            <p:tav tm="0">
                                              <p:val>
                                                <p:fltVal val="0"/>
                                              </p:val>
                                            </p:tav>
                                            <p:tav tm="100000">
                                              <p:val>
                                                <p:strVal val="#ppt_h"/>
                                              </p:val>
                                            </p:tav>
                                          </p:tavLst>
                                        </p:anim>
                                        <p:animEffect transition="in" filter="fade">
                                          <p:cBhvr>
                                            <p:cTn id="102" dur="500"/>
                                            <p:tgtEl>
                                              <p:spTgt spid="46"/>
                                            </p:tgtEl>
                                          </p:cBhvr>
                                        </p:animEffect>
                                      </p:childTnLst>
                                    </p:cTn>
                                  </p:par>
                                </p:childTnLst>
                              </p:cTn>
                            </p:par>
                            <p:par>
                              <p:cTn id="103" fill="hold">
                                <p:stCondLst>
                                  <p:cond delay="6000"/>
                                </p:stCondLst>
                                <p:childTnLst>
                                  <p:par>
                                    <p:cTn id="104" presetID="26" presetClass="emph" presetSubtype="0" fill="hold" grpId="1" nodeType="afterEffect">
                                      <p:stCondLst>
                                        <p:cond delay="0"/>
                                      </p:stCondLst>
                                      <p:childTnLst>
                                        <p:animEffect transition="out" filter="fade">
                                          <p:cBhvr>
                                            <p:cTn id="105" dur="500" tmFilter="0, 0; .2, .5; .8, .5; 1, 0"/>
                                            <p:tgtEl>
                                              <p:spTgt spid="46"/>
                                            </p:tgtEl>
                                          </p:cBhvr>
                                        </p:animEffect>
                                        <p:animScale>
                                          <p:cBhvr>
                                            <p:cTn id="106" dur="250" autoRev="1" fill="hold"/>
                                            <p:tgtEl>
                                              <p:spTgt spid="46"/>
                                            </p:tgtEl>
                                          </p:cBhvr>
                                          <p:by x="105000" y="105000"/>
                                        </p:animScale>
                                      </p:childTnLst>
                                    </p:cTn>
                                  </p:par>
                                </p:childTnLst>
                              </p:cTn>
                            </p:par>
                            <p:par>
                              <p:cTn id="107" fill="hold">
                                <p:stCondLst>
                                  <p:cond delay="6500"/>
                                </p:stCondLst>
                                <p:childTnLst>
                                  <p:par>
                                    <p:cTn id="108" presetID="16" presetClass="entr" presetSubtype="37"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barn(outVertical)">
                                          <p:cBhvr>
                                            <p:cTn id="110" dur="500"/>
                                            <p:tgtEl>
                                              <p:spTgt spid="47"/>
                                            </p:tgtEl>
                                          </p:cBhvr>
                                        </p:animEffect>
                                      </p:childTnLst>
                                    </p:cTn>
                                  </p:par>
                                  <p:par>
                                    <p:cTn id="111" presetID="16" presetClass="entr" presetSubtype="37"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barn(outVertical)">
                                          <p:cBhvr>
                                            <p:cTn id="113" dur="500"/>
                                            <p:tgtEl>
                                              <p:spTgt spid="49"/>
                                            </p:tgtEl>
                                          </p:cBhvr>
                                        </p:animEffect>
                                      </p:childTnLst>
                                    </p:cTn>
                                  </p:par>
                                  <p:par>
                                    <p:cTn id="114" presetID="16" presetClass="entr" presetSubtype="37"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barn(outVertical)">
                                          <p:cBhvr>
                                            <p:cTn id="116" dur="500"/>
                                            <p:tgtEl>
                                              <p:spTgt spid="48"/>
                                            </p:tgtEl>
                                          </p:cBhvr>
                                        </p:animEffect>
                                      </p:childTnLst>
                                    </p:cTn>
                                  </p:par>
                                </p:childTnLst>
                              </p:cTn>
                            </p:par>
                            <p:par>
                              <p:cTn id="117" fill="hold">
                                <p:stCondLst>
                                  <p:cond delay="7000"/>
                                </p:stCondLst>
                                <p:childTnLst>
                                  <p:par>
                                    <p:cTn id="118" presetID="16" presetClass="entr" presetSubtype="37" fill="hold" grpId="0"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barn(outVertical)">
                                          <p:cBhvr>
                                            <p:cTn id="120" dur="500"/>
                                            <p:tgtEl>
                                              <p:spTgt spid="52"/>
                                            </p:tgtEl>
                                          </p:cBhvr>
                                        </p:animEffect>
                                      </p:childTnLst>
                                    </p:cTn>
                                  </p:par>
                                  <p:par>
                                    <p:cTn id="121" presetID="16" presetClass="entr" presetSubtype="37"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barn(outVertical)">
                                          <p:cBhvr>
                                            <p:cTn id="123" dur="500"/>
                                            <p:tgtEl>
                                              <p:spTgt spid="50"/>
                                            </p:tgtEl>
                                          </p:cBhvr>
                                        </p:animEffect>
                                      </p:childTnLst>
                                    </p:cTn>
                                  </p:par>
                                  <p:par>
                                    <p:cTn id="124" presetID="16" presetClass="entr" presetSubtype="37"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barn(outVertical)">
                                          <p:cBhvr>
                                            <p:cTn id="12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30" grpId="0" animBg="1"/>
          <p:bldP spid="31" grpId="0" animBg="1"/>
          <p:bldP spid="32" grpId="0" animBg="1"/>
          <p:bldP spid="33" grpId="0" animBg="1"/>
          <p:bldP spid="46" grpId="0" animBg="1"/>
          <p:bldP spid="46" grpId="1" animBg="1"/>
          <p:bldP spid="47" grpId="0"/>
          <p:bldP spid="48" grpId="0"/>
          <p:bldP spid="49" grpId="0"/>
          <p:bldP spid="50" grpId="0"/>
          <p:bldP spid="51" grpId="0"/>
          <p:bldP spid="5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rot="5400000">
            <a:off x="4839213" y="2101720"/>
            <a:ext cx="2515079" cy="4645093"/>
            <a:chOff x="1331640" y="1707654"/>
            <a:chExt cx="1535281" cy="2835506"/>
          </a:xfrm>
          <a:solidFill>
            <a:srgbClr val="0170C1"/>
          </a:solidFill>
          <a:effectLst>
            <a:outerShdw blurRad="50800" dist="38100" dir="2700000" algn="tl" rotWithShape="0">
              <a:prstClr val="black">
                <a:alpha val="40000"/>
              </a:prstClr>
            </a:outerShdw>
          </a:effectLst>
        </p:grpSpPr>
        <p:sp>
          <p:nvSpPr>
            <p:cNvPr id="9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F6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prstClr val="white"/>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 name="组合 1"/>
          <p:cNvGrpSpPr/>
          <p:nvPr/>
        </p:nvGrpSpPr>
        <p:grpSpPr>
          <a:xfrm>
            <a:off x="2594167" y="4552787"/>
            <a:ext cx="836744" cy="835671"/>
            <a:chOff x="988326" y="3199468"/>
            <a:chExt cx="2701948" cy="2698488"/>
          </a:xfrm>
          <a:solidFill>
            <a:schemeClr val="accent1"/>
          </a:solidFill>
        </p:grpSpPr>
        <p:sp>
          <p:nvSpPr>
            <p:cNvPr id="28"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9"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48" name="组合 47"/>
          <p:cNvGrpSpPr/>
          <p:nvPr/>
        </p:nvGrpSpPr>
        <p:grpSpPr>
          <a:xfrm rot="879137">
            <a:off x="3432612" y="3217193"/>
            <a:ext cx="836744" cy="835671"/>
            <a:chOff x="988326" y="3199468"/>
            <a:chExt cx="2701948" cy="2698488"/>
          </a:xfrm>
          <a:solidFill>
            <a:schemeClr val="accent2"/>
          </a:solidFill>
        </p:grpSpPr>
        <p:sp>
          <p:nvSpPr>
            <p:cNvPr id="49"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0"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51" name="组合 50"/>
          <p:cNvGrpSpPr/>
          <p:nvPr/>
        </p:nvGrpSpPr>
        <p:grpSpPr>
          <a:xfrm rot="1832918">
            <a:off x="4614926" y="2362725"/>
            <a:ext cx="836744" cy="835671"/>
            <a:chOff x="988326" y="3199468"/>
            <a:chExt cx="2701948" cy="2698488"/>
          </a:xfrm>
          <a:solidFill>
            <a:srgbClr val="00B0F0"/>
          </a:solidFill>
        </p:grpSpPr>
        <p:sp>
          <p:nvSpPr>
            <p:cNvPr id="52"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3"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55" name="组合 54"/>
          <p:cNvGrpSpPr/>
          <p:nvPr/>
        </p:nvGrpSpPr>
        <p:grpSpPr>
          <a:xfrm rot="5922417">
            <a:off x="6715686" y="2331720"/>
            <a:ext cx="836744" cy="835671"/>
            <a:chOff x="988326" y="3199468"/>
            <a:chExt cx="2701948" cy="2698488"/>
          </a:xfrm>
          <a:solidFill>
            <a:srgbClr val="00B0F0"/>
          </a:solidFill>
        </p:grpSpPr>
        <p:sp>
          <p:nvSpPr>
            <p:cNvPr id="62"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3"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56" name="组合 55"/>
          <p:cNvGrpSpPr/>
          <p:nvPr/>
        </p:nvGrpSpPr>
        <p:grpSpPr>
          <a:xfrm rot="6279137">
            <a:off x="7982117" y="3217192"/>
            <a:ext cx="836744" cy="835671"/>
            <a:chOff x="988326" y="3199468"/>
            <a:chExt cx="2701948" cy="2698488"/>
          </a:xfrm>
          <a:solidFill>
            <a:schemeClr val="accent2"/>
          </a:solidFill>
        </p:grpSpPr>
        <p:sp>
          <p:nvSpPr>
            <p:cNvPr id="60"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57" name="组合 56"/>
          <p:cNvGrpSpPr/>
          <p:nvPr/>
        </p:nvGrpSpPr>
        <p:grpSpPr>
          <a:xfrm rot="7821347">
            <a:off x="8759129" y="4552787"/>
            <a:ext cx="836744" cy="835671"/>
            <a:chOff x="988326" y="3199468"/>
            <a:chExt cx="2701948" cy="2698488"/>
          </a:xfrm>
          <a:solidFill>
            <a:schemeClr val="accent1"/>
          </a:solidFill>
        </p:grpSpPr>
        <p:sp>
          <p:nvSpPr>
            <p:cNvPr id="58" name="Freeform 67"/>
            <p:cNvSpPr/>
            <p:nvPr/>
          </p:nvSpPr>
          <p:spPr bwMode="auto">
            <a:xfrm rot="15220322" flipH="1">
              <a:off x="990056" y="3197738"/>
              <a:ext cx="2698488" cy="2701948"/>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pFill/>
            <a:ln w="28575" cap="flat" cmpd="sng" algn="ctr">
              <a:solidFill>
                <a:schemeClr val="bg1"/>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9" name="Freeform 72"/>
            <p:cNvSpPr/>
            <p:nvPr/>
          </p:nvSpPr>
          <p:spPr bwMode="auto">
            <a:xfrm rot="15220322" flipH="1">
              <a:off x="1379978" y="3588101"/>
              <a:ext cx="1918645" cy="1921222"/>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grpFill/>
            <a:ln w="25400" cap="flat" cmpd="sng" algn="ctr">
              <a:solidFill>
                <a:schemeClr val="bg1"/>
              </a:solidFill>
              <a:prstDash val="solid"/>
            </a:ln>
            <a:effectLst/>
          </p:spPr>
          <p:txBody>
            <a:bodyPr rot="0" spcFirstLastPara="0" vertOverflow="overflow" horzOverflow="overflow" vert="horz" wrap="square" lIns="91404" tIns="45703" rIns="91404" bIns="45703" numCol="1" spcCol="0" rtlCol="0" fromWordArt="0" anchor="ctr" anchorCtr="0" forceAA="0" compatLnSpc="1">
              <a:noAutofit/>
            </a:bodyPr>
            <a:lstStyle/>
            <a:p>
              <a:pPr algn="ctr" defTabSz="913765">
                <a:lnSpc>
                  <a:spcPct val="130000"/>
                </a:lnSpc>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44" name="TextBox 20"/>
          <p:cNvSpPr txBox="1"/>
          <p:nvPr/>
        </p:nvSpPr>
        <p:spPr bwMode="auto">
          <a:xfrm>
            <a:off x="107572" y="5095164"/>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5" name="TextBox 19"/>
          <p:cNvSpPr txBox="1">
            <a:spLocks noChangeArrowheads="1"/>
          </p:cNvSpPr>
          <p:nvPr/>
        </p:nvSpPr>
        <p:spPr bwMode="auto">
          <a:xfrm>
            <a:off x="107573" y="4786438"/>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6" name="TextBox 20"/>
          <p:cNvSpPr txBox="1"/>
          <p:nvPr/>
        </p:nvSpPr>
        <p:spPr bwMode="auto">
          <a:xfrm>
            <a:off x="649327" y="3442811"/>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7" name="TextBox 19"/>
          <p:cNvSpPr txBox="1">
            <a:spLocks noChangeArrowheads="1"/>
          </p:cNvSpPr>
          <p:nvPr/>
        </p:nvSpPr>
        <p:spPr bwMode="auto">
          <a:xfrm>
            <a:off x="649328" y="3134084"/>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4" name="TextBox 20"/>
          <p:cNvSpPr txBox="1"/>
          <p:nvPr/>
        </p:nvSpPr>
        <p:spPr bwMode="auto">
          <a:xfrm>
            <a:off x="2017260" y="2156142"/>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2" name="TextBox 19"/>
          <p:cNvSpPr txBox="1">
            <a:spLocks noChangeArrowheads="1"/>
          </p:cNvSpPr>
          <p:nvPr/>
        </p:nvSpPr>
        <p:spPr bwMode="auto">
          <a:xfrm>
            <a:off x="2017261" y="1847416"/>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83" name="TextBox 20"/>
          <p:cNvSpPr txBox="1"/>
          <p:nvPr/>
        </p:nvSpPr>
        <p:spPr bwMode="auto">
          <a:xfrm>
            <a:off x="7993640" y="2156142"/>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TextBox 19"/>
          <p:cNvSpPr txBox="1">
            <a:spLocks noChangeArrowheads="1"/>
          </p:cNvSpPr>
          <p:nvPr/>
        </p:nvSpPr>
        <p:spPr bwMode="auto">
          <a:xfrm>
            <a:off x="7993640" y="1847416"/>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85" name="TextBox 20"/>
          <p:cNvSpPr txBox="1"/>
          <p:nvPr/>
        </p:nvSpPr>
        <p:spPr bwMode="auto">
          <a:xfrm>
            <a:off x="9375116" y="3591794"/>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6" name="TextBox 19"/>
          <p:cNvSpPr txBox="1">
            <a:spLocks noChangeArrowheads="1"/>
          </p:cNvSpPr>
          <p:nvPr/>
        </p:nvSpPr>
        <p:spPr bwMode="auto">
          <a:xfrm>
            <a:off x="9375116" y="3283067"/>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87" name="TextBox 20"/>
          <p:cNvSpPr txBox="1"/>
          <p:nvPr/>
        </p:nvSpPr>
        <p:spPr bwMode="auto">
          <a:xfrm>
            <a:off x="9673081" y="5095165"/>
            <a:ext cx="2351234" cy="723077"/>
          </a:xfrm>
          <a:prstGeom prst="rect">
            <a:avLst/>
          </a:prstGeom>
          <a:noFill/>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8" name="TextBox 19"/>
          <p:cNvSpPr txBox="1">
            <a:spLocks noChangeArrowheads="1"/>
          </p:cNvSpPr>
          <p:nvPr/>
        </p:nvSpPr>
        <p:spPr bwMode="auto">
          <a:xfrm>
            <a:off x="9673081" y="4786439"/>
            <a:ext cx="235123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4" name="文本占位符 3"/>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anim calcmode="lin" valueType="num">
                                      <p:cBhvr>
                                        <p:cTn id="19" dur="500" fill="hold"/>
                                        <p:tgtEl>
                                          <p:spTgt spid="48"/>
                                        </p:tgtEl>
                                        <p:attrNameLst>
                                          <p:attrName>ppt_x</p:attrName>
                                        </p:attrNameLst>
                                      </p:cBhvr>
                                      <p:tavLst>
                                        <p:tav tm="0">
                                          <p:val>
                                            <p:strVal val="#ppt_x"/>
                                          </p:val>
                                        </p:tav>
                                        <p:tav tm="100000">
                                          <p:val>
                                            <p:strVal val="#ppt_x"/>
                                          </p:val>
                                        </p:tav>
                                      </p:tavLst>
                                    </p:anim>
                                    <p:anim calcmode="lin" valueType="num">
                                      <p:cBhvr>
                                        <p:cTn id="20" dur="5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anim calcmode="lin" valueType="num">
                                      <p:cBhvr>
                                        <p:cTn id="24" dur="500" fill="hold"/>
                                        <p:tgtEl>
                                          <p:spTgt spid="51"/>
                                        </p:tgtEl>
                                        <p:attrNameLst>
                                          <p:attrName>ppt_x</p:attrName>
                                        </p:attrNameLst>
                                      </p:cBhvr>
                                      <p:tavLst>
                                        <p:tav tm="0">
                                          <p:val>
                                            <p:strVal val="#ppt_x"/>
                                          </p:val>
                                        </p:tav>
                                        <p:tav tm="100000">
                                          <p:val>
                                            <p:strVal val="#ppt_x"/>
                                          </p:val>
                                        </p:tav>
                                      </p:tavLst>
                                    </p:anim>
                                    <p:anim calcmode="lin" valueType="num">
                                      <p:cBhvr>
                                        <p:cTn id="25" dur="500" fill="hold"/>
                                        <p:tgtEl>
                                          <p:spTgt spid="5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anim calcmode="lin" valueType="num">
                                      <p:cBhvr>
                                        <p:cTn id="29" dur="500" fill="hold"/>
                                        <p:tgtEl>
                                          <p:spTgt spid="55"/>
                                        </p:tgtEl>
                                        <p:attrNameLst>
                                          <p:attrName>ppt_x</p:attrName>
                                        </p:attrNameLst>
                                      </p:cBhvr>
                                      <p:tavLst>
                                        <p:tav tm="0">
                                          <p:val>
                                            <p:strVal val="#ppt_x"/>
                                          </p:val>
                                        </p:tav>
                                        <p:tav tm="100000">
                                          <p:val>
                                            <p:strVal val="#ppt_x"/>
                                          </p:val>
                                        </p:tav>
                                      </p:tavLst>
                                    </p:anim>
                                    <p:anim calcmode="lin" valueType="num">
                                      <p:cBhvr>
                                        <p:cTn id="30" dur="500" fill="hold"/>
                                        <p:tgtEl>
                                          <p:spTgt spid="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anim calcmode="lin" valueType="num">
                                      <p:cBhvr>
                                        <p:cTn id="34" dur="500" fill="hold"/>
                                        <p:tgtEl>
                                          <p:spTgt spid="56"/>
                                        </p:tgtEl>
                                        <p:attrNameLst>
                                          <p:attrName>ppt_x</p:attrName>
                                        </p:attrNameLst>
                                      </p:cBhvr>
                                      <p:tavLst>
                                        <p:tav tm="0">
                                          <p:val>
                                            <p:strVal val="#ppt_x"/>
                                          </p:val>
                                        </p:tav>
                                        <p:tav tm="100000">
                                          <p:val>
                                            <p:strVal val="#ppt_x"/>
                                          </p:val>
                                        </p:tav>
                                      </p:tavLst>
                                    </p:anim>
                                    <p:anim calcmode="lin" valueType="num">
                                      <p:cBhvr>
                                        <p:cTn id="35" dur="500" fill="hold"/>
                                        <p:tgtEl>
                                          <p:spTgt spid="5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anim calcmode="lin" valueType="num">
                                      <p:cBhvr>
                                        <p:cTn id="39" dur="500" fill="hold"/>
                                        <p:tgtEl>
                                          <p:spTgt spid="57"/>
                                        </p:tgtEl>
                                        <p:attrNameLst>
                                          <p:attrName>ppt_x</p:attrName>
                                        </p:attrNameLst>
                                      </p:cBhvr>
                                      <p:tavLst>
                                        <p:tav tm="0">
                                          <p:val>
                                            <p:strVal val="#ppt_x"/>
                                          </p:val>
                                        </p:tav>
                                        <p:tav tm="100000">
                                          <p:val>
                                            <p:strVal val="#ppt_x"/>
                                          </p:val>
                                        </p:tav>
                                      </p:tavLst>
                                    </p:anim>
                                    <p:anim calcmode="lin" valueType="num">
                                      <p:cBhvr>
                                        <p:cTn id="40" dur="500" fill="hold"/>
                                        <p:tgtEl>
                                          <p:spTgt spid="57"/>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anim calcmode="lin" valueType="num">
                                      <p:cBhvr>
                                        <p:cTn id="45" dur="500" fill="hold"/>
                                        <p:tgtEl>
                                          <p:spTgt spid="45"/>
                                        </p:tgtEl>
                                        <p:attrNameLst>
                                          <p:attrName>ppt_x</p:attrName>
                                        </p:attrNameLst>
                                      </p:cBhvr>
                                      <p:tavLst>
                                        <p:tav tm="0">
                                          <p:val>
                                            <p:strVal val="#ppt_x"/>
                                          </p:val>
                                        </p:tav>
                                        <p:tav tm="100000">
                                          <p:val>
                                            <p:strVal val="#ppt_x"/>
                                          </p:val>
                                        </p:tav>
                                      </p:tavLst>
                                    </p:anim>
                                    <p:anim calcmode="lin" valueType="num">
                                      <p:cBhvr>
                                        <p:cTn id="46" dur="500" fill="hold"/>
                                        <p:tgtEl>
                                          <p:spTgt spid="45"/>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anim calcmode="lin" valueType="num">
                                      <p:cBhvr>
                                        <p:cTn id="51" dur="500" fill="hold"/>
                                        <p:tgtEl>
                                          <p:spTgt spid="44"/>
                                        </p:tgtEl>
                                        <p:attrNameLst>
                                          <p:attrName>ppt_x</p:attrName>
                                        </p:attrNameLst>
                                      </p:cBhvr>
                                      <p:tavLst>
                                        <p:tav tm="0">
                                          <p:val>
                                            <p:strVal val="#ppt_x"/>
                                          </p:val>
                                        </p:tav>
                                        <p:tav tm="100000">
                                          <p:val>
                                            <p:strVal val="#ppt_x"/>
                                          </p:val>
                                        </p:tav>
                                      </p:tavLst>
                                    </p:anim>
                                    <p:anim calcmode="lin" valueType="num">
                                      <p:cBhvr>
                                        <p:cTn id="52" dur="500" fill="hold"/>
                                        <p:tgtEl>
                                          <p:spTgt spid="44"/>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anim calcmode="lin" valueType="num">
                                      <p:cBhvr>
                                        <p:cTn id="57" dur="500" fill="hold"/>
                                        <p:tgtEl>
                                          <p:spTgt spid="47"/>
                                        </p:tgtEl>
                                        <p:attrNameLst>
                                          <p:attrName>ppt_x</p:attrName>
                                        </p:attrNameLst>
                                      </p:cBhvr>
                                      <p:tavLst>
                                        <p:tav tm="0">
                                          <p:val>
                                            <p:strVal val="#ppt_x"/>
                                          </p:val>
                                        </p:tav>
                                        <p:tav tm="100000">
                                          <p:val>
                                            <p:strVal val="#ppt_x"/>
                                          </p:val>
                                        </p:tav>
                                      </p:tavLst>
                                    </p:anim>
                                    <p:anim calcmode="lin" valueType="num">
                                      <p:cBhvr>
                                        <p:cTn id="58" dur="5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anim calcmode="lin" valueType="num">
                                      <p:cBhvr>
                                        <p:cTn id="63" dur="500" fill="hold"/>
                                        <p:tgtEl>
                                          <p:spTgt spid="46"/>
                                        </p:tgtEl>
                                        <p:attrNameLst>
                                          <p:attrName>ppt_x</p:attrName>
                                        </p:attrNameLst>
                                      </p:cBhvr>
                                      <p:tavLst>
                                        <p:tav tm="0">
                                          <p:val>
                                            <p:strVal val="#ppt_x"/>
                                          </p:val>
                                        </p:tav>
                                        <p:tav tm="100000">
                                          <p:val>
                                            <p:strVal val="#ppt_x"/>
                                          </p:val>
                                        </p:tav>
                                      </p:tavLst>
                                    </p:anim>
                                    <p:anim calcmode="lin" valueType="num">
                                      <p:cBhvr>
                                        <p:cTn id="64" dur="500" fill="hold"/>
                                        <p:tgtEl>
                                          <p:spTgt spid="46"/>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42" presetClass="entr" presetSubtype="0" fill="hold" grpId="0" nodeType="afterEffect">
                                  <p:stCondLst>
                                    <p:cond delay="0"/>
                                  </p:stCondLst>
                                  <p:childTnLst>
                                    <p:set>
                                      <p:cBhvr>
                                        <p:cTn id="67" dur="1" fill="hold">
                                          <p:stCondLst>
                                            <p:cond delay="0"/>
                                          </p:stCondLst>
                                        </p:cTn>
                                        <p:tgtEl>
                                          <p:spTgt spid="82"/>
                                        </p:tgtEl>
                                        <p:attrNameLst>
                                          <p:attrName>style.visibility</p:attrName>
                                        </p:attrNameLst>
                                      </p:cBhvr>
                                      <p:to>
                                        <p:strVal val="visible"/>
                                      </p:to>
                                    </p:set>
                                    <p:animEffect transition="in" filter="fade">
                                      <p:cBhvr>
                                        <p:cTn id="68" dur="500"/>
                                        <p:tgtEl>
                                          <p:spTgt spid="82"/>
                                        </p:tgtEl>
                                      </p:cBhvr>
                                    </p:animEffect>
                                    <p:anim calcmode="lin" valueType="num">
                                      <p:cBhvr>
                                        <p:cTn id="69" dur="500" fill="hold"/>
                                        <p:tgtEl>
                                          <p:spTgt spid="82"/>
                                        </p:tgtEl>
                                        <p:attrNameLst>
                                          <p:attrName>ppt_x</p:attrName>
                                        </p:attrNameLst>
                                      </p:cBhvr>
                                      <p:tavLst>
                                        <p:tav tm="0">
                                          <p:val>
                                            <p:strVal val="#ppt_x"/>
                                          </p:val>
                                        </p:tav>
                                        <p:tav tm="100000">
                                          <p:val>
                                            <p:strVal val="#ppt_x"/>
                                          </p:val>
                                        </p:tav>
                                      </p:tavLst>
                                    </p:anim>
                                    <p:anim calcmode="lin" valueType="num">
                                      <p:cBhvr>
                                        <p:cTn id="70" dur="500" fill="hold"/>
                                        <p:tgtEl>
                                          <p:spTgt spid="8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anim calcmode="lin" valueType="num">
                                      <p:cBhvr>
                                        <p:cTn id="75" dur="500" fill="hold"/>
                                        <p:tgtEl>
                                          <p:spTgt spid="54"/>
                                        </p:tgtEl>
                                        <p:attrNameLst>
                                          <p:attrName>ppt_x</p:attrName>
                                        </p:attrNameLst>
                                      </p:cBhvr>
                                      <p:tavLst>
                                        <p:tav tm="0">
                                          <p:val>
                                            <p:strVal val="#ppt_x"/>
                                          </p:val>
                                        </p:tav>
                                        <p:tav tm="100000">
                                          <p:val>
                                            <p:strVal val="#ppt_x"/>
                                          </p:val>
                                        </p:tav>
                                      </p:tavLst>
                                    </p:anim>
                                    <p:anim calcmode="lin" valueType="num">
                                      <p:cBhvr>
                                        <p:cTn id="76" dur="500" fill="hold"/>
                                        <p:tgtEl>
                                          <p:spTgt spid="54"/>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42" presetClass="entr" presetSubtype="0"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fade">
                                      <p:cBhvr>
                                        <p:cTn id="80" dur="500"/>
                                        <p:tgtEl>
                                          <p:spTgt spid="84"/>
                                        </p:tgtEl>
                                      </p:cBhvr>
                                    </p:animEffect>
                                    <p:anim calcmode="lin" valueType="num">
                                      <p:cBhvr>
                                        <p:cTn id="81" dur="500" fill="hold"/>
                                        <p:tgtEl>
                                          <p:spTgt spid="84"/>
                                        </p:tgtEl>
                                        <p:attrNameLst>
                                          <p:attrName>ppt_x</p:attrName>
                                        </p:attrNameLst>
                                      </p:cBhvr>
                                      <p:tavLst>
                                        <p:tav tm="0">
                                          <p:val>
                                            <p:strVal val="#ppt_x"/>
                                          </p:val>
                                        </p:tav>
                                        <p:tav tm="100000">
                                          <p:val>
                                            <p:strVal val="#ppt_x"/>
                                          </p:val>
                                        </p:tav>
                                      </p:tavLst>
                                    </p:anim>
                                    <p:anim calcmode="lin" valueType="num">
                                      <p:cBhvr>
                                        <p:cTn id="82" dur="500" fill="hold"/>
                                        <p:tgtEl>
                                          <p:spTgt spid="84"/>
                                        </p:tgtEl>
                                        <p:attrNameLst>
                                          <p:attrName>ppt_y</p:attrName>
                                        </p:attrNameLst>
                                      </p:cBhvr>
                                      <p:tavLst>
                                        <p:tav tm="0">
                                          <p:val>
                                            <p:strVal val="#ppt_y+.1"/>
                                          </p:val>
                                        </p:tav>
                                        <p:tav tm="100000">
                                          <p:val>
                                            <p:strVal val="#ppt_y"/>
                                          </p:val>
                                        </p:tav>
                                      </p:tavLst>
                                    </p:anim>
                                  </p:childTnLst>
                                </p:cTn>
                              </p:par>
                            </p:childTnLst>
                          </p:cTn>
                        </p:par>
                        <p:par>
                          <p:cTn id="83" fill="hold">
                            <p:stCondLst>
                              <p:cond delay="5000"/>
                            </p:stCondLst>
                            <p:childTnLst>
                              <p:par>
                                <p:cTn id="84" presetID="42"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anim calcmode="lin" valueType="num">
                                      <p:cBhvr>
                                        <p:cTn id="87" dur="500" fill="hold"/>
                                        <p:tgtEl>
                                          <p:spTgt spid="83"/>
                                        </p:tgtEl>
                                        <p:attrNameLst>
                                          <p:attrName>ppt_x</p:attrName>
                                        </p:attrNameLst>
                                      </p:cBhvr>
                                      <p:tavLst>
                                        <p:tav tm="0">
                                          <p:val>
                                            <p:strVal val="#ppt_x"/>
                                          </p:val>
                                        </p:tav>
                                        <p:tav tm="100000">
                                          <p:val>
                                            <p:strVal val="#ppt_x"/>
                                          </p:val>
                                        </p:tav>
                                      </p:tavLst>
                                    </p:anim>
                                    <p:anim calcmode="lin" valueType="num">
                                      <p:cBhvr>
                                        <p:cTn id="88" dur="500" fill="hold"/>
                                        <p:tgtEl>
                                          <p:spTgt spid="83"/>
                                        </p:tgtEl>
                                        <p:attrNameLst>
                                          <p:attrName>ppt_y</p:attrName>
                                        </p:attrNameLst>
                                      </p:cBhvr>
                                      <p:tavLst>
                                        <p:tav tm="0">
                                          <p:val>
                                            <p:strVal val="#ppt_y+.1"/>
                                          </p:val>
                                        </p:tav>
                                        <p:tav tm="100000">
                                          <p:val>
                                            <p:strVal val="#ppt_y"/>
                                          </p:val>
                                        </p:tav>
                                      </p:tavLst>
                                    </p:anim>
                                  </p:childTnLst>
                                </p:cTn>
                              </p:par>
                            </p:childTnLst>
                          </p:cTn>
                        </p:par>
                        <p:par>
                          <p:cTn id="89" fill="hold">
                            <p:stCondLst>
                              <p:cond delay="5500"/>
                            </p:stCondLst>
                            <p:childTnLst>
                              <p:par>
                                <p:cTn id="90" presetID="42"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anim calcmode="lin" valueType="num">
                                      <p:cBhvr>
                                        <p:cTn id="93" dur="500" fill="hold"/>
                                        <p:tgtEl>
                                          <p:spTgt spid="86"/>
                                        </p:tgtEl>
                                        <p:attrNameLst>
                                          <p:attrName>ppt_x</p:attrName>
                                        </p:attrNameLst>
                                      </p:cBhvr>
                                      <p:tavLst>
                                        <p:tav tm="0">
                                          <p:val>
                                            <p:strVal val="#ppt_x"/>
                                          </p:val>
                                        </p:tav>
                                        <p:tav tm="100000">
                                          <p:val>
                                            <p:strVal val="#ppt_x"/>
                                          </p:val>
                                        </p:tav>
                                      </p:tavLst>
                                    </p:anim>
                                    <p:anim calcmode="lin" valueType="num">
                                      <p:cBhvr>
                                        <p:cTn id="94" dur="500" fill="hold"/>
                                        <p:tgtEl>
                                          <p:spTgt spid="86"/>
                                        </p:tgtEl>
                                        <p:attrNameLst>
                                          <p:attrName>ppt_y</p:attrName>
                                        </p:attrNameLst>
                                      </p:cBhvr>
                                      <p:tavLst>
                                        <p:tav tm="0">
                                          <p:val>
                                            <p:strVal val="#ppt_y+.1"/>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anim calcmode="lin" valueType="num">
                                      <p:cBhvr>
                                        <p:cTn id="99" dur="500" fill="hold"/>
                                        <p:tgtEl>
                                          <p:spTgt spid="85"/>
                                        </p:tgtEl>
                                        <p:attrNameLst>
                                          <p:attrName>ppt_x</p:attrName>
                                        </p:attrNameLst>
                                      </p:cBhvr>
                                      <p:tavLst>
                                        <p:tav tm="0">
                                          <p:val>
                                            <p:strVal val="#ppt_x"/>
                                          </p:val>
                                        </p:tav>
                                        <p:tav tm="100000">
                                          <p:val>
                                            <p:strVal val="#ppt_x"/>
                                          </p:val>
                                        </p:tav>
                                      </p:tavLst>
                                    </p:anim>
                                    <p:anim calcmode="lin" valueType="num">
                                      <p:cBhvr>
                                        <p:cTn id="100" dur="500" fill="hold"/>
                                        <p:tgtEl>
                                          <p:spTgt spid="85"/>
                                        </p:tgtEl>
                                        <p:attrNameLst>
                                          <p:attrName>ppt_y</p:attrName>
                                        </p:attrNameLst>
                                      </p:cBhvr>
                                      <p:tavLst>
                                        <p:tav tm="0">
                                          <p:val>
                                            <p:strVal val="#ppt_y+.1"/>
                                          </p:val>
                                        </p:tav>
                                        <p:tav tm="100000">
                                          <p:val>
                                            <p:strVal val="#ppt_y"/>
                                          </p:val>
                                        </p:tav>
                                      </p:tavLst>
                                    </p:anim>
                                  </p:childTnLst>
                                </p:cTn>
                              </p:par>
                            </p:childTnLst>
                          </p:cTn>
                        </p:par>
                        <p:par>
                          <p:cTn id="101" fill="hold">
                            <p:stCondLst>
                              <p:cond delay="6500"/>
                            </p:stCondLst>
                            <p:childTnLst>
                              <p:par>
                                <p:cTn id="102" presetID="42" presetClass="entr" presetSubtype="0" fill="hold" grpId="0" nodeType="afterEffect">
                                  <p:stCondLst>
                                    <p:cond delay="0"/>
                                  </p:stCondLst>
                                  <p:childTnLst>
                                    <p:set>
                                      <p:cBhvr>
                                        <p:cTn id="103" dur="1" fill="hold">
                                          <p:stCondLst>
                                            <p:cond delay="0"/>
                                          </p:stCondLst>
                                        </p:cTn>
                                        <p:tgtEl>
                                          <p:spTgt spid="88"/>
                                        </p:tgtEl>
                                        <p:attrNameLst>
                                          <p:attrName>style.visibility</p:attrName>
                                        </p:attrNameLst>
                                      </p:cBhvr>
                                      <p:to>
                                        <p:strVal val="visible"/>
                                      </p:to>
                                    </p:set>
                                    <p:animEffect transition="in" filter="fade">
                                      <p:cBhvr>
                                        <p:cTn id="104" dur="500"/>
                                        <p:tgtEl>
                                          <p:spTgt spid="88"/>
                                        </p:tgtEl>
                                      </p:cBhvr>
                                    </p:animEffect>
                                    <p:anim calcmode="lin" valueType="num">
                                      <p:cBhvr>
                                        <p:cTn id="105" dur="500" fill="hold"/>
                                        <p:tgtEl>
                                          <p:spTgt spid="88"/>
                                        </p:tgtEl>
                                        <p:attrNameLst>
                                          <p:attrName>ppt_x</p:attrName>
                                        </p:attrNameLst>
                                      </p:cBhvr>
                                      <p:tavLst>
                                        <p:tav tm="0">
                                          <p:val>
                                            <p:strVal val="#ppt_x"/>
                                          </p:val>
                                        </p:tav>
                                        <p:tav tm="100000">
                                          <p:val>
                                            <p:strVal val="#ppt_x"/>
                                          </p:val>
                                        </p:tav>
                                      </p:tavLst>
                                    </p:anim>
                                    <p:anim calcmode="lin" valueType="num">
                                      <p:cBhvr>
                                        <p:cTn id="106" dur="500" fill="hold"/>
                                        <p:tgtEl>
                                          <p:spTgt spid="88"/>
                                        </p:tgtEl>
                                        <p:attrNameLst>
                                          <p:attrName>ppt_y</p:attrName>
                                        </p:attrNameLst>
                                      </p:cBhvr>
                                      <p:tavLst>
                                        <p:tav tm="0">
                                          <p:val>
                                            <p:strVal val="#ppt_y+.1"/>
                                          </p:val>
                                        </p:tav>
                                        <p:tav tm="100000">
                                          <p:val>
                                            <p:strVal val="#ppt_y"/>
                                          </p:val>
                                        </p:tav>
                                      </p:tavLst>
                                    </p:anim>
                                  </p:childTnLst>
                                </p:cTn>
                              </p:par>
                            </p:childTnLst>
                          </p:cTn>
                        </p:par>
                        <p:par>
                          <p:cTn id="107" fill="hold">
                            <p:stCondLst>
                              <p:cond delay="7000"/>
                            </p:stCondLst>
                            <p:childTnLst>
                              <p:par>
                                <p:cTn id="108" presetID="42" presetClass="entr" presetSubtype="0"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fade">
                                      <p:cBhvr>
                                        <p:cTn id="110" dur="500"/>
                                        <p:tgtEl>
                                          <p:spTgt spid="87"/>
                                        </p:tgtEl>
                                      </p:cBhvr>
                                    </p:animEffect>
                                    <p:anim calcmode="lin" valueType="num">
                                      <p:cBhvr>
                                        <p:cTn id="111" dur="500" fill="hold"/>
                                        <p:tgtEl>
                                          <p:spTgt spid="87"/>
                                        </p:tgtEl>
                                        <p:attrNameLst>
                                          <p:attrName>ppt_x</p:attrName>
                                        </p:attrNameLst>
                                      </p:cBhvr>
                                      <p:tavLst>
                                        <p:tav tm="0">
                                          <p:val>
                                            <p:strVal val="#ppt_x"/>
                                          </p:val>
                                        </p:tav>
                                        <p:tav tm="100000">
                                          <p:val>
                                            <p:strVal val="#ppt_x"/>
                                          </p:val>
                                        </p:tav>
                                      </p:tavLst>
                                    </p:anim>
                                    <p:anim calcmode="lin" valueType="num">
                                      <p:cBhvr>
                                        <p:cTn id="112"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54" grpId="0"/>
      <p:bldP spid="82" grpId="0"/>
      <p:bldP spid="83" grpId="0"/>
      <p:bldP spid="84" grpId="0"/>
      <p:bldP spid="85" grpId="0"/>
      <p:bldP spid="86" grpId="0"/>
      <p:bldP spid="87" grpId="0"/>
      <p:bldP spid="8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6816174" y="1469889"/>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68" name="Group 737"/>
          <p:cNvGrpSpPr>
            <a:grpSpLocks noChangeAspect="1"/>
          </p:cNvGrpSpPr>
          <p:nvPr/>
        </p:nvGrpSpPr>
        <p:grpSpPr bwMode="auto">
          <a:xfrm>
            <a:off x="962156" y="1202102"/>
            <a:ext cx="3108080" cy="2927781"/>
            <a:chOff x="2105" y="527"/>
            <a:chExt cx="3468" cy="3268"/>
          </a:xfrm>
        </p:grpSpPr>
        <p:sp>
          <p:nvSpPr>
            <p:cNvPr id="69"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0"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1"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2"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3"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4"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5"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6"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7"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8"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9"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0"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1" name="Freeform 749"/>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2" name="Freeform 750"/>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3" name="Freeform 751"/>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4" name="Freeform 752"/>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5" name="Freeform 753"/>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6" name="Freeform 754"/>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7" name="Freeform 755"/>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8" name="Freeform 756"/>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9" name="Freeform 757"/>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0" name="Freeform 758"/>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1" name="Freeform 759"/>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2"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3"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4"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5"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6"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7"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8"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9"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0"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1"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2"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3"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4"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5"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6"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7"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8"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9"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0"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1"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2" name="Freeform 780"/>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3" name="Freeform 781"/>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4" name="Freeform 782"/>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5"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6"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7"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8"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9"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0"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1"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2"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3"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4" name="Freeform 792"/>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5" name="Freeform 793"/>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6"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7"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8"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9" name="Freeform 797"/>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0" name="Freeform 798"/>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1" name="Freeform 799"/>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2" name="Freeform 800"/>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3" name="Freeform 801"/>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4"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5"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6"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7"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8"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9" name="Freeform 807"/>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0" name="Freeform 808"/>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1" name="Freeform 809"/>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2" name="Freeform 810"/>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3" name="Freeform 811"/>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4" name="Freeform 812"/>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5"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6" name="Freeform 814"/>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7" name="Freeform 815"/>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8" name="Freeform 816"/>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9"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0" name="Freeform 818"/>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1" name="Freeform 819"/>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2" name="Freeform 820"/>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3" name="Freeform 821"/>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4" name="Freeform 822"/>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5" name="Freeform 823"/>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6"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7"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8"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9"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0"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1"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2"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3"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4"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5"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6"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7" name="Freeform 835"/>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8"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9"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0"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1"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2"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3" name="Freeform 841"/>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4" name="Freeform 842"/>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5"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6"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7" name="Freeform 845"/>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8" name="Freeform 846"/>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9"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0"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1"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2"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3" name="Freeform 851"/>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4"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5"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6" name="Freeform 854"/>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7" name="Freeform 855"/>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8" name="Freeform 856"/>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9" name="Freeform 857"/>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0"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1" name="Freeform 859"/>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2"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3" name="Freeform 861"/>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4" name="Freeform 862"/>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5" name="Freeform 863"/>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6" name="Freeform 864"/>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7" name="Freeform 865"/>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8" name="Freeform 866"/>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9" name="Freeform 867"/>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0"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1" name="Freeform 869"/>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2" name="Freeform 870"/>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3" name="Freeform 871"/>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4" name="Freeform 872"/>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5"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6"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7" name="Freeform 875"/>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8"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9"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0"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1"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2" name="Freeform 880"/>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3" name="Freeform 881"/>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4" name="Freeform 882"/>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5" name="Freeform 883"/>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6"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17" name="组合 216"/>
          <p:cNvGrpSpPr/>
          <p:nvPr/>
        </p:nvGrpSpPr>
        <p:grpSpPr>
          <a:xfrm>
            <a:off x="2019014" y="1929264"/>
            <a:ext cx="1402813" cy="4083761"/>
            <a:chOff x="5162550" y="368300"/>
            <a:chExt cx="1866900" cy="5436746"/>
          </a:xfrm>
          <a:solidFill>
            <a:schemeClr val="bg1"/>
          </a:solidFill>
          <a:effectLst>
            <a:outerShdw blurRad="203200" dist="88900" dir="2700000" algn="tl" rotWithShape="0">
              <a:prstClr val="black">
                <a:alpha val="30000"/>
              </a:prstClr>
            </a:outerShdw>
          </a:effectLst>
        </p:grpSpPr>
        <p:sp>
          <p:nvSpPr>
            <p:cNvPr id="218" name="任意多边形 217"/>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19" name="任意多边形 218"/>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0" name="任意多边形 219"/>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21" name="圆角矩形 220"/>
          <p:cNvSpPr/>
          <p:nvPr/>
        </p:nvSpPr>
        <p:spPr>
          <a:xfrm>
            <a:off x="1347011" y="2640598"/>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2" name="圆角矩形 221"/>
          <p:cNvSpPr/>
          <p:nvPr/>
        </p:nvSpPr>
        <p:spPr>
          <a:xfrm rot="2700000">
            <a:off x="1693063" y="1805604"/>
            <a:ext cx="396148" cy="131635"/>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3" name="圆角矩形 222"/>
          <p:cNvSpPr/>
          <p:nvPr/>
        </p:nvSpPr>
        <p:spPr>
          <a:xfrm rot="5400000">
            <a:off x="2528337" y="1459748"/>
            <a:ext cx="396148" cy="131635"/>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4" name="圆角矩形 223"/>
          <p:cNvSpPr/>
          <p:nvPr/>
        </p:nvSpPr>
        <p:spPr>
          <a:xfrm rot="8100000">
            <a:off x="3363538" y="1805627"/>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5" name="圆角矩形 224"/>
          <p:cNvSpPr/>
          <p:nvPr/>
        </p:nvSpPr>
        <p:spPr>
          <a:xfrm rot="10800000">
            <a:off x="3709519" y="2640598"/>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26" name="组合 225"/>
          <p:cNvGrpSpPr/>
          <p:nvPr/>
        </p:nvGrpSpPr>
        <p:grpSpPr>
          <a:xfrm>
            <a:off x="2324568" y="2070665"/>
            <a:ext cx="791795" cy="1099803"/>
            <a:chOff x="3932746" y="2019238"/>
            <a:chExt cx="412048" cy="572542"/>
          </a:xfrm>
          <a:solidFill>
            <a:srgbClr val="0070C0"/>
          </a:solidFill>
        </p:grpSpPr>
        <p:sp>
          <p:nvSpPr>
            <p:cNvPr id="227" name="任意多边形 226"/>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28" name="任意多边形 227"/>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29" name="组合 228"/>
            <p:cNvGrpSpPr/>
            <p:nvPr/>
          </p:nvGrpSpPr>
          <p:grpSpPr>
            <a:xfrm>
              <a:off x="3932746" y="2019238"/>
              <a:ext cx="359524" cy="359526"/>
              <a:chOff x="1325410" y="1372730"/>
              <a:chExt cx="1251559" cy="1251561"/>
            </a:xfrm>
            <a:grpFill/>
            <a:effectLst>
              <a:outerShdw blurRad="76200" dist="38100" dir="2700000" algn="tl" rotWithShape="0">
                <a:prstClr val="black">
                  <a:alpha val="40000"/>
                </a:prstClr>
              </a:outerShdw>
            </a:effectLst>
          </p:grpSpPr>
          <p:sp>
            <p:nvSpPr>
              <p:cNvPr id="231" name="任意多边形 230"/>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2" name="任意多边形 231"/>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3" name="任意多边形 232"/>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4" name="任意多边形 233"/>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230" name="椭圆 229"/>
            <p:cNvSpPr/>
            <p:nvPr/>
          </p:nvSpPr>
          <p:spPr>
            <a:xfrm rot="1860000">
              <a:off x="4135467" y="2301762"/>
              <a:ext cx="9909" cy="9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235" name="组合 234"/>
          <p:cNvGrpSpPr/>
          <p:nvPr/>
        </p:nvGrpSpPr>
        <p:grpSpPr>
          <a:xfrm>
            <a:off x="5231791" y="1420793"/>
            <a:ext cx="959316" cy="958969"/>
            <a:chOff x="5413874" y="1856054"/>
            <a:chExt cx="776427" cy="776427"/>
          </a:xfrm>
        </p:grpSpPr>
        <p:grpSp>
          <p:nvGrpSpPr>
            <p:cNvPr id="236" name="组合 235"/>
            <p:cNvGrpSpPr/>
            <p:nvPr/>
          </p:nvGrpSpPr>
          <p:grpSpPr>
            <a:xfrm>
              <a:off x="5413874" y="1856054"/>
              <a:ext cx="776427" cy="776427"/>
              <a:chOff x="6462420" y="1971403"/>
              <a:chExt cx="776427" cy="776427"/>
            </a:xfrm>
          </p:grpSpPr>
          <p:grpSp>
            <p:nvGrpSpPr>
              <p:cNvPr id="242" name="组合 24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44" name="任意多边形 24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45" name="椭圆 24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6" name="椭圆 24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43" name="椭圆 242"/>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37" name="Group 4"/>
            <p:cNvGrpSpPr>
              <a:grpSpLocks noChangeAspect="1"/>
            </p:cNvGrpSpPr>
            <p:nvPr/>
          </p:nvGrpSpPr>
          <p:grpSpPr bwMode="auto">
            <a:xfrm>
              <a:off x="5698560" y="2124453"/>
              <a:ext cx="210680" cy="246893"/>
              <a:chOff x="1776" y="1776"/>
              <a:chExt cx="64" cy="75"/>
            </a:xfrm>
            <a:solidFill>
              <a:schemeClr val="bg1"/>
            </a:solidFill>
            <a:effectLst/>
          </p:grpSpPr>
          <p:sp>
            <p:nvSpPr>
              <p:cNvPr id="23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47" name="组合 246"/>
          <p:cNvGrpSpPr/>
          <p:nvPr/>
        </p:nvGrpSpPr>
        <p:grpSpPr>
          <a:xfrm>
            <a:off x="5231791" y="2675517"/>
            <a:ext cx="959316" cy="958969"/>
            <a:chOff x="5413874" y="3214954"/>
            <a:chExt cx="776427" cy="776427"/>
          </a:xfrm>
        </p:grpSpPr>
        <p:grpSp>
          <p:nvGrpSpPr>
            <p:cNvPr id="248" name="组合 247"/>
            <p:cNvGrpSpPr/>
            <p:nvPr/>
          </p:nvGrpSpPr>
          <p:grpSpPr>
            <a:xfrm>
              <a:off x="5413874" y="3214954"/>
              <a:ext cx="776427" cy="776427"/>
              <a:chOff x="6462420" y="1971403"/>
              <a:chExt cx="776427" cy="776427"/>
            </a:xfrm>
          </p:grpSpPr>
          <p:grpSp>
            <p:nvGrpSpPr>
              <p:cNvPr id="255" name="组合 254"/>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57" name="任意多边形 256"/>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58" name="椭圆 257"/>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9" name="椭圆 25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56" name="椭圆 255"/>
              <p:cNvSpPr/>
              <p:nvPr/>
            </p:nvSpPr>
            <p:spPr>
              <a:xfrm>
                <a:off x="6625503" y="2134485"/>
                <a:ext cx="450263" cy="4502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49"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25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60" name="组合 259"/>
          <p:cNvGrpSpPr/>
          <p:nvPr/>
        </p:nvGrpSpPr>
        <p:grpSpPr>
          <a:xfrm>
            <a:off x="5231791" y="3930241"/>
            <a:ext cx="959316" cy="958969"/>
            <a:chOff x="5413874" y="4243654"/>
            <a:chExt cx="776427" cy="776427"/>
          </a:xfrm>
        </p:grpSpPr>
        <p:grpSp>
          <p:nvGrpSpPr>
            <p:cNvPr id="261" name="组合 260"/>
            <p:cNvGrpSpPr/>
            <p:nvPr/>
          </p:nvGrpSpPr>
          <p:grpSpPr>
            <a:xfrm>
              <a:off x="5413874" y="4243654"/>
              <a:ext cx="776427" cy="776427"/>
              <a:chOff x="6462420" y="1971403"/>
              <a:chExt cx="776427" cy="776427"/>
            </a:xfrm>
          </p:grpSpPr>
          <p:grpSp>
            <p:nvGrpSpPr>
              <p:cNvPr id="265" name="组合 264"/>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67" name="任意多边形 266"/>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68" name="椭圆 267"/>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9" name="椭圆 26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66" name="椭圆 265"/>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62"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63"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70" name="组合 269"/>
          <p:cNvGrpSpPr/>
          <p:nvPr/>
        </p:nvGrpSpPr>
        <p:grpSpPr>
          <a:xfrm>
            <a:off x="5231791" y="5184965"/>
            <a:ext cx="959316" cy="958969"/>
            <a:chOff x="5413874" y="5272354"/>
            <a:chExt cx="776427" cy="776427"/>
          </a:xfrm>
        </p:grpSpPr>
        <p:grpSp>
          <p:nvGrpSpPr>
            <p:cNvPr id="271" name="组合 270"/>
            <p:cNvGrpSpPr/>
            <p:nvPr/>
          </p:nvGrpSpPr>
          <p:grpSpPr>
            <a:xfrm>
              <a:off x="5413874" y="5272354"/>
              <a:ext cx="776427" cy="776427"/>
              <a:chOff x="6462420" y="1971403"/>
              <a:chExt cx="776427" cy="776427"/>
            </a:xfrm>
          </p:grpSpPr>
          <p:grpSp>
            <p:nvGrpSpPr>
              <p:cNvPr id="273" name="组合 272"/>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75" name="任意多边形 274"/>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76" name="椭圆 275"/>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77" name="椭圆 276"/>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74" name="椭圆 273"/>
              <p:cNvSpPr/>
              <p:nvPr/>
            </p:nvSpPr>
            <p:spPr>
              <a:xfrm>
                <a:off x="6625503" y="2134485"/>
                <a:ext cx="450263" cy="4502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72"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350">
                <a:cs typeface="+mn-ea"/>
                <a:sym typeface="+mn-lt"/>
              </a:endParaRPr>
            </a:p>
          </p:txBody>
        </p:sp>
      </p:grpSp>
      <p:sp>
        <p:nvSpPr>
          <p:cNvPr id="278" name="文本框 117"/>
          <p:cNvSpPr txBox="1"/>
          <p:nvPr/>
        </p:nvSpPr>
        <p:spPr>
          <a:xfrm>
            <a:off x="2299698" y="4271653"/>
            <a:ext cx="866935" cy="715965"/>
          </a:xfrm>
          <a:prstGeom prst="rect">
            <a:avLst/>
          </a:prstGeom>
          <a:noFill/>
        </p:spPr>
        <p:txBody>
          <a:bodyPr wrap="square" rtlCol="0">
            <a:spAutoFit/>
          </a:bodyPr>
          <a:lstStyle/>
          <a:p>
            <a:pPr algn="ctr"/>
            <a:r>
              <a:rPr lang="zh-CN" altLang="en-US" sz="1350" dirty="0">
                <a:solidFill>
                  <a:srgbClr val="0070C0"/>
                </a:solidFill>
                <a:cs typeface="+mn-ea"/>
                <a:sym typeface="+mn-lt"/>
              </a:rPr>
              <a:t>思路</a:t>
            </a:r>
            <a:endParaRPr lang="en-US" altLang="zh-CN" sz="1350" dirty="0">
              <a:solidFill>
                <a:srgbClr val="0070C0"/>
              </a:solidFill>
              <a:cs typeface="+mn-ea"/>
              <a:sym typeface="+mn-lt"/>
            </a:endParaRPr>
          </a:p>
          <a:p>
            <a:pPr algn="ctr"/>
            <a:r>
              <a:rPr lang="zh-CN" altLang="en-US" sz="1350" dirty="0">
                <a:solidFill>
                  <a:srgbClr val="0070C0"/>
                </a:solidFill>
                <a:cs typeface="+mn-ea"/>
                <a:sym typeface="+mn-lt"/>
              </a:rPr>
              <a:t>决定</a:t>
            </a:r>
            <a:endParaRPr lang="en-US" altLang="zh-CN" sz="1350" dirty="0">
              <a:solidFill>
                <a:srgbClr val="0070C0"/>
              </a:solidFill>
              <a:cs typeface="+mn-ea"/>
              <a:sym typeface="+mn-lt"/>
            </a:endParaRPr>
          </a:p>
          <a:p>
            <a:pPr algn="ctr"/>
            <a:r>
              <a:rPr lang="zh-CN" altLang="en-US" sz="1350" dirty="0">
                <a:solidFill>
                  <a:srgbClr val="0070C0"/>
                </a:solidFill>
                <a:cs typeface="+mn-ea"/>
                <a:sym typeface="+mn-lt"/>
              </a:rPr>
              <a:t>出路</a:t>
            </a:r>
          </a:p>
        </p:txBody>
      </p:sp>
      <p:sp>
        <p:nvSpPr>
          <p:cNvPr id="279" name="文本框 129"/>
          <p:cNvSpPr txBox="1"/>
          <p:nvPr/>
        </p:nvSpPr>
        <p:spPr>
          <a:xfrm>
            <a:off x="7752399" y="1492783"/>
            <a:ext cx="3744904" cy="923330"/>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p:txBody>
      </p:sp>
      <p:sp>
        <p:nvSpPr>
          <p:cNvPr id="280" name="矩形 279"/>
          <p:cNvSpPr/>
          <p:nvPr/>
        </p:nvSpPr>
        <p:spPr>
          <a:xfrm>
            <a:off x="6816174" y="2744325"/>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1" name="文本框 129"/>
          <p:cNvSpPr txBox="1"/>
          <p:nvPr/>
        </p:nvSpPr>
        <p:spPr>
          <a:xfrm>
            <a:off x="7752399" y="2767219"/>
            <a:ext cx="3744904" cy="923330"/>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p:txBody>
      </p:sp>
      <p:sp>
        <p:nvSpPr>
          <p:cNvPr id="282" name="矩形 281"/>
          <p:cNvSpPr/>
          <p:nvPr/>
        </p:nvSpPr>
        <p:spPr>
          <a:xfrm>
            <a:off x="6816174" y="3965873"/>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3" name="文本框 129"/>
          <p:cNvSpPr txBox="1"/>
          <p:nvPr/>
        </p:nvSpPr>
        <p:spPr>
          <a:xfrm>
            <a:off x="7752399" y="3988768"/>
            <a:ext cx="3744904" cy="923330"/>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p:txBody>
      </p:sp>
      <p:sp>
        <p:nvSpPr>
          <p:cNvPr id="284" name="矩形 283"/>
          <p:cNvSpPr/>
          <p:nvPr/>
        </p:nvSpPr>
        <p:spPr>
          <a:xfrm>
            <a:off x="6816174" y="5184482"/>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5" name="文本框 129"/>
          <p:cNvSpPr txBox="1"/>
          <p:nvPr/>
        </p:nvSpPr>
        <p:spPr>
          <a:xfrm>
            <a:off x="7752399" y="5207376"/>
            <a:ext cx="3744904" cy="923330"/>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p:txBody>
      </p:sp>
      <p:sp>
        <p:nvSpPr>
          <p:cNvPr id="286" name="文本框 70"/>
          <p:cNvSpPr txBox="1"/>
          <p:nvPr/>
        </p:nvSpPr>
        <p:spPr>
          <a:xfrm>
            <a:off x="7007034" y="4047429"/>
            <a:ext cx="817383" cy="978729"/>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87" name="文本框 87"/>
          <p:cNvSpPr txBox="1"/>
          <p:nvPr/>
        </p:nvSpPr>
        <p:spPr>
          <a:xfrm>
            <a:off x="7007034" y="2816585"/>
            <a:ext cx="817383" cy="978729"/>
          </a:xfrm>
          <a:prstGeom prst="rect">
            <a:avLst/>
          </a:prstGeom>
          <a:noFill/>
        </p:spPr>
        <p:txBody>
          <a:bodyPr wrap="square" rtlCol="0">
            <a:spAutoFit/>
          </a:bodyPr>
          <a:lstStyle/>
          <a:p>
            <a:pPr>
              <a:lnSpc>
                <a:spcPct val="120000"/>
              </a:lnSpc>
            </a:pPr>
            <a:r>
              <a:rPr lang="zh-CN" altLang="en-US" sz="2400" dirty="0">
                <a:solidFill>
                  <a:srgbClr val="00B0F0"/>
                </a:solidFill>
                <a:cs typeface="+mn-ea"/>
                <a:sym typeface="+mn-lt"/>
              </a:rPr>
              <a:t>添加</a:t>
            </a:r>
            <a:endParaRPr lang="en-US" altLang="zh-CN" sz="2400" dirty="0">
              <a:solidFill>
                <a:srgbClr val="00B0F0"/>
              </a:solidFill>
              <a:cs typeface="+mn-ea"/>
              <a:sym typeface="+mn-lt"/>
            </a:endParaRPr>
          </a:p>
          <a:p>
            <a:pPr>
              <a:lnSpc>
                <a:spcPct val="120000"/>
              </a:lnSpc>
            </a:pPr>
            <a:r>
              <a:rPr lang="zh-CN" altLang="en-US" sz="2400" dirty="0">
                <a:solidFill>
                  <a:srgbClr val="00B0F0"/>
                </a:solidFill>
                <a:cs typeface="+mn-ea"/>
                <a:sym typeface="+mn-lt"/>
              </a:rPr>
              <a:t>标题</a:t>
            </a:r>
          </a:p>
        </p:txBody>
      </p:sp>
      <p:sp>
        <p:nvSpPr>
          <p:cNvPr id="288" name="文本框 91"/>
          <p:cNvSpPr txBox="1"/>
          <p:nvPr/>
        </p:nvSpPr>
        <p:spPr>
          <a:xfrm>
            <a:off x="7007225" y="1564640"/>
            <a:ext cx="817245" cy="969010"/>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89" name="文本框 102"/>
          <p:cNvSpPr txBox="1"/>
          <p:nvPr/>
        </p:nvSpPr>
        <p:spPr>
          <a:xfrm>
            <a:off x="7007034" y="5308324"/>
            <a:ext cx="817383" cy="978729"/>
          </a:xfrm>
          <a:prstGeom prst="rect">
            <a:avLst/>
          </a:prstGeom>
          <a:noFill/>
        </p:spPr>
        <p:txBody>
          <a:bodyPr wrap="square" rtlCol="0">
            <a:spAutoFit/>
          </a:bodyPr>
          <a:lstStyle/>
          <a:p>
            <a:pPr>
              <a:lnSpc>
                <a:spcPct val="120000"/>
              </a:lnSpc>
            </a:pPr>
            <a:r>
              <a:rPr lang="zh-CN" altLang="en-US" sz="2400" dirty="0">
                <a:solidFill>
                  <a:srgbClr val="00B0F0"/>
                </a:solidFill>
                <a:cs typeface="+mn-ea"/>
                <a:sym typeface="+mn-lt"/>
              </a:rPr>
              <a:t>添加</a:t>
            </a:r>
            <a:endParaRPr lang="en-US" altLang="zh-CN" sz="2400" dirty="0">
              <a:solidFill>
                <a:srgbClr val="00B0F0"/>
              </a:solidFill>
              <a:cs typeface="+mn-ea"/>
              <a:sym typeface="+mn-lt"/>
            </a:endParaRPr>
          </a:p>
          <a:p>
            <a:pPr>
              <a:lnSpc>
                <a:spcPct val="120000"/>
              </a:lnSpc>
            </a:pPr>
            <a:r>
              <a:rPr lang="zh-CN" altLang="en-US" sz="2400" dirty="0">
                <a:solidFill>
                  <a:srgbClr val="00B0F0"/>
                </a:solidFill>
                <a:cs typeface="+mn-ea"/>
                <a:sym typeface="+mn-lt"/>
              </a:rPr>
              <a:t>标题</a:t>
            </a: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7"/>
                                        </p:tgtEl>
                                        <p:attrNameLst>
                                          <p:attrName>style.visibility</p:attrName>
                                        </p:attrNameLst>
                                      </p:cBhvr>
                                      <p:to>
                                        <p:strVal val="visible"/>
                                      </p:to>
                                    </p:set>
                                    <p:animEffect transition="in" filter="fade">
                                      <p:cBhvr>
                                        <p:cTn id="11" dur="1000"/>
                                        <p:tgtEl>
                                          <p:spTgt spid="217"/>
                                        </p:tgtEl>
                                      </p:cBhvr>
                                    </p:animEffect>
                                    <p:anim calcmode="lin" valueType="num">
                                      <p:cBhvr>
                                        <p:cTn id="12" dur="1000" fill="hold"/>
                                        <p:tgtEl>
                                          <p:spTgt spid="217"/>
                                        </p:tgtEl>
                                        <p:attrNameLst>
                                          <p:attrName>ppt_x</p:attrName>
                                        </p:attrNameLst>
                                      </p:cBhvr>
                                      <p:tavLst>
                                        <p:tav tm="0">
                                          <p:val>
                                            <p:strVal val="#ppt_x"/>
                                          </p:val>
                                        </p:tav>
                                        <p:tav tm="100000">
                                          <p:val>
                                            <p:strVal val="#ppt_x"/>
                                          </p:val>
                                        </p:tav>
                                      </p:tavLst>
                                    </p:anim>
                                    <p:anim calcmode="lin" valueType="num">
                                      <p:cBhvr>
                                        <p:cTn id="13" dur="1000" fill="hold"/>
                                        <p:tgtEl>
                                          <p:spTgt spid="2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26"/>
                                        </p:tgtEl>
                                        <p:attrNameLst>
                                          <p:attrName>style.visibility</p:attrName>
                                        </p:attrNameLst>
                                      </p:cBhvr>
                                      <p:to>
                                        <p:strVal val="visible"/>
                                      </p:to>
                                    </p:set>
                                    <p:animEffect transition="in" filter="fade">
                                      <p:cBhvr>
                                        <p:cTn id="17" dur="500"/>
                                        <p:tgtEl>
                                          <p:spTgt spid="22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22"/>
                                        </p:tgtEl>
                                        <p:attrNameLst>
                                          <p:attrName>style.visibility</p:attrName>
                                        </p:attrNameLst>
                                      </p:cBhvr>
                                      <p:to>
                                        <p:strVal val="visible"/>
                                      </p:to>
                                    </p:set>
                                    <p:animEffect transition="in" filter="fade">
                                      <p:cBhvr>
                                        <p:cTn id="21" dur="500"/>
                                        <p:tgtEl>
                                          <p:spTgt spid="2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1"/>
                                        </p:tgtEl>
                                        <p:attrNameLst>
                                          <p:attrName>style.visibility</p:attrName>
                                        </p:attrNameLst>
                                      </p:cBhvr>
                                      <p:to>
                                        <p:strVal val="visible"/>
                                      </p:to>
                                    </p:set>
                                    <p:animEffect transition="in" filter="fade">
                                      <p:cBhvr>
                                        <p:cTn id="24" dur="500"/>
                                        <p:tgtEl>
                                          <p:spTgt spid="2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fade">
                                      <p:cBhvr>
                                        <p:cTn id="27" dur="500"/>
                                        <p:tgtEl>
                                          <p:spTgt spid="2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4"/>
                                        </p:tgtEl>
                                        <p:attrNameLst>
                                          <p:attrName>style.visibility</p:attrName>
                                        </p:attrNameLst>
                                      </p:cBhvr>
                                      <p:to>
                                        <p:strVal val="visible"/>
                                      </p:to>
                                    </p:set>
                                    <p:animEffect transition="in" filter="fade">
                                      <p:cBhvr>
                                        <p:cTn id="30" dur="500"/>
                                        <p:tgtEl>
                                          <p:spTgt spid="2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Effect transition="in" filter="fade">
                                      <p:cBhvr>
                                        <p:cTn id="33" dur="500"/>
                                        <p:tgtEl>
                                          <p:spTgt spid="225"/>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78"/>
                                        </p:tgtEl>
                                        <p:attrNameLst>
                                          <p:attrName>style.visibility</p:attrName>
                                        </p:attrNameLst>
                                      </p:cBhvr>
                                      <p:to>
                                        <p:strVal val="visible"/>
                                      </p:to>
                                    </p:set>
                                    <p:animEffect transition="in" filter="randombar(horizontal)">
                                      <p:cBhvr>
                                        <p:cTn id="37" dur="500"/>
                                        <p:tgtEl>
                                          <p:spTgt spid="27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35"/>
                                        </p:tgtEl>
                                        <p:attrNameLst>
                                          <p:attrName>style.visibility</p:attrName>
                                        </p:attrNameLst>
                                      </p:cBhvr>
                                      <p:to>
                                        <p:strVal val="visible"/>
                                      </p:to>
                                    </p:set>
                                    <p:anim calcmode="lin" valueType="num">
                                      <p:cBhvr>
                                        <p:cTn id="41" dur="500" fill="hold"/>
                                        <p:tgtEl>
                                          <p:spTgt spid="235"/>
                                        </p:tgtEl>
                                        <p:attrNameLst>
                                          <p:attrName>ppt_w</p:attrName>
                                        </p:attrNameLst>
                                      </p:cBhvr>
                                      <p:tavLst>
                                        <p:tav tm="0">
                                          <p:val>
                                            <p:fltVal val="0"/>
                                          </p:val>
                                        </p:tav>
                                        <p:tav tm="100000">
                                          <p:val>
                                            <p:strVal val="#ppt_w"/>
                                          </p:val>
                                        </p:tav>
                                      </p:tavLst>
                                    </p:anim>
                                    <p:anim calcmode="lin" valueType="num">
                                      <p:cBhvr>
                                        <p:cTn id="42" dur="500" fill="hold"/>
                                        <p:tgtEl>
                                          <p:spTgt spid="235"/>
                                        </p:tgtEl>
                                        <p:attrNameLst>
                                          <p:attrName>ppt_h</p:attrName>
                                        </p:attrNameLst>
                                      </p:cBhvr>
                                      <p:tavLst>
                                        <p:tav tm="0">
                                          <p:val>
                                            <p:fltVal val="0"/>
                                          </p:val>
                                        </p:tav>
                                        <p:tav tm="100000">
                                          <p:val>
                                            <p:strVal val="#ppt_h"/>
                                          </p:val>
                                        </p:tav>
                                      </p:tavLst>
                                    </p:anim>
                                    <p:animEffect transition="in" filter="fade">
                                      <p:cBhvr>
                                        <p:cTn id="43" dur="500"/>
                                        <p:tgtEl>
                                          <p:spTgt spid="235"/>
                                        </p:tgtEl>
                                      </p:cBhvr>
                                    </p:animEffect>
                                  </p:childTnLst>
                                </p:cTn>
                              </p:par>
                              <p:par>
                                <p:cTn id="44" presetID="53" presetClass="entr" presetSubtype="16" fill="hold" nodeType="withEffect">
                                  <p:stCondLst>
                                    <p:cond delay="0"/>
                                  </p:stCondLst>
                                  <p:childTnLst>
                                    <p:set>
                                      <p:cBhvr>
                                        <p:cTn id="45" dur="1" fill="hold">
                                          <p:stCondLst>
                                            <p:cond delay="0"/>
                                          </p:stCondLst>
                                        </p:cTn>
                                        <p:tgtEl>
                                          <p:spTgt spid="247"/>
                                        </p:tgtEl>
                                        <p:attrNameLst>
                                          <p:attrName>style.visibility</p:attrName>
                                        </p:attrNameLst>
                                      </p:cBhvr>
                                      <p:to>
                                        <p:strVal val="visible"/>
                                      </p:to>
                                    </p:set>
                                    <p:anim calcmode="lin" valueType="num">
                                      <p:cBhvr>
                                        <p:cTn id="46" dur="500" fill="hold"/>
                                        <p:tgtEl>
                                          <p:spTgt spid="247"/>
                                        </p:tgtEl>
                                        <p:attrNameLst>
                                          <p:attrName>ppt_w</p:attrName>
                                        </p:attrNameLst>
                                      </p:cBhvr>
                                      <p:tavLst>
                                        <p:tav tm="0">
                                          <p:val>
                                            <p:fltVal val="0"/>
                                          </p:val>
                                        </p:tav>
                                        <p:tav tm="100000">
                                          <p:val>
                                            <p:strVal val="#ppt_w"/>
                                          </p:val>
                                        </p:tav>
                                      </p:tavLst>
                                    </p:anim>
                                    <p:anim calcmode="lin" valueType="num">
                                      <p:cBhvr>
                                        <p:cTn id="47" dur="500" fill="hold"/>
                                        <p:tgtEl>
                                          <p:spTgt spid="247"/>
                                        </p:tgtEl>
                                        <p:attrNameLst>
                                          <p:attrName>ppt_h</p:attrName>
                                        </p:attrNameLst>
                                      </p:cBhvr>
                                      <p:tavLst>
                                        <p:tav tm="0">
                                          <p:val>
                                            <p:fltVal val="0"/>
                                          </p:val>
                                        </p:tav>
                                        <p:tav tm="100000">
                                          <p:val>
                                            <p:strVal val="#ppt_h"/>
                                          </p:val>
                                        </p:tav>
                                      </p:tavLst>
                                    </p:anim>
                                    <p:animEffect transition="in" filter="fade">
                                      <p:cBhvr>
                                        <p:cTn id="48" dur="500"/>
                                        <p:tgtEl>
                                          <p:spTgt spid="247"/>
                                        </p:tgtEl>
                                      </p:cBhvr>
                                    </p:animEffect>
                                  </p:childTnLst>
                                </p:cTn>
                              </p:par>
                              <p:par>
                                <p:cTn id="49" presetID="53" presetClass="entr" presetSubtype="16" fill="hold" nodeType="withEffect">
                                  <p:stCondLst>
                                    <p:cond delay="0"/>
                                  </p:stCondLst>
                                  <p:childTnLst>
                                    <p:set>
                                      <p:cBhvr>
                                        <p:cTn id="50" dur="1" fill="hold">
                                          <p:stCondLst>
                                            <p:cond delay="0"/>
                                          </p:stCondLst>
                                        </p:cTn>
                                        <p:tgtEl>
                                          <p:spTgt spid="260"/>
                                        </p:tgtEl>
                                        <p:attrNameLst>
                                          <p:attrName>style.visibility</p:attrName>
                                        </p:attrNameLst>
                                      </p:cBhvr>
                                      <p:to>
                                        <p:strVal val="visible"/>
                                      </p:to>
                                    </p:set>
                                    <p:anim calcmode="lin" valueType="num">
                                      <p:cBhvr>
                                        <p:cTn id="51" dur="500" fill="hold"/>
                                        <p:tgtEl>
                                          <p:spTgt spid="260"/>
                                        </p:tgtEl>
                                        <p:attrNameLst>
                                          <p:attrName>ppt_w</p:attrName>
                                        </p:attrNameLst>
                                      </p:cBhvr>
                                      <p:tavLst>
                                        <p:tav tm="0">
                                          <p:val>
                                            <p:fltVal val="0"/>
                                          </p:val>
                                        </p:tav>
                                        <p:tav tm="100000">
                                          <p:val>
                                            <p:strVal val="#ppt_w"/>
                                          </p:val>
                                        </p:tav>
                                      </p:tavLst>
                                    </p:anim>
                                    <p:anim calcmode="lin" valueType="num">
                                      <p:cBhvr>
                                        <p:cTn id="52" dur="500" fill="hold"/>
                                        <p:tgtEl>
                                          <p:spTgt spid="260"/>
                                        </p:tgtEl>
                                        <p:attrNameLst>
                                          <p:attrName>ppt_h</p:attrName>
                                        </p:attrNameLst>
                                      </p:cBhvr>
                                      <p:tavLst>
                                        <p:tav tm="0">
                                          <p:val>
                                            <p:fltVal val="0"/>
                                          </p:val>
                                        </p:tav>
                                        <p:tav tm="100000">
                                          <p:val>
                                            <p:strVal val="#ppt_h"/>
                                          </p:val>
                                        </p:tav>
                                      </p:tavLst>
                                    </p:anim>
                                    <p:animEffect transition="in" filter="fade">
                                      <p:cBhvr>
                                        <p:cTn id="53" dur="500"/>
                                        <p:tgtEl>
                                          <p:spTgt spid="260"/>
                                        </p:tgtEl>
                                      </p:cBhvr>
                                    </p:animEffect>
                                  </p:childTnLst>
                                </p:cTn>
                              </p:par>
                              <p:par>
                                <p:cTn id="54" presetID="53" presetClass="entr" presetSubtype="16" fill="hold" nodeType="withEffect">
                                  <p:stCondLst>
                                    <p:cond delay="0"/>
                                  </p:stCondLst>
                                  <p:childTnLst>
                                    <p:set>
                                      <p:cBhvr>
                                        <p:cTn id="55" dur="1" fill="hold">
                                          <p:stCondLst>
                                            <p:cond delay="0"/>
                                          </p:stCondLst>
                                        </p:cTn>
                                        <p:tgtEl>
                                          <p:spTgt spid="270"/>
                                        </p:tgtEl>
                                        <p:attrNameLst>
                                          <p:attrName>style.visibility</p:attrName>
                                        </p:attrNameLst>
                                      </p:cBhvr>
                                      <p:to>
                                        <p:strVal val="visible"/>
                                      </p:to>
                                    </p:set>
                                    <p:anim calcmode="lin" valueType="num">
                                      <p:cBhvr>
                                        <p:cTn id="56" dur="500" fill="hold"/>
                                        <p:tgtEl>
                                          <p:spTgt spid="270"/>
                                        </p:tgtEl>
                                        <p:attrNameLst>
                                          <p:attrName>ppt_w</p:attrName>
                                        </p:attrNameLst>
                                      </p:cBhvr>
                                      <p:tavLst>
                                        <p:tav tm="0">
                                          <p:val>
                                            <p:fltVal val="0"/>
                                          </p:val>
                                        </p:tav>
                                        <p:tav tm="100000">
                                          <p:val>
                                            <p:strVal val="#ppt_w"/>
                                          </p:val>
                                        </p:tav>
                                      </p:tavLst>
                                    </p:anim>
                                    <p:anim calcmode="lin" valueType="num">
                                      <p:cBhvr>
                                        <p:cTn id="57" dur="500" fill="hold"/>
                                        <p:tgtEl>
                                          <p:spTgt spid="270"/>
                                        </p:tgtEl>
                                        <p:attrNameLst>
                                          <p:attrName>ppt_h</p:attrName>
                                        </p:attrNameLst>
                                      </p:cBhvr>
                                      <p:tavLst>
                                        <p:tav tm="0">
                                          <p:val>
                                            <p:fltVal val="0"/>
                                          </p:val>
                                        </p:tav>
                                        <p:tav tm="100000">
                                          <p:val>
                                            <p:strVal val="#ppt_h"/>
                                          </p:val>
                                        </p:tav>
                                      </p:tavLst>
                                    </p:anim>
                                    <p:animEffect transition="in" filter="fade">
                                      <p:cBhvr>
                                        <p:cTn id="58" dur="500"/>
                                        <p:tgtEl>
                                          <p:spTgt spid="270"/>
                                        </p:tgtEl>
                                      </p:cBhvr>
                                    </p:animEffect>
                                  </p:childTnLst>
                                </p:cTn>
                              </p:par>
                            </p:childTnLst>
                          </p:cTn>
                        </p:par>
                        <p:par>
                          <p:cTn id="59" fill="hold">
                            <p:stCondLst>
                              <p:cond delay="3500"/>
                            </p:stCondLst>
                            <p:childTnLst>
                              <p:par>
                                <p:cTn id="60" presetID="2" presetClass="entr" presetSubtype="2" fill="hold" grpId="0" nodeType="afterEffect">
                                  <p:stCondLst>
                                    <p:cond delay="0"/>
                                  </p:stCondLst>
                                  <p:childTnLst>
                                    <p:set>
                                      <p:cBhvr>
                                        <p:cTn id="61" dur="1" fill="hold">
                                          <p:stCondLst>
                                            <p:cond delay="0"/>
                                          </p:stCondLst>
                                        </p:cTn>
                                        <p:tgtEl>
                                          <p:spTgt spid="288"/>
                                        </p:tgtEl>
                                        <p:attrNameLst>
                                          <p:attrName>style.visibility</p:attrName>
                                        </p:attrNameLst>
                                      </p:cBhvr>
                                      <p:to>
                                        <p:strVal val="visible"/>
                                      </p:to>
                                    </p:set>
                                    <p:anim calcmode="lin" valueType="num">
                                      <p:cBhvr additive="base">
                                        <p:cTn id="62" dur="500" fill="hold"/>
                                        <p:tgtEl>
                                          <p:spTgt spid="288"/>
                                        </p:tgtEl>
                                        <p:attrNameLst>
                                          <p:attrName>ppt_x</p:attrName>
                                        </p:attrNameLst>
                                      </p:cBhvr>
                                      <p:tavLst>
                                        <p:tav tm="0">
                                          <p:val>
                                            <p:strVal val="1+#ppt_w/2"/>
                                          </p:val>
                                        </p:tav>
                                        <p:tav tm="100000">
                                          <p:val>
                                            <p:strVal val="#ppt_x"/>
                                          </p:val>
                                        </p:tav>
                                      </p:tavLst>
                                    </p:anim>
                                    <p:anim calcmode="lin" valueType="num">
                                      <p:cBhvr additive="base">
                                        <p:cTn id="63" dur="500" fill="hold"/>
                                        <p:tgtEl>
                                          <p:spTgt spid="28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87"/>
                                        </p:tgtEl>
                                        <p:attrNameLst>
                                          <p:attrName>style.visibility</p:attrName>
                                        </p:attrNameLst>
                                      </p:cBhvr>
                                      <p:to>
                                        <p:strVal val="visible"/>
                                      </p:to>
                                    </p:set>
                                    <p:anim calcmode="lin" valueType="num">
                                      <p:cBhvr additive="base">
                                        <p:cTn id="66" dur="500" fill="hold"/>
                                        <p:tgtEl>
                                          <p:spTgt spid="287"/>
                                        </p:tgtEl>
                                        <p:attrNameLst>
                                          <p:attrName>ppt_x</p:attrName>
                                        </p:attrNameLst>
                                      </p:cBhvr>
                                      <p:tavLst>
                                        <p:tav tm="0">
                                          <p:val>
                                            <p:strVal val="1+#ppt_w/2"/>
                                          </p:val>
                                        </p:tav>
                                        <p:tav tm="100000">
                                          <p:val>
                                            <p:strVal val="#ppt_x"/>
                                          </p:val>
                                        </p:tav>
                                      </p:tavLst>
                                    </p:anim>
                                    <p:anim calcmode="lin" valueType="num">
                                      <p:cBhvr additive="base">
                                        <p:cTn id="67" dur="500" fill="hold"/>
                                        <p:tgtEl>
                                          <p:spTgt spid="28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86"/>
                                        </p:tgtEl>
                                        <p:attrNameLst>
                                          <p:attrName>style.visibility</p:attrName>
                                        </p:attrNameLst>
                                      </p:cBhvr>
                                      <p:to>
                                        <p:strVal val="visible"/>
                                      </p:to>
                                    </p:set>
                                    <p:anim calcmode="lin" valueType="num">
                                      <p:cBhvr additive="base">
                                        <p:cTn id="70" dur="500" fill="hold"/>
                                        <p:tgtEl>
                                          <p:spTgt spid="286"/>
                                        </p:tgtEl>
                                        <p:attrNameLst>
                                          <p:attrName>ppt_x</p:attrName>
                                        </p:attrNameLst>
                                      </p:cBhvr>
                                      <p:tavLst>
                                        <p:tav tm="0">
                                          <p:val>
                                            <p:strVal val="1+#ppt_w/2"/>
                                          </p:val>
                                        </p:tav>
                                        <p:tav tm="100000">
                                          <p:val>
                                            <p:strVal val="#ppt_x"/>
                                          </p:val>
                                        </p:tav>
                                      </p:tavLst>
                                    </p:anim>
                                    <p:anim calcmode="lin" valueType="num">
                                      <p:cBhvr additive="base">
                                        <p:cTn id="71" dur="500" fill="hold"/>
                                        <p:tgtEl>
                                          <p:spTgt spid="28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89"/>
                                        </p:tgtEl>
                                        <p:attrNameLst>
                                          <p:attrName>style.visibility</p:attrName>
                                        </p:attrNameLst>
                                      </p:cBhvr>
                                      <p:to>
                                        <p:strVal val="visible"/>
                                      </p:to>
                                    </p:set>
                                    <p:anim calcmode="lin" valueType="num">
                                      <p:cBhvr additive="base">
                                        <p:cTn id="74" dur="500" fill="hold"/>
                                        <p:tgtEl>
                                          <p:spTgt spid="289"/>
                                        </p:tgtEl>
                                        <p:attrNameLst>
                                          <p:attrName>ppt_x</p:attrName>
                                        </p:attrNameLst>
                                      </p:cBhvr>
                                      <p:tavLst>
                                        <p:tav tm="0">
                                          <p:val>
                                            <p:strVal val="1+#ppt_w/2"/>
                                          </p:val>
                                        </p:tav>
                                        <p:tav tm="100000">
                                          <p:val>
                                            <p:strVal val="#ppt_x"/>
                                          </p:val>
                                        </p:tav>
                                      </p:tavLst>
                                    </p:anim>
                                    <p:anim calcmode="lin" valueType="num">
                                      <p:cBhvr additive="base">
                                        <p:cTn id="75" dur="500" fill="hold"/>
                                        <p:tgtEl>
                                          <p:spTgt spid="289"/>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2" presetClass="entr" presetSubtype="8"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p:tgtEl>
                                          <p:spTgt spid="67"/>
                                        </p:tgtEl>
                                        <p:attrNameLst>
                                          <p:attrName>ppt_x</p:attrName>
                                        </p:attrNameLst>
                                      </p:cBhvr>
                                      <p:tavLst>
                                        <p:tav tm="0">
                                          <p:val>
                                            <p:strVal val="#ppt_x-#ppt_w*1.125000"/>
                                          </p:val>
                                        </p:tav>
                                        <p:tav tm="100000">
                                          <p:val>
                                            <p:strVal val="#ppt_x"/>
                                          </p:val>
                                        </p:tav>
                                      </p:tavLst>
                                    </p:anim>
                                    <p:animEffect transition="in" filter="wipe(right)">
                                      <p:cBhvr>
                                        <p:cTn id="80" dur="500"/>
                                        <p:tgtEl>
                                          <p:spTgt spid="67"/>
                                        </p:tgtEl>
                                      </p:cBhvr>
                                    </p:animEffect>
                                  </p:childTnLst>
                                </p:cTn>
                              </p:par>
                            </p:childTnLst>
                          </p:cTn>
                        </p:par>
                        <p:par>
                          <p:cTn id="81" fill="hold">
                            <p:stCondLst>
                              <p:cond delay="4500"/>
                            </p:stCondLst>
                            <p:childTnLst>
                              <p:par>
                                <p:cTn id="82" presetID="22" presetClass="entr" presetSubtype="8" fill="hold" grpId="0" nodeType="afterEffect">
                                  <p:stCondLst>
                                    <p:cond delay="0"/>
                                  </p:stCondLst>
                                  <p:childTnLst>
                                    <p:set>
                                      <p:cBhvr>
                                        <p:cTn id="83" dur="1" fill="hold">
                                          <p:stCondLst>
                                            <p:cond delay="0"/>
                                          </p:stCondLst>
                                        </p:cTn>
                                        <p:tgtEl>
                                          <p:spTgt spid="279"/>
                                        </p:tgtEl>
                                        <p:attrNameLst>
                                          <p:attrName>style.visibility</p:attrName>
                                        </p:attrNameLst>
                                      </p:cBhvr>
                                      <p:to>
                                        <p:strVal val="visible"/>
                                      </p:to>
                                    </p:set>
                                    <p:animEffect transition="in" filter="wipe(left)">
                                      <p:cBhvr>
                                        <p:cTn id="84" dur="500"/>
                                        <p:tgtEl>
                                          <p:spTgt spid="279"/>
                                        </p:tgtEl>
                                      </p:cBhvr>
                                    </p:animEffect>
                                  </p:childTnLst>
                                </p:cTn>
                              </p:par>
                            </p:childTnLst>
                          </p:cTn>
                        </p:par>
                        <p:par>
                          <p:cTn id="85" fill="hold">
                            <p:stCondLst>
                              <p:cond delay="5000"/>
                            </p:stCondLst>
                            <p:childTnLst>
                              <p:par>
                                <p:cTn id="86" presetID="12" presetClass="entr" presetSubtype="8" fill="hold" grpId="0" nodeType="afterEffect">
                                  <p:stCondLst>
                                    <p:cond delay="0"/>
                                  </p:stCondLst>
                                  <p:childTnLst>
                                    <p:set>
                                      <p:cBhvr>
                                        <p:cTn id="87" dur="1" fill="hold">
                                          <p:stCondLst>
                                            <p:cond delay="0"/>
                                          </p:stCondLst>
                                        </p:cTn>
                                        <p:tgtEl>
                                          <p:spTgt spid="280"/>
                                        </p:tgtEl>
                                        <p:attrNameLst>
                                          <p:attrName>style.visibility</p:attrName>
                                        </p:attrNameLst>
                                      </p:cBhvr>
                                      <p:to>
                                        <p:strVal val="visible"/>
                                      </p:to>
                                    </p:set>
                                    <p:anim calcmode="lin" valueType="num">
                                      <p:cBhvr additive="base">
                                        <p:cTn id="88" dur="500"/>
                                        <p:tgtEl>
                                          <p:spTgt spid="280"/>
                                        </p:tgtEl>
                                        <p:attrNameLst>
                                          <p:attrName>ppt_x</p:attrName>
                                        </p:attrNameLst>
                                      </p:cBhvr>
                                      <p:tavLst>
                                        <p:tav tm="0">
                                          <p:val>
                                            <p:strVal val="#ppt_x-#ppt_w*1.125000"/>
                                          </p:val>
                                        </p:tav>
                                        <p:tav tm="100000">
                                          <p:val>
                                            <p:strVal val="#ppt_x"/>
                                          </p:val>
                                        </p:tav>
                                      </p:tavLst>
                                    </p:anim>
                                    <p:animEffect transition="in" filter="wipe(right)">
                                      <p:cBhvr>
                                        <p:cTn id="89" dur="500"/>
                                        <p:tgtEl>
                                          <p:spTgt spid="280"/>
                                        </p:tgtEl>
                                      </p:cBhvr>
                                    </p:animEffect>
                                  </p:childTnLst>
                                </p:cTn>
                              </p:par>
                            </p:childTnLst>
                          </p:cTn>
                        </p:par>
                        <p:par>
                          <p:cTn id="90" fill="hold">
                            <p:stCondLst>
                              <p:cond delay="5500"/>
                            </p:stCondLst>
                            <p:childTnLst>
                              <p:par>
                                <p:cTn id="91" presetID="22" presetClass="entr" presetSubtype="8" fill="hold" grpId="0" nodeType="afterEffect">
                                  <p:stCondLst>
                                    <p:cond delay="0"/>
                                  </p:stCondLst>
                                  <p:childTnLst>
                                    <p:set>
                                      <p:cBhvr>
                                        <p:cTn id="92" dur="1" fill="hold">
                                          <p:stCondLst>
                                            <p:cond delay="0"/>
                                          </p:stCondLst>
                                        </p:cTn>
                                        <p:tgtEl>
                                          <p:spTgt spid="281"/>
                                        </p:tgtEl>
                                        <p:attrNameLst>
                                          <p:attrName>style.visibility</p:attrName>
                                        </p:attrNameLst>
                                      </p:cBhvr>
                                      <p:to>
                                        <p:strVal val="visible"/>
                                      </p:to>
                                    </p:set>
                                    <p:animEffect transition="in" filter="wipe(left)">
                                      <p:cBhvr>
                                        <p:cTn id="93" dur="500"/>
                                        <p:tgtEl>
                                          <p:spTgt spid="281"/>
                                        </p:tgtEl>
                                      </p:cBhvr>
                                    </p:animEffect>
                                  </p:childTnLst>
                                </p:cTn>
                              </p:par>
                            </p:childTnLst>
                          </p:cTn>
                        </p:par>
                        <p:par>
                          <p:cTn id="94" fill="hold">
                            <p:stCondLst>
                              <p:cond delay="6000"/>
                            </p:stCondLst>
                            <p:childTnLst>
                              <p:par>
                                <p:cTn id="95" presetID="12" presetClass="entr" presetSubtype="8" fill="hold" grpId="0" nodeType="afterEffect">
                                  <p:stCondLst>
                                    <p:cond delay="0"/>
                                  </p:stCondLst>
                                  <p:childTnLst>
                                    <p:set>
                                      <p:cBhvr>
                                        <p:cTn id="96" dur="1" fill="hold">
                                          <p:stCondLst>
                                            <p:cond delay="0"/>
                                          </p:stCondLst>
                                        </p:cTn>
                                        <p:tgtEl>
                                          <p:spTgt spid="282"/>
                                        </p:tgtEl>
                                        <p:attrNameLst>
                                          <p:attrName>style.visibility</p:attrName>
                                        </p:attrNameLst>
                                      </p:cBhvr>
                                      <p:to>
                                        <p:strVal val="visible"/>
                                      </p:to>
                                    </p:set>
                                    <p:anim calcmode="lin" valueType="num">
                                      <p:cBhvr additive="base">
                                        <p:cTn id="97" dur="500"/>
                                        <p:tgtEl>
                                          <p:spTgt spid="282"/>
                                        </p:tgtEl>
                                        <p:attrNameLst>
                                          <p:attrName>ppt_x</p:attrName>
                                        </p:attrNameLst>
                                      </p:cBhvr>
                                      <p:tavLst>
                                        <p:tav tm="0">
                                          <p:val>
                                            <p:strVal val="#ppt_x-#ppt_w*1.125000"/>
                                          </p:val>
                                        </p:tav>
                                        <p:tav tm="100000">
                                          <p:val>
                                            <p:strVal val="#ppt_x"/>
                                          </p:val>
                                        </p:tav>
                                      </p:tavLst>
                                    </p:anim>
                                    <p:animEffect transition="in" filter="wipe(right)">
                                      <p:cBhvr>
                                        <p:cTn id="98" dur="500"/>
                                        <p:tgtEl>
                                          <p:spTgt spid="282"/>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83"/>
                                        </p:tgtEl>
                                        <p:attrNameLst>
                                          <p:attrName>style.visibility</p:attrName>
                                        </p:attrNameLst>
                                      </p:cBhvr>
                                      <p:to>
                                        <p:strVal val="visible"/>
                                      </p:to>
                                    </p:set>
                                    <p:animEffect transition="in" filter="wipe(left)">
                                      <p:cBhvr>
                                        <p:cTn id="102" dur="500"/>
                                        <p:tgtEl>
                                          <p:spTgt spid="283"/>
                                        </p:tgtEl>
                                      </p:cBhvr>
                                    </p:animEffect>
                                  </p:childTnLst>
                                </p:cTn>
                              </p:par>
                            </p:childTnLst>
                          </p:cTn>
                        </p:par>
                        <p:par>
                          <p:cTn id="103" fill="hold">
                            <p:stCondLst>
                              <p:cond delay="7000"/>
                            </p:stCondLst>
                            <p:childTnLst>
                              <p:par>
                                <p:cTn id="104" presetID="12" presetClass="entr" presetSubtype="8" fill="hold" grpId="0" nodeType="afterEffect">
                                  <p:stCondLst>
                                    <p:cond delay="0"/>
                                  </p:stCondLst>
                                  <p:childTnLst>
                                    <p:set>
                                      <p:cBhvr>
                                        <p:cTn id="105" dur="1" fill="hold">
                                          <p:stCondLst>
                                            <p:cond delay="0"/>
                                          </p:stCondLst>
                                        </p:cTn>
                                        <p:tgtEl>
                                          <p:spTgt spid="284"/>
                                        </p:tgtEl>
                                        <p:attrNameLst>
                                          <p:attrName>style.visibility</p:attrName>
                                        </p:attrNameLst>
                                      </p:cBhvr>
                                      <p:to>
                                        <p:strVal val="visible"/>
                                      </p:to>
                                    </p:set>
                                    <p:anim calcmode="lin" valueType="num">
                                      <p:cBhvr additive="base">
                                        <p:cTn id="106" dur="500"/>
                                        <p:tgtEl>
                                          <p:spTgt spid="284"/>
                                        </p:tgtEl>
                                        <p:attrNameLst>
                                          <p:attrName>ppt_x</p:attrName>
                                        </p:attrNameLst>
                                      </p:cBhvr>
                                      <p:tavLst>
                                        <p:tav tm="0">
                                          <p:val>
                                            <p:strVal val="#ppt_x-#ppt_w*1.125000"/>
                                          </p:val>
                                        </p:tav>
                                        <p:tav tm="100000">
                                          <p:val>
                                            <p:strVal val="#ppt_x"/>
                                          </p:val>
                                        </p:tav>
                                      </p:tavLst>
                                    </p:anim>
                                    <p:animEffect transition="in" filter="wipe(right)">
                                      <p:cBhvr>
                                        <p:cTn id="107" dur="500"/>
                                        <p:tgtEl>
                                          <p:spTgt spid="284"/>
                                        </p:tgtEl>
                                      </p:cBhvr>
                                    </p:animEffect>
                                  </p:childTnLst>
                                </p:cTn>
                              </p:par>
                            </p:childTnLst>
                          </p:cTn>
                        </p:par>
                        <p:par>
                          <p:cTn id="108" fill="hold">
                            <p:stCondLst>
                              <p:cond delay="7500"/>
                            </p:stCondLst>
                            <p:childTnLst>
                              <p:par>
                                <p:cTn id="109" presetID="22" presetClass="entr" presetSubtype="8" fill="hold" grpId="0" nodeType="afterEffect">
                                  <p:stCondLst>
                                    <p:cond delay="0"/>
                                  </p:stCondLst>
                                  <p:childTnLst>
                                    <p:set>
                                      <p:cBhvr>
                                        <p:cTn id="110" dur="1" fill="hold">
                                          <p:stCondLst>
                                            <p:cond delay="0"/>
                                          </p:stCondLst>
                                        </p:cTn>
                                        <p:tgtEl>
                                          <p:spTgt spid="285"/>
                                        </p:tgtEl>
                                        <p:attrNameLst>
                                          <p:attrName>style.visibility</p:attrName>
                                        </p:attrNameLst>
                                      </p:cBhvr>
                                      <p:to>
                                        <p:strVal val="visible"/>
                                      </p:to>
                                    </p:set>
                                    <p:animEffect transition="in" filter="wipe(left)">
                                      <p:cBhvr>
                                        <p:cTn id="111" dur="5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221" grpId="0" animBg="1"/>
      <p:bldP spid="222" grpId="0" animBg="1"/>
      <p:bldP spid="223" grpId="0" animBg="1"/>
      <p:bldP spid="224" grpId="0" animBg="1"/>
      <p:bldP spid="225" grpId="0" animBg="1"/>
      <p:bldP spid="278" grpId="0"/>
      <p:bldP spid="279" grpId="0"/>
      <p:bldP spid="280" grpId="0" animBg="1"/>
      <p:bldP spid="281" grpId="0"/>
      <p:bldP spid="282" grpId="0" animBg="1"/>
      <p:bldP spid="283" grpId="0"/>
      <p:bldP spid="284" grpId="0" animBg="1"/>
      <p:bldP spid="285" grpId="0"/>
      <p:bldP spid="286" grpId="0"/>
      <p:bldP spid="287" grpId="0"/>
      <p:bldP spid="288" grpId="0"/>
      <p:bldP spid="28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组合 140"/>
          <p:cNvGrpSpPr/>
          <p:nvPr/>
        </p:nvGrpSpPr>
        <p:grpSpPr>
          <a:xfrm flipH="1">
            <a:off x="6353275" y="4780281"/>
            <a:ext cx="4434440" cy="149731"/>
            <a:chOff x="7872142" y="1716173"/>
            <a:chExt cx="4433863" cy="149766"/>
          </a:xfrm>
        </p:grpSpPr>
        <p:cxnSp>
          <p:nvCxnSpPr>
            <p:cNvPr id="142" name="直接连接符 141"/>
            <p:cNvCxnSpPr>
              <a:endCxn id="143" idx="6"/>
            </p:cNvCxnSpPr>
            <p:nvPr/>
          </p:nvCxnSpPr>
          <p:spPr>
            <a:xfrm flipH="1" flipV="1">
              <a:off x="8021908" y="1791056"/>
              <a:ext cx="4284097" cy="22276"/>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3" name="椭圆 142"/>
            <p:cNvSpPr/>
            <p:nvPr/>
          </p:nvSpPr>
          <p:spPr>
            <a:xfrm>
              <a:off x="7872142" y="1716173"/>
              <a:ext cx="149766" cy="149766"/>
            </a:xfrm>
            <a:prstGeom prst="ellipse">
              <a:avLst/>
            </a:prstGeom>
            <a:solidFill>
              <a:srgbClr val="7B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grpSp>
        <p:nvGrpSpPr>
          <p:cNvPr id="144" name="组合 143"/>
          <p:cNvGrpSpPr/>
          <p:nvPr/>
        </p:nvGrpSpPr>
        <p:grpSpPr>
          <a:xfrm flipH="1">
            <a:off x="6868993" y="2797111"/>
            <a:ext cx="3918720" cy="149731"/>
            <a:chOff x="7872142" y="1716173"/>
            <a:chExt cx="3918210" cy="149766"/>
          </a:xfrm>
        </p:grpSpPr>
        <p:cxnSp>
          <p:nvCxnSpPr>
            <p:cNvPr id="145" name="直接连接符 144"/>
            <p:cNvCxnSpPr>
              <a:endCxn id="146" idx="6"/>
            </p:cNvCxnSpPr>
            <p:nvPr/>
          </p:nvCxnSpPr>
          <p:spPr>
            <a:xfrm flipH="1" flipV="1">
              <a:off x="8021908" y="1791056"/>
              <a:ext cx="3768444" cy="19595"/>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a:off x="7872142" y="1716173"/>
              <a:ext cx="149766" cy="149766"/>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sp>
        <p:nvSpPr>
          <p:cNvPr id="147" name="任意多边形 146"/>
          <p:cNvSpPr/>
          <p:nvPr/>
        </p:nvSpPr>
        <p:spPr>
          <a:xfrm>
            <a:off x="5123520" y="1110766"/>
            <a:ext cx="1946549" cy="888109"/>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梯形 147"/>
          <p:cNvSpPr/>
          <p:nvPr/>
        </p:nvSpPr>
        <p:spPr>
          <a:xfrm flipV="1">
            <a:off x="5123520" y="2079767"/>
            <a:ext cx="1946549" cy="806191"/>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梯形 148"/>
          <p:cNvSpPr/>
          <p:nvPr/>
        </p:nvSpPr>
        <p:spPr>
          <a:xfrm flipV="1">
            <a:off x="5341066" y="2966850"/>
            <a:ext cx="1519404" cy="806191"/>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0" name="任意多边形 149"/>
          <p:cNvSpPr/>
          <p:nvPr/>
        </p:nvSpPr>
        <p:spPr>
          <a:xfrm flipV="1">
            <a:off x="5554358" y="3853931"/>
            <a:ext cx="1092820" cy="1076083"/>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51" name="组合 150"/>
          <p:cNvGrpSpPr/>
          <p:nvPr/>
        </p:nvGrpSpPr>
        <p:grpSpPr>
          <a:xfrm>
            <a:off x="5525749" y="5077547"/>
            <a:ext cx="1142091" cy="1045384"/>
            <a:chOff x="5525029" y="5078724"/>
            <a:chExt cx="1141942" cy="1045626"/>
          </a:xfrm>
        </p:grpSpPr>
        <p:sp>
          <p:nvSpPr>
            <p:cNvPr id="152" name="椭圆 151"/>
            <p:cNvSpPr/>
            <p:nvPr/>
          </p:nvSpPr>
          <p:spPr>
            <a:xfrm>
              <a:off x="5573188" y="5078724"/>
              <a:ext cx="1045626" cy="1045626"/>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文本框 17"/>
            <p:cNvSpPr txBox="1"/>
            <p:nvPr/>
          </p:nvSpPr>
          <p:spPr>
            <a:xfrm>
              <a:off x="5525029" y="5370704"/>
              <a:ext cx="1141942" cy="523341"/>
            </a:xfrm>
            <a:prstGeom prst="rect">
              <a:avLst/>
            </a:prstGeom>
            <a:noFill/>
          </p:spPr>
          <p:txBody>
            <a:bodyPr wrap="square" rtlCol="0">
              <a:spAutoFit/>
            </a:bodyPr>
            <a:lstStyle/>
            <a:p>
              <a:pPr algn="ctr"/>
              <a:r>
                <a:rPr lang="zh-CN" altLang="en-US" sz="2800" dirty="0">
                  <a:solidFill>
                    <a:prstClr val="black">
                      <a:lumMod val="50000"/>
                      <a:lumOff val="50000"/>
                    </a:prstClr>
                  </a:solidFill>
                  <a:cs typeface="+mn-ea"/>
                  <a:sym typeface="+mn-lt"/>
                </a:rPr>
                <a:t>标题</a:t>
              </a:r>
            </a:p>
          </p:txBody>
        </p:sp>
      </p:grpSp>
      <p:grpSp>
        <p:nvGrpSpPr>
          <p:cNvPr id="154" name="Group 4"/>
          <p:cNvGrpSpPr>
            <a:grpSpLocks noChangeAspect="1"/>
          </p:cNvGrpSpPr>
          <p:nvPr/>
        </p:nvGrpSpPr>
        <p:grpSpPr bwMode="auto">
          <a:xfrm>
            <a:off x="5862729" y="1344732"/>
            <a:ext cx="420641" cy="492765"/>
            <a:chOff x="1776" y="1776"/>
            <a:chExt cx="64" cy="75"/>
          </a:xfrm>
          <a:solidFill>
            <a:srgbClr val="00B0F0"/>
          </a:solidFill>
        </p:grpSpPr>
        <p:sp>
          <p:nvSpPr>
            <p:cNvPr id="15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9" name="Group 18"/>
          <p:cNvGrpSpPr>
            <a:grpSpLocks noChangeAspect="1"/>
          </p:cNvGrpSpPr>
          <p:nvPr/>
        </p:nvGrpSpPr>
        <p:grpSpPr bwMode="auto">
          <a:xfrm>
            <a:off x="5885526" y="4115131"/>
            <a:ext cx="427197" cy="397924"/>
            <a:chOff x="3802" y="2858"/>
            <a:chExt cx="616" cy="574"/>
          </a:xfrm>
          <a:solidFill>
            <a:srgbClr val="0070C0"/>
          </a:solidFill>
        </p:grpSpPr>
        <p:sp>
          <p:nvSpPr>
            <p:cNvPr id="16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5" name="Group 13"/>
          <p:cNvGrpSpPr>
            <a:grpSpLocks noChangeAspect="1"/>
          </p:cNvGrpSpPr>
          <p:nvPr/>
        </p:nvGrpSpPr>
        <p:grpSpPr bwMode="auto">
          <a:xfrm>
            <a:off x="5840315" y="2235235"/>
            <a:ext cx="512959" cy="518827"/>
            <a:chOff x="2426" y="2781"/>
            <a:chExt cx="593" cy="600"/>
          </a:xfrm>
          <a:solidFill>
            <a:srgbClr val="0070C0"/>
          </a:solidFill>
        </p:grpSpPr>
        <p:sp>
          <p:nvSpPr>
            <p:cNvPr id="16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8" name="组合 167"/>
          <p:cNvGrpSpPr/>
          <p:nvPr/>
        </p:nvGrpSpPr>
        <p:grpSpPr>
          <a:xfrm>
            <a:off x="5883310" y="3132708"/>
            <a:ext cx="440809" cy="479529"/>
            <a:chOff x="4873626" y="1965325"/>
            <a:chExt cx="269876" cy="293688"/>
          </a:xfrm>
          <a:solidFill>
            <a:srgbClr val="00B0F0"/>
          </a:solidFill>
        </p:grpSpPr>
        <p:sp>
          <p:nvSpPr>
            <p:cNvPr id="169"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0"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1"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2"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73" name="组合 172"/>
          <p:cNvGrpSpPr/>
          <p:nvPr/>
        </p:nvGrpSpPr>
        <p:grpSpPr>
          <a:xfrm>
            <a:off x="1557272" y="1904419"/>
            <a:ext cx="3566249" cy="149731"/>
            <a:chOff x="1557067" y="1904859"/>
            <a:chExt cx="3565785" cy="149766"/>
          </a:xfrm>
        </p:grpSpPr>
        <p:cxnSp>
          <p:nvCxnSpPr>
            <p:cNvPr id="174" name="直接连接符 173"/>
            <p:cNvCxnSpPr>
              <a:stCxn id="147" idx="3"/>
            </p:cNvCxnSpPr>
            <p:nvPr/>
          </p:nvCxnSpPr>
          <p:spPr>
            <a:xfrm flipH="1">
              <a:off x="1642533" y="1999337"/>
              <a:ext cx="348031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1557067" y="1904859"/>
              <a:ext cx="149766" cy="14976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76" name="组合 175"/>
          <p:cNvGrpSpPr/>
          <p:nvPr/>
        </p:nvGrpSpPr>
        <p:grpSpPr>
          <a:xfrm>
            <a:off x="1557271" y="3681345"/>
            <a:ext cx="3997088" cy="149731"/>
            <a:chOff x="1557067" y="3682197"/>
            <a:chExt cx="3996568" cy="149766"/>
          </a:xfrm>
        </p:grpSpPr>
        <p:cxnSp>
          <p:nvCxnSpPr>
            <p:cNvPr id="177" name="直接连接符 176"/>
            <p:cNvCxnSpPr/>
            <p:nvPr/>
          </p:nvCxnSpPr>
          <p:spPr>
            <a:xfrm flipH="1">
              <a:off x="1642533" y="3773912"/>
              <a:ext cx="3911102"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8" name="椭圆 177"/>
            <p:cNvSpPr/>
            <p:nvPr/>
          </p:nvSpPr>
          <p:spPr>
            <a:xfrm>
              <a:off x="1557067" y="3682197"/>
              <a:ext cx="149766" cy="14976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79" name="文本框 52"/>
          <p:cNvSpPr txBox="1"/>
          <p:nvPr/>
        </p:nvSpPr>
        <p:spPr>
          <a:xfrm>
            <a:off x="1687428" y="1519040"/>
            <a:ext cx="1815947" cy="400110"/>
          </a:xfrm>
          <a:prstGeom prst="rect">
            <a:avLst/>
          </a:prstGeom>
          <a:noFill/>
        </p:spPr>
        <p:txBody>
          <a:bodyPr wrap="square" rtlCol="0">
            <a:spAutoFit/>
          </a:bodyPr>
          <a:lstStyle/>
          <a:p>
            <a:r>
              <a:rPr lang="zh-CN" altLang="en-US" sz="2000" dirty="0">
                <a:solidFill>
                  <a:srgbClr val="00B0F0"/>
                </a:solidFill>
                <a:cs typeface="+mn-ea"/>
                <a:sym typeface="+mn-lt"/>
              </a:rPr>
              <a:t>添加标题一</a:t>
            </a:r>
          </a:p>
        </p:txBody>
      </p:sp>
      <p:sp>
        <p:nvSpPr>
          <p:cNvPr id="180" name="文本框 53"/>
          <p:cNvSpPr txBox="1"/>
          <p:nvPr/>
        </p:nvSpPr>
        <p:spPr>
          <a:xfrm>
            <a:off x="1687428" y="3292175"/>
            <a:ext cx="1815947" cy="400110"/>
          </a:xfrm>
          <a:prstGeom prst="rect">
            <a:avLst/>
          </a:prstGeom>
          <a:noFill/>
        </p:spPr>
        <p:txBody>
          <a:bodyPr wrap="square" rtlCol="0">
            <a:spAutoFit/>
          </a:bodyPr>
          <a:lstStyle/>
          <a:p>
            <a:r>
              <a:rPr lang="zh-CN" altLang="en-US" sz="2000" dirty="0">
                <a:solidFill>
                  <a:srgbClr val="00B0F0"/>
                </a:solidFill>
                <a:cs typeface="+mn-ea"/>
                <a:sym typeface="+mn-lt"/>
              </a:rPr>
              <a:t>添加标题三</a:t>
            </a:r>
          </a:p>
        </p:txBody>
      </p:sp>
      <p:sp>
        <p:nvSpPr>
          <p:cNvPr id="181" name="文本框 54"/>
          <p:cNvSpPr txBox="1"/>
          <p:nvPr/>
        </p:nvSpPr>
        <p:spPr>
          <a:xfrm>
            <a:off x="9155958" y="2407836"/>
            <a:ext cx="1765207" cy="400110"/>
          </a:xfrm>
          <a:prstGeom prst="rect">
            <a:avLst/>
          </a:prstGeom>
          <a:noFill/>
        </p:spPr>
        <p:txBody>
          <a:bodyPr wrap="square" rtlCol="0">
            <a:spAutoFit/>
          </a:bodyPr>
          <a:lstStyle/>
          <a:p>
            <a:r>
              <a:rPr lang="zh-CN" altLang="en-US" sz="2000" dirty="0">
                <a:solidFill>
                  <a:srgbClr val="0070C0"/>
                </a:solidFill>
                <a:cs typeface="+mn-ea"/>
                <a:sym typeface="+mn-lt"/>
              </a:rPr>
              <a:t>添加标题二</a:t>
            </a:r>
          </a:p>
        </p:txBody>
      </p:sp>
      <p:sp>
        <p:nvSpPr>
          <p:cNvPr id="182" name="文本框 55"/>
          <p:cNvSpPr txBox="1"/>
          <p:nvPr/>
        </p:nvSpPr>
        <p:spPr>
          <a:xfrm>
            <a:off x="8651837" y="4396819"/>
            <a:ext cx="1765207" cy="400110"/>
          </a:xfrm>
          <a:prstGeom prst="rect">
            <a:avLst/>
          </a:prstGeom>
          <a:noFill/>
        </p:spPr>
        <p:txBody>
          <a:bodyPr wrap="square" rtlCol="0">
            <a:spAutoFit/>
          </a:bodyPr>
          <a:lstStyle/>
          <a:p>
            <a:r>
              <a:rPr lang="zh-CN" altLang="en-US" sz="2000" dirty="0">
                <a:solidFill>
                  <a:srgbClr val="0070C0"/>
                </a:solidFill>
                <a:cs typeface="+mn-ea"/>
                <a:sym typeface="+mn-lt"/>
              </a:rPr>
              <a:t>添加标题四</a:t>
            </a:r>
          </a:p>
        </p:txBody>
      </p:sp>
      <p:sp>
        <p:nvSpPr>
          <p:cNvPr id="183" name="文本框 129"/>
          <p:cNvSpPr txBox="1"/>
          <p:nvPr/>
        </p:nvSpPr>
        <p:spPr>
          <a:xfrm>
            <a:off x="1702941" y="2054150"/>
            <a:ext cx="2664643" cy="1015663"/>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solidFill>
                <a:prstClr val="black">
                  <a:lumMod val="50000"/>
                  <a:lumOff val="50000"/>
                </a:prstClr>
              </a:solidFill>
              <a:cs typeface="+mn-ea"/>
              <a:sym typeface="+mn-lt"/>
            </a:endParaRPr>
          </a:p>
        </p:txBody>
      </p:sp>
      <p:sp>
        <p:nvSpPr>
          <p:cNvPr id="184" name="文本框 129"/>
          <p:cNvSpPr txBox="1"/>
          <p:nvPr/>
        </p:nvSpPr>
        <p:spPr>
          <a:xfrm>
            <a:off x="1729557" y="3882636"/>
            <a:ext cx="2664643" cy="1015663"/>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solidFill>
                <a:prstClr val="black">
                  <a:lumMod val="50000"/>
                  <a:lumOff val="50000"/>
                </a:prstClr>
              </a:solidFill>
              <a:cs typeface="+mn-ea"/>
              <a:sym typeface="+mn-lt"/>
            </a:endParaRPr>
          </a:p>
        </p:txBody>
      </p:sp>
      <p:sp>
        <p:nvSpPr>
          <p:cNvPr id="185" name="文本框 129"/>
          <p:cNvSpPr txBox="1"/>
          <p:nvPr/>
        </p:nvSpPr>
        <p:spPr>
          <a:xfrm>
            <a:off x="7941835" y="2956258"/>
            <a:ext cx="2664643" cy="1015663"/>
          </a:xfrm>
          <a:prstGeom prst="rect">
            <a:avLst/>
          </a:prstGeom>
          <a:noFill/>
        </p:spPr>
        <p:txBody>
          <a:bodyPr wrap="square" rtlCol="0">
            <a:spAutoFit/>
          </a:bodyPr>
          <a:lstStyle/>
          <a:p>
            <a:pPr algn="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solidFill>
                <a:prstClr val="black">
                  <a:lumMod val="50000"/>
                  <a:lumOff val="50000"/>
                </a:prstClr>
              </a:solidFill>
              <a:cs typeface="+mn-ea"/>
              <a:sym typeface="+mn-lt"/>
            </a:endParaRPr>
          </a:p>
        </p:txBody>
      </p:sp>
      <p:sp>
        <p:nvSpPr>
          <p:cNvPr id="186" name="文本框 129"/>
          <p:cNvSpPr txBox="1"/>
          <p:nvPr/>
        </p:nvSpPr>
        <p:spPr>
          <a:xfrm>
            <a:off x="7680381" y="4868828"/>
            <a:ext cx="2664643" cy="1015663"/>
          </a:xfrm>
          <a:prstGeom prst="rect">
            <a:avLst/>
          </a:prstGeom>
          <a:noFill/>
        </p:spPr>
        <p:txBody>
          <a:bodyPr wrap="square" rtlCol="0">
            <a:spAutoFit/>
          </a:bodyPr>
          <a:lstStyle/>
          <a:p>
            <a:pPr algn="r">
              <a:lnSpc>
                <a:spcPct val="150000"/>
              </a:lnSpc>
            </a:pPr>
            <a:r>
              <a:rPr lang="zh-CN" altLang="en-US" sz="10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solidFill>
                <a:prstClr val="black">
                  <a:lumMod val="50000"/>
                  <a:lumOff val="50000"/>
                </a:prstClr>
              </a:solidFill>
              <a:cs typeface="+mn-ea"/>
              <a:sym typeface="+mn-lt"/>
            </a:endParaRP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p:cTn id="7" dur="100" fill="hold"/>
                                        <p:tgtEl>
                                          <p:spTgt spid="151"/>
                                        </p:tgtEl>
                                        <p:attrNameLst>
                                          <p:attrName>ppt_w</p:attrName>
                                        </p:attrNameLst>
                                      </p:cBhvr>
                                      <p:tavLst>
                                        <p:tav tm="0">
                                          <p:val>
                                            <p:fltVal val="0"/>
                                          </p:val>
                                        </p:tav>
                                        <p:tav tm="100000">
                                          <p:val>
                                            <p:strVal val="#ppt_w"/>
                                          </p:val>
                                        </p:tav>
                                      </p:tavLst>
                                    </p:anim>
                                    <p:anim calcmode="lin" valueType="num">
                                      <p:cBhvr>
                                        <p:cTn id="8" dur="100" fill="hold"/>
                                        <p:tgtEl>
                                          <p:spTgt spid="151"/>
                                        </p:tgtEl>
                                        <p:attrNameLst>
                                          <p:attrName>ppt_h</p:attrName>
                                        </p:attrNameLst>
                                      </p:cBhvr>
                                      <p:tavLst>
                                        <p:tav tm="0">
                                          <p:val>
                                            <p:fltVal val="0"/>
                                          </p:val>
                                        </p:tav>
                                        <p:tav tm="100000">
                                          <p:val>
                                            <p:strVal val="#ppt_h"/>
                                          </p:val>
                                        </p:tav>
                                      </p:tavLst>
                                    </p:anim>
                                    <p:animEffect transition="in" filter="fade">
                                      <p:cBhvr>
                                        <p:cTn id="9" dur="100"/>
                                        <p:tgtEl>
                                          <p:spTgt spid="151"/>
                                        </p:tgtEl>
                                      </p:cBhvr>
                                    </p:animEffect>
                                  </p:childTnLst>
                                </p:cTn>
                              </p:par>
                              <p:par>
                                <p:cTn id="10" presetID="6" presetClass="emph" presetSubtype="0" fill="hold" nodeType="withEffect">
                                  <p:stCondLst>
                                    <p:cond delay="100"/>
                                  </p:stCondLst>
                                  <p:childTnLst>
                                    <p:animScale>
                                      <p:cBhvr>
                                        <p:cTn id="11" dur="100" fill="hold"/>
                                        <p:tgtEl>
                                          <p:spTgt spid="151"/>
                                        </p:tgtEl>
                                      </p:cBhvr>
                                      <p:by x="110000" y="110000"/>
                                    </p:animScale>
                                  </p:childTnLst>
                                </p:cTn>
                              </p:par>
                              <p:par>
                                <p:cTn id="12" presetID="6" presetClass="emph" presetSubtype="0" fill="hold" nodeType="withEffect">
                                  <p:stCondLst>
                                    <p:cond delay="200"/>
                                  </p:stCondLst>
                                  <p:childTnLst>
                                    <p:animScale>
                                      <p:cBhvr>
                                        <p:cTn id="13" dur="200" fill="hold"/>
                                        <p:tgtEl>
                                          <p:spTgt spid="151"/>
                                        </p:tgtEl>
                                      </p:cBhvr>
                                      <p:by x="90000" y="90000"/>
                                    </p:animScale>
                                  </p:childTnLst>
                                </p:cTn>
                              </p:par>
                              <p:par>
                                <p:cTn id="14" presetID="6" presetClass="emph" presetSubtype="0" fill="hold" nodeType="withEffect">
                                  <p:stCondLst>
                                    <p:cond delay="400"/>
                                  </p:stCondLst>
                                  <p:childTnLst>
                                    <p:animScale>
                                      <p:cBhvr>
                                        <p:cTn id="15" dur="100" fill="hold"/>
                                        <p:tgtEl>
                                          <p:spTgt spid="151"/>
                                        </p:tgtEl>
                                      </p:cBhvr>
                                      <p:by x="105000" y="105000"/>
                                    </p:animScale>
                                  </p:childTnLst>
                                </p:cTn>
                              </p:par>
                              <p:par>
                                <p:cTn id="16" presetID="6" presetClass="emph" presetSubtype="0" fill="hold" nodeType="withEffect">
                                  <p:stCondLst>
                                    <p:cond delay="500"/>
                                  </p:stCondLst>
                                  <p:childTnLst>
                                    <p:animScale>
                                      <p:cBhvr>
                                        <p:cTn id="17" dur="200" fill="hold"/>
                                        <p:tgtEl>
                                          <p:spTgt spid="151"/>
                                        </p:tgtEl>
                                      </p:cBhvr>
                                      <p:by x="95000" y="95000"/>
                                    </p:animScale>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150"/>
                                        </p:tgtEl>
                                        <p:attrNameLst>
                                          <p:attrName>style.visibility</p:attrName>
                                        </p:attrNameLst>
                                      </p:cBhvr>
                                      <p:to>
                                        <p:strVal val="visible"/>
                                      </p:to>
                                    </p:set>
                                    <p:anim calcmode="lin" valueType="num">
                                      <p:cBhvr additive="base">
                                        <p:cTn id="21" dur="500" fill="hold"/>
                                        <p:tgtEl>
                                          <p:spTgt spid="150"/>
                                        </p:tgtEl>
                                        <p:attrNameLst>
                                          <p:attrName>ppt_x</p:attrName>
                                        </p:attrNameLst>
                                      </p:cBhvr>
                                      <p:tavLst>
                                        <p:tav tm="0">
                                          <p:val>
                                            <p:strVal val="#ppt_x"/>
                                          </p:val>
                                        </p:tav>
                                        <p:tav tm="100000">
                                          <p:val>
                                            <p:strVal val="#ppt_x"/>
                                          </p:val>
                                        </p:tav>
                                      </p:tavLst>
                                    </p:anim>
                                    <p:anim calcmode="lin" valueType="num">
                                      <p:cBhvr additive="base">
                                        <p:cTn id="22" dur="500" fill="hold"/>
                                        <p:tgtEl>
                                          <p:spTgt spid="15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fill="hold" grpId="0" nodeType="afterEffect">
                                  <p:stCondLst>
                                    <p:cond delay="0"/>
                                  </p:stCondLst>
                                  <p:childTnLst>
                                    <p:set>
                                      <p:cBhvr>
                                        <p:cTn id="25" dur="1" fill="hold">
                                          <p:stCondLst>
                                            <p:cond delay="0"/>
                                          </p:stCondLst>
                                        </p:cTn>
                                        <p:tgtEl>
                                          <p:spTgt spid="149"/>
                                        </p:tgtEl>
                                        <p:attrNameLst>
                                          <p:attrName>style.visibility</p:attrName>
                                        </p:attrNameLst>
                                      </p:cBhvr>
                                      <p:to>
                                        <p:strVal val="visible"/>
                                      </p:to>
                                    </p:set>
                                    <p:anim calcmode="lin" valueType="num">
                                      <p:cBhvr additive="base">
                                        <p:cTn id="26" dur="500" fill="hold"/>
                                        <p:tgtEl>
                                          <p:spTgt spid="149"/>
                                        </p:tgtEl>
                                        <p:attrNameLst>
                                          <p:attrName>ppt_x</p:attrName>
                                        </p:attrNameLst>
                                      </p:cBhvr>
                                      <p:tavLst>
                                        <p:tav tm="0">
                                          <p:val>
                                            <p:strVal val="#ppt_x"/>
                                          </p:val>
                                        </p:tav>
                                        <p:tav tm="100000">
                                          <p:val>
                                            <p:strVal val="#ppt_x"/>
                                          </p:val>
                                        </p:tav>
                                      </p:tavLst>
                                    </p:anim>
                                    <p:anim calcmode="lin" valueType="num">
                                      <p:cBhvr additive="base">
                                        <p:cTn id="27" dur="500" fill="hold"/>
                                        <p:tgtEl>
                                          <p:spTgt spid="14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additive="base">
                                        <p:cTn id="31" dur="500" fill="hold"/>
                                        <p:tgtEl>
                                          <p:spTgt spid="148"/>
                                        </p:tgtEl>
                                        <p:attrNameLst>
                                          <p:attrName>ppt_x</p:attrName>
                                        </p:attrNameLst>
                                      </p:cBhvr>
                                      <p:tavLst>
                                        <p:tav tm="0">
                                          <p:val>
                                            <p:strVal val="#ppt_x"/>
                                          </p:val>
                                        </p:tav>
                                        <p:tav tm="100000">
                                          <p:val>
                                            <p:strVal val="#ppt_x"/>
                                          </p:val>
                                        </p:tav>
                                      </p:tavLst>
                                    </p:anim>
                                    <p:anim calcmode="lin" valueType="num">
                                      <p:cBhvr additive="base">
                                        <p:cTn id="32" dur="500" fill="hold"/>
                                        <p:tgtEl>
                                          <p:spTgt spid="14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47"/>
                                        </p:tgtEl>
                                        <p:attrNameLst>
                                          <p:attrName>style.visibility</p:attrName>
                                        </p:attrNameLst>
                                      </p:cBhvr>
                                      <p:to>
                                        <p:strVal val="visible"/>
                                      </p:to>
                                    </p:set>
                                    <p:anim calcmode="lin" valueType="num">
                                      <p:cBhvr additive="base">
                                        <p:cTn id="36" dur="500" fill="hold"/>
                                        <p:tgtEl>
                                          <p:spTgt spid="147"/>
                                        </p:tgtEl>
                                        <p:attrNameLst>
                                          <p:attrName>ppt_x</p:attrName>
                                        </p:attrNameLst>
                                      </p:cBhvr>
                                      <p:tavLst>
                                        <p:tav tm="0">
                                          <p:val>
                                            <p:strVal val="#ppt_x"/>
                                          </p:val>
                                        </p:tav>
                                        <p:tav tm="100000">
                                          <p:val>
                                            <p:strVal val="#ppt_x"/>
                                          </p:val>
                                        </p:tav>
                                      </p:tavLst>
                                    </p:anim>
                                    <p:anim calcmode="lin" valueType="num">
                                      <p:cBhvr additive="base">
                                        <p:cTn id="37" dur="500" fill="hold"/>
                                        <p:tgtEl>
                                          <p:spTgt spid="14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14" presetClass="entr" presetSubtype="10" fill="hold"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randombar(horizontal)">
                                      <p:cBhvr>
                                        <p:cTn id="41" dur="500"/>
                                        <p:tgtEl>
                                          <p:spTgt spid="154"/>
                                        </p:tgtEl>
                                      </p:cBhvr>
                                    </p:animEffect>
                                  </p:childTnLst>
                                </p:cTn>
                              </p:par>
                            </p:childTnLst>
                          </p:cTn>
                        </p:par>
                        <p:par>
                          <p:cTn id="42" fill="hold">
                            <p:stCondLst>
                              <p:cond delay="3000"/>
                            </p:stCondLst>
                            <p:childTnLst>
                              <p:par>
                                <p:cTn id="43" presetID="14" presetClass="entr" presetSubtype="10" fill="hold" nodeType="afterEffect">
                                  <p:stCondLst>
                                    <p:cond delay="0"/>
                                  </p:stCondLst>
                                  <p:childTnLst>
                                    <p:set>
                                      <p:cBhvr>
                                        <p:cTn id="44" dur="1" fill="hold">
                                          <p:stCondLst>
                                            <p:cond delay="0"/>
                                          </p:stCondLst>
                                        </p:cTn>
                                        <p:tgtEl>
                                          <p:spTgt spid="165"/>
                                        </p:tgtEl>
                                        <p:attrNameLst>
                                          <p:attrName>style.visibility</p:attrName>
                                        </p:attrNameLst>
                                      </p:cBhvr>
                                      <p:to>
                                        <p:strVal val="visible"/>
                                      </p:to>
                                    </p:set>
                                    <p:animEffect transition="in" filter="randombar(horizontal)">
                                      <p:cBhvr>
                                        <p:cTn id="45" dur="500"/>
                                        <p:tgtEl>
                                          <p:spTgt spid="165"/>
                                        </p:tgtEl>
                                      </p:cBhvr>
                                    </p:animEffect>
                                  </p:childTnLst>
                                </p:cTn>
                              </p:par>
                            </p:childTnLst>
                          </p:cTn>
                        </p:par>
                        <p:par>
                          <p:cTn id="46" fill="hold">
                            <p:stCondLst>
                              <p:cond delay="3500"/>
                            </p:stCondLst>
                            <p:childTnLst>
                              <p:par>
                                <p:cTn id="47" presetID="14" presetClass="entr" presetSubtype="10"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randombar(horizontal)">
                                      <p:cBhvr>
                                        <p:cTn id="49" dur="500"/>
                                        <p:tgtEl>
                                          <p:spTgt spid="168"/>
                                        </p:tgtEl>
                                      </p:cBhvr>
                                    </p:animEffect>
                                  </p:childTnLst>
                                </p:cTn>
                              </p:par>
                            </p:childTnLst>
                          </p:cTn>
                        </p:par>
                        <p:par>
                          <p:cTn id="50" fill="hold">
                            <p:stCondLst>
                              <p:cond delay="4000"/>
                            </p:stCondLst>
                            <p:childTnLst>
                              <p:par>
                                <p:cTn id="51" presetID="14" presetClass="entr" presetSubtype="10" fill="hold" nodeType="afterEffect">
                                  <p:stCondLst>
                                    <p:cond delay="0"/>
                                  </p:stCondLst>
                                  <p:childTnLst>
                                    <p:set>
                                      <p:cBhvr>
                                        <p:cTn id="52" dur="1" fill="hold">
                                          <p:stCondLst>
                                            <p:cond delay="0"/>
                                          </p:stCondLst>
                                        </p:cTn>
                                        <p:tgtEl>
                                          <p:spTgt spid="159"/>
                                        </p:tgtEl>
                                        <p:attrNameLst>
                                          <p:attrName>style.visibility</p:attrName>
                                        </p:attrNameLst>
                                      </p:cBhvr>
                                      <p:to>
                                        <p:strVal val="visible"/>
                                      </p:to>
                                    </p:set>
                                    <p:animEffect transition="in" filter="randombar(horizontal)">
                                      <p:cBhvr>
                                        <p:cTn id="53" dur="500"/>
                                        <p:tgtEl>
                                          <p:spTgt spid="159"/>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173"/>
                                        </p:tgtEl>
                                        <p:attrNameLst>
                                          <p:attrName>style.visibility</p:attrName>
                                        </p:attrNameLst>
                                      </p:cBhvr>
                                      <p:to>
                                        <p:strVal val="visible"/>
                                      </p:to>
                                    </p:set>
                                    <p:animEffect transition="in" filter="wipe(right)">
                                      <p:cBhvr>
                                        <p:cTn id="57" dur="500"/>
                                        <p:tgtEl>
                                          <p:spTgt spid="173"/>
                                        </p:tgtEl>
                                      </p:cBhvr>
                                    </p:animEffect>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79"/>
                                        </p:tgtEl>
                                        <p:attrNameLst>
                                          <p:attrName>style.visibility</p:attrName>
                                        </p:attrNameLst>
                                      </p:cBhvr>
                                      <p:to>
                                        <p:strVal val="visible"/>
                                      </p:to>
                                    </p:set>
                                    <p:animEffect transition="in" filter="fade">
                                      <p:cBhvr>
                                        <p:cTn id="61" dur="500"/>
                                        <p:tgtEl>
                                          <p:spTgt spid="179"/>
                                        </p:tgtEl>
                                      </p:cBhvr>
                                    </p:animEffect>
                                    <p:anim calcmode="lin" valueType="num">
                                      <p:cBhvr>
                                        <p:cTn id="62" dur="500" fill="hold"/>
                                        <p:tgtEl>
                                          <p:spTgt spid="179"/>
                                        </p:tgtEl>
                                        <p:attrNameLst>
                                          <p:attrName>ppt_x</p:attrName>
                                        </p:attrNameLst>
                                      </p:cBhvr>
                                      <p:tavLst>
                                        <p:tav tm="0">
                                          <p:val>
                                            <p:strVal val="#ppt_x"/>
                                          </p:val>
                                        </p:tav>
                                        <p:tav tm="100000">
                                          <p:val>
                                            <p:strVal val="#ppt_x"/>
                                          </p:val>
                                        </p:tav>
                                      </p:tavLst>
                                    </p:anim>
                                    <p:anim calcmode="lin" valueType="num">
                                      <p:cBhvr>
                                        <p:cTn id="63" dur="500" fill="hold"/>
                                        <p:tgtEl>
                                          <p:spTgt spid="17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83"/>
                                        </p:tgtEl>
                                        <p:attrNameLst>
                                          <p:attrName>style.visibility</p:attrName>
                                        </p:attrNameLst>
                                      </p:cBhvr>
                                      <p:to>
                                        <p:strVal val="visible"/>
                                      </p:to>
                                    </p:set>
                                    <p:animEffect transition="in" filter="fade">
                                      <p:cBhvr>
                                        <p:cTn id="66" dur="500"/>
                                        <p:tgtEl>
                                          <p:spTgt spid="183"/>
                                        </p:tgtEl>
                                      </p:cBhvr>
                                    </p:animEffect>
                                    <p:anim calcmode="lin" valueType="num">
                                      <p:cBhvr>
                                        <p:cTn id="67" dur="500" fill="hold"/>
                                        <p:tgtEl>
                                          <p:spTgt spid="183"/>
                                        </p:tgtEl>
                                        <p:attrNameLst>
                                          <p:attrName>ppt_x</p:attrName>
                                        </p:attrNameLst>
                                      </p:cBhvr>
                                      <p:tavLst>
                                        <p:tav tm="0">
                                          <p:val>
                                            <p:strVal val="#ppt_x"/>
                                          </p:val>
                                        </p:tav>
                                        <p:tav tm="100000">
                                          <p:val>
                                            <p:strVal val="#ppt_x"/>
                                          </p:val>
                                        </p:tav>
                                      </p:tavLst>
                                    </p:anim>
                                    <p:anim calcmode="lin" valueType="num">
                                      <p:cBhvr>
                                        <p:cTn id="68" dur="500" fill="hold"/>
                                        <p:tgtEl>
                                          <p:spTgt spid="18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2" presetClass="entr" presetSubtype="8" fill="hold" nodeType="afterEffect">
                                  <p:stCondLst>
                                    <p:cond delay="0"/>
                                  </p:stCondLst>
                                  <p:childTnLst>
                                    <p:set>
                                      <p:cBhvr>
                                        <p:cTn id="71" dur="1" fill="hold">
                                          <p:stCondLst>
                                            <p:cond delay="0"/>
                                          </p:stCondLst>
                                        </p:cTn>
                                        <p:tgtEl>
                                          <p:spTgt spid="144"/>
                                        </p:tgtEl>
                                        <p:attrNameLst>
                                          <p:attrName>style.visibility</p:attrName>
                                        </p:attrNameLst>
                                      </p:cBhvr>
                                      <p:to>
                                        <p:strVal val="visible"/>
                                      </p:to>
                                    </p:set>
                                    <p:animEffect transition="in" filter="wipe(left)">
                                      <p:cBhvr>
                                        <p:cTn id="72" dur="500"/>
                                        <p:tgtEl>
                                          <p:spTgt spid="144"/>
                                        </p:tgtEl>
                                      </p:cBhvr>
                                    </p:animEffect>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81"/>
                                        </p:tgtEl>
                                        <p:attrNameLst>
                                          <p:attrName>style.visibility</p:attrName>
                                        </p:attrNameLst>
                                      </p:cBhvr>
                                      <p:to>
                                        <p:strVal val="visible"/>
                                      </p:to>
                                    </p:set>
                                    <p:animEffect transition="in" filter="fade">
                                      <p:cBhvr>
                                        <p:cTn id="76" dur="500"/>
                                        <p:tgtEl>
                                          <p:spTgt spid="181"/>
                                        </p:tgtEl>
                                      </p:cBhvr>
                                    </p:animEffect>
                                    <p:anim calcmode="lin" valueType="num">
                                      <p:cBhvr>
                                        <p:cTn id="77" dur="500" fill="hold"/>
                                        <p:tgtEl>
                                          <p:spTgt spid="181"/>
                                        </p:tgtEl>
                                        <p:attrNameLst>
                                          <p:attrName>ppt_x</p:attrName>
                                        </p:attrNameLst>
                                      </p:cBhvr>
                                      <p:tavLst>
                                        <p:tav tm="0">
                                          <p:val>
                                            <p:strVal val="#ppt_x"/>
                                          </p:val>
                                        </p:tav>
                                        <p:tav tm="100000">
                                          <p:val>
                                            <p:strVal val="#ppt_x"/>
                                          </p:val>
                                        </p:tav>
                                      </p:tavLst>
                                    </p:anim>
                                    <p:anim calcmode="lin" valueType="num">
                                      <p:cBhvr>
                                        <p:cTn id="78" dur="500" fill="hold"/>
                                        <p:tgtEl>
                                          <p:spTgt spid="18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185"/>
                                        </p:tgtEl>
                                        <p:attrNameLst>
                                          <p:attrName>style.visibility</p:attrName>
                                        </p:attrNameLst>
                                      </p:cBhvr>
                                      <p:to>
                                        <p:strVal val="visible"/>
                                      </p:to>
                                    </p:set>
                                    <p:animEffect transition="in" filter="fade">
                                      <p:cBhvr>
                                        <p:cTn id="81" dur="500"/>
                                        <p:tgtEl>
                                          <p:spTgt spid="185"/>
                                        </p:tgtEl>
                                      </p:cBhvr>
                                    </p:animEffect>
                                    <p:anim calcmode="lin" valueType="num">
                                      <p:cBhvr>
                                        <p:cTn id="82" dur="500" fill="hold"/>
                                        <p:tgtEl>
                                          <p:spTgt spid="185"/>
                                        </p:tgtEl>
                                        <p:attrNameLst>
                                          <p:attrName>ppt_x</p:attrName>
                                        </p:attrNameLst>
                                      </p:cBhvr>
                                      <p:tavLst>
                                        <p:tav tm="0">
                                          <p:val>
                                            <p:strVal val="#ppt_x"/>
                                          </p:val>
                                        </p:tav>
                                        <p:tav tm="100000">
                                          <p:val>
                                            <p:strVal val="#ppt_x"/>
                                          </p:val>
                                        </p:tav>
                                      </p:tavLst>
                                    </p:anim>
                                    <p:anim calcmode="lin" valueType="num">
                                      <p:cBhvr>
                                        <p:cTn id="83" dur="500" fill="hold"/>
                                        <p:tgtEl>
                                          <p:spTgt spid="185"/>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2" fill="hold" nodeType="afterEffect">
                                  <p:stCondLst>
                                    <p:cond delay="0"/>
                                  </p:stCondLst>
                                  <p:childTnLst>
                                    <p:set>
                                      <p:cBhvr>
                                        <p:cTn id="86" dur="1" fill="hold">
                                          <p:stCondLst>
                                            <p:cond delay="0"/>
                                          </p:stCondLst>
                                        </p:cTn>
                                        <p:tgtEl>
                                          <p:spTgt spid="176"/>
                                        </p:tgtEl>
                                        <p:attrNameLst>
                                          <p:attrName>style.visibility</p:attrName>
                                        </p:attrNameLst>
                                      </p:cBhvr>
                                      <p:to>
                                        <p:strVal val="visible"/>
                                      </p:to>
                                    </p:set>
                                    <p:animEffect transition="in" filter="wipe(right)">
                                      <p:cBhvr>
                                        <p:cTn id="87" dur="500"/>
                                        <p:tgtEl>
                                          <p:spTgt spid="176"/>
                                        </p:tgtEl>
                                      </p:cBhvr>
                                    </p:animEffect>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80"/>
                                        </p:tgtEl>
                                        <p:attrNameLst>
                                          <p:attrName>style.visibility</p:attrName>
                                        </p:attrNameLst>
                                      </p:cBhvr>
                                      <p:to>
                                        <p:strVal val="visible"/>
                                      </p:to>
                                    </p:set>
                                    <p:animEffect transition="in" filter="fade">
                                      <p:cBhvr>
                                        <p:cTn id="91" dur="500"/>
                                        <p:tgtEl>
                                          <p:spTgt spid="180"/>
                                        </p:tgtEl>
                                      </p:cBhvr>
                                    </p:animEffect>
                                    <p:anim calcmode="lin" valueType="num">
                                      <p:cBhvr>
                                        <p:cTn id="92" dur="500" fill="hold"/>
                                        <p:tgtEl>
                                          <p:spTgt spid="180"/>
                                        </p:tgtEl>
                                        <p:attrNameLst>
                                          <p:attrName>ppt_x</p:attrName>
                                        </p:attrNameLst>
                                      </p:cBhvr>
                                      <p:tavLst>
                                        <p:tav tm="0">
                                          <p:val>
                                            <p:strVal val="#ppt_x"/>
                                          </p:val>
                                        </p:tav>
                                        <p:tav tm="100000">
                                          <p:val>
                                            <p:strVal val="#ppt_x"/>
                                          </p:val>
                                        </p:tav>
                                      </p:tavLst>
                                    </p:anim>
                                    <p:anim calcmode="lin" valueType="num">
                                      <p:cBhvr>
                                        <p:cTn id="93" dur="500" fill="hold"/>
                                        <p:tgtEl>
                                          <p:spTgt spid="18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184"/>
                                        </p:tgtEl>
                                        <p:attrNameLst>
                                          <p:attrName>style.visibility</p:attrName>
                                        </p:attrNameLst>
                                      </p:cBhvr>
                                      <p:to>
                                        <p:strVal val="visible"/>
                                      </p:to>
                                    </p:set>
                                    <p:animEffect transition="in" filter="fade">
                                      <p:cBhvr>
                                        <p:cTn id="96" dur="500"/>
                                        <p:tgtEl>
                                          <p:spTgt spid="184"/>
                                        </p:tgtEl>
                                      </p:cBhvr>
                                    </p:animEffect>
                                    <p:anim calcmode="lin" valueType="num">
                                      <p:cBhvr>
                                        <p:cTn id="97" dur="500" fill="hold"/>
                                        <p:tgtEl>
                                          <p:spTgt spid="184"/>
                                        </p:tgtEl>
                                        <p:attrNameLst>
                                          <p:attrName>ppt_x</p:attrName>
                                        </p:attrNameLst>
                                      </p:cBhvr>
                                      <p:tavLst>
                                        <p:tav tm="0">
                                          <p:val>
                                            <p:strVal val="#ppt_x"/>
                                          </p:val>
                                        </p:tav>
                                        <p:tav tm="100000">
                                          <p:val>
                                            <p:strVal val="#ppt_x"/>
                                          </p:val>
                                        </p:tav>
                                      </p:tavLst>
                                    </p:anim>
                                    <p:anim calcmode="lin" valueType="num">
                                      <p:cBhvr>
                                        <p:cTn id="98" dur="500" fill="hold"/>
                                        <p:tgtEl>
                                          <p:spTgt spid="184"/>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2" presetClass="entr" presetSubtype="8" fill="hold" nodeType="afterEffect">
                                  <p:stCondLst>
                                    <p:cond delay="0"/>
                                  </p:stCondLst>
                                  <p:childTnLst>
                                    <p:set>
                                      <p:cBhvr>
                                        <p:cTn id="101" dur="1" fill="hold">
                                          <p:stCondLst>
                                            <p:cond delay="0"/>
                                          </p:stCondLst>
                                        </p:cTn>
                                        <p:tgtEl>
                                          <p:spTgt spid="141"/>
                                        </p:tgtEl>
                                        <p:attrNameLst>
                                          <p:attrName>style.visibility</p:attrName>
                                        </p:attrNameLst>
                                      </p:cBhvr>
                                      <p:to>
                                        <p:strVal val="visible"/>
                                      </p:to>
                                    </p:set>
                                    <p:animEffect transition="in" filter="wipe(left)">
                                      <p:cBhvr>
                                        <p:cTn id="102" dur="500"/>
                                        <p:tgtEl>
                                          <p:spTgt spid="141"/>
                                        </p:tgtEl>
                                      </p:cBhvr>
                                    </p:animEffect>
                                  </p:childTnLst>
                                </p:cTn>
                              </p:par>
                            </p:childTnLst>
                          </p:cTn>
                        </p:par>
                        <p:par>
                          <p:cTn id="103" fill="hold">
                            <p:stCondLst>
                              <p:cond delay="8000"/>
                            </p:stCondLst>
                            <p:childTnLst>
                              <p:par>
                                <p:cTn id="104" presetID="42" presetClass="entr" presetSubtype="0" fill="hold" grpId="0" nodeType="afterEffect">
                                  <p:stCondLst>
                                    <p:cond delay="0"/>
                                  </p:stCondLst>
                                  <p:childTnLst>
                                    <p:set>
                                      <p:cBhvr>
                                        <p:cTn id="105" dur="1" fill="hold">
                                          <p:stCondLst>
                                            <p:cond delay="0"/>
                                          </p:stCondLst>
                                        </p:cTn>
                                        <p:tgtEl>
                                          <p:spTgt spid="182"/>
                                        </p:tgtEl>
                                        <p:attrNameLst>
                                          <p:attrName>style.visibility</p:attrName>
                                        </p:attrNameLst>
                                      </p:cBhvr>
                                      <p:to>
                                        <p:strVal val="visible"/>
                                      </p:to>
                                    </p:set>
                                    <p:animEffect transition="in" filter="fade">
                                      <p:cBhvr>
                                        <p:cTn id="106" dur="500"/>
                                        <p:tgtEl>
                                          <p:spTgt spid="182"/>
                                        </p:tgtEl>
                                      </p:cBhvr>
                                    </p:animEffect>
                                    <p:anim calcmode="lin" valueType="num">
                                      <p:cBhvr>
                                        <p:cTn id="107" dur="500" fill="hold"/>
                                        <p:tgtEl>
                                          <p:spTgt spid="182"/>
                                        </p:tgtEl>
                                        <p:attrNameLst>
                                          <p:attrName>ppt_x</p:attrName>
                                        </p:attrNameLst>
                                      </p:cBhvr>
                                      <p:tavLst>
                                        <p:tav tm="0">
                                          <p:val>
                                            <p:strVal val="#ppt_x"/>
                                          </p:val>
                                        </p:tav>
                                        <p:tav tm="100000">
                                          <p:val>
                                            <p:strVal val="#ppt_x"/>
                                          </p:val>
                                        </p:tav>
                                      </p:tavLst>
                                    </p:anim>
                                    <p:anim calcmode="lin" valueType="num">
                                      <p:cBhvr>
                                        <p:cTn id="108" dur="500" fill="hold"/>
                                        <p:tgtEl>
                                          <p:spTgt spid="182"/>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186"/>
                                        </p:tgtEl>
                                        <p:attrNameLst>
                                          <p:attrName>style.visibility</p:attrName>
                                        </p:attrNameLst>
                                      </p:cBhvr>
                                      <p:to>
                                        <p:strVal val="visible"/>
                                      </p:to>
                                    </p:set>
                                    <p:animEffect transition="in" filter="fade">
                                      <p:cBhvr>
                                        <p:cTn id="111" dur="500"/>
                                        <p:tgtEl>
                                          <p:spTgt spid="186"/>
                                        </p:tgtEl>
                                      </p:cBhvr>
                                    </p:animEffect>
                                    <p:anim calcmode="lin" valueType="num">
                                      <p:cBhvr>
                                        <p:cTn id="112" dur="500" fill="hold"/>
                                        <p:tgtEl>
                                          <p:spTgt spid="186"/>
                                        </p:tgtEl>
                                        <p:attrNameLst>
                                          <p:attrName>ppt_x</p:attrName>
                                        </p:attrNameLst>
                                      </p:cBhvr>
                                      <p:tavLst>
                                        <p:tav tm="0">
                                          <p:val>
                                            <p:strVal val="#ppt_x"/>
                                          </p:val>
                                        </p:tav>
                                        <p:tav tm="100000">
                                          <p:val>
                                            <p:strVal val="#ppt_x"/>
                                          </p:val>
                                        </p:tav>
                                      </p:tavLst>
                                    </p:anim>
                                    <p:anim calcmode="lin" valueType="num">
                                      <p:cBhvr>
                                        <p:cTn id="113" dur="5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animBg="1"/>
      <p:bldP spid="150" grpId="0" animBg="1"/>
      <p:bldP spid="179" grpId="0"/>
      <p:bldP spid="180" grpId="0"/>
      <p:bldP spid="181" grpId="0"/>
      <p:bldP spid="182" grpId="0"/>
      <p:bldP spid="183" grpId="0"/>
      <p:bldP spid="184" grpId="0"/>
      <p:bldP spid="185" grpId="0"/>
      <p:bldP spid="18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a:off x="7730210" y="2880135"/>
            <a:ext cx="4461791" cy="1383796"/>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rgbClr val="00206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 name="组合 15"/>
          <p:cNvGrpSpPr/>
          <p:nvPr/>
        </p:nvGrpSpPr>
        <p:grpSpPr>
          <a:xfrm>
            <a:off x="7764539" y="4015805"/>
            <a:ext cx="601375" cy="678528"/>
            <a:chOff x="7764538" y="4015805"/>
            <a:chExt cx="601374" cy="678528"/>
          </a:xfrm>
        </p:grpSpPr>
        <p:sp>
          <p:nvSpPr>
            <p:cNvPr id="17" name="Freeform 5"/>
            <p:cNvSpPr/>
            <p:nvPr/>
          </p:nvSpPr>
          <p:spPr bwMode="auto">
            <a:xfrm rot="5400000">
              <a:off x="7725961"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2060"/>
                </a:solidFill>
                <a:cs typeface="+mn-ea"/>
                <a:sym typeface="+mn-lt"/>
              </a:endParaRPr>
            </a:p>
          </p:txBody>
        </p:sp>
        <p:sp>
          <p:nvSpPr>
            <p:cNvPr id="18" name="文本框 17"/>
            <p:cNvSpPr txBox="1"/>
            <p:nvPr/>
          </p:nvSpPr>
          <p:spPr>
            <a:xfrm>
              <a:off x="7791645" y="4149436"/>
              <a:ext cx="547159" cy="400110"/>
            </a:xfrm>
            <a:prstGeom prst="rect">
              <a:avLst/>
            </a:prstGeom>
            <a:noFill/>
          </p:spPr>
          <p:txBody>
            <a:bodyPr wrap="square" rtlCol="0">
              <a:spAutoFit/>
            </a:bodyPr>
            <a:lstStyle/>
            <a:p>
              <a:pPr algn="ctr"/>
              <a:r>
                <a:rPr lang="en-US" altLang="zh-CN" sz="2000" dirty="0">
                  <a:solidFill>
                    <a:srgbClr val="002060"/>
                  </a:solidFill>
                  <a:cs typeface="+mn-ea"/>
                  <a:sym typeface="+mn-lt"/>
                </a:rPr>
                <a:t>03</a:t>
              </a:r>
              <a:endParaRPr lang="zh-CN" altLang="en-US" sz="2000" dirty="0">
                <a:solidFill>
                  <a:srgbClr val="002060"/>
                </a:solidFill>
                <a:cs typeface="+mn-ea"/>
                <a:sym typeface="+mn-lt"/>
              </a:endParaRPr>
            </a:p>
          </p:txBody>
        </p:sp>
      </p:grpSp>
      <p:sp>
        <p:nvSpPr>
          <p:cNvPr id="19" name="任意多边形 18"/>
          <p:cNvSpPr/>
          <p:nvPr/>
        </p:nvSpPr>
        <p:spPr>
          <a:xfrm flipH="1">
            <a:off x="7331741" y="2501580"/>
            <a:ext cx="4860256" cy="1762349"/>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0070C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 name="任意多边形 19"/>
          <p:cNvSpPr/>
          <p:nvPr/>
        </p:nvSpPr>
        <p:spPr>
          <a:xfrm flipH="1">
            <a:off x="6975508" y="2138811"/>
            <a:ext cx="5216493" cy="2362788"/>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rgbClr val="00B0F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1" name="组合 20"/>
          <p:cNvGrpSpPr/>
          <p:nvPr/>
        </p:nvGrpSpPr>
        <p:grpSpPr>
          <a:xfrm>
            <a:off x="7266059" y="4015805"/>
            <a:ext cx="601375" cy="678528"/>
            <a:chOff x="7266058" y="4015805"/>
            <a:chExt cx="601374" cy="678528"/>
          </a:xfrm>
        </p:grpSpPr>
        <p:sp>
          <p:nvSpPr>
            <p:cNvPr id="22" name="Freeform 5"/>
            <p:cNvSpPr/>
            <p:nvPr/>
          </p:nvSpPr>
          <p:spPr bwMode="auto">
            <a:xfrm rot="5400000">
              <a:off x="7227481"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70C0"/>
                </a:solidFill>
                <a:cs typeface="+mn-ea"/>
                <a:sym typeface="+mn-lt"/>
              </a:endParaRPr>
            </a:p>
          </p:txBody>
        </p:sp>
        <p:sp>
          <p:nvSpPr>
            <p:cNvPr id="23" name="文本框 22"/>
            <p:cNvSpPr txBox="1"/>
            <p:nvPr/>
          </p:nvSpPr>
          <p:spPr>
            <a:xfrm>
              <a:off x="7290733" y="4149436"/>
              <a:ext cx="547159" cy="400110"/>
            </a:xfrm>
            <a:prstGeom prst="rect">
              <a:avLst/>
            </a:prstGeom>
            <a:noFill/>
          </p:spPr>
          <p:txBody>
            <a:bodyPr wrap="square" rtlCol="0">
              <a:spAutoFit/>
            </a:bodyPr>
            <a:lstStyle/>
            <a:p>
              <a:pPr algn="ctr"/>
              <a:r>
                <a:rPr lang="en-US" altLang="zh-CN" sz="2000" dirty="0">
                  <a:solidFill>
                    <a:srgbClr val="0070C0"/>
                  </a:solidFill>
                  <a:cs typeface="+mn-ea"/>
                  <a:sym typeface="+mn-lt"/>
                </a:rPr>
                <a:t>02</a:t>
              </a:r>
              <a:endParaRPr lang="zh-CN" altLang="en-US" sz="2000" dirty="0">
                <a:solidFill>
                  <a:srgbClr val="0070C0"/>
                </a:solidFill>
                <a:cs typeface="+mn-ea"/>
                <a:sym typeface="+mn-lt"/>
              </a:endParaRPr>
            </a:p>
          </p:txBody>
        </p:sp>
      </p:grpSp>
      <p:grpSp>
        <p:nvGrpSpPr>
          <p:cNvPr id="24" name="组合 23"/>
          <p:cNvGrpSpPr/>
          <p:nvPr/>
        </p:nvGrpSpPr>
        <p:grpSpPr>
          <a:xfrm>
            <a:off x="6737555" y="4015805"/>
            <a:ext cx="601375" cy="678528"/>
            <a:chOff x="6737553" y="4015805"/>
            <a:chExt cx="601374" cy="678528"/>
          </a:xfrm>
        </p:grpSpPr>
        <p:sp>
          <p:nvSpPr>
            <p:cNvPr id="25" name="Freeform 5"/>
            <p:cNvSpPr/>
            <p:nvPr/>
          </p:nvSpPr>
          <p:spPr bwMode="auto">
            <a:xfrm rot="5400000">
              <a:off x="6698976"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B0F0"/>
                </a:solidFill>
                <a:cs typeface="+mn-ea"/>
                <a:sym typeface="+mn-lt"/>
              </a:endParaRPr>
            </a:p>
          </p:txBody>
        </p:sp>
        <p:sp>
          <p:nvSpPr>
            <p:cNvPr id="26" name="文本框 25"/>
            <p:cNvSpPr txBox="1"/>
            <p:nvPr/>
          </p:nvSpPr>
          <p:spPr>
            <a:xfrm>
              <a:off x="6765745" y="4149436"/>
              <a:ext cx="547159" cy="400110"/>
            </a:xfrm>
            <a:prstGeom prst="rect">
              <a:avLst/>
            </a:prstGeom>
            <a:noFill/>
          </p:spPr>
          <p:txBody>
            <a:bodyPr wrap="square" rtlCol="0">
              <a:spAutoFit/>
            </a:bodyPr>
            <a:lstStyle/>
            <a:p>
              <a:pPr algn="ctr"/>
              <a:r>
                <a:rPr lang="en-US" altLang="zh-CN" sz="2000" dirty="0">
                  <a:solidFill>
                    <a:srgbClr val="00B0F0"/>
                  </a:solidFill>
                  <a:cs typeface="+mn-ea"/>
                  <a:sym typeface="+mn-lt"/>
                </a:rPr>
                <a:t>01</a:t>
              </a:r>
              <a:endParaRPr lang="zh-CN" altLang="en-US" sz="2000" dirty="0">
                <a:solidFill>
                  <a:srgbClr val="00B0F0"/>
                </a:solidFill>
                <a:cs typeface="+mn-ea"/>
                <a:sym typeface="+mn-lt"/>
              </a:endParaRPr>
            </a:p>
          </p:txBody>
        </p:sp>
      </p:grpSp>
      <p:grpSp>
        <p:nvGrpSpPr>
          <p:cNvPr id="27" name="组合 26"/>
          <p:cNvGrpSpPr/>
          <p:nvPr/>
        </p:nvGrpSpPr>
        <p:grpSpPr>
          <a:xfrm>
            <a:off x="4467261" y="2036130"/>
            <a:ext cx="3013711" cy="547052"/>
            <a:chOff x="4467259" y="2036128"/>
            <a:chExt cx="3013710" cy="547052"/>
          </a:xfrm>
        </p:grpSpPr>
        <p:sp>
          <p:nvSpPr>
            <p:cNvPr id="28" name="任意多边形 27"/>
            <p:cNvSpPr/>
            <p:nvPr/>
          </p:nvSpPr>
          <p:spPr>
            <a:xfrm>
              <a:off x="4509169" y="2075180"/>
              <a:ext cx="2971800"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 name="椭圆 28"/>
            <p:cNvSpPr/>
            <p:nvPr/>
          </p:nvSpPr>
          <p:spPr>
            <a:xfrm>
              <a:off x="4467259" y="2036128"/>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0" name="组合 29"/>
          <p:cNvGrpSpPr/>
          <p:nvPr/>
        </p:nvGrpSpPr>
        <p:grpSpPr>
          <a:xfrm>
            <a:off x="4467261" y="2930755"/>
            <a:ext cx="3267711" cy="83820"/>
            <a:chOff x="4467259" y="2930753"/>
            <a:chExt cx="3267710" cy="83820"/>
          </a:xfrm>
        </p:grpSpPr>
        <p:sp>
          <p:nvSpPr>
            <p:cNvPr id="31" name="任意多边形 30"/>
            <p:cNvSpPr/>
            <p:nvPr/>
          </p:nvSpPr>
          <p:spPr>
            <a:xfrm>
              <a:off x="4509169" y="2974340"/>
              <a:ext cx="322580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 name="椭圆 31"/>
            <p:cNvSpPr/>
            <p:nvPr/>
          </p:nvSpPr>
          <p:spPr>
            <a:xfrm>
              <a:off x="4467259" y="2930753"/>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3" name="组合 32"/>
          <p:cNvGrpSpPr/>
          <p:nvPr/>
        </p:nvGrpSpPr>
        <p:grpSpPr>
          <a:xfrm>
            <a:off x="4467260" y="3314702"/>
            <a:ext cx="3559811" cy="626703"/>
            <a:chOff x="4467259" y="3314700"/>
            <a:chExt cx="3559810" cy="626702"/>
          </a:xfrm>
        </p:grpSpPr>
        <p:sp>
          <p:nvSpPr>
            <p:cNvPr id="34" name="任意多边形 33"/>
            <p:cNvSpPr/>
            <p:nvPr/>
          </p:nvSpPr>
          <p:spPr>
            <a:xfrm>
              <a:off x="4509169" y="3314700"/>
              <a:ext cx="3517900"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5" name="椭圆 34"/>
            <p:cNvSpPr/>
            <p:nvPr/>
          </p:nvSpPr>
          <p:spPr>
            <a:xfrm>
              <a:off x="4467259" y="3857582"/>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6" name="组合 35"/>
          <p:cNvGrpSpPr/>
          <p:nvPr/>
        </p:nvGrpSpPr>
        <p:grpSpPr>
          <a:xfrm>
            <a:off x="1787684" y="1727128"/>
            <a:ext cx="2630893" cy="678527"/>
            <a:chOff x="1787682" y="1727130"/>
            <a:chExt cx="2630893" cy="678528"/>
          </a:xfrm>
        </p:grpSpPr>
        <p:sp>
          <p:nvSpPr>
            <p:cNvPr id="37" name="Freeform 5"/>
            <p:cNvSpPr/>
            <p:nvPr/>
          </p:nvSpPr>
          <p:spPr bwMode="auto">
            <a:xfrm rot="5400000">
              <a:off x="1749105" y="1765707"/>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8" name="组合 37"/>
            <p:cNvGrpSpPr/>
            <p:nvPr/>
          </p:nvGrpSpPr>
          <p:grpSpPr>
            <a:xfrm>
              <a:off x="2440816" y="1752782"/>
              <a:ext cx="1977759" cy="651983"/>
              <a:chOff x="3451161" y="3890565"/>
              <a:chExt cx="1977759" cy="651983"/>
            </a:xfrm>
          </p:grpSpPr>
          <p:sp>
            <p:nvSpPr>
              <p:cNvPr id="40" name="文本框 39"/>
              <p:cNvSpPr txBox="1"/>
              <p:nvPr/>
            </p:nvSpPr>
            <p:spPr>
              <a:xfrm>
                <a:off x="3451161" y="3890565"/>
                <a:ext cx="1725052" cy="338554"/>
              </a:xfrm>
              <a:prstGeom prst="rect">
                <a:avLst/>
              </a:prstGeom>
              <a:noFill/>
            </p:spPr>
            <p:txBody>
              <a:bodyPr wrap="square" rtlCol="0">
                <a:spAutoFit/>
              </a:bodyPr>
              <a:lstStyle/>
              <a:p>
                <a:r>
                  <a:rPr lang="zh-CN" altLang="en-US" sz="1600" dirty="0">
                    <a:solidFill>
                      <a:srgbClr val="00B0F0"/>
                    </a:solidFill>
                    <a:cs typeface="+mn-ea"/>
                    <a:sym typeface="+mn-lt"/>
                  </a:rPr>
                  <a:t>在此添加标题</a:t>
                </a:r>
              </a:p>
            </p:txBody>
          </p:sp>
          <p:sp>
            <p:nvSpPr>
              <p:cNvPr id="41" name="文本框 40"/>
              <p:cNvSpPr txBox="1"/>
              <p:nvPr/>
            </p:nvSpPr>
            <p:spPr>
              <a:xfrm>
                <a:off x="3457190" y="4135512"/>
                <a:ext cx="1971730" cy="407036"/>
              </a:xfrm>
              <a:prstGeom prst="rect">
                <a:avLst/>
              </a:prstGeom>
              <a:noFill/>
            </p:spPr>
            <p:txBody>
              <a:bodyPr wrap="square" rtlCol="0">
                <a:spAutoFit/>
              </a:bodyPr>
              <a:lstStyle/>
              <a:p>
                <a:pPr algn="just"/>
                <a:r>
                  <a:rPr sz="1000" dirty="0">
                    <a:cs typeface="+mn-ea"/>
                    <a:sym typeface="+mn-lt"/>
                  </a:rPr>
                  <a:t>点击添加文字说明详情介绍点击添加文字说明详情介绍</a:t>
                </a:r>
              </a:p>
            </p:txBody>
          </p:sp>
        </p:grpSp>
        <p:sp>
          <p:nvSpPr>
            <p:cNvPr id="39" name="椭圆 70"/>
            <p:cNvSpPr/>
            <p:nvPr/>
          </p:nvSpPr>
          <p:spPr>
            <a:xfrm>
              <a:off x="1936301" y="1891882"/>
              <a:ext cx="304138"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00B0F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prstClr val="white"/>
                </a:solidFill>
                <a:cs typeface="+mn-ea"/>
                <a:sym typeface="+mn-lt"/>
              </a:endParaRPr>
            </a:p>
          </p:txBody>
        </p:sp>
      </p:grpSp>
      <p:grpSp>
        <p:nvGrpSpPr>
          <p:cNvPr id="42" name="组合 41"/>
          <p:cNvGrpSpPr/>
          <p:nvPr/>
        </p:nvGrpSpPr>
        <p:grpSpPr>
          <a:xfrm>
            <a:off x="1787684" y="2627785"/>
            <a:ext cx="2630893" cy="686643"/>
            <a:chOff x="1787682" y="2627784"/>
            <a:chExt cx="2630893" cy="686642"/>
          </a:xfrm>
        </p:grpSpPr>
        <p:sp>
          <p:nvSpPr>
            <p:cNvPr id="43" name="Freeform 5"/>
            <p:cNvSpPr/>
            <p:nvPr/>
          </p:nvSpPr>
          <p:spPr bwMode="auto">
            <a:xfrm rot="5400000">
              <a:off x="1749105" y="2674475"/>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44" name="组合 43"/>
            <p:cNvGrpSpPr/>
            <p:nvPr/>
          </p:nvGrpSpPr>
          <p:grpSpPr>
            <a:xfrm>
              <a:off x="2440816" y="2627784"/>
              <a:ext cx="1977759" cy="651982"/>
              <a:chOff x="3451161" y="3890565"/>
              <a:chExt cx="1977759" cy="651982"/>
            </a:xfrm>
          </p:grpSpPr>
          <p:sp>
            <p:nvSpPr>
              <p:cNvPr id="50" name="文本框 49"/>
              <p:cNvSpPr txBox="1"/>
              <p:nvPr/>
            </p:nvSpPr>
            <p:spPr>
              <a:xfrm>
                <a:off x="3451161" y="3890565"/>
                <a:ext cx="1725052" cy="338553"/>
              </a:xfrm>
              <a:prstGeom prst="rect">
                <a:avLst/>
              </a:prstGeom>
              <a:noFill/>
            </p:spPr>
            <p:txBody>
              <a:bodyPr wrap="square" rtlCol="0">
                <a:spAutoFit/>
              </a:bodyPr>
              <a:lstStyle/>
              <a:p>
                <a:r>
                  <a:rPr lang="zh-CN" altLang="en-US" sz="1600" dirty="0">
                    <a:solidFill>
                      <a:srgbClr val="0070C0"/>
                    </a:solidFill>
                    <a:cs typeface="+mn-ea"/>
                    <a:sym typeface="+mn-lt"/>
                  </a:rPr>
                  <a:t>在此添加标题</a:t>
                </a:r>
              </a:p>
            </p:txBody>
          </p:sp>
          <p:sp>
            <p:nvSpPr>
              <p:cNvPr id="51" name="文本框 50"/>
              <p:cNvSpPr txBox="1"/>
              <p:nvPr/>
            </p:nvSpPr>
            <p:spPr>
              <a:xfrm>
                <a:off x="3457190" y="4135513"/>
                <a:ext cx="1971730" cy="407034"/>
              </a:xfrm>
              <a:prstGeom prst="rect">
                <a:avLst/>
              </a:prstGeom>
              <a:noFill/>
            </p:spPr>
            <p:txBody>
              <a:bodyPr wrap="square" rtlCol="0">
                <a:spAutoFit/>
              </a:bodyPr>
              <a:lstStyle/>
              <a:p>
                <a:pPr algn="just"/>
                <a:r>
                  <a:rPr sz="1000" dirty="0">
                    <a:cs typeface="+mn-ea"/>
                    <a:sym typeface="+mn-lt"/>
                  </a:rPr>
                  <a:t>点击添加文字说明详情介绍点击添加文字说明详情介绍</a:t>
                </a:r>
              </a:p>
            </p:txBody>
          </p:sp>
        </p:grpSp>
        <p:grpSp>
          <p:nvGrpSpPr>
            <p:cNvPr id="45" name="组合 44"/>
            <p:cNvGrpSpPr/>
            <p:nvPr/>
          </p:nvGrpSpPr>
          <p:grpSpPr>
            <a:xfrm>
              <a:off x="1936301" y="2838219"/>
              <a:ext cx="287749" cy="289711"/>
              <a:chOff x="3771900" y="3200400"/>
              <a:chExt cx="2011680" cy="2025396"/>
            </a:xfrm>
            <a:solidFill>
              <a:srgbClr val="01ACBE"/>
            </a:solidFill>
          </p:grpSpPr>
          <p:sp>
            <p:nvSpPr>
              <p:cNvPr id="46" name="任意多边形 45"/>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47" name="任意多边形 46"/>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48" name="任意多边形 47"/>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49" name="任意多边形 48"/>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grpSp>
        <p:nvGrpSpPr>
          <p:cNvPr id="52" name="组合 51"/>
          <p:cNvGrpSpPr/>
          <p:nvPr/>
        </p:nvGrpSpPr>
        <p:grpSpPr>
          <a:xfrm>
            <a:off x="1787684" y="3576469"/>
            <a:ext cx="2630893" cy="681779"/>
            <a:chOff x="1787682" y="3576467"/>
            <a:chExt cx="2630893" cy="681777"/>
          </a:xfrm>
        </p:grpSpPr>
        <p:sp>
          <p:nvSpPr>
            <p:cNvPr id="53" name="Freeform 5"/>
            <p:cNvSpPr/>
            <p:nvPr/>
          </p:nvSpPr>
          <p:spPr bwMode="auto">
            <a:xfrm rot="5400000">
              <a:off x="1749105" y="3618293"/>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54" name="组合 53"/>
            <p:cNvGrpSpPr/>
            <p:nvPr/>
          </p:nvGrpSpPr>
          <p:grpSpPr>
            <a:xfrm>
              <a:off x="2440816" y="3576467"/>
              <a:ext cx="1977759" cy="651980"/>
              <a:chOff x="3451161" y="3890565"/>
              <a:chExt cx="1977759" cy="651980"/>
            </a:xfrm>
          </p:grpSpPr>
          <p:sp>
            <p:nvSpPr>
              <p:cNvPr id="58" name="文本框 57"/>
              <p:cNvSpPr txBox="1"/>
              <p:nvPr/>
            </p:nvSpPr>
            <p:spPr>
              <a:xfrm>
                <a:off x="3451161" y="3890565"/>
                <a:ext cx="1725052" cy="338553"/>
              </a:xfrm>
              <a:prstGeom prst="rect">
                <a:avLst/>
              </a:prstGeom>
              <a:noFill/>
            </p:spPr>
            <p:txBody>
              <a:bodyPr wrap="square" rtlCol="0">
                <a:spAutoFit/>
              </a:bodyPr>
              <a:lstStyle/>
              <a:p>
                <a:r>
                  <a:rPr lang="zh-CN" altLang="en-US" sz="1600" dirty="0">
                    <a:solidFill>
                      <a:srgbClr val="002060"/>
                    </a:solidFill>
                    <a:cs typeface="+mn-ea"/>
                    <a:sym typeface="+mn-lt"/>
                  </a:rPr>
                  <a:t>在此添加标题</a:t>
                </a:r>
              </a:p>
            </p:txBody>
          </p:sp>
          <p:sp>
            <p:nvSpPr>
              <p:cNvPr id="59" name="文本框 58"/>
              <p:cNvSpPr txBox="1"/>
              <p:nvPr/>
            </p:nvSpPr>
            <p:spPr>
              <a:xfrm>
                <a:off x="3457190" y="4135511"/>
                <a:ext cx="1971730" cy="407034"/>
              </a:xfrm>
              <a:prstGeom prst="rect">
                <a:avLst/>
              </a:prstGeom>
              <a:noFill/>
            </p:spPr>
            <p:txBody>
              <a:bodyPr wrap="square" rtlCol="0">
                <a:spAutoFit/>
              </a:bodyPr>
              <a:lstStyle/>
              <a:p>
                <a:pPr algn="just"/>
                <a:r>
                  <a:rPr sz="1000" dirty="0">
                    <a:cs typeface="+mn-ea"/>
                    <a:sym typeface="+mn-lt"/>
                  </a:rPr>
                  <a:t>点击添加文字说明详情介绍点击添加文字说明详情介绍</a:t>
                </a:r>
              </a:p>
            </p:txBody>
          </p:sp>
        </p:grpSp>
        <p:grpSp>
          <p:nvGrpSpPr>
            <p:cNvPr id="55" name="组合 54"/>
            <p:cNvGrpSpPr/>
            <p:nvPr/>
          </p:nvGrpSpPr>
          <p:grpSpPr>
            <a:xfrm>
              <a:off x="1948280" y="3730972"/>
              <a:ext cx="280179" cy="337748"/>
              <a:chOff x="4141788" y="809625"/>
              <a:chExt cx="3600450" cy="4340225"/>
            </a:xfrm>
            <a:solidFill>
              <a:srgbClr val="FFB954"/>
            </a:solidFill>
          </p:grpSpPr>
          <p:sp>
            <p:nvSpPr>
              <p:cNvPr id="56"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FFB954"/>
                  </a:solidFill>
                  <a:cs typeface="+mn-ea"/>
                  <a:sym typeface="+mn-lt"/>
                </a:endParaRPr>
              </a:p>
            </p:txBody>
          </p:sp>
          <p:sp>
            <p:nvSpPr>
              <p:cNvPr id="57"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FFB954"/>
                  </a:solidFill>
                  <a:cs typeface="+mn-ea"/>
                  <a:sym typeface="+mn-lt"/>
                </a:endParaRPr>
              </a:p>
            </p:txBody>
          </p:sp>
        </p:grpSp>
      </p:grpSp>
      <p:sp>
        <p:nvSpPr>
          <p:cNvPr id="60" name="椭圆 59"/>
          <p:cNvSpPr/>
          <p:nvPr/>
        </p:nvSpPr>
        <p:spPr>
          <a:xfrm>
            <a:off x="7428669" y="2490796"/>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 name="椭圆 60"/>
          <p:cNvSpPr/>
          <p:nvPr/>
        </p:nvSpPr>
        <p:spPr>
          <a:xfrm>
            <a:off x="7684645" y="2880133"/>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 name="椭圆 61"/>
          <p:cNvSpPr/>
          <p:nvPr/>
        </p:nvSpPr>
        <p:spPr>
          <a:xfrm>
            <a:off x="7973833" y="3223033"/>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cxnSp>
        <p:nvCxnSpPr>
          <p:cNvPr id="63" name="直接连接符 62"/>
          <p:cNvCxnSpPr/>
          <p:nvPr/>
        </p:nvCxnSpPr>
        <p:spPr>
          <a:xfrm>
            <a:off x="1710192"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1874405" y="5531126"/>
            <a:ext cx="8443195" cy="830997"/>
          </a:xfrm>
          <a:prstGeom prst="rect">
            <a:avLst/>
          </a:prstGeom>
          <a:noFill/>
        </p:spPr>
        <p:txBody>
          <a:bodyPr wrap="square" rtlCol="0">
            <a:spAutoFit/>
          </a:bodyPr>
          <a:lstStyle/>
          <a:p>
            <a:pPr algn="ctr" fontAlgn="base">
              <a:lnSpc>
                <a:spcPct val="150000"/>
              </a:lnSpc>
              <a:spcBef>
                <a:spcPct val="0"/>
              </a:spcBef>
              <a:spcAft>
                <a:spcPct val="0"/>
              </a:spcAft>
            </a:pPr>
            <a:r>
              <a:rPr lang="zh-CN" altLang="en-US" sz="16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1600" dirty="0">
                <a:solidFill>
                  <a:schemeClr val="tx1">
                    <a:lumMod val="50000"/>
                    <a:lumOff val="50000"/>
                  </a:schemeClr>
                </a:solidFill>
                <a:cs typeface="+mn-ea"/>
                <a:sym typeface="+mn-lt"/>
              </a:rPr>
              <a:t>200</a:t>
            </a:r>
            <a:r>
              <a:rPr lang="zh-CN" altLang="en-US" sz="1600" dirty="0">
                <a:solidFill>
                  <a:schemeClr val="tx1">
                    <a:lumMod val="50000"/>
                    <a:lumOff val="50000"/>
                  </a:schemeClr>
                </a:solidFill>
                <a:cs typeface="+mn-ea"/>
                <a:sym typeface="+mn-lt"/>
              </a:rPr>
              <a:t>字以内。</a:t>
            </a:r>
            <a:endParaRPr lang="en-US" altLang="zh-CN" sz="1600" dirty="0">
              <a:solidFill>
                <a:schemeClr val="tx1">
                  <a:lumMod val="50000"/>
                  <a:lumOff val="50000"/>
                </a:schemeClr>
              </a:solidFill>
              <a:cs typeface="+mn-ea"/>
              <a:sym typeface="+mn-lt"/>
            </a:endParaRPr>
          </a:p>
        </p:txBody>
      </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 presetClass="entr" presetSubtype="4" accel="70000" fill="hold" nodeType="afterEffect" p14:presetBounceEnd="4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40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par>
                              <p:cTn id="17" fill="hold">
                                <p:stCondLst>
                                  <p:cond delay="1500"/>
                                </p:stCondLst>
                                <p:childTnLst>
                                  <p:par>
                                    <p:cTn id="18" presetID="2" presetClass="entr" presetSubtype="4" accel="70000" fill="hold" nodeType="afterEffect" p14:presetBounceEnd="4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0000">
                                          <p:cBhvr additive="base">
                                            <p:cTn id="20"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2500"/>
                                </p:stCondLst>
                                <p:childTnLst>
                                  <p:par>
                                    <p:cTn id="27" presetID="2" presetClass="entr" presetSubtype="4" accel="7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3000"/>
                                </p:stCondLst>
                                <p:childTnLst>
                                  <p:par>
                                    <p:cTn id="35" presetID="26" presetClass="emph" presetSubtype="0" fill="hold" grpId="1" nodeType="afterEffect">
                                      <p:stCondLst>
                                        <p:cond delay="0"/>
                                      </p:stCondLst>
                                      <p:childTnLst>
                                        <p:animEffect transition="out" filter="fade">
                                          <p:cBhvr>
                                            <p:cTn id="36" dur="500" tmFilter="0, 0; .2, .5; .8, .5; 1, 0"/>
                                            <p:tgtEl>
                                              <p:spTgt spid="60"/>
                                            </p:tgtEl>
                                          </p:cBhvr>
                                        </p:animEffect>
                                        <p:animScale>
                                          <p:cBhvr>
                                            <p:cTn id="37" dur="250" autoRev="1" fill="hold"/>
                                            <p:tgtEl>
                                              <p:spTgt spid="60"/>
                                            </p:tgtEl>
                                          </p:cBhvr>
                                          <p:by x="105000" y="105000"/>
                                        </p:animScale>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4000"/>
                                </p:stCondLst>
                                <p:childTnLst>
                                  <p:par>
                                    <p:cTn id="43" presetID="16" presetClass="entr" presetSubtype="37" fill="hold" nodeType="afterEffect">
                                      <p:stCondLst>
                                        <p:cond delay="300"/>
                                      </p:stCondLst>
                                      <p:childTnLst>
                                        <p:set>
                                          <p:cBhvr>
                                            <p:cTn id="44" dur="1" fill="hold">
                                              <p:stCondLst>
                                                <p:cond delay="0"/>
                                              </p:stCondLst>
                                            </p:cTn>
                                            <p:tgtEl>
                                              <p:spTgt spid="36"/>
                                            </p:tgtEl>
                                            <p:attrNameLst>
                                              <p:attrName>style.visibility</p:attrName>
                                            </p:attrNameLst>
                                          </p:cBhvr>
                                          <p:to>
                                            <p:strVal val="visible"/>
                                          </p:to>
                                        </p:set>
                                        <p:animEffect transition="in" filter="barn(outVertical)">
                                          <p:cBhvr>
                                            <p:cTn id="45" dur="500"/>
                                            <p:tgtEl>
                                              <p:spTgt spid="36"/>
                                            </p:tgtEl>
                                          </p:cBhvr>
                                        </p:animEffect>
                                      </p:childTnLst>
                                    </p:cTn>
                                  </p:par>
                                </p:childTnLst>
                              </p:cTn>
                            </p:par>
                            <p:par>
                              <p:cTn id="46" fill="hold">
                                <p:stCondLst>
                                  <p:cond delay="4800"/>
                                </p:stCondLst>
                                <p:childTnLst>
                                  <p:par>
                                    <p:cTn id="47" presetID="1"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childTnLst>
                              </p:cTn>
                            </p:par>
                            <p:par>
                              <p:cTn id="49" fill="hold">
                                <p:stCondLst>
                                  <p:cond delay="4800"/>
                                </p:stCondLst>
                                <p:childTnLst>
                                  <p:par>
                                    <p:cTn id="50" presetID="26" presetClass="emph" presetSubtype="0" fill="hold" grpId="1" nodeType="afterEffect">
                                      <p:stCondLst>
                                        <p:cond delay="0"/>
                                      </p:stCondLst>
                                      <p:childTnLst>
                                        <p:animEffect transition="out" filter="fade">
                                          <p:cBhvr>
                                            <p:cTn id="51" dur="500" tmFilter="0, 0; .2, .5; .8, .5; 1, 0"/>
                                            <p:tgtEl>
                                              <p:spTgt spid="61"/>
                                            </p:tgtEl>
                                          </p:cBhvr>
                                        </p:animEffect>
                                        <p:animScale>
                                          <p:cBhvr>
                                            <p:cTn id="52" dur="250" autoRev="1" fill="hold"/>
                                            <p:tgtEl>
                                              <p:spTgt spid="61"/>
                                            </p:tgtEl>
                                          </p:cBhvr>
                                          <p:by x="105000" y="105000"/>
                                        </p:animScale>
                                      </p:childTnLst>
                                    </p:cTn>
                                  </p:par>
                                </p:childTnLst>
                              </p:cTn>
                            </p:par>
                            <p:par>
                              <p:cTn id="53" fill="hold">
                                <p:stCondLst>
                                  <p:cond delay="5300"/>
                                </p:stCondLst>
                                <p:childTnLst>
                                  <p:par>
                                    <p:cTn id="54" presetID="22" presetClass="entr" presetSubtype="2"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par>
                              <p:cTn id="57" fill="hold">
                                <p:stCondLst>
                                  <p:cond delay="5800"/>
                                </p:stCondLst>
                                <p:childTnLst>
                                  <p:par>
                                    <p:cTn id="58" presetID="16" presetClass="entr" presetSubtype="37" fill="hold" nodeType="afterEffect">
                                      <p:stCondLst>
                                        <p:cond delay="300"/>
                                      </p:stCondLst>
                                      <p:childTnLst>
                                        <p:set>
                                          <p:cBhvr>
                                            <p:cTn id="59" dur="1" fill="hold">
                                              <p:stCondLst>
                                                <p:cond delay="0"/>
                                              </p:stCondLst>
                                            </p:cTn>
                                            <p:tgtEl>
                                              <p:spTgt spid="42"/>
                                            </p:tgtEl>
                                            <p:attrNameLst>
                                              <p:attrName>style.visibility</p:attrName>
                                            </p:attrNameLst>
                                          </p:cBhvr>
                                          <p:to>
                                            <p:strVal val="visible"/>
                                          </p:to>
                                        </p:set>
                                        <p:animEffect transition="in" filter="barn(outVertical)">
                                          <p:cBhvr>
                                            <p:cTn id="60" dur="500"/>
                                            <p:tgtEl>
                                              <p:spTgt spid="42"/>
                                            </p:tgtEl>
                                          </p:cBhvr>
                                        </p:animEffect>
                                      </p:childTnLst>
                                    </p:cTn>
                                  </p:par>
                                </p:childTnLst>
                              </p:cTn>
                            </p:par>
                            <p:par>
                              <p:cTn id="61" fill="hold">
                                <p:stCondLst>
                                  <p:cond delay="6600"/>
                                </p:stCondLst>
                                <p:childTnLst>
                                  <p:par>
                                    <p:cTn id="62" presetID="1" presetClass="entr" presetSubtype="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childTnLst>
                                    </p:cTn>
                                  </p:par>
                                </p:childTnLst>
                              </p:cTn>
                            </p:par>
                            <p:par>
                              <p:cTn id="64" fill="hold">
                                <p:stCondLst>
                                  <p:cond delay="6600"/>
                                </p:stCondLst>
                                <p:childTnLst>
                                  <p:par>
                                    <p:cTn id="65" presetID="26" presetClass="emph" presetSubtype="0" fill="hold" grpId="1" nodeType="afterEffect">
                                      <p:stCondLst>
                                        <p:cond delay="0"/>
                                      </p:stCondLst>
                                      <p:childTnLst>
                                        <p:animEffect transition="out" filter="fade">
                                          <p:cBhvr>
                                            <p:cTn id="66" dur="500" tmFilter="0, 0; .2, .5; .8, .5; 1, 0"/>
                                            <p:tgtEl>
                                              <p:spTgt spid="62"/>
                                            </p:tgtEl>
                                          </p:cBhvr>
                                        </p:animEffect>
                                        <p:animScale>
                                          <p:cBhvr>
                                            <p:cTn id="67" dur="250" autoRev="1" fill="hold"/>
                                            <p:tgtEl>
                                              <p:spTgt spid="62"/>
                                            </p:tgtEl>
                                          </p:cBhvr>
                                          <p:by x="105000" y="105000"/>
                                        </p:animScale>
                                      </p:childTnLst>
                                    </p:cTn>
                                  </p:par>
                                </p:childTnLst>
                              </p:cTn>
                            </p:par>
                            <p:par>
                              <p:cTn id="68" fill="hold">
                                <p:stCondLst>
                                  <p:cond delay="7100"/>
                                </p:stCondLst>
                                <p:childTnLst>
                                  <p:par>
                                    <p:cTn id="69" presetID="22" presetClass="entr" presetSubtype="2"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right)">
                                          <p:cBhvr>
                                            <p:cTn id="71" dur="500"/>
                                            <p:tgtEl>
                                              <p:spTgt spid="33"/>
                                            </p:tgtEl>
                                          </p:cBhvr>
                                        </p:animEffect>
                                      </p:childTnLst>
                                    </p:cTn>
                                  </p:par>
                                </p:childTnLst>
                              </p:cTn>
                            </p:par>
                            <p:par>
                              <p:cTn id="72" fill="hold">
                                <p:stCondLst>
                                  <p:cond delay="7600"/>
                                </p:stCondLst>
                                <p:childTnLst>
                                  <p:par>
                                    <p:cTn id="73" presetID="16" presetClass="entr" presetSubtype="37" fill="hold" nodeType="afterEffect">
                                      <p:stCondLst>
                                        <p:cond delay="300"/>
                                      </p:stCondLst>
                                      <p:childTnLst>
                                        <p:set>
                                          <p:cBhvr>
                                            <p:cTn id="74" dur="1" fill="hold">
                                              <p:stCondLst>
                                                <p:cond delay="0"/>
                                              </p:stCondLst>
                                            </p:cTn>
                                            <p:tgtEl>
                                              <p:spTgt spid="52"/>
                                            </p:tgtEl>
                                            <p:attrNameLst>
                                              <p:attrName>style.visibility</p:attrName>
                                            </p:attrNameLst>
                                          </p:cBhvr>
                                          <p:to>
                                            <p:strVal val="visible"/>
                                          </p:to>
                                        </p:set>
                                        <p:animEffect transition="in" filter="barn(outVertical)">
                                          <p:cBhvr>
                                            <p:cTn id="75" dur="500"/>
                                            <p:tgtEl>
                                              <p:spTgt spid="52"/>
                                            </p:tgtEl>
                                          </p:cBhvr>
                                        </p:animEffect>
                                      </p:childTnLst>
                                    </p:cTn>
                                  </p:par>
                                </p:childTnLst>
                              </p:cTn>
                            </p:par>
                            <p:par>
                              <p:cTn id="76" fill="hold">
                                <p:stCondLst>
                                  <p:cond delay="840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8900"/>
                                </p:stCondLst>
                                <p:childTnLst>
                                  <p:par>
                                    <p:cTn id="81" presetID="16" presetClass="entr" presetSubtype="37"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barn(outVertical)">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60" grpId="0" animBg="1"/>
          <p:bldP spid="60" grpId="1" animBg="1"/>
          <p:bldP spid="61" grpId="0" animBg="1"/>
          <p:bldP spid="61" grpId="1" animBg="1"/>
          <p:bldP spid="62" grpId="0" animBg="1"/>
          <p:bldP spid="62" grpId="1" animBg="1"/>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 presetClass="entr" presetSubtype="4" accel="7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par>
                              <p:cTn id="17" fill="hold">
                                <p:stCondLst>
                                  <p:cond delay="1500"/>
                                </p:stCondLst>
                                <p:childTnLst>
                                  <p:par>
                                    <p:cTn id="18" presetID="2" presetClass="entr" presetSubtype="4" accel="7000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2500"/>
                                </p:stCondLst>
                                <p:childTnLst>
                                  <p:par>
                                    <p:cTn id="27" presetID="2" presetClass="entr" presetSubtype="4" accel="7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3000"/>
                                </p:stCondLst>
                                <p:childTnLst>
                                  <p:par>
                                    <p:cTn id="35" presetID="26" presetClass="emph" presetSubtype="0" fill="hold" grpId="1" nodeType="afterEffect">
                                      <p:stCondLst>
                                        <p:cond delay="0"/>
                                      </p:stCondLst>
                                      <p:childTnLst>
                                        <p:animEffect transition="out" filter="fade">
                                          <p:cBhvr>
                                            <p:cTn id="36" dur="500" tmFilter="0, 0; .2, .5; .8, .5; 1, 0"/>
                                            <p:tgtEl>
                                              <p:spTgt spid="60"/>
                                            </p:tgtEl>
                                          </p:cBhvr>
                                        </p:animEffect>
                                        <p:animScale>
                                          <p:cBhvr>
                                            <p:cTn id="37" dur="250" autoRev="1" fill="hold"/>
                                            <p:tgtEl>
                                              <p:spTgt spid="60"/>
                                            </p:tgtEl>
                                          </p:cBhvr>
                                          <p:by x="105000" y="105000"/>
                                        </p:animScale>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4000"/>
                                </p:stCondLst>
                                <p:childTnLst>
                                  <p:par>
                                    <p:cTn id="43" presetID="16" presetClass="entr" presetSubtype="37" fill="hold" nodeType="afterEffect">
                                      <p:stCondLst>
                                        <p:cond delay="300"/>
                                      </p:stCondLst>
                                      <p:childTnLst>
                                        <p:set>
                                          <p:cBhvr>
                                            <p:cTn id="44" dur="1" fill="hold">
                                              <p:stCondLst>
                                                <p:cond delay="0"/>
                                              </p:stCondLst>
                                            </p:cTn>
                                            <p:tgtEl>
                                              <p:spTgt spid="36"/>
                                            </p:tgtEl>
                                            <p:attrNameLst>
                                              <p:attrName>style.visibility</p:attrName>
                                            </p:attrNameLst>
                                          </p:cBhvr>
                                          <p:to>
                                            <p:strVal val="visible"/>
                                          </p:to>
                                        </p:set>
                                        <p:animEffect transition="in" filter="barn(outVertical)">
                                          <p:cBhvr>
                                            <p:cTn id="45" dur="500"/>
                                            <p:tgtEl>
                                              <p:spTgt spid="36"/>
                                            </p:tgtEl>
                                          </p:cBhvr>
                                        </p:animEffect>
                                      </p:childTnLst>
                                    </p:cTn>
                                  </p:par>
                                </p:childTnLst>
                              </p:cTn>
                            </p:par>
                            <p:par>
                              <p:cTn id="46" fill="hold">
                                <p:stCondLst>
                                  <p:cond delay="4800"/>
                                </p:stCondLst>
                                <p:childTnLst>
                                  <p:par>
                                    <p:cTn id="47" presetID="1"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childTnLst>
                              </p:cTn>
                            </p:par>
                            <p:par>
                              <p:cTn id="49" fill="hold">
                                <p:stCondLst>
                                  <p:cond delay="4800"/>
                                </p:stCondLst>
                                <p:childTnLst>
                                  <p:par>
                                    <p:cTn id="50" presetID="26" presetClass="emph" presetSubtype="0" fill="hold" grpId="1" nodeType="afterEffect">
                                      <p:stCondLst>
                                        <p:cond delay="0"/>
                                      </p:stCondLst>
                                      <p:childTnLst>
                                        <p:animEffect transition="out" filter="fade">
                                          <p:cBhvr>
                                            <p:cTn id="51" dur="500" tmFilter="0, 0; .2, .5; .8, .5; 1, 0"/>
                                            <p:tgtEl>
                                              <p:spTgt spid="61"/>
                                            </p:tgtEl>
                                          </p:cBhvr>
                                        </p:animEffect>
                                        <p:animScale>
                                          <p:cBhvr>
                                            <p:cTn id="52" dur="250" autoRev="1" fill="hold"/>
                                            <p:tgtEl>
                                              <p:spTgt spid="61"/>
                                            </p:tgtEl>
                                          </p:cBhvr>
                                          <p:by x="105000" y="105000"/>
                                        </p:animScale>
                                      </p:childTnLst>
                                    </p:cTn>
                                  </p:par>
                                </p:childTnLst>
                              </p:cTn>
                            </p:par>
                            <p:par>
                              <p:cTn id="53" fill="hold">
                                <p:stCondLst>
                                  <p:cond delay="5300"/>
                                </p:stCondLst>
                                <p:childTnLst>
                                  <p:par>
                                    <p:cTn id="54" presetID="22" presetClass="entr" presetSubtype="2"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par>
                              <p:cTn id="57" fill="hold">
                                <p:stCondLst>
                                  <p:cond delay="5800"/>
                                </p:stCondLst>
                                <p:childTnLst>
                                  <p:par>
                                    <p:cTn id="58" presetID="16" presetClass="entr" presetSubtype="37" fill="hold" nodeType="afterEffect">
                                      <p:stCondLst>
                                        <p:cond delay="300"/>
                                      </p:stCondLst>
                                      <p:childTnLst>
                                        <p:set>
                                          <p:cBhvr>
                                            <p:cTn id="59" dur="1" fill="hold">
                                              <p:stCondLst>
                                                <p:cond delay="0"/>
                                              </p:stCondLst>
                                            </p:cTn>
                                            <p:tgtEl>
                                              <p:spTgt spid="42"/>
                                            </p:tgtEl>
                                            <p:attrNameLst>
                                              <p:attrName>style.visibility</p:attrName>
                                            </p:attrNameLst>
                                          </p:cBhvr>
                                          <p:to>
                                            <p:strVal val="visible"/>
                                          </p:to>
                                        </p:set>
                                        <p:animEffect transition="in" filter="barn(outVertical)">
                                          <p:cBhvr>
                                            <p:cTn id="60" dur="500"/>
                                            <p:tgtEl>
                                              <p:spTgt spid="42"/>
                                            </p:tgtEl>
                                          </p:cBhvr>
                                        </p:animEffect>
                                      </p:childTnLst>
                                    </p:cTn>
                                  </p:par>
                                </p:childTnLst>
                              </p:cTn>
                            </p:par>
                            <p:par>
                              <p:cTn id="61" fill="hold">
                                <p:stCondLst>
                                  <p:cond delay="6600"/>
                                </p:stCondLst>
                                <p:childTnLst>
                                  <p:par>
                                    <p:cTn id="62" presetID="1" presetClass="entr" presetSubtype="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childTnLst>
                                    </p:cTn>
                                  </p:par>
                                </p:childTnLst>
                              </p:cTn>
                            </p:par>
                            <p:par>
                              <p:cTn id="64" fill="hold">
                                <p:stCondLst>
                                  <p:cond delay="6600"/>
                                </p:stCondLst>
                                <p:childTnLst>
                                  <p:par>
                                    <p:cTn id="65" presetID="26" presetClass="emph" presetSubtype="0" fill="hold" grpId="1" nodeType="afterEffect">
                                      <p:stCondLst>
                                        <p:cond delay="0"/>
                                      </p:stCondLst>
                                      <p:childTnLst>
                                        <p:animEffect transition="out" filter="fade">
                                          <p:cBhvr>
                                            <p:cTn id="66" dur="500" tmFilter="0, 0; .2, .5; .8, .5; 1, 0"/>
                                            <p:tgtEl>
                                              <p:spTgt spid="62"/>
                                            </p:tgtEl>
                                          </p:cBhvr>
                                        </p:animEffect>
                                        <p:animScale>
                                          <p:cBhvr>
                                            <p:cTn id="67" dur="250" autoRev="1" fill="hold"/>
                                            <p:tgtEl>
                                              <p:spTgt spid="62"/>
                                            </p:tgtEl>
                                          </p:cBhvr>
                                          <p:by x="105000" y="105000"/>
                                        </p:animScale>
                                      </p:childTnLst>
                                    </p:cTn>
                                  </p:par>
                                </p:childTnLst>
                              </p:cTn>
                            </p:par>
                            <p:par>
                              <p:cTn id="68" fill="hold">
                                <p:stCondLst>
                                  <p:cond delay="7100"/>
                                </p:stCondLst>
                                <p:childTnLst>
                                  <p:par>
                                    <p:cTn id="69" presetID="22" presetClass="entr" presetSubtype="2"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right)">
                                          <p:cBhvr>
                                            <p:cTn id="71" dur="500"/>
                                            <p:tgtEl>
                                              <p:spTgt spid="33"/>
                                            </p:tgtEl>
                                          </p:cBhvr>
                                        </p:animEffect>
                                      </p:childTnLst>
                                    </p:cTn>
                                  </p:par>
                                </p:childTnLst>
                              </p:cTn>
                            </p:par>
                            <p:par>
                              <p:cTn id="72" fill="hold">
                                <p:stCondLst>
                                  <p:cond delay="7600"/>
                                </p:stCondLst>
                                <p:childTnLst>
                                  <p:par>
                                    <p:cTn id="73" presetID="16" presetClass="entr" presetSubtype="37" fill="hold" nodeType="afterEffect">
                                      <p:stCondLst>
                                        <p:cond delay="300"/>
                                      </p:stCondLst>
                                      <p:childTnLst>
                                        <p:set>
                                          <p:cBhvr>
                                            <p:cTn id="74" dur="1" fill="hold">
                                              <p:stCondLst>
                                                <p:cond delay="0"/>
                                              </p:stCondLst>
                                            </p:cTn>
                                            <p:tgtEl>
                                              <p:spTgt spid="52"/>
                                            </p:tgtEl>
                                            <p:attrNameLst>
                                              <p:attrName>style.visibility</p:attrName>
                                            </p:attrNameLst>
                                          </p:cBhvr>
                                          <p:to>
                                            <p:strVal val="visible"/>
                                          </p:to>
                                        </p:set>
                                        <p:animEffect transition="in" filter="barn(outVertical)">
                                          <p:cBhvr>
                                            <p:cTn id="75" dur="500"/>
                                            <p:tgtEl>
                                              <p:spTgt spid="52"/>
                                            </p:tgtEl>
                                          </p:cBhvr>
                                        </p:animEffect>
                                      </p:childTnLst>
                                    </p:cTn>
                                  </p:par>
                                </p:childTnLst>
                              </p:cTn>
                            </p:par>
                            <p:par>
                              <p:cTn id="76" fill="hold">
                                <p:stCondLst>
                                  <p:cond delay="840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8900"/>
                                </p:stCondLst>
                                <p:childTnLst>
                                  <p:par>
                                    <p:cTn id="81" presetID="16" presetClass="entr" presetSubtype="37"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barn(outVertical)">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60" grpId="0" animBg="1"/>
          <p:bldP spid="60" grpId="1" animBg="1"/>
          <p:bldP spid="61" grpId="0" animBg="1"/>
          <p:bldP spid="61" grpId="1" animBg="1"/>
          <p:bldP spid="62" grpId="0" animBg="1"/>
          <p:bldP spid="62" grpId="1" animBg="1"/>
          <p:bldP spid="6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9475294" y="2609980"/>
            <a:ext cx="1527758" cy="1527758"/>
            <a:chOff x="5252030" y="2008764"/>
            <a:chExt cx="809336" cy="809336"/>
          </a:xfrm>
          <a:solidFill>
            <a:srgbClr val="00B0F0"/>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55" name="TextBox 54"/>
          <p:cNvSpPr txBox="1"/>
          <p:nvPr/>
        </p:nvSpPr>
        <p:spPr>
          <a:xfrm>
            <a:off x="9606757" y="2985243"/>
            <a:ext cx="1186234" cy="756933"/>
          </a:xfrm>
          <a:prstGeom prst="rect">
            <a:avLst/>
          </a:prstGeom>
          <a:noFill/>
        </p:spPr>
        <p:txBody>
          <a:bodyPr wrap="none" rtlCol="0">
            <a:spAutoFit/>
          </a:bodyPr>
          <a:lstStyle/>
          <a:p>
            <a:pPr defTabSz="1096645">
              <a:defRPr/>
            </a:pPr>
            <a:r>
              <a:rPr lang="en-US" altLang="zh-CN" sz="4320" i="1" kern="0" dirty="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rPr>
              <a:t>2017</a:t>
            </a:r>
            <a:endParaRPr lang="zh-CN" altLang="en-US" sz="4320" i="1" kern="0" dirty="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9" name="AutoShape 7"/>
          <p:cNvSpPr>
            <a:spLocks noChangeArrowheads="1"/>
          </p:cNvSpPr>
          <p:nvPr/>
        </p:nvSpPr>
        <p:spPr bwMode="auto">
          <a:xfrm>
            <a:off x="904518" y="2878736"/>
            <a:ext cx="8017350" cy="1098762"/>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508000" dist="177800" dir="1860000" algn="ctr" rotWithShape="0">
              <a:srgbClr val="000000">
                <a:alpha val="43000"/>
              </a:srgbClr>
            </a:outerShdw>
          </a:effectLst>
        </p:spPr>
        <p:txBody>
          <a:bodyPr wrap="none" anchor="ctr"/>
          <a:lstStyle/>
          <a:p>
            <a:pPr marL="428625" indent="-428625">
              <a:lnSpc>
                <a:spcPct val="120000"/>
              </a:lnSpc>
              <a:defRPr/>
            </a:pPr>
            <a:endParaRPr lang="zh-CN" altLang="en-US" sz="1440"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0" name="AutoShape 8"/>
          <p:cNvSpPr>
            <a:spLocks noChangeArrowheads="1"/>
          </p:cNvSpPr>
          <p:nvPr/>
        </p:nvSpPr>
        <p:spPr bwMode="auto">
          <a:xfrm>
            <a:off x="6330821" y="2863044"/>
            <a:ext cx="680533" cy="1125422"/>
          </a:xfrm>
          <a:prstGeom prst="chevron">
            <a:avLst>
              <a:gd name="adj" fmla="val 55472"/>
            </a:avLst>
          </a:prstGeom>
          <a:solidFill>
            <a:srgbClr val="00B0F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AutoShape 8"/>
          <p:cNvSpPr>
            <a:spLocks noChangeArrowheads="1"/>
          </p:cNvSpPr>
          <p:nvPr/>
        </p:nvSpPr>
        <p:spPr bwMode="auto">
          <a:xfrm>
            <a:off x="4189319" y="2863044"/>
            <a:ext cx="680533" cy="1125422"/>
          </a:xfrm>
          <a:prstGeom prst="chevron">
            <a:avLst>
              <a:gd name="adj" fmla="val 55472"/>
            </a:avLst>
          </a:prstGeom>
          <a:solidFill>
            <a:srgbClr val="0F6FC6"/>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2" name="AutoShape 8"/>
          <p:cNvSpPr>
            <a:spLocks noChangeArrowheads="1"/>
          </p:cNvSpPr>
          <p:nvPr/>
        </p:nvSpPr>
        <p:spPr bwMode="auto">
          <a:xfrm>
            <a:off x="2047816" y="2863044"/>
            <a:ext cx="680533" cy="1125422"/>
          </a:xfrm>
          <a:prstGeom prst="chevron">
            <a:avLst>
              <a:gd name="adj" fmla="val 55472"/>
            </a:avLst>
          </a:prstGeom>
          <a:solidFill>
            <a:srgbClr val="00B0F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3" name="AutoShape 8"/>
          <p:cNvSpPr>
            <a:spLocks noChangeArrowheads="1"/>
          </p:cNvSpPr>
          <p:nvPr/>
        </p:nvSpPr>
        <p:spPr bwMode="auto">
          <a:xfrm>
            <a:off x="8472325" y="2863044"/>
            <a:ext cx="680533" cy="1125422"/>
          </a:xfrm>
          <a:prstGeom prst="chevron">
            <a:avLst>
              <a:gd name="adj" fmla="val 55472"/>
            </a:avLst>
          </a:prstGeom>
          <a:solidFill>
            <a:srgbClr val="00B0F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4" name="TextBox 63"/>
          <p:cNvSpPr txBox="1"/>
          <p:nvPr/>
        </p:nvSpPr>
        <p:spPr>
          <a:xfrm>
            <a:off x="925836" y="3206601"/>
            <a:ext cx="605790" cy="353695"/>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2013</a:t>
            </a:r>
            <a:endParaRPr lang="zh-CN" altLang="en-US"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5" name="TextBox 64"/>
          <p:cNvSpPr txBox="1"/>
          <p:nvPr/>
        </p:nvSpPr>
        <p:spPr>
          <a:xfrm>
            <a:off x="3067339" y="3206601"/>
            <a:ext cx="599440" cy="353695"/>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2014</a:t>
            </a:r>
            <a:endParaRPr lang="zh-CN" altLang="en-US"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6" name="TextBox 65"/>
          <p:cNvSpPr txBox="1"/>
          <p:nvPr/>
        </p:nvSpPr>
        <p:spPr>
          <a:xfrm>
            <a:off x="5208839" y="3206601"/>
            <a:ext cx="607695" cy="353695"/>
          </a:xfrm>
          <a:prstGeom prst="rect">
            <a:avLst/>
          </a:prstGeom>
          <a:noFill/>
        </p:spPr>
        <p:txBody>
          <a:bodyPr wrap="none" rtlCol="0">
            <a:spAutoFit/>
          </a:bodyPr>
          <a:lstStyle/>
          <a:p>
            <a:pPr>
              <a:defRPr/>
            </a:pPr>
            <a:r>
              <a:rPr lang="en-US" altLang="zh-CN" sz="1705" i="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2015</a:t>
            </a:r>
            <a:endParaRPr lang="zh-CN" altLang="en-US" sz="1705" i="1"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7" name="TextBox 66"/>
          <p:cNvSpPr txBox="1"/>
          <p:nvPr/>
        </p:nvSpPr>
        <p:spPr>
          <a:xfrm>
            <a:off x="7350341" y="3206601"/>
            <a:ext cx="608330" cy="353695"/>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2016</a:t>
            </a:r>
            <a:endParaRPr lang="zh-CN" altLang="en-US" sz="1705" kern="0"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68" name="组合 67"/>
          <p:cNvGrpSpPr/>
          <p:nvPr/>
        </p:nvGrpSpPr>
        <p:grpSpPr>
          <a:xfrm>
            <a:off x="1241335" y="3793530"/>
            <a:ext cx="2487737" cy="1629616"/>
            <a:chOff x="941884" y="3983470"/>
            <a:chExt cx="2073910" cy="1358533"/>
          </a:xfrm>
        </p:grpSpPr>
        <p:cxnSp>
          <p:nvCxnSpPr>
            <p:cNvPr id="69" name="直接连接符 68"/>
            <p:cNvCxnSpPr/>
            <p:nvPr/>
          </p:nvCxnSpPr>
          <p:spPr>
            <a:xfrm>
              <a:off x="941884" y="3983470"/>
              <a:ext cx="0" cy="1358533"/>
            </a:xfrm>
            <a:prstGeom prst="line">
              <a:avLst/>
            </a:prstGeom>
            <a:noFill/>
            <a:ln w="6350" cap="flat" cmpd="sng" algn="ctr">
              <a:solidFill>
                <a:schemeClr val="bg1">
                  <a:lumMod val="50000"/>
                </a:schemeClr>
              </a:solidFill>
              <a:prstDash val="solid"/>
              <a:headEnd type="oval" w="med" len="med"/>
              <a:tailEnd type="oval" w="med" len="med"/>
            </a:ln>
            <a:effectLst/>
          </p:spPr>
        </p:cxnSp>
        <p:sp>
          <p:nvSpPr>
            <p:cNvPr id="70" name="TextBox 69"/>
            <p:cNvSpPr txBox="1"/>
            <p:nvPr/>
          </p:nvSpPr>
          <p:spPr>
            <a:xfrm>
              <a:off x="1089863" y="4393272"/>
              <a:ext cx="1925931" cy="818220"/>
            </a:xfrm>
            <a:prstGeom prst="rect">
              <a:avLst/>
            </a:prstGeom>
            <a:noFill/>
          </p:spPr>
          <p:txBody>
            <a:bodyPr wrap="square"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1" name="组合 70"/>
          <p:cNvGrpSpPr/>
          <p:nvPr/>
        </p:nvGrpSpPr>
        <p:grpSpPr>
          <a:xfrm>
            <a:off x="3385664" y="1229405"/>
            <a:ext cx="2391728" cy="1887475"/>
            <a:chOff x="2293144" y="1845881"/>
            <a:chExt cx="1993872" cy="1573500"/>
          </a:xfrm>
        </p:grpSpPr>
        <p:cxnSp>
          <p:nvCxnSpPr>
            <p:cNvPr id="72" name="直接连接符 71"/>
            <p:cNvCxnSpPr/>
            <p:nvPr/>
          </p:nvCxnSpPr>
          <p:spPr>
            <a:xfrm>
              <a:off x="2293144" y="2060848"/>
              <a:ext cx="0" cy="1358533"/>
            </a:xfrm>
            <a:prstGeom prst="line">
              <a:avLst/>
            </a:prstGeom>
            <a:noFill/>
            <a:ln w="6350" cap="flat" cmpd="sng" algn="ctr">
              <a:solidFill>
                <a:schemeClr val="tx1">
                  <a:lumMod val="50000"/>
                  <a:lumOff val="50000"/>
                </a:schemeClr>
              </a:solidFill>
              <a:prstDash val="solid"/>
              <a:headEnd type="oval" w="med" len="med"/>
              <a:tailEnd type="oval" w="med" len="med"/>
            </a:ln>
            <a:effectLst/>
          </p:spPr>
        </p:cxnSp>
        <p:sp>
          <p:nvSpPr>
            <p:cNvPr id="73" name="TextBox 72"/>
            <p:cNvSpPr txBox="1"/>
            <p:nvPr/>
          </p:nvSpPr>
          <p:spPr>
            <a:xfrm>
              <a:off x="2361085" y="1845881"/>
              <a:ext cx="1925931" cy="818221"/>
            </a:xfrm>
            <a:prstGeom prst="rect">
              <a:avLst/>
            </a:prstGeom>
            <a:noFill/>
          </p:spPr>
          <p:txBody>
            <a:bodyPr wrap="square"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4" name="组合 73"/>
          <p:cNvGrpSpPr/>
          <p:nvPr/>
        </p:nvGrpSpPr>
        <p:grpSpPr>
          <a:xfrm>
            <a:off x="5491455" y="3819430"/>
            <a:ext cx="2519422" cy="1629616"/>
            <a:chOff x="3648596" y="3980384"/>
            <a:chExt cx="2100324" cy="1358533"/>
          </a:xfrm>
        </p:grpSpPr>
        <p:cxnSp>
          <p:nvCxnSpPr>
            <p:cNvPr id="75" name="直接连接符 74"/>
            <p:cNvCxnSpPr/>
            <p:nvPr/>
          </p:nvCxnSpPr>
          <p:spPr>
            <a:xfrm>
              <a:off x="3648596" y="3980384"/>
              <a:ext cx="0" cy="1358533"/>
            </a:xfrm>
            <a:prstGeom prst="line">
              <a:avLst/>
            </a:prstGeom>
            <a:noFill/>
            <a:ln w="6350" cap="flat" cmpd="sng" algn="ctr">
              <a:solidFill>
                <a:srgbClr val="888888"/>
              </a:solidFill>
              <a:prstDash val="solid"/>
              <a:headEnd type="oval" w="med" len="med"/>
              <a:tailEnd type="oval" w="med" len="med"/>
            </a:ln>
            <a:effectLst/>
          </p:spPr>
        </p:cxnSp>
        <p:sp>
          <p:nvSpPr>
            <p:cNvPr id="76" name="TextBox 75"/>
            <p:cNvSpPr txBox="1"/>
            <p:nvPr/>
          </p:nvSpPr>
          <p:spPr>
            <a:xfrm>
              <a:off x="3822989" y="4393273"/>
              <a:ext cx="1925931" cy="818220"/>
            </a:xfrm>
            <a:prstGeom prst="rect">
              <a:avLst/>
            </a:prstGeom>
            <a:noFill/>
          </p:spPr>
          <p:txBody>
            <a:bodyPr wrap="square"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7" name="组合 76"/>
          <p:cNvGrpSpPr/>
          <p:nvPr/>
        </p:nvGrpSpPr>
        <p:grpSpPr>
          <a:xfrm>
            <a:off x="7663813" y="1229404"/>
            <a:ext cx="2310230" cy="1802367"/>
            <a:chOff x="5044092" y="1916832"/>
            <a:chExt cx="1925931" cy="1502549"/>
          </a:xfrm>
        </p:grpSpPr>
        <p:cxnSp>
          <p:nvCxnSpPr>
            <p:cNvPr id="78" name="直接连接符 77"/>
            <p:cNvCxnSpPr/>
            <p:nvPr/>
          </p:nvCxnSpPr>
          <p:spPr>
            <a:xfrm>
              <a:off x="5044092" y="2060848"/>
              <a:ext cx="0" cy="1358533"/>
            </a:xfrm>
            <a:prstGeom prst="line">
              <a:avLst/>
            </a:prstGeom>
            <a:noFill/>
            <a:ln w="6350" cap="flat" cmpd="sng" algn="ctr">
              <a:solidFill>
                <a:srgbClr val="888888"/>
              </a:solidFill>
              <a:prstDash val="solid"/>
              <a:headEnd type="oval" w="med" len="med"/>
              <a:tailEnd type="oval" w="med" len="med"/>
            </a:ln>
            <a:effectLst/>
          </p:spPr>
        </p:cxnSp>
        <p:sp>
          <p:nvSpPr>
            <p:cNvPr id="79" name="TextBox 78"/>
            <p:cNvSpPr txBox="1"/>
            <p:nvPr/>
          </p:nvSpPr>
          <p:spPr>
            <a:xfrm>
              <a:off x="5044092" y="1916832"/>
              <a:ext cx="1925931" cy="818221"/>
            </a:xfrm>
            <a:prstGeom prst="rect">
              <a:avLst/>
            </a:prstGeom>
            <a:noFill/>
          </p:spPr>
          <p:txBody>
            <a:bodyPr wrap="square" rtlCol="0">
              <a:spAutoFit/>
            </a:body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2" name="文本占位符 1"/>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5000">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250" fill="hold"/>
                                            <p:tgtEl>
                                              <p:spTgt spid="62"/>
                                            </p:tgtEl>
                                            <p:attrNameLst>
                                              <p:attrName>ppt_x</p:attrName>
                                            </p:attrNameLst>
                                          </p:cBhvr>
                                          <p:tavLst>
                                            <p:tav tm="0">
                                              <p:val>
                                                <p:strVal val="0-#ppt_w/2"/>
                                              </p:val>
                                            </p:tav>
                                            <p:tav tm="100000">
                                              <p:val>
                                                <p:strVal val="#ppt_x"/>
                                              </p:val>
                                            </p:tav>
                                          </p:tavLst>
                                        </p:anim>
                                        <p:anim calcmode="lin" valueType="num">
                                          <p:cBhvr additive="base">
                                            <p:cTn id="13" dur="250" fill="hold"/>
                                            <p:tgtEl>
                                              <p:spTgt spid="6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250" fill="hold"/>
                                            <p:tgtEl>
                                              <p:spTgt spid="61"/>
                                            </p:tgtEl>
                                            <p:attrNameLst>
                                              <p:attrName>ppt_x</p:attrName>
                                            </p:attrNameLst>
                                          </p:cBhvr>
                                          <p:tavLst>
                                            <p:tav tm="0">
                                              <p:val>
                                                <p:strVal val="0-#ppt_w/2"/>
                                              </p:val>
                                            </p:tav>
                                            <p:tav tm="100000">
                                              <p:val>
                                                <p:strVal val="#ppt_x"/>
                                              </p:val>
                                            </p:tav>
                                          </p:tavLst>
                                        </p:anim>
                                        <p:anim calcmode="lin" valueType="num">
                                          <p:cBhvr additive="base">
                                            <p:cTn id="17" dur="250" fill="hold"/>
                                            <p:tgtEl>
                                              <p:spTgt spid="6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250" fill="hold"/>
                                            <p:tgtEl>
                                              <p:spTgt spid="60"/>
                                            </p:tgtEl>
                                            <p:attrNameLst>
                                              <p:attrName>ppt_x</p:attrName>
                                            </p:attrNameLst>
                                          </p:cBhvr>
                                          <p:tavLst>
                                            <p:tav tm="0">
                                              <p:val>
                                                <p:strVal val="0-#ppt_w/2"/>
                                              </p:val>
                                            </p:tav>
                                            <p:tav tm="100000">
                                              <p:val>
                                                <p:strVal val="#ppt_x"/>
                                              </p:val>
                                            </p:tav>
                                          </p:tavLst>
                                        </p:anim>
                                        <p:anim calcmode="lin" valueType="num">
                                          <p:cBhvr additive="base">
                                            <p:cTn id="21" dur="250" fill="hold"/>
                                            <p:tgtEl>
                                              <p:spTgt spid="6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250" fill="hold"/>
                                            <p:tgtEl>
                                              <p:spTgt spid="63"/>
                                            </p:tgtEl>
                                            <p:attrNameLst>
                                              <p:attrName>ppt_x</p:attrName>
                                            </p:attrNameLst>
                                          </p:cBhvr>
                                          <p:tavLst>
                                            <p:tav tm="0">
                                              <p:val>
                                                <p:strVal val="0-#ppt_w/2"/>
                                              </p:val>
                                            </p:tav>
                                            <p:tav tm="100000">
                                              <p:val>
                                                <p:strVal val="#ppt_x"/>
                                              </p:val>
                                            </p:tav>
                                          </p:tavLst>
                                        </p:anim>
                                        <p:anim calcmode="lin" valueType="num">
                                          <p:cBhvr additive="base">
                                            <p:cTn id="25" dur="25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anim calcmode="lin" valueType="num">
                                          <p:cBhvr>
                                            <p:cTn id="30" dur="500" fill="hold"/>
                                            <p:tgtEl>
                                              <p:spTgt spid="64"/>
                                            </p:tgtEl>
                                            <p:attrNameLst>
                                              <p:attrName>ppt_x</p:attrName>
                                            </p:attrNameLst>
                                          </p:cBhvr>
                                          <p:tavLst>
                                            <p:tav tm="0">
                                              <p:val>
                                                <p:strVal val="#ppt_x"/>
                                              </p:val>
                                            </p:tav>
                                            <p:tav tm="100000">
                                              <p:val>
                                                <p:strVal val="#ppt_x"/>
                                              </p:val>
                                            </p:tav>
                                          </p:tavLst>
                                        </p:anim>
                                        <p:anim calcmode="lin" valueType="num">
                                          <p:cBhvr>
                                            <p:cTn id="31" dur="5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anim calcmode="lin" valueType="num">
                                          <p:cBhvr>
                                            <p:cTn id="35" dur="500" fill="hold"/>
                                            <p:tgtEl>
                                              <p:spTgt spid="65"/>
                                            </p:tgtEl>
                                            <p:attrNameLst>
                                              <p:attrName>ppt_x</p:attrName>
                                            </p:attrNameLst>
                                          </p:cBhvr>
                                          <p:tavLst>
                                            <p:tav tm="0">
                                              <p:val>
                                                <p:strVal val="#ppt_x"/>
                                              </p:val>
                                            </p:tav>
                                            <p:tav tm="100000">
                                              <p:val>
                                                <p:strVal val="#ppt_x"/>
                                              </p:val>
                                            </p:tav>
                                          </p:tavLst>
                                        </p:anim>
                                        <p:anim calcmode="lin" valueType="num">
                                          <p:cBhvr>
                                            <p:cTn id="36" dur="500" fill="hold"/>
                                            <p:tgtEl>
                                              <p:spTgt spid="6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anim calcmode="lin" valueType="num">
                                          <p:cBhvr>
                                            <p:cTn id="40" dur="500" fill="hold"/>
                                            <p:tgtEl>
                                              <p:spTgt spid="66"/>
                                            </p:tgtEl>
                                            <p:attrNameLst>
                                              <p:attrName>ppt_x</p:attrName>
                                            </p:attrNameLst>
                                          </p:cBhvr>
                                          <p:tavLst>
                                            <p:tav tm="0">
                                              <p:val>
                                                <p:strVal val="#ppt_x"/>
                                              </p:val>
                                            </p:tav>
                                            <p:tav tm="100000">
                                              <p:val>
                                                <p:strVal val="#ppt_x"/>
                                              </p:val>
                                            </p:tav>
                                          </p:tavLst>
                                        </p:anim>
                                        <p:anim calcmode="lin" valueType="num">
                                          <p:cBhvr>
                                            <p:cTn id="41" dur="500" fill="hold"/>
                                            <p:tgtEl>
                                              <p:spTgt spid="6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anim calcmode="lin" valueType="num">
                                          <p:cBhvr>
                                            <p:cTn id="45" dur="500" fill="hold"/>
                                            <p:tgtEl>
                                              <p:spTgt spid="67"/>
                                            </p:tgtEl>
                                            <p:attrNameLst>
                                              <p:attrName>ppt_x</p:attrName>
                                            </p:attrNameLst>
                                          </p:cBhvr>
                                          <p:tavLst>
                                            <p:tav tm="0">
                                              <p:val>
                                                <p:strVal val="#ppt_x"/>
                                              </p:val>
                                            </p:tav>
                                            <p:tav tm="100000">
                                              <p:val>
                                                <p:strVal val="#ppt_x"/>
                                              </p:val>
                                            </p:tav>
                                          </p:tavLst>
                                        </p:anim>
                                        <p:anim calcmode="lin" valueType="num">
                                          <p:cBhvr>
                                            <p:cTn id="46" dur="5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22" presetClass="entr" presetSubtype="4" fill="hold"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wipe(down)">
                                          <p:cBhvr>
                                            <p:cTn id="50" dur="250"/>
                                            <p:tgtEl>
                                              <p:spTgt spid="68"/>
                                            </p:tgtEl>
                                          </p:cBhvr>
                                        </p:animEffect>
                                      </p:childTnLst>
                                    </p:cTn>
                                  </p:par>
                                  <p:par>
                                    <p:cTn id="51" presetID="22" presetClass="entr" presetSubtype="4"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down)">
                                          <p:cBhvr>
                                            <p:cTn id="53" dur="250"/>
                                            <p:tgtEl>
                                              <p:spTgt spid="71"/>
                                            </p:tgtEl>
                                          </p:cBhvr>
                                        </p:animEffect>
                                      </p:childTnLst>
                                    </p:cTn>
                                  </p:par>
                                  <p:par>
                                    <p:cTn id="54" presetID="22" presetClass="entr" presetSubtype="4" fill="hold" nodeType="with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down)">
                                          <p:cBhvr>
                                            <p:cTn id="56" dur="250"/>
                                            <p:tgtEl>
                                              <p:spTgt spid="74"/>
                                            </p:tgtEl>
                                          </p:cBhvr>
                                        </p:animEffect>
                                      </p:childTnLst>
                                    </p:cTn>
                                  </p:par>
                                  <p:par>
                                    <p:cTn id="57" presetID="22" presetClass="entr" presetSubtype="4"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down)">
                                          <p:cBhvr>
                                            <p:cTn id="59" dur="250"/>
                                            <p:tgtEl>
                                              <p:spTgt spid="77"/>
                                            </p:tgtEl>
                                          </p:cBhvr>
                                        </p:animEffect>
                                      </p:childTnLst>
                                    </p:cTn>
                                  </p:par>
                                  <p:par>
                                    <p:cTn id="60" presetID="2" presetClass="entr" presetSubtype="12" accel="65000" fill="hold" nodeType="withEffect" p14:presetBounceEnd="55000">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14:bounceEnd="55000">
                                          <p:cBhvr additive="base">
                                            <p:cTn id="62" dur="2000" fill="hold"/>
                                            <p:tgtEl>
                                              <p:spTgt spid="32"/>
                                            </p:tgtEl>
                                            <p:attrNameLst>
                                              <p:attrName>ppt_x</p:attrName>
                                            </p:attrNameLst>
                                          </p:cBhvr>
                                          <p:tavLst>
                                            <p:tav tm="0">
                                              <p:val>
                                                <p:strVal val="0-#ppt_w/2"/>
                                              </p:val>
                                            </p:tav>
                                            <p:tav tm="100000">
                                              <p:val>
                                                <p:strVal val="#ppt_x"/>
                                              </p:val>
                                            </p:tav>
                                          </p:tavLst>
                                        </p:anim>
                                        <p:anim calcmode="lin" valueType="num" p14:bounceEnd="55000">
                                          <p:cBhvr additive="base">
                                            <p:cTn id="63" dur="2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animBg="1"/>
          <p:bldP spid="60" grpId="0" animBg="1"/>
          <p:bldP spid="61" grpId="0" animBg="1"/>
          <p:bldP spid="62" grpId="0" animBg="1"/>
          <p:bldP spid="63" grpId="0" animBg="1"/>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250" fill="hold"/>
                                            <p:tgtEl>
                                              <p:spTgt spid="62"/>
                                            </p:tgtEl>
                                            <p:attrNameLst>
                                              <p:attrName>ppt_x</p:attrName>
                                            </p:attrNameLst>
                                          </p:cBhvr>
                                          <p:tavLst>
                                            <p:tav tm="0">
                                              <p:val>
                                                <p:strVal val="0-#ppt_w/2"/>
                                              </p:val>
                                            </p:tav>
                                            <p:tav tm="100000">
                                              <p:val>
                                                <p:strVal val="#ppt_x"/>
                                              </p:val>
                                            </p:tav>
                                          </p:tavLst>
                                        </p:anim>
                                        <p:anim calcmode="lin" valueType="num">
                                          <p:cBhvr additive="base">
                                            <p:cTn id="13" dur="250" fill="hold"/>
                                            <p:tgtEl>
                                              <p:spTgt spid="6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250" fill="hold"/>
                                            <p:tgtEl>
                                              <p:spTgt spid="61"/>
                                            </p:tgtEl>
                                            <p:attrNameLst>
                                              <p:attrName>ppt_x</p:attrName>
                                            </p:attrNameLst>
                                          </p:cBhvr>
                                          <p:tavLst>
                                            <p:tav tm="0">
                                              <p:val>
                                                <p:strVal val="0-#ppt_w/2"/>
                                              </p:val>
                                            </p:tav>
                                            <p:tav tm="100000">
                                              <p:val>
                                                <p:strVal val="#ppt_x"/>
                                              </p:val>
                                            </p:tav>
                                          </p:tavLst>
                                        </p:anim>
                                        <p:anim calcmode="lin" valueType="num">
                                          <p:cBhvr additive="base">
                                            <p:cTn id="17" dur="250" fill="hold"/>
                                            <p:tgtEl>
                                              <p:spTgt spid="6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250" fill="hold"/>
                                            <p:tgtEl>
                                              <p:spTgt spid="60"/>
                                            </p:tgtEl>
                                            <p:attrNameLst>
                                              <p:attrName>ppt_x</p:attrName>
                                            </p:attrNameLst>
                                          </p:cBhvr>
                                          <p:tavLst>
                                            <p:tav tm="0">
                                              <p:val>
                                                <p:strVal val="0-#ppt_w/2"/>
                                              </p:val>
                                            </p:tav>
                                            <p:tav tm="100000">
                                              <p:val>
                                                <p:strVal val="#ppt_x"/>
                                              </p:val>
                                            </p:tav>
                                          </p:tavLst>
                                        </p:anim>
                                        <p:anim calcmode="lin" valueType="num">
                                          <p:cBhvr additive="base">
                                            <p:cTn id="21" dur="250" fill="hold"/>
                                            <p:tgtEl>
                                              <p:spTgt spid="6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250" fill="hold"/>
                                            <p:tgtEl>
                                              <p:spTgt spid="63"/>
                                            </p:tgtEl>
                                            <p:attrNameLst>
                                              <p:attrName>ppt_x</p:attrName>
                                            </p:attrNameLst>
                                          </p:cBhvr>
                                          <p:tavLst>
                                            <p:tav tm="0">
                                              <p:val>
                                                <p:strVal val="0-#ppt_w/2"/>
                                              </p:val>
                                            </p:tav>
                                            <p:tav tm="100000">
                                              <p:val>
                                                <p:strVal val="#ppt_x"/>
                                              </p:val>
                                            </p:tav>
                                          </p:tavLst>
                                        </p:anim>
                                        <p:anim calcmode="lin" valueType="num">
                                          <p:cBhvr additive="base">
                                            <p:cTn id="25" dur="25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anim calcmode="lin" valueType="num">
                                          <p:cBhvr>
                                            <p:cTn id="30" dur="500" fill="hold"/>
                                            <p:tgtEl>
                                              <p:spTgt spid="64"/>
                                            </p:tgtEl>
                                            <p:attrNameLst>
                                              <p:attrName>ppt_x</p:attrName>
                                            </p:attrNameLst>
                                          </p:cBhvr>
                                          <p:tavLst>
                                            <p:tav tm="0">
                                              <p:val>
                                                <p:strVal val="#ppt_x"/>
                                              </p:val>
                                            </p:tav>
                                            <p:tav tm="100000">
                                              <p:val>
                                                <p:strVal val="#ppt_x"/>
                                              </p:val>
                                            </p:tav>
                                          </p:tavLst>
                                        </p:anim>
                                        <p:anim calcmode="lin" valueType="num">
                                          <p:cBhvr>
                                            <p:cTn id="31" dur="5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anim calcmode="lin" valueType="num">
                                          <p:cBhvr>
                                            <p:cTn id="35" dur="500" fill="hold"/>
                                            <p:tgtEl>
                                              <p:spTgt spid="65"/>
                                            </p:tgtEl>
                                            <p:attrNameLst>
                                              <p:attrName>ppt_x</p:attrName>
                                            </p:attrNameLst>
                                          </p:cBhvr>
                                          <p:tavLst>
                                            <p:tav tm="0">
                                              <p:val>
                                                <p:strVal val="#ppt_x"/>
                                              </p:val>
                                            </p:tav>
                                            <p:tav tm="100000">
                                              <p:val>
                                                <p:strVal val="#ppt_x"/>
                                              </p:val>
                                            </p:tav>
                                          </p:tavLst>
                                        </p:anim>
                                        <p:anim calcmode="lin" valueType="num">
                                          <p:cBhvr>
                                            <p:cTn id="36" dur="500" fill="hold"/>
                                            <p:tgtEl>
                                              <p:spTgt spid="6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anim calcmode="lin" valueType="num">
                                          <p:cBhvr>
                                            <p:cTn id="40" dur="500" fill="hold"/>
                                            <p:tgtEl>
                                              <p:spTgt spid="66"/>
                                            </p:tgtEl>
                                            <p:attrNameLst>
                                              <p:attrName>ppt_x</p:attrName>
                                            </p:attrNameLst>
                                          </p:cBhvr>
                                          <p:tavLst>
                                            <p:tav tm="0">
                                              <p:val>
                                                <p:strVal val="#ppt_x"/>
                                              </p:val>
                                            </p:tav>
                                            <p:tav tm="100000">
                                              <p:val>
                                                <p:strVal val="#ppt_x"/>
                                              </p:val>
                                            </p:tav>
                                          </p:tavLst>
                                        </p:anim>
                                        <p:anim calcmode="lin" valueType="num">
                                          <p:cBhvr>
                                            <p:cTn id="41" dur="500" fill="hold"/>
                                            <p:tgtEl>
                                              <p:spTgt spid="6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anim calcmode="lin" valueType="num">
                                          <p:cBhvr>
                                            <p:cTn id="45" dur="500" fill="hold"/>
                                            <p:tgtEl>
                                              <p:spTgt spid="67"/>
                                            </p:tgtEl>
                                            <p:attrNameLst>
                                              <p:attrName>ppt_x</p:attrName>
                                            </p:attrNameLst>
                                          </p:cBhvr>
                                          <p:tavLst>
                                            <p:tav tm="0">
                                              <p:val>
                                                <p:strVal val="#ppt_x"/>
                                              </p:val>
                                            </p:tav>
                                            <p:tav tm="100000">
                                              <p:val>
                                                <p:strVal val="#ppt_x"/>
                                              </p:val>
                                            </p:tav>
                                          </p:tavLst>
                                        </p:anim>
                                        <p:anim calcmode="lin" valueType="num">
                                          <p:cBhvr>
                                            <p:cTn id="46" dur="5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22" presetClass="entr" presetSubtype="4" fill="hold"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wipe(down)">
                                          <p:cBhvr>
                                            <p:cTn id="50" dur="250"/>
                                            <p:tgtEl>
                                              <p:spTgt spid="68"/>
                                            </p:tgtEl>
                                          </p:cBhvr>
                                        </p:animEffect>
                                      </p:childTnLst>
                                    </p:cTn>
                                  </p:par>
                                  <p:par>
                                    <p:cTn id="51" presetID="22" presetClass="entr" presetSubtype="4"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down)">
                                          <p:cBhvr>
                                            <p:cTn id="53" dur="250"/>
                                            <p:tgtEl>
                                              <p:spTgt spid="71"/>
                                            </p:tgtEl>
                                          </p:cBhvr>
                                        </p:animEffect>
                                      </p:childTnLst>
                                    </p:cTn>
                                  </p:par>
                                  <p:par>
                                    <p:cTn id="54" presetID="22" presetClass="entr" presetSubtype="4" fill="hold" nodeType="with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down)">
                                          <p:cBhvr>
                                            <p:cTn id="56" dur="250"/>
                                            <p:tgtEl>
                                              <p:spTgt spid="74"/>
                                            </p:tgtEl>
                                          </p:cBhvr>
                                        </p:animEffect>
                                      </p:childTnLst>
                                    </p:cTn>
                                  </p:par>
                                  <p:par>
                                    <p:cTn id="57" presetID="22" presetClass="entr" presetSubtype="4"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down)">
                                          <p:cBhvr>
                                            <p:cTn id="59" dur="250"/>
                                            <p:tgtEl>
                                              <p:spTgt spid="77"/>
                                            </p:tgtEl>
                                          </p:cBhvr>
                                        </p:animEffect>
                                      </p:childTnLst>
                                    </p:cTn>
                                  </p:par>
                                  <p:par>
                                    <p:cTn id="60" presetID="2" presetClass="entr" presetSubtype="12" accel="65000" fill="hold"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000" fill="hold"/>
                                            <p:tgtEl>
                                              <p:spTgt spid="32"/>
                                            </p:tgtEl>
                                            <p:attrNameLst>
                                              <p:attrName>ppt_x</p:attrName>
                                            </p:attrNameLst>
                                          </p:cBhvr>
                                          <p:tavLst>
                                            <p:tav tm="0">
                                              <p:val>
                                                <p:strVal val="0-#ppt_w/2"/>
                                              </p:val>
                                            </p:tav>
                                            <p:tav tm="100000">
                                              <p:val>
                                                <p:strVal val="#ppt_x"/>
                                              </p:val>
                                            </p:tav>
                                          </p:tavLst>
                                        </p:anim>
                                        <p:anim calcmode="lin" valueType="num">
                                          <p:cBhvr additive="base">
                                            <p:cTn id="63" dur="2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animBg="1"/>
          <p:bldP spid="60" grpId="0" animBg="1"/>
          <p:bldP spid="61" grpId="0" animBg="1"/>
          <p:bldP spid="62" grpId="0" animBg="1"/>
          <p:bldP spid="63" grpId="0" animBg="1"/>
          <p:bldP spid="64" grpId="0"/>
          <p:bldP spid="65" grpId="0"/>
          <p:bldP spid="66" grpId="0"/>
          <p:bldP spid="67"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2405267"/>
            <a:ext cx="12188992" cy="2935412"/>
          </a:xfrm>
          <a:prstGeom prst="rect">
            <a:avLst/>
          </a:prstGeom>
          <a:gradFill>
            <a:gsLst>
              <a:gs pos="100000">
                <a:srgbClr val="002060"/>
              </a:gs>
              <a:gs pos="0">
                <a:srgbClr val="0070C0"/>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57" tIns="43327" rIns="86657" bIns="43327" numCol="1" spcCol="0" rtlCol="0" fromWordArt="0" anchor="ctr" anchorCtr="0" forceAA="0" compatLnSpc="1">
            <a:noAutofit/>
          </a:bodyPr>
          <a:lstStyle/>
          <a:p>
            <a:pPr algn="ctr"/>
            <a:endParaRPr lang="zh-CN" altLang="en-US" sz="1705">
              <a:cs typeface="+mn-ea"/>
              <a:sym typeface="+mn-lt"/>
            </a:endParaRPr>
          </a:p>
        </p:txBody>
      </p:sp>
      <p:sp>
        <p:nvSpPr>
          <p:cNvPr id="67" name="圆角矩形 66"/>
          <p:cNvSpPr/>
          <p:nvPr/>
        </p:nvSpPr>
        <p:spPr>
          <a:xfrm>
            <a:off x="2756372" y="3968941"/>
            <a:ext cx="6815077" cy="671707"/>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68" name="TextBox 25"/>
          <p:cNvSpPr txBox="1"/>
          <p:nvPr/>
        </p:nvSpPr>
        <p:spPr>
          <a:xfrm>
            <a:off x="2801959" y="3969713"/>
            <a:ext cx="6588082" cy="675891"/>
          </a:xfrm>
          <a:prstGeom prst="rect">
            <a:avLst/>
          </a:prstGeom>
          <a:noFill/>
        </p:spPr>
        <p:txBody>
          <a:bodyPr wrap="square" rtlCol="0">
            <a:spAutoFit/>
          </a:bodyPr>
          <a:lstStyle/>
          <a:p>
            <a:pPr algn="ctr">
              <a:defRPr/>
            </a:pPr>
            <a:r>
              <a:rPr lang="zh-CN" altLang="en-US" sz="3790" b="1" cap="all" dirty="0" smtClean="0">
                <a:gradFill>
                  <a:gsLst>
                    <a:gs pos="100000">
                      <a:srgbClr val="002060"/>
                    </a:gs>
                    <a:gs pos="0">
                      <a:srgbClr val="0070C0"/>
                    </a:gs>
                  </a:gsLst>
                  <a:lin ang="2700000" scaled="0"/>
                </a:gradFill>
                <a:cs typeface="+mn-ea"/>
                <a:sym typeface="+mn-lt"/>
              </a:rPr>
              <a:t>谢谢聆听   </a:t>
            </a:r>
            <a:r>
              <a:rPr lang="en-US" altLang="zh-CN" sz="3790" b="1" cap="all" dirty="0" smtClean="0">
                <a:gradFill>
                  <a:gsLst>
                    <a:gs pos="100000">
                      <a:srgbClr val="002060"/>
                    </a:gs>
                    <a:gs pos="0">
                      <a:srgbClr val="0070C0"/>
                    </a:gs>
                  </a:gsLst>
                  <a:lin ang="2700000" scaled="0"/>
                </a:gradFill>
                <a:cs typeface="+mn-ea"/>
                <a:sym typeface="+mn-lt"/>
              </a:rPr>
              <a:t>THANKS</a:t>
            </a:r>
            <a:endParaRPr lang="zh-CN" altLang="zh-CN" sz="3790" b="1" cap="all" dirty="0">
              <a:gradFill>
                <a:gsLst>
                  <a:gs pos="100000">
                    <a:srgbClr val="002060"/>
                  </a:gs>
                  <a:gs pos="0">
                    <a:srgbClr val="0070C0"/>
                  </a:gs>
                </a:gsLst>
                <a:lin ang="2700000" scaled="0"/>
              </a:gradFill>
              <a:cs typeface="+mn-ea"/>
              <a:sym typeface="+mn-lt"/>
            </a:endParaRPr>
          </a:p>
        </p:txBody>
      </p:sp>
      <p:sp>
        <p:nvSpPr>
          <p:cNvPr id="61" name="TextBox 26"/>
          <p:cNvSpPr txBox="1"/>
          <p:nvPr/>
        </p:nvSpPr>
        <p:spPr>
          <a:xfrm>
            <a:off x="4117169" y="4846215"/>
            <a:ext cx="3957662" cy="338455"/>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30000"/>
              </a:lnSpc>
            </a:pPr>
            <a:r>
              <a:rPr lang="zh-CN" altLang="en-US" sz="1705" dirty="0">
                <a:solidFill>
                  <a:schemeClr val="bg1"/>
                </a:solidFill>
                <a:latin typeface="+mn-lt"/>
                <a:ea typeface="+mn-ea"/>
                <a:cs typeface="+mn-ea"/>
                <a:sym typeface="+mn-lt"/>
              </a:rPr>
              <a:t>汇报人</a:t>
            </a:r>
            <a:r>
              <a:rPr lang="zh-CN" altLang="en-US" sz="1705" dirty="0" smtClean="0">
                <a:solidFill>
                  <a:schemeClr val="bg1"/>
                </a:solidFill>
                <a:latin typeface="+mn-lt"/>
                <a:ea typeface="+mn-ea"/>
                <a:cs typeface="+mn-ea"/>
                <a:sym typeface="+mn-lt"/>
              </a:rPr>
              <a:t>：张兰</a:t>
            </a:r>
          </a:p>
        </p:txBody>
      </p:sp>
      <p:grpSp>
        <p:nvGrpSpPr>
          <p:cNvPr id="8" name="组合 1"/>
          <p:cNvGrpSpPr/>
          <p:nvPr/>
        </p:nvGrpSpPr>
        <p:grpSpPr bwMode="auto">
          <a:xfrm>
            <a:off x="4701341" y="831909"/>
            <a:ext cx="2789319" cy="2791415"/>
            <a:chOff x="0" y="0"/>
            <a:chExt cx="1582738" cy="1584325"/>
          </a:xfrm>
          <a:effectLst>
            <a:outerShdw blurRad="50800" dist="38100" dir="2700000" algn="tl" rotWithShape="0">
              <a:prstClr val="black">
                <a:alpha val="40000"/>
              </a:prstClr>
            </a:outerShdw>
          </a:effectLst>
        </p:grpSpPr>
        <p:sp>
          <p:nvSpPr>
            <p:cNvPr id="9" name="椭圆 9"/>
            <p:cNvSpPr>
              <a:spLocks noChangeArrowheads="1"/>
            </p:cNvSpPr>
            <p:nvPr/>
          </p:nvSpPr>
          <p:spPr bwMode="auto">
            <a:xfrm>
              <a:off x="0" y="0"/>
              <a:ext cx="1582738" cy="1584325"/>
            </a:xfrm>
            <a:prstGeom prst="ellipse">
              <a:avLst/>
            </a:prstGeom>
            <a:solidFill>
              <a:srgbClr val="F2F2F2">
                <a:alpha val="39999"/>
              </a:srgbClr>
            </a:solidFill>
            <a:ln w="57150" cmpd="sng">
              <a:solidFill>
                <a:srgbClr val="FFFFFF"/>
              </a:solidFill>
              <a:rou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400">
                <a:solidFill>
                  <a:srgbClr val="FFFFFF"/>
                </a:solidFill>
                <a:latin typeface="+mn-lt"/>
                <a:cs typeface="+mn-ea"/>
                <a:sym typeface="+mn-lt"/>
              </a:endParaRPr>
            </a:p>
          </p:txBody>
        </p:sp>
        <p:sp>
          <p:nvSpPr>
            <p:cNvPr id="10" name="椭圆 31"/>
            <p:cNvSpPr>
              <a:spLocks noChangeArrowheads="1"/>
            </p:cNvSpPr>
            <p:nvPr/>
          </p:nvSpPr>
          <p:spPr bwMode="auto">
            <a:xfrm flipH="1">
              <a:off x="107915" y="108022"/>
              <a:ext cx="1366909" cy="1368281"/>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altLang="zh-CN" sz="5400" dirty="0" smtClean="0">
                  <a:gradFill>
                    <a:gsLst>
                      <a:gs pos="100000">
                        <a:srgbClr val="002060"/>
                      </a:gs>
                      <a:gs pos="0">
                        <a:srgbClr val="0070C0"/>
                      </a:gs>
                    </a:gsLst>
                    <a:lin ang="2700000" scaled="0"/>
                  </a:gradFill>
                  <a:latin typeface="+mn-lt"/>
                  <a:cs typeface="+mn-ea"/>
                  <a:sym typeface="+mn-lt"/>
                </a:rPr>
                <a:t>LOGO</a:t>
              </a:r>
              <a:endParaRPr lang="zh-CN" altLang="zh-CN" sz="5400" dirty="0">
                <a:gradFill>
                  <a:gsLst>
                    <a:gs pos="100000">
                      <a:srgbClr val="002060"/>
                    </a:gs>
                    <a:gs pos="0">
                      <a:srgbClr val="0070C0"/>
                    </a:gs>
                  </a:gsLst>
                  <a:lin ang="2700000" scaled="0"/>
                </a:gradFill>
                <a:latin typeface="+mn-lt"/>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anim calcmode="lin" valueType="num">
                                      <p:cBhvr>
                                        <p:cTn id="27" dur="500" fill="hold"/>
                                        <p:tgtEl>
                                          <p:spTgt spid="61"/>
                                        </p:tgtEl>
                                        <p:attrNameLst>
                                          <p:attrName>ppt_x</p:attrName>
                                        </p:attrNameLst>
                                      </p:cBhvr>
                                      <p:tavLst>
                                        <p:tav tm="0">
                                          <p:val>
                                            <p:strVal val="#ppt_x"/>
                                          </p:val>
                                        </p:tav>
                                        <p:tav tm="100000">
                                          <p:val>
                                            <p:strVal val="#ppt_x"/>
                                          </p:val>
                                        </p:tav>
                                      </p:tavLst>
                                    </p:anim>
                                    <p:anim calcmode="lin" valueType="num">
                                      <p:cBhvr>
                                        <p:cTn id="28"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6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8971" y="3091543"/>
            <a:ext cx="471064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4242439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1660682" y="1716434"/>
            <a:ext cx="1459345" cy="1459345"/>
            <a:chOff x="4179570" y="1588770"/>
            <a:chExt cx="2735580" cy="2735580"/>
          </a:xfrm>
        </p:grpSpPr>
        <p:sp>
          <p:nvSpPr>
            <p:cNvPr id="115" name="椭圆 114"/>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6" name="椭圆 115"/>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17" name="组合 116"/>
          <p:cNvGrpSpPr/>
          <p:nvPr/>
        </p:nvGrpSpPr>
        <p:grpSpPr>
          <a:xfrm>
            <a:off x="3989016" y="1716434"/>
            <a:ext cx="1459345" cy="1459345"/>
            <a:chOff x="4179570" y="1588770"/>
            <a:chExt cx="2735580" cy="2735580"/>
          </a:xfrm>
        </p:grpSpPr>
        <p:sp>
          <p:nvSpPr>
            <p:cNvPr id="118" name="椭圆 117"/>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9" name="椭圆 118"/>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20" name="组合 119"/>
          <p:cNvGrpSpPr/>
          <p:nvPr/>
        </p:nvGrpSpPr>
        <p:grpSpPr>
          <a:xfrm>
            <a:off x="6317350" y="1716434"/>
            <a:ext cx="1459345" cy="1459345"/>
            <a:chOff x="4179570" y="1588770"/>
            <a:chExt cx="2735580" cy="2735580"/>
          </a:xfrm>
        </p:grpSpPr>
        <p:sp>
          <p:nvSpPr>
            <p:cNvPr id="121" name="椭圆 120"/>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2" name="椭圆 121"/>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23" name="组合 122"/>
          <p:cNvGrpSpPr/>
          <p:nvPr/>
        </p:nvGrpSpPr>
        <p:grpSpPr>
          <a:xfrm>
            <a:off x="8645682" y="1716434"/>
            <a:ext cx="1459345" cy="1459345"/>
            <a:chOff x="4179570" y="1588770"/>
            <a:chExt cx="2735580" cy="2735580"/>
          </a:xfrm>
        </p:grpSpPr>
        <p:sp>
          <p:nvSpPr>
            <p:cNvPr id="124" name="椭圆 123"/>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5" name="椭圆 124"/>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126" name="文本框 125"/>
          <p:cNvSpPr txBox="1"/>
          <p:nvPr/>
        </p:nvSpPr>
        <p:spPr>
          <a:xfrm>
            <a:off x="1964789"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01</a:t>
            </a:r>
            <a:endParaRPr lang="zh-CN" altLang="en-US" sz="4000" dirty="0">
              <a:solidFill>
                <a:srgbClr val="0070C0"/>
              </a:solidFill>
              <a:cs typeface="+mn-ea"/>
              <a:sym typeface="+mn-lt"/>
            </a:endParaRPr>
          </a:p>
        </p:txBody>
      </p:sp>
      <p:sp>
        <p:nvSpPr>
          <p:cNvPr id="127" name="文本框 126"/>
          <p:cNvSpPr txBox="1"/>
          <p:nvPr/>
        </p:nvSpPr>
        <p:spPr>
          <a:xfrm>
            <a:off x="4294391" y="2087428"/>
            <a:ext cx="848591" cy="707886"/>
          </a:xfrm>
          <a:prstGeom prst="rect">
            <a:avLst/>
          </a:prstGeom>
          <a:noFill/>
        </p:spPr>
        <p:txBody>
          <a:bodyPr wrap="square" rtlCol="0">
            <a:spAutoFit/>
          </a:bodyPr>
          <a:lstStyle/>
          <a:p>
            <a:pPr algn="ctr"/>
            <a:r>
              <a:rPr lang="en-US" altLang="zh-CN" sz="4000" dirty="0">
                <a:solidFill>
                  <a:srgbClr val="00B0F0"/>
                </a:solidFill>
                <a:cs typeface="+mn-ea"/>
                <a:sym typeface="+mn-lt"/>
              </a:rPr>
              <a:t>02</a:t>
            </a:r>
            <a:endParaRPr lang="zh-CN" altLang="en-US" sz="4000" dirty="0">
              <a:solidFill>
                <a:srgbClr val="00B0F0"/>
              </a:solidFill>
              <a:cs typeface="+mn-ea"/>
              <a:sym typeface="+mn-lt"/>
            </a:endParaRPr>
          </a:p>
        </p:txBody>
      </p:sp>
      <p:sp>
        <p:nvSpPr>
          <p:cNvPr id="128" name="文本框 127"/>
          <p:cNvSpPr txBox="1"/>
          <p:nvPr/>
        </p:nvSpPr>
        <p:spPr>
          <a:xfrm>
            <a:off x="6622726"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03</a:t>
            </a:r>
            <a:endParaRPr lang="zh-CN" altLang="en-US" sz="4000" dirty="0">
              <a:solidFill>
                <a:srgbClr val="0070C0"/>
              </a:solidFill>
              <a:cs typeface="+mn-ea"/>
              <a:sym typeface="+mn-lt"/>
            </a:endParaRPr>
          </a:p>
        </p:txBody>
      </p:sp>
      <p:sp>
        <p:nvSpPr>
          <p:cNvPr id="129" name="文本框 128"/>
          <p:cNvSpPr txBox="1"/>
          <p:nvPr/>
        </p:nvSpPr>
        <p:spPr>
          <a:xfrm>
            <a:off x="8951059" y="2087428"/>
            <a:ext cx="848591" cy="707886"/>
          </a:xfrm>
          <a:prstGeom prst="rect">
            <a:avLst/>
          </a:prstGeom>
          <a:noFill/>
        </p:spPr>
        <p:txBody>
          <a:bodyPr wrap="square" rtlCol="0">
            <a:spAutoFit/>
          </a:bodyPr>
          <a:lstStyle/>
          <a:p>
            <a:pPr algn="ctr"/>
            <a:r>
              <a:rPr lang="en-US" altLang="zh-CN" sz="4000" dirty="0">
                <a:solidFill>
                  <a:srgbClr val="00B0F0"/>
                </a:solidFill>
                <a:cs typeface="+mn-ea"/>
                <a:sym typeface="+mn-lt"/>
              </a:rPr>
              <a:t>04</a:t>
            </a:r>
            <a:endParaRPr lang="zh-CN" altLang="en-US" sz="4000" dirty="0">
              <a:solidFill>
                <a:srgbClr val="00B0F0"/>
              </a:solidFill>
              <a:cs typeface="+mn-ea"/>
              <a:sym typeface="+mn-lt"/>
            </a:endParaRPr>
          </a:p>
        </p:txBody>
      </p:sp>
      <p:grpSp>
        <p:nvGrpSpPr>
          <p:cNvPr id="130" name="组合 129"/>
          <p:cNvGrpSpPr/>
          <p:nvPr/>
        </p:nvGrpSpPr>
        <p:grpSpPr>
          <a:xfrm>
            <a:off x="1388236" y="5158597"/>
            <a:ext cx="2169333" cy="1031796"/>
            <a:chOff x="3776606" y="2004244"/>
            <a:chExt cx="2169333" cy="1031796"/>
          </a:xfrm>
        </p:grpSpPr>
        <p:sp>
          <p:nvSpPr>
            <p:cNvPr id="131" name="文本框 130"/>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50000"/>
                      <a:lumOff val="50000"/>
                    </a:schemeClr>
                  </a:solidFill>
                  <a:cs typeface="+mn-ea"/>
                  <a:sym typeface="+mn-lt"/>
                </a:rPr>
                <a:t>在此添加标题</a:t>
              </a:r>
            </a:p>
          </p:txBody>
        </p:sp>
        <p:sp>
          <p:nvSpPr>
            <p:cNvPr id="132" name="文本框 131"/>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prstClr val="black">
                      <a:lumMod val="50000"/>
                      <a:lumOff val="50000"/>
                    </a:prstClr>
                  </a:solidFill>
                  <a:cs typeface="+mn-ea"/>
                  <a:sym typeface="+mn-lt"/>
                </a:rPr>
                <a:t>点击添加文字说明或复制文本黏贴自此内容要言简意赅</a:t>
              </a:r>
            </a:p>
          </p:txBody>
        </p:sp>
      </p:grpSp>
      <p:grpSp>
        <p:nvGrpSpPr>
          <p:cNvPr id="133" name="组合 132"/>
          <p:cNvGrpSpPr/>
          <p:nvPr/>
        </p:nvGrpSpPr>
        <p:grpSpPr>
          <a:xfrm>
            <a:off x="3717839" y="5158597"/>
            <a:ext cx="2169333" cy="1031796"/>
            <a:chOff x="3776606" y="2004244"/>
            <a:chExt cx="2169333" cy="1031796"/>
          </a:xfrm>
        </p:grpSpPr>
        <p:sp>
          <p:nvSpPr>
            <p:cNvPr id="134" name="文本框 133"/>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50000"/>
                      <a:lumOff val="50000"/>
                    </a:schemeClr>
                  </a:solidFill>
                  <a:cs typeface="+mn-ea"/>
                  <a:sym typeface="+mn-lt"/>
                </a:rPr>
                <a:t>在此添加标题</a:t>
              </a:r>
            </a:p>
          </p:txBody>
        </p:sp>
        <p:sp>
          <p:nvSpPr>
            <p:cNvPr id="135" name="文本框 134"/>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prstClr val="black">
                      <a:lumMod val="50000"/>
                      <a:lumOff val="50000"/>
                    </a:prstClr>
                  </a:solidFill>
                  <a:cs typeface="+mn-ea"/>
                  <a:sym typeface="+mn-lt"/>
                </a:rPr>
                <a:t>点击添加文字说明或复制文本黏贴自此内容要言简意赅</a:t>
              </a:r>
            </a:p>
          </p:txBody>
        </p:sp>
      </p:grpSp>
      <p:grpSp>
        <p:nvGrpSpPr>
          <p:cNvPr id="136" name="组合 135"/>
          <p:cNvGrpSpPr/>
          <p:nvPr/>
        </p:nvGrpSpPr>
        <p:grpSpPr>
          <a:xfrm>
            <a:off x="6046174" y="5158597"/>
            <a:ext cx="2169333" cy="1031796"/>
            <a:chOff x="3776606" y="2004244"/>
            <a:chExt cx="2169333" cy="1031796"/>
          </a:xfrm>
        </p:grpSpPr>
        <p:sp>
          <p:nvSpPr>
            <p:cNvPr id="137" name="文本框 136"/>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50000"/>
                      <a:lumOff val="50000"/>
                    </a:schemeClr>
                  </a:solidFill>
                  <a:cs typeface="+mn-ea"/>
                  <a:sym typeface="+mn-lt"/>
                </a:rPr>
                <a:t>在此添加标题</a:t>
              </a:r>
            </a:p>
          </p:txBody>
        </p:sp>
        <p:sp>
          <p:nvSpPr>
            <p:cNvPr id="138" name="文本框 137"/>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prstClr val="black">
                      <a:lumMod val="50000"/>
                      <a:lumOff val="50000"/>
                    </a:prstClr>
                  </a:solidFill>
                  <a:cs typeface="+mn-ea"/>
                  <a:sym typeface="+mn-lt"/>
                </a:rPr>
                <a:t>点击添加文字说明或复制文本黏贴自此内容要言简意赅</a:t>
              </a:r>
            </a:p>
          </p:txBody>
        </p:sp>
      </p:grpSp>
      <p:grpSp>
        <p:nvGrpSpPr>
          <p:cNvPr id="139" name="组合 138"/>
          <p:cNvGrpSpPr/>
          <p:nvPr/>
        </p:nvGrpSpPr>
        <p:grpSpPr>
          <a:xfrm>
            <a:off x="8374506" y="5158597"/>
            <a:ext cx="2169333" cy="1031796"/>
            <a:chOff x="3776606" y="2004244"/>
            <a:chExt cx="2169333" cy="1031796"/>
          </a:xfrm>
        </p:grpSpPr>
        <p:sp>
          <p:nvSpPr>
            <p:cNvPr id="140" name="文本框 139"/>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50000"/>
                      <a:lumOff val="50000"/>
                    </a:schemeClr>
                  </a:solidFill>
                  <a:cs typeface="+mn-ea"/>
                  <a:sym typeface="+mn-lt"/>
                </a:rPr>
                <a:t>在此添加标题</a:t>
              </a:r>
            </a:p>
          </p:txBody>
        </p:sp>
        <p:sp>
          <p:nvSpPr>
            <p:cNvPr id="141" name="文本框 140"/>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prstClr val="black">
                      <a:lumMod val="50000"/>
                      <a:lumOff val="50000"/>
                    </a:prstClr>
                  </a:solidFill>
                  <a:cs typeface="+mn-ea"/>
                  <a:sym typeface="+mn-lt"/>
                </a:rPr>
                <a:t>点击添加文字说明或复制文本黏贴自此内容要言简意赅</a:t>
              </a:r>
            </a:p>
          </p:txBody>
        </p:sp>
      </p:grpSp>
      <p:grpSp>
        <p:nvGrpSpPr>
          <p:cNvPr id="142" name="Group 4"/>
          <p:cNvGrpSpPr>
            <a:grpSpLocks noChangeAspect="1"/>
          </p:cNvGrpSpPr>
          <p:nvPr/>
        </p:nvGrpSpPr>
        <p:grpSpPr bwMode="auto">
          <a:xfrm>
            <a:off x="2178788" y="4475219"/>
            <a:ext cx="420587" cy="492879"/>
            <a:chOff x="1776" y="1776"/>
            <a:chExt cx="64" cy="75"/>
          </a:xfrm>
          <a:solidFill>
            <a:srgbClr val="0070C0"/>
          </a:solidFill>
          <a:effectLst/>
        </p:grpSpPr>
        <p:sp>
          <p:nvSpPr>
            <p:cNvPr id="143"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4"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5"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6"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47" name="Group 18"/>
          <p:cNvGrpSpPr>
            <a:grpSpLocks noChangeAspect="1"/>
          </p:cNvGrpSpPr>
          <p:nvPr/>
        </p:nvGrpSpPr>
        <p:grpSpPr bwMode="auto">
          <a:xfrm>
            <a:off x="9140424" y="4517136"/>
            <a:ext cx="469856" cy="437819"/>
            <a:chOff x="3802" y="2858"/>
            <a:chExt cx="616" cy="574"/>
          </a:xfrm>
          <a:solidFill>
            <a:srgbClr val="00B0F0"/>
          </a:solidFill>
          <a:effectLst/>
        </p:grpSpPr>
        <p:sp>
          <p:nvSpPr>
            <p:cNvPr id="148"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9"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0"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1"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2"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3" name="Group 13"/>
          <p:cNvGrpSpPr>
            <a:grpSpLocks noChangeAspect="1"/>
          </p:cNvGrpSpPr>
          <p:nvPr/>
        </p:nvGrpSpPr>
        <p:grpSpPr bwMode="auto">
          <a:xfrm>
            <a:off x="4462239" y="4450359"/>
            <a:ext cx="512891" cy="518947"/>
            <a:chOff x="2426" y="2781"/>
            <a:chExt cx="593" cy="600"/>
          </a:xfrm>
          <a:solidFill>
            <a:srgbClr val="00B0F0"/>
          </a:solidFill>
          <a:effectLst/>
        </p:grpSpPr>
        <p:sp>
          <p:nvSpPr>
            <p:cNvPr id="15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6" name="组合 155"/>
          <p:cNvGrpSpPr/>
          <p:nvPr/>
        </p:nvGrpSpPr>
        <p:grpSpPr>
          <a:xfrm>
            <a:off x="6851833" y="4493016"/>
            <a:ext cx="440763" cy="479640"/>
            <a:chOff x="4873620" y="1965325"/>
            <a:chExt cx="269882" cy="293688"/>
          </a:xfrm>
          <a:solidFill>
            <a:srgbClr val="0070C0"/>
          </a:solidFill>
          <a:effectLst/>
        </p:grpSpPr>
        <p:sp>
          <p:nvSpPr>
            <p:cNvPr id="157"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8"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9"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0"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1" name="组合 160"/>
          <p:cNvGrpSpPr/>
          <p:nvPr/>
        </p:nvGrpSpPr>
        <p:grpSpPr>
          <a:xfrm>
            <a:off x="2350179" y="3258070"/>
            <a:ext cx="77804" cy="1081863"/>
            <a:chOff x="2563325" y="3120190"/>
            <a:chExt cx="77804" cy="1081862"/>
          </a:xfrm>
        </p:grpSpPr>
        <p:sp>
          <p:nvSpPr>
            <p:cNvPr id="162" name="椭圆 161"/>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63" name="直接连接符 162"/>
            <p:cNvCxnSpPr>
              <a:stCxn id="162"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4" name="椭圆 163"/>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65" name="组合 164"/>
          <p:cNvGrpSpPr/>
          <p:nvPr/>
        </p:nvGrpSpPr>
        <p:grpSpPr>
          <a:xfrm>
            <a:off x="4676885" y="3258070"/>
            <a:ext cx="77804" cy="1081863"/>
            <a:chOff x="2563325" y="3120190"/>
            <a:chExt cx="77804" cy="1081862"/>
          </a:xfrm>
        </p:grpSpPr>
        <p:sp>
          <p:nvSpPr>
            <p:cNvPr id="166" name="椭圆 165"/>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67" name="直接连接符 166"/>
            <p:cNvCxnSpPr>
              <a:stCxn id="166"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8" name="椭圆 167"/>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69" name="组合 168"/>
          <p:cNvGrpSpPr/>
          <p:nvPr/>
        </p:nvGrpSpPr>
        <p:grpSpPr>
          <a:xfrm>
            <a:off x="7009873" y="3258070"/>
            <a:ext cx="77804" cy="1081863"/>
            <a:chOff x="2563325" y="3120190"/>
            <a:chExt cx="77804" cy="1081862"/>
          </a:xfrm>
        </p:grpSpPr>
        <p:sp>
          <p:nvSpPr>
            <p:cNvPr id="170" name="椭圆 169"/>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71" name="直接连接符 170"/>
            <p:cNvCxnSpPr>
              <a:stCxn id="170"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2" name="椭圆 171"/>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73" name="组合 172"/>
          <p:cNvGrpSpPr/>
          <p:nvPr/>
        </p:nvGrpSpPr>
        <p:grpSpPr>
          <a:xfrm>
            <a:off x="9336451" y="3258070"/>
            <a:ext cx="77804" cy="1081863"/>
            <a:chOff x="2563325" y="3120190"/>
            <a:chExt cx="77804" cy="1081862"/>
          </a:xfrm>
        </p:grpSpPr>
        <p:sp>
          <p:nvSpPr>
            <p:cNvPr id="174" name="椭圆 173"/>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75" name="直接连接符 174"/>
            <p:cNvCxnSpPr>
              <a:stCxn id="174"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6" name="椭圆 175"/>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 name="文本占位符 1"/>
          <p:cNvSpPr>
            <a:spLocks noGrp="1"/>
          </p:cNvSpPr>
          <p:nvPr>
            <p:ph type="body" sz="quarter" idx="10"/>
          </p:nvPr>
        </p:nvSpPr>
        <p:spPr/>
        <p:txBody>
          <a:bodyPr>
            <a:normAutofit lnSpcReduction="10000"/>
          </a:bodyPr>
          <a:lstStyle/>
          <a:p>
            <a:r>
              <a:rPr lang="zh-CN" altLang="en-US" dirty="0" smtClean="0"/>
              <a:t>点击输入标题内容</a:t>
            </a:r>
            <a:endParaRPr lang="zh-CN"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14:bounceEnd="40000">
                                          <p:cBhvr additive="base">
                                            <p:cTn id="7" dur="1500" fill="hold"/>
                                            <p:tgtEl>
                                              <p:spTgt spid="123"/>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120"/>
                                            </p:tgtEl>
                                            <p:attrNameLst>
                                              <p:attrName>style.visibility</p:attrName>
                                            </p:attrNameLst>
                                          </p:cBhvr>
                                          <p:to>
                                            <p:strVal val="visible"/>
                                          </p:to>
                                        </p:set>
                                        <p:anim calcmode="lin" valueType="num" p14:bounceEnd="40000">
                                          <p:cBhvr additive="base">
                                            <p:cTn id="11" dur="1500" fill="hold"/>
                                            <p:tgtEl>
                                              <p:spTgt spid="120"/>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120"/>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17"/>
                                            </p:tgtEl>
                                            <p:attrNameLst>
                                              <p:attrName>style.visibility</p:attrName>
                                            </p:attrNameLst>
                                          </p:cBhvr>
                                          <p:to>
                                            <p:strVal val="visible"/>
                                          </p:to>
                                        </p:set>
                                        <p:anim calcmode="lin" valueType="num" p14:bounceEnd="40000">
                                          <p:cBhvr additive="base">
                                            <p:cTn id="15" dur="1500" fill="hold"/>
                                            <p:tgtEl>
                                              <p:spTgt spid="117"/>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14"/>
                                            </p:tgtEl>
                                            <p:attrNameLst>
                                              <p:attrName>style.visibility</p:attrName>
                                            </p:attrNameLst>
                                          </p:cBhvr>
                                          <p:to>
                                            <p:strVal val="visible"/>
                                          </p:to>
                                        </p:set>
                                        <p:anim calcmode="lin" valueType="num" p14:bounceEnd="40000">
                                          <p:cBhvr additive="base">
                                            <p:cTn id="19" dur="1500" fill="hold"/>
                                            <p:tgtEl>
                                              <p:spTgt spid="114"/>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11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fade">
                                          <p:cBhvr>
                                            <p:cTn id="24" dur="250"/>
                                            <p:tgtEl>
                                              <p:spTgt spid="1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250"/>
                                            <p:tgtEl>
                                              <p:spTgt spid="12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fade">
                                          <p:cBhvr>
                                            <p:cTn id="32" dur="250"/>
                                            <p:tgtEl>
                                              <p:spTgt spid="1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fade">
                                          <p:cBhvr>
                                            <p:cTn id="36" dur="250"/>
                                            <p:tgtEl>
                                              <p:spTgt spid="129"/>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61"/>
                                            </p:tgtEl>
                                            <p:attrNameLst>
                                              <p:attrName>style.visibility</p:attrName>
                                            </p:attrNameLst>
                                          </p:cBhvr>
                                          <p:to>
                                            <p:strVal val="visible"/>
                                          </p:to>
                                        </p:set>
                                        <p:animEffect transition="in" filter="wipe(up)">
                                          <p:cBhvr>
                                            <p:cTn id="40" dur="500"/>
                                            <p:tgtEl>
                                              <p:spTgt spid="161"/>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142"/>
                                            </p:tgtEl>
                                            <p:attrNameLst>
                                              <p:attrName>style.visibility</p:attrName>
                                            </p:attrNameLst>
                                          </p:cBhvr>
                                          <p:to>
                                            <p:strVal val="visible"/>
                                          </p:to>
                                        </p:set>
                                        <p:animEffect transition="in" filter="randombar(horizontal)">
                                          <p:cBhvr>
                                            <p:cTn id="44" dur="500"/>
                                            <p:tgtEl>
                                              <p:spTgt spid="142"/>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wipe(up)">
                                          <p:cBhvr>
                                            <p:cTn id="48" dur="500"/>
                                            <p:tgtEl>
                                              <p:spTgt spid="130"/>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wipe(up)">
                                          <p:cBhvr>
                                            <p:cTn id="52" dur="500"/>
                                            <p:tgtEl>
                                              <p:spTgt spid="165"/>
                                            </p:tgtEl>
                                          </p:cBhvr>
                                        </p:animEffect>
                                      </p:childTnLst>
                                    </p:cTn>
                                  </p:par>
                                </p:childTnLst>
                              </p:cTn>
                            </p:par>
                            <p:par>
                              <p:cTn id="53" fill="hold">
                                <p:stCondLst>
                                  <p:cond delay="5500"/>
                                </p:stCondLst>
                                <p:childTnLst>
                                  <p:par>
                                    <p:cTn id="54" presetID="14" presetClass="entr" presetSubtype="10" fill="hold" nodeType="after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randombar(horizontal)">
                                          <p:cBhvr>
                                            <p:cTn id="56" dur="500"/>
                                            <p:tgtEl>
                                              <p:spTgt spid="15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wipe(up)">
                                          <p:cBhvr>
                                            <p:cTn id="60" dur="500"/>
                                            <p:tgtEl>
                                              <p:spTgt spid="133"/>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wipe(up)">
                                          <p:cBhvr>
                                            <p:cTn id="64" dur="500"/>
                                            <p:tgtEl>
                                              <p:spTgt spid="169"/>
                                            </p:tgtEl>
                                          </p:cBhvr>
                                        </p:animEffect>
                                      </p:childTnLst>
                                    </p:cTn>
                                  </p:par>
                                </p:childTnLst>
                              </p:cTn>
                            </p:par>
                            <p:par>
                              <p:cTn id="65" fill="hold">
                                <p:stCondLst>
                                  <p:cond delay="7000"/>
                                </p:stCondLst>
                                <p:childTnLst>
                                  <p:par>
                                    <p:cTn id="66" presetID="14" presetClass="entr" presetSubtype="10" fill="hold" nodeType="afterEffect">
                                      <p:stCondLst>
                                        <p:cond delay="0"/>
                                      </p:stCondLst>
                                      <p:childTnLst>
                                        <p:set>
                                          <p:cBhvr>
                                            <p:cTn id="67" dur="1" fill="hold">
                                              <p:stCondLst>
                                                <p:cond delay="0"/>
                                              </p:stCondLst>
                                            </p:cTn>
                                            <p:tgtEl>
                                              <p:spTgt spid="156"/>
                                            </p:tgtEl>
                                            <p:attrNameLst>
                                              <p:attrName>style.visibility</p:attrName>
                                            </p:attrNameLst>
                                          </p:cBhvr>
                                          <p:to>
                                            <p:strVal val="visible"/>
                                          </p:to>
                                        </p:set>
                                        <p:animEffect transition="in" filter="randombar(horizontal)">
                                          <p:cBhvr>
                                            <p:cTn id="68" dur="500"/>
                                            <p:tgtEl>
                                              <p:spTgt spid="156"/>
                                            </p:tgtEl>
                                          </p:cBhvr>
                                        </p:animEffect>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wipe(up)">
                                          <p:cBhvr>
                                            <p:cTn id="72" dur="500"/>
                                            <p:tgtEl>
                                              <p:spTgt spid="136"/>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173"/>
                                            </p:tgtEl>
                                            <p:attrNameLst>
                                              <p:attrName>style.visibility</p:attrName>
                                            </p:attrNameLst>
                                          </p:cBhvr>
                                          <p:to>
                                            <p:strVal val="visible"/>
                                          </p:to>
                                        </p:set>
                                        <p:animEffect transition="in" filter="wipe(up)">
                                          <p:cBhvr>
                                            <p:cTn id="76" dur="500"/>
                                            <p:tgtEl>
                                              <p:spTgt spid="173"/>
                                            </p:tgtEl>
                                          </p:cBhvr>
                                        </p:animEffect>
                                      </p:childTnLst>
                                    </p:cTn>
                                  </p:par>
                                </p:childTnLst>
                              </p:cTn>
                            </p:par>
                            <p:par>
                              <p:cTn id="77" fill="hold">
                                <p:stCondLst>
                                  <p:cond delay="8500"/>
                                </p:stCondLst>
                                <p:childTnLst>
                                  <p:par>
                                    <p:cTn id="78" presetID="14" presetClass="entr" presetSubtype="10" fill="hold" nodeType="after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randombar(horizontal)">
                                          <p:cBhvr>
                                            <p:cTn id="80" dur="500"/>
                                            <p:tgtEl>
                                              <p:spTgt spid="147"/>
                                            </p:tgtEl>
                                          </p:cBhvr>
                                        </p:animEffect>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wipe(up)">
                                          <p:cBhvr>
                                            <p:cTn id="84"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1500" fill="hold"/>
                                            <p:tgtEl>
                                              <p:spTgt spid="123"/>
                                            </p:tgtEl>
                                            <p:attrNameLst>
                                              <p:attrName>ppt_x</p:attrName>
                                            </p:attrNameLst>
                                          </p:cBhvr>
                                          <p:tavLst>
                                            <p:tav tm="0">
                                              <p:val>
                                                <p:strVal val="0-#ppt_w/2"/>
                                              </p:val>
                                            </p:tav>
                                            <p:tav tm="100000">
                                              <p:val>
                                                <p:strVal val="#ppt_x"/>
                                              </p:val>
                                            </p:tav>
                                          </p:tavLst>
                                        </p:anim>
                                        <p:anim calcmode="lin" valueType="num">
                                          <p:cBhvr additive="base">
                                            <p:cTn id="8" dur="1500" fill="hold"/>
                                            <p:tgtEl>
                                              <p:spTgt spid="12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1500" fill="hold"/>
                                            <p:tgtEl>
                                              <p:spTgt spid="120"/>
                                            </p:tgtEl>
                                            <p:attrNameLst>
                                              <p:attrName>ppt_x</p:attrName>
                                            </p:attrNameLst>
                                          </p:cBhvr>
                                          <p:tavLst>
                                            <p:tav tm="0">
                                              <p:val>
                                                <p:strVal val="0-#ppt_w/2"/>
                                              </p:val>
                                            </p:tav>
                                            <p:tav tm="100000">
                                              <p:val>
                                                <p:strVal val="#ppt_x"/>
                                              </p:val>
                                            </p:tav>
                                          </p:tavLst>
                                        </p:anim>
                                        <p:anim calcmode="lin" valueType="num">
                                          <p:cBhvr additive="base">
                                            <p:cTn id="12" dur="1500" fill="hold"/>
                                            <p:tgtEl>
                                              <p:spTgt spid="120"/>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1500" fill="hold"/>
                                            <p:tgtEl>
                                              <p:spTgt spid="117"/>
                                            </p:tgtEl>
                                            <p:attrNameLst>
                                              <p:attrName>ppt_x</p:attrName>
                                            </p:attrNameLst>
                                          </p:cBhvr>
                                          <p:tavLst>
                                            <p:tav tm="0">
                                              <p:val>
                                                <p:strVal val="0-#ppt_w/2"/>
                                              </p:val>
                                            </p:tav>
                                            <p:tav tm="100000">
                                              <p:val>
                                                <p:strVal val="#ppt_x"/>
                                              </p:val>
                                            </p:tav>
                                          </p:tavLst>
                                        </p:anim>
                                        <p:anim calcmode="lin" valueType="num">
                                          <p:cBhvr additive="base">
                                            <p:cTn id="16" dur="1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1500" fill="hold"/>
                                            <p:tgtEl>
                                              <p:spTgt spid="114"/>
                                            </p:tgtEl>
                                            <p:attrNameLst>
                                              <p:attrName>ppt_x</p:attrName>
                                            </p:attrNameLst>
                                          </p:cBhvr>
                                          <p:tavLst>
                                            <p:tav tm="0">
                                              <p:val>
                                                <p:strVal val="0-#ppt_w/2"/>
                                              </p:val>
                                            </p:tav>
                                            <p:tav tm="100000">
                                              <p:val>
                                                <p:strVal val="#ppt_x"/>
                                              </p:val>
                                            </p:tav>
                                          </p:tavLst>
                                        </p:anim>
                                        <p:anim calcmode="lin" valueType="num">
                                          <p:cBhvr additive="base">
                                            <p:cTn id="20" dur="1500" fill="hold"/>
                                            <p:tgtEl>
                                              <p:spTgt spid="11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fade">
                                          <p:cBhvr>
                                            <p:cTn id="24" dur="250"/>
                                            <p:tgtEl>
                                              <p:spTgt spid="1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250"/>
                                            <p:tgtEl>
                                              <p:spTgt spid="12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fade">
                                          <p:cBhvr>
                                            <p:cTn id="32" dur="250"/>
                                            <p:tgtEl>
                                              <p:spTgt spid="1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fade">
                                          <p:cBhvr>
                                            <p:cTn id="36" dur="250"/>
                                            <p:tgtEl>
                                              <p:spTgt spid="129"/>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61"/>
                                            </p:tgtEl>
                                            <p:attrNameLst>
                                              <p:attrName>style.visibility</p:attrName>
                                            </p:attrNameLst>
                                          </p:cBhvr>
                                          <p:to>
                                            <p:strVal val="visible"/>
                                          </p:to>
                                        </p:set>
                                        <p:animEffect transition="in" filter="wipe(up)">
                                          <p:cBhvr>
                                            <p:cTn id="40" dur="500"/>
                                            <p:tgtEl>
                                              <p:spTgt spid="161"/>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142"/>
                                            </p:tgtEl>
                                            <p:attrNameLst>
                                              <p:attrName>style.visibility</p:attrName>
                                            </p:attrNameLst>
                                          </p:cBhvr>
                                          <p:to>
                                            <p:strVal val="visible"/>
                                          </p:to>
                                        </p:set>
                                        <p:animEffect transition="in" filter="randombar(horizontal)">
                                          <p:cBhvr>
                                            <p:cTn id="44" dur="500"/>
                                            <p:tgtEl>
                                              <p:spTgt spid="142"/>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wipe(up)">
                                          <p:cBhvr>
                                            <p:cTn id="48" dur="500"/>
                                            <p:tgtEl>
                                              <p:spTgt spid="130"/>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wipe(up)">
                                          <p:cBhvr>
                                            <p:cTn id="52" dur="500"/>
                                            <p:tgtEl>
                                              <p:spTgt spid="165"/>
                                            </p:tgtEl>
                                          </p:cBhvr>
                                        </p:animEffect>
                                      </p:childTnLst>
                                    </p:cTn>
                                  </p:par>
                                </p:childTnLst>
                              </p:cTn>
                            </p:par>
                            <p:par>
                              <p:cTn id="53" fill="hold">
                                <p:stCondLst>
                                  <p:cond delay="5500"/>
                                </p:stCondLst>
                                <p:childTnLst>
                                  <p:par>
                                    <p:cTn id="54" presetID="14" presetClass="entr" presetSubtype="10" fill="hold" nodeType="after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randombar(horizontal)">
                                          <p:cBhvr>
                                            <p:cTn id="56" dur="500"/>
                                            <p:tgtEl>
                                              <p:spTgt spid="15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wipe(up)">
                                          <p:cBhvr>
                                            <p:cTn id="60" dur="500"/>
                                            <p:tgtEl>
                                              <p:spTgt spid="133"/>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wipe(up)">
                                          <p:cBhvr>
                                            <p:cTn id="64" dur="500"/>
                                            <p:tgtEl>
                                              <p:spTgt spid="169"/>
                                            </p:tgtEl>
                                          </p:cBhvr>
                                        </p:animEffect>
                                      </p:childTnLst>
                                    </p:cTn>
                                  </p:par>
                                </p:childTnLst>
                              </p:cTn>
                            </p:par>
                            <p:par>
                              <p:cTn id="65" fill="hold">
                                <p:stCondLst>
                                  <p:cond delay="7000"/>
                                </p:stCondLst>
                                <p:childTnLst>
                                  <p:par>
                                    <p:cTn id="66" presetID="14" presetClass="entr" presetSubtype="10" fill="hold" nodeType="afterEffect">
                                      <p:stCondLst>
                                        <p:cond delay="0"/>
                                      </p:stCondLst>
                                      <p:childTnLst>
                                        <p:set>
                                          <p:cBhvr>
                                            <p:cTn id="67" dur="1" fill="hold">
                                              <p:stCondLst>
                                                <p:cond delay="0"/>
                                              </p:stCondLst>
                                            </p:cTn>
                                            <p:tgtEl>
                                              <p:spTgt spid="156"/>
                                            </p:tgtEl>
                                            <p:attrNameLst>
                                              <p:attrName>style.visibility</p:attrName>
                                            </p:attrNameLst>
                                          </p:cBhvr>
                                          <p:to>
                                            <p:strVal val="visible"/>
                                          </p:to>
                                        </p:set>
                                        <p:animEffect transition="in" filter="randombar(horizontal)">
                                          <p:cBhvr>
                                            <p:cTn id="68" dur="500"/>
                                            <p:tgtEl>
                                              <p:spTgt spid="156"/>
                                            </p:tgtEl>
                                          </p:cBhvr>
                                        </p:animEffect>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wipe(up)">
                                          <p:cBhvr>
                                            <p:cTn id="72" dur="500"/>
                                            <p:tgtEl>
                                              <p:spTgt spid="136"/>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173"/>
                                            </p:tgtEl>
                                            <p:attrNameLst>
                                              <p:attrName>style.visibility</p:attrName>
                                            </p:attrNameLst>
                                          </p:cBhvr>
                                          <p:to>
                                            <p:strVal val="visible"/>
                                          </p:to>
                                        </p:set>
                                        <p:animEffect transition="in" filter="wipe(up)">
                                          <p:cBhvr>
                                            <p:cTn id="76" dur="500"/>
                                            <p:tgtEl>
                                              <p:spTgt spid="173"/>
                                            </p:tgtEl>
                                          </p:cBhvr>
                                        </p:animEffect>
                                      </p:childTnLst>
                                    </p:cTn>
                                  </p:par>
                                </p:childTnLst>
                              </p:cTn>
                            </p:par>
                            <p:par>
                              <p:cTn id="77" fill="hold">
                                <p:stCondLst>
                                  <p:cond delay="8500"/>
                                </p:stCondLst>
                                <p:childTnLst>
                                  <p:par>
                                    <p:cTn id="78" presetID="14" presetClass="entr" presetSubtype="10" fill="hold" nodeType="after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randombar(horizontal)">
                                          <p:cBhvr>
                                            <p:cTn id="80" dur="500"/>
                                            <p:tgtEl>
                                              <p:spTgt spid="147"/>
                                            </p:tgtEl>
                                          </p:cBhvr>
                                        </p:animEffect>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wipe(up)">
                                          <p:cBhvr>
                                            <p:cTn id="84"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六边形 76"/>
          <p:cNvSpPr/>
          <p:nvPr/>
        </p:nvSpPr>
        <p:spPr>
          <a:xfrm>
            <a:off x="1400909" y="4142044"/>
            <a:ext cx="1801244" cy="505785"/>
          </a:xfrm>
          <a:prstGeom prst="hexagon">
            <a:avLst/>
          </a:prstGeom>
          <a:gradFill>
            <a:gsLst>
              <a:gs pos="0">
                <a:srgbClr val="002060"/>
              </a:gs>
              <a:gs pos="100000">
                <a:srgbClr val="0070C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8" name="六边形 77"/>
          <p:cNvSpPr/>
          <p:nvPr/>
        </p:nvSpPr>
        <p:spPr>
          <a:xfrm>
            <a:off x="3745059" y="4142044"/>
            <a:ext cx="1801244" cy="505785"/>
          </a:xfrm>
          <a:prstGeom prst="hexagon">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9" name="六边形 78"/>
          <p:cNvSpPr/>
          <p:nvPr/>
        </p:nvSpPr>
        <p:spPr>
          <a:xfrm>
            <a:off x="6143445" y="4142044"/>
            <a:ext cx="1801244" cy="505785"/>
          </a:xfrm>
          <a:prstGeom prst="hexagon">
            <a:avLst/>
          </a:prstGeom>
          <a:gradFill>
            <a:gsLst>
              <a:gs pos="0">
                <a:srgbClr val="002060"/>
              </a:gs>
              <a:gs pos="100000">
                <a:srgbClr val="0070C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0" name="六边形 79"/>
          <p:cNvSpPr/>
          <p:nvPr/>
        </p:nvSpPr>
        <p:spPr>
          <a:xfrm>
            <a:off x="8648991" y="4142044"/>
            <a:ext cx="1801244" cy="505785"/>
          </a:xfrm>
          <a:prstGeom prst="hexagon">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5" name="组合 14"/>
          <p:cNvGrpSpPr/>
          <p:nvPr/>
        </p:nvGrpSpPr>
        <p:grpSpPr>
          <a:xfrm>
            <a:off x="1273053" y="1718702"/>
            <a:ext cx="1971956" cy="1971956"/>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8" name="组合 17"/>
          <p:cNvGrpSpPr/>
          <p:nvPr/>
        </p:nvGrpSpPr>
        <p:grpSpPr>
          <a:xfrm>
            <a:off x="3691963" y="1718702"/>
            <a:ext cx="1971956" cy="1971956"/>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1" name="组合 20"/>
          <p:cNvGrpSpPr/>
          <p:nvPr/>
        </p:nvGrpSpPr>
        <p:grpSpPr>
          <a:xfrm>
            <a:off x="6130054" y="1718702"/>
            <a:ext cx="1971956" cy="1971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4" name="组合 23"/>
          <p:cNvGrpSpPr/>
          <p:nvPr/>
        </p:nvGrpSpPr>
        <p:grpSpPr>
          <a:xfrm>
            <a:off x="8582824" y="1718702"/>
            <a:ext cx="1971956" cy="1971956"/>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6" name="椭圆 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5" name="等腰三角形 15"/>
          <p:cNvSpPr>
            <a:spLocks noChangeArrowheads="1"/>
          </p:cNvSpPr>
          <p:nvPr/>
        </p:nvSpPr>
        <p:spPr bwMode="auto">
          <a:xfrm flipV="1">
            <a:off x="2138052" y="3878231"/>
            <a:ext cx="287243" cy="192024"/>
          </a:xfrm>
          <a:prstGeom prst="triangle">
            <a:avLst>
              <a:gd name="adj" fmla="val 50000"/>
            </a:avLst>
          </a:prstGeom>
          <a:solidFill>
            <a:schemeClr val="tx2"/>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6" name="等腰三角形 26"/>
          <p:cNvSpPr>
            <a:spLocks noChangeArrowheads="1"/>
          </p:cNvSpPr>
          <p:nvPr/>
        </p:nvSpPr>
        <p:spPr bwMode="auto">
          <a:xfrm flipV="1">
            <a:off x="4423169" y="3878231"/>
            <a:ext cx="287242" cy="192024"/>
          </a:xfrm>
          <a:prstGeom prst="triangle">
            <a:avLst>
              <a:gd name="adj" fmla="val 50000"/>
            </a:avLst>
          </a:prstGeom>
          <a:gradFill>
            <a:gsLst>
              <a:gs pos="0">
                <a:srgbClr val="0070C0"/>
              </a:gs>
              <a:gs pos="100000">
                <a:srgbClr val="00B0F0"/>
              </a:gs>
            </a:gsLst>
            <a:lin ang="2700000" scaled="1"/>
          </a:gra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7" name="等腰三角形 32"/>
          <p:cNvSpPr>
            <a:spLocks noChangeArrowheads="1"/>
          </p:cNvSpPr>
          <p:nvPr/>
        </p:nvSpPr>
        <p:spPr bwMode="auto">
          <a:xfrm flipV="1">
            <a:off x="6996644" y="3878231"/>
            <a:ext cx="287242" cy="192024"/>
          </a:xfrm>
          <a:prstGeom prst="triangle">
            <a:avLst>
              <a:gd name="adj" fmla="val 50000"/>
            </a:avLst>
          </a:prstGeom>
          <a:solidFill>
            <a:schemeClr val="tx2"/>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4" name="等腰三角形 38"/>
          <p:cNvSpPr>
            <a:spLocks noChangeArrowheads="1"/>
          </p:cNvSpPr>
          <p:nvPr/>
        </p:nvSpPr>
        <p:spPr bwMode="auto">
          <a:xfrm flipV="1">
            <a:off x="9407741" y="3878231"/>
            <a:ext cx="287243" cy="192024"/>
          </a:xfrm>
          <a:prstGeom prst="triangle">
            <a:avLst>
              <a:gd name="adj" fmla="val 50000"/>
            </a:avLst>
          </a:prstGeom>
          <a:gradFill>
            <a:gsLst>
              <a:gs pos="0">
                <a:srgbClr val="0070C0"/>
              </a:gs>
              <a:gs pos="100000">
                <a:srgbClr val="00B0F0"/>
              </a:gs>
            </a:gsLst>
            <a:lin ang="2700000" scaled="1"/>
          </a:gra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9" name="Rectangle 60"/>
          <p:cNvSpPr>
            <a:spLocks noChangeArrowheads="1"/>
          </p:cNvSpPr>
          <p:nvPr/>
        </p:nvSpPr>
        <p:spPr bwMode="auto">
          <a:xfrm>
            <a:off x="1533217" y="4210980"/>
            <a:ext cx="1796815"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3" name="Rectangle 60"/>
          <p:cNvSpPr>
            <a:spLocks noChangeArrowheads="1"/>
          </p:cNvSpPr>
          <p:nvPr/>
        </p:nvSpPr>
        <p:spPr bwMode="auto">
          <a:xfrm>
            <a:off x="3821549"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5" name="矩形 47"/>
          <p:cNvSpPr>
            <a:spLocks noChangeArrowheads="1"/>
          </p:cNvSpPr>
          <p:nvPr/>
        </p:nvSpPr>
        <p:spPr bwMode="auto">
          <a:xfrm>
            <a:off x="3720518" y="4930725"/>
            <a:ext cx="1855177"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7" name="Rectangle 60"/>
          <p:cNvSpPr>
            <a:spLocks noChangeArrowheads="1"/>
          </p:cNvSpPr>
          <p:nvPr/>
        </p:nvSpPr>
        <p:spPr bwMode="auto">
          <a:xfrm>
            <a:off x="6279648"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9" name="矩形 47"/>
          <p:cNvSpPr>
            <a:spLocks noChangeArrowheads="1"/>
          </p:cNvSpPr>
          <p:nvPr/>
        </p:nvSpPr>
        <p:spPr bwMode="auto">
          <a:xfrm>
            <a:off x="6112416" y="4930725"/>
            <a:ext cx="1855177"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Rectangle 60"/>
          <p:cNvSpPr>
            <a:spLocks noChangeArrowheads="1"/>
          </p:cNvSpPr>
          <p:nvPr/>
        </p:nvSpPr>
        <p:spPr bwMode="auto">
          <a:xfrm>
            <a:off x="8785194"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63" name="矩形 47"/>
          <p:cNvSpPr>
            <a:spLocks noChangeArrowheads="1"/>
          </p:cNvSpPr>
          <p:nvPr/>
        </p:nvSpPr>
        <p:spPr bwMode="auto">
          <a:xfrm>
            <a:off x="8687437" y="4930725"/>
            <a:ext cx="1855178"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2" name="组合 1"/>
          <p:cNvGrpSpPr/>
          <p:nvPr/>
        </p:nvGrpSpPr>
        <p:grpSpPr>
          <a:xfrm>
            <a:off x="1273051" y="1669780"/>
            <a:ext cx="2069797" cy="2069795"/>
            <a:chOff x="1752735" y="879940"/>
            <a:chExt cx="2070478" cy="2070476"/>
          </a:xfrm>
        </p:grpSpPr>
        <p:sp>
          <p:nvSpPr>
            <p:cNvPr id="28" name="同心圆 27"/>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0" name="同心圆 29"/>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68" name="组合 67"/>
          <p:cNvGrpSpPr/>
          <p:nvPr/>
        </p:nvGrpSpPr>
        <p:grpSpPr>
          <a:xfrm>
            <a:off x="3648533" y="1669780"/>
            <a:ext cx="2069797" cy="2069795"/>
            <a:chOff x="1752735" y="879940"/>
            <a:chExt cx="2070478" cy="2070476"/>
          </a:xfrm>
        </p:grpSpPr>
        <p:sp>
          <p:nvSpPr>
            <p:cNvPr id="69" name="同心圆 68"/>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0" name="同心圆 69"/>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1" name="组合 70"/>
          <p:cNvGrpSpPr/>
          <p:nvPr/>
        </p:nvGrpSpPr>
        <p:grpSpPr>
          <a:xfrm>
            <a:off x="6104978" y="1669780"/>
            <a:ext cx="2069797" cy="2069795"/>
            <a:chOff x="1752735" y="879940"/>
            <a:chExt cx="2070478" cy="2070476"/>
          </a:xfrm>
        </p:grpSpPr>
        <p:sp>
          <p:nvSpPr>
            <p:cNvPr id="72" name="同心圆 71"/>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3" name="同心圆 72"/>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4" name="组合 73"/>
          <p:cNvGrpSpPr/>
          <p:nvPr/>
        </p:nvGrpSpPr>
        <p:grpSpPr>
          <a:xfrm>
            <a:off x="8561346" y="1669780"/>
            <a:ext cx="2069797" cy="2069795"/>
            <a:chOff x="1752735" y="879940"/>
            <a:chExt cx="2070478" cy="2070476"/>
          </a:xfrm>
        </p:grpSpPr>
        <p:sp>
          <p:nvSpPr>
            <p:cNvPr id="75" name="同心圆 74"/>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同心圆 75"/>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83" name="椭圆 82"/>
          <p:cNvSpPr/>
          <p:nvPr/>
        </p:nvSpPr>
        <p:spPr>
          <a:xfrm>
            <a:off x="1468032"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椭圆 83"/>
          <p:cNvSpPr/>
          <p:nvPr/>
        </p:nvSpPr>
        <p:spPr>
          <a:xfrm>
            <a:off x="3843516" y="1864761"/>
            <a:ext cx="1679834" cy="167983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5" name="椭圆 84"/>
          <p:cNvSpPr/>
          <p:nvPr/>
        </p:nvSpPr>
        <p:spPr>
          <a:xfrm>
            <a:off x="6276114"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6" name="椭圆 85"/>
          <p:cNvSpPr/>
          <p:nvPr/>
        </p:nvSpPr>
        <p:spPr>
          <a:xfrm>
            <a:off x="8756328" y="1864761"/>
            <a:ext cx="1679834" cy="167983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 name="文本占位符 4"/>
          <p:cNvSpPr>
            <a:spLocks noGrp="1"/>
          </p:cNvSpPr>
          <p:nvPr>
            <p:ph type="body" sz="quarter" idx="10"/>
          </p:nvPr>
        </p:nvSpPr>
        <p:spPr/>
        <p:txBody>
          <a:bodyPr>
            <a:normAutofit lnSpcReduction="10000"/>
          </a:bodyPr>
          <a:lstStyle/>
          <a:p>
            <a:r>
              <a:rPr lang="zh-CN" altLang="en-US" dirty="0" smtClean="0"/>
              <a:t>点击输入标题内容</a:t>
            </a:r>
            <a:endParaRPr lang="zh-CN" altLang="en-US" dirty="0"/>
          </a:p>
        </p:txBody>
      </p:sp>
      <p:sp>
        <p:nvSpPr>
          <p:cNvPr id="47" name="矩形 47"/>
          <p:cNvSpPr>
            <a:spLocks noChangeArrowheads="1"/>
          </p:cNvSpPr>
          <p:nvPr/>
        </p:nvSpPr>
        <p:spPr bwMode="auto">
          <a:xfrm>
            <a:off x="1373942" y="4930725"/>
            <a:ext cx="1855177"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7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7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1200"/>
                            </p:stCondLst>
                            <p:childTnLst>
                              <p:par>
                                <p:cTn id="26" presetID="16" presetClass="entr" presetSubtype="2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anim calcmode="lin" valueType="num">
                                      <p:cBhvr>
                                        <p:cTn id="34" dur="500" fill="hold"/>
                                        <p:tgtEl>
                                          <p:spTgt spid="83"/>
                                        </p:tgtEl>
                                        <p:attrNameLst>
                                          <p:attrName>ppt_x</p:attrName>
                                        </p:attrNameLst>
                                      </p:cBhvr>
                                      <p:tavLst>
                                        <p:tav tm="0">
                                          <p:val>
                                            <p:strVal val="#ppt_x"/>
                                          </p:val>
                                        </p:tav>
                                        <p:tav tm="100000">
                                          <p:val>
                                            <p:strVal val="#ppt_x"/>
                                          </p:val>
                                        </p:tav>
                                      </p:tavLst>
                                    </p:anim>
                                    <p:anim calcmode="lin" valueType="num">
                                      <p:cBhvr>
                                        <p:cTn id="35" dur="500" fill="hold"/>
                                        <p:tgtEl>
                                          <p:spTgt spid="83"/>
                                        </p:tgtEl>
                                        <p:attrNameLst>
                                          <p:attrName>ppt_y</p:attrName>
                                        </p:attrNameLst>
                                      </p:cBhvr>
                                      <p:tavLst>
                                        <p:tav tm="0">
                                          <p:val>
                                            <p:strVal val="#ppt_y+.1"/>
                                          </p:val>
                                        </p:tav>
                                        <p:tav tm="100000">
                                          <p:val>
                                            <p:strVal val="#ppt_y"/>
                                          </p:val>
                                        </p:tav>
                                      </p:tavLst>
                                    </p:anim>
                                  </p:childTnLst>
                                </p:cTn>
                              </p:par>
                              <p:par>
                                <p:cTn id="36" presetID="16" presetClass="entr" presetSubtype="21" fill="hold"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barn(inVertical)">
                                      <p:cBhvr>
                                        <p:cTn id="38" dur="500"/>
                                        <p:tgtEl>
                                          <p:spTgt spid="68"/>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anim calcmode="lin" valueType="num">
                                      <p:cBhvr>
                                        <p:cTn id="42" dur="500" fill="hold"/>
                                        <p:tgtEl>
                                          <p:spTgt spid="84"/>
                                        </p:tgtEl>
                                        <p:attrNameLst>
                                          <p:attrName>ppt_x</p:attrName>
                                        </p:attrNameLst>
                                      </p:cBhvr>
                                      <p:tavLst>
                                        <p:tav tm="0">
                                          <p:val>
                                            <p:strVal val="#ppt_x"/>
                                          </p:val>
                                        </p:tav>
                                        <p:tav tm="100000">
                                          <p:val>
                                            <p:strVal val="#ppt_x"/>
                                          </p:val>
                                        </p:tav>
                                      </p:tavLst>
                                    </p:anim>
                                    <p:anim calcmode="lin" valueType="num">
                                      <p:cBhvr>
                                        <p:cTn id="43" dur="500" fill="hold"/>
                                        <p:tgtEl>
                                          <p:spTgt spid="84"/>
                                        </p:tgtEl>
                                        <p:attrNameLst>
                                          <p:attrName>ppt_y</p:attrName>
                                        </p:attrNameLst>
                                      </p:cBhvr>
                                      <p:tavLst>
                                        <p:tav tm="0">
                                          <p:val>
                                            <p:strVal val="#ppt_y+.1"/>
                                          </p:val>
                                        </p:tav>
                                        <p:tav tm="100000">
                                          <p:val>
                                            <p:strVal val="#ppt_y"/>
                                          </p:val>
                                        </p:tav>
                                      </p:tavLst>
                                    </p:anim>
                                  </p:childTnLst>
                                </p:cTn>
                              </p:par>
                              <p:par>
                                <p:cTn id="44" presetID="16" presetClass="entr" presetSubtype="21" fill="hold"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barn(inVertical)">
                                      <p:cBhvr>
                                        <p:cTn id="46" dur="500"/>
                                        <p:tgtEl>
                                          <p:spTgt spid="71"/>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anim calcmode="lin" valueType="num">
                                      <p:cBhvr>
                                        <p:cTn id="50" dur="500" fill="hold"/>
                                        <p:tgtEl>
                                          <p:spTgt spid="85"/>
                                        </p:tgtEl>
                                        <p:attrNameLst>
                                          <p:attrName>ppt_x</p:attrName>
                                        </p:attrNameLst>
                                      </p:cBhvr>
                                      <p:tavLst>
                                        <p:tav tm="0">
                                          <p:val>
                                            <p:strVal val="#ppt_x"/>
                                          </p:val>
                                        </p:tav>
                                        <p:tav tm="100000">
                                          <p:val>
                                            <p:strVal val="#ppt_x"/>
                                          </p:val>
                                        </p:tav>
                                      </p:tavLst>
                                    </p:anim>
                                    <p:anim calcmode="lin" valueType="num">
                                      <p:cBhvr>
                                        <p:cTn id="51" dur="500" fill="hold"/>
                                        <p:tgtEl>
                                          <p:spTgt spid="85"/>
                                        </p:tgtEl>
                                        <p:attrNameLst>
                                          <p:attrName>ppt_y</p:attrName>
                                        </p:attrNameLst>
                                      </p:cBhvr>
                                      <p:tavLst>
                                        <p:tav tm="0">
                                          <p:val>
                                            <p:strVal val="#ppt_y+.1"/>
                                          </p:val>
                                        </p:tav>
                                        <p:tav tm="100000">
                                          <p:val>
                                            <p:strVal val="#ppt_y"/>
                                          </p:val>
                                        </p:tav>
                                      </p:tavLst>
                                    </p:anim>
                                  </p:childTnLst>
                                </p:cTn>
                              </p:par>
                              <p:par>
                                <p:cTn id="52" presetID="16" presetClass="entr" presetSubtype="21" fill="hold" nodeType="with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barn(inVertical)">
                                      <p:cBhvr>
                                        <p:cTn id="54" dur="500"/>
                                        <p:tgtEl>
                                          <p:spTgt spid="74"/>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anim calcmode="lin" valueType="num">
                                      <p:cBhvr>
                                        <p:cTn id="58" dur="500" fill="hold"/>
                                        <p:tgtEl>
                                          <p:spTgt spid="86"/>
                                        </p:tgtEl>
                                        <p:attrNameLst>
                                          <p:attrName>ppt_x</p:attrName>
                                        </p:attrNameLst>
                                      </p:cBhvr>
                                      <p:tavLst>
                                        <p:tav tm="0">
                                          <p:val>
                                            <p:strVal val="#ppt_x"/>
                                          </p:val>
                                        </p:tav>
                                        <p:tav tm="100000">
                                          <p:val>
                                            <p:strVal val="#ppt_x"/>
                                          </p:val>
                                        </p:tav>
                                      </p:tavLst>
                                    </p:anim>
                                    <p:anim calcmode="lin" valueType="num">
                                      <p:cBhvr>
                                        <p:cTn id="59" dur="500" fill="hold"/>
                                        <p:tgtEl>
                                          <p:spTgt spid="86"/>
                                        </p:tgtEl>
                                        <p:attrNameLst>
                                          <p:attrName>ppt_y</p:attrName>
                                        </p:attrNameLst>
                                      </p:cBhvr>
                                      <p:tavLst>
                                        <p:tav tm="0">
                                          <p:val>
                                            <p:strVal val="#ppt_y+.1"/>
                                          </p:val>
                                        </p:tav>
                                        <p:tav tm="100000">
                                          <p:val>
                                            <p:strVal val="#ppt_y"/>
                                          </p:val>
                                        </p:tav>
                                      </p:tavLst>
                                    </p:anim>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250"/>
                                        <p:tgtEl>
                                          <p:spTgt spid="35"/>
                                        </p:tgtEl>
                                      </p:cBhvr>
                                    </p:animEffect>
                                  </p:childTnLst>
                                </p:cTn>
                              </p:par>
                            </p:childTnLst>
                          </p:cTn>
                        </p:par>
                        <p:par>
                          <p:cTn id="64" fill="hold">
                            <p:stCondLst>
                              <p:cond delay="1000"/>
                            </p:stCondLst>
                            <p:childTnLst>
                              <p:par>
                                <p:cTn id="65" presetID="2" presetClass="entr" presetSubtype="8"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0-#ppt_w/2"/>
                                          </p:val>
                                        </p:tav>
                                        <p:tav tm="100000">
                                          <p:val>
                                            <p:strVal val="#ppt_x"/>
                                          </p:val>
                                        </p:tav>
                                      </p:tavLst>
                                    </p:anim>
                                    <p:anim calcmode="lin" valueType="num">
                                      <p:cBhvr additive="base">
                                        <p:cTn id="68" dur="500" fill="hold"/>
                                        <p:tgtEl>
                                          <p:spTgt spid="77"/>
                                        </p:tgtEl>
                                        <p:attrNameLst>
                                          <p:attrName>ppt_y</p:attrName>
                                        </p:attrNameLst>
                                      </p:cBhvr>
                                      <p:tavLst>
                                        <p:tav tm="0">
                                          <p:val>
                                            <p:strVal val="#ppt_y"/>
                                          </p:val>
                                        </p:tav>
                                        <p:tav tm="100000">
                                          <p:val>
                                            <p:strVal val="#ppt_y"/>
                                          </p:val>
                                        </p:tav>
                                      </p:tavLst>
                                    </p:anim>
                                  </p:childTnLst>
                                </p:cTn>
                              </p:par>
                            </p:childTnLst>
                          </p:cTn>
                        </p:par>
                        <p:par>
                          <p:cTn id="69" fill="hold">
                            <p:stCondLst>
                              <p:cond delay="1500"/>
                            </p:stCondLst>
                            <p:childTnLst>
                              <p:par>
                                <p:cTn id="70" presetID="22" presetClass="entr" presetSubtype="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up)">
                                      <p:cBhvr>
                                        <p:cTn id="72" dur="500"/>
                                        <p:tgtEl>
                                          <p:spTgt spid="49"/>
                                        </p:tgtEl>
                                      </p:cBhvr>
                                    </p:animEffect>
                                  </p:childTnLst>
                                </p:cTn>
                              </p:par>
                            </p:childTnLst>
                          </p:cTn>
                        </p:par>
                        <p:par>
                          <p:cTn id="73" fill="hold">
                            <p:stCondLst>
                              <p:cond delay="2000"/>
                            </p:stCondLst>
                            <p:childTnLst>
                              <p:par>
                                <p:cTn id="74" presetID="22" presetClass="entr" presetSubtype="1"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up)">
                                      <p:cBhvr>
                                        <p:cTn id="76" dur="250"/>
                                        <p:tgtEl>
                                          <p:spTgt spid="36"/>
                                        </p:tgtEl>
                                      </p:cBhvr>
                                    </p:animEffect>
                                  </p:childTnLst>
                                </p:cTn>
                              </p:par>
                            </p:childTnLst>
                          </p:cTn>
                        </p:par>
                        <p:par>
                          <p:cTn id="77" fill="hold">
                            <p:stCondLst>
                              <p:cond delay="2250"/>
                            </p:stCondLst>
                            <p:childTnLst>
                              <p:par>
                                <p:cTn id="78" presetID="2" presetClass="entr" presetSubtype="8" fill="hold" grpId="0" nodeType="afterEffect">
                                  <p:stCondLst>
                                    <p:cond delay="0"/>
                                  </p:stCondLst>
                                  <p:childTnLst>
                                    <p:set>
                                      <p:cBhvr>
                                        <p:cTn id="79" dur="1" fill="hold">
                                          <p:stCondLst>
                                            <p:cond delay="0"/>
                                          </p:stCondLst>
                                        </p:cTn>
                                        <p:tgtEl>
                                          <p:spTgt spid="78"/>
                                        </p:tgtEl>
                                        <p:attrNameLst>
                                          <p:attrName>style.visibility</p:attrName>
                                        </p:attrNameLst>
                                      </p:cBhvr>
                                      <p:to>
                                        <p:strVal val="visible"/>
                                      </p:to>
                                    </p:set>
                                    <p:anim calcmode="lin" valueType="num">
                                      <p:cBhvr additive="base">
                                        <p:cTn id="80" dur="500" fill="hold"/>
                                        <p:tgtEl>
                                          <p:spTgt spid="78"/>
                                        </p:tgtEl>
                                        <p:attrNameLst>
                                          <p:attrName>ppt_x</p:attrName>
                                        </p:attrNameLst>
                                      </p:cBhvr>
                                      <p:tavLst>
                                        <p:tav tm="0">
                                          <p:val>
                                            <p:strVal val="0-#ppt_w/2"/>
                                          </p:val>
                                        </p:tav>
                                        <p:tav tm="100000">
                                          <p:val>
                                            <p:strVal val="#ppt_x"/>
                                          </p:val>
                                        </p:tav>
                                      </p:tavLst>
                                    </p:anim>
                                    <p:anim calcmode="lin" valueType="num">
                                      <p:cBhvr additive="base">
                                        <p:cTn id="81" dur="500" fill="hold"/>
                                        <p:tgtEl>
                                          <p:spTgt spid="78"/>
                                        </p:tgtEl>
                                        <p:attrNameLst>
                                          <p:attrName>ppt_y</p:attrName>
                                        </p:attrNameLst>
                                      </p:cBhvr>
                                      <p:tavLst>
                                        <p:tav tm="0">
                                          <p:val>
                                            <p:strVal val="#ppt_y"/>
                                          </p:val>
                                        </p:tav>
                                        <p:tav tm="100000">
                                          <p:val>
                                            <p:strVal val="#ppt_y"/>
                                          </p:val>
                                        </p:tav>
                                      </p:tavLst>
                                    </p:anim>
                                  </p:childTnLst>
                                </p:cTn>
                              </p:par>
                            </p:childTnLst>
                          </p:cTn>
                        </p:par>
                        <p:par>
                          <p:cTn id="82" fill="hold">
                            <p:stCondLst>
                              <p:cond delay="2750"/>
                            </p:stCondLst>
                            <p:childTnLst>
                              <p:par>
                                <p:cTn id="83" presetID="22" presetClass="entr" presetSubtype="1" fill="hold" grpId="0"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up)">
                                      <p:cBhvr>
                                        <p:cTn id="85" dur="500"/>
                                        <p:tgtEl>
                                          <p:spTgt spid="53"/>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up)">
                                      <p:cBhvr>
                                        <p:cTn id="88" dur="500"/>
                                        <p:tgtEl>
                                          <p:spTgt spid="55"/>
                                        </p:tgtEl>
                                      </p:cBhvr>
                                    </p:animEffect>
                                  </p:childTnLst>
                                </p:cTn>
                              </p:par>
                            </p:childTnLst>
                          </p:cTn>
                        </p:par>
                        <p:par>
                          <p:cTn id="89" fill="hold">
                            <p:stCondLst>
                              <p:cond delay="3250"/>
                            </p:stCondLst>
                            <p:childTnLst>
                              <p:par>
                                <p:cTn id="90" presetID="22" presetClass="entr" presetSubtype="1" fill="hold" grpId="0" nodeType="after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wipe(up)">
                                      <p:cBhvr>
                                        <p:cTn id="92" dur="250"/>
                                        <p:tgtEl>
                                          <p:spTgt spid="37"/>
                                        </p:tgtEl>
                                      </p:cBhvr>
                                    </p:animEffect>
                                  </p:childTnLst>
                                </p:cTn>
                              </p:par>
                            </p:childTnLst>
                          </p:cTn>
                        </p:par>
                        <p:par>
                          <p:cTn id="93" fill="hold">
                            <p:stCondLst>
                              <p:cond delay="3500"/>
                            </p:stCondLst>
                            <p:childTnLst>
                              <p:par>
                                <p:cTn id="94" presetID="2" presetClass="entr" presetSubtype="8" fill="hold" grpId="0" nodeType="afterEffect">
                                  <p:stCondLst>
                                    <p:cond delay="0"/>
                                  </p:stCondLst>
                                  <p:childTnLst>
                                    <p:set>
                                      <p:cBhvr>
                                        <p:cTn id="95" dur="1" fill="hold">
                                          <p:stCondLst>
                                            <p:cond delay="0"/>
                                          </p:stCondLst>
                                        </p:cTn>
                                        <p:tgtEl>
                                          <p:spTgt spid="79"/>
                                        </p:tgtEl>
                                        <p:attrNameLst>
                                          <p:attrName>style.visibility</p:attrName>
                                        </p:attrNameLst>
                                      </p:cBhvr>
                                      <p:to>
                                        <p:strVal val="visible"/>
                                      </p:to>
                                    </p:set>
                                    <p:anim calcmode="lin" valueType="num">
                                      <p:cBhvr additive="base">
                                        <p:cTn id="96" dur="500" fill="hold"/>
                                        <p:tgtEl>
                                          <p:spTgt spid="79"/>
                                        </p:tgtEl>
                                        <p:attrNameLst>
                                          <p:attrName>ppt_x</p:attrName>
                                        </p:attrNameLst>
                                      </p:cBhvr>
                                      <p:tavLst>
                                        <p:tav tm="0">
                                          <p:val>
                                            <p:strVal val="0-#ppt_w/2"/>
                                          </p:val>
                                        </p:tav>
                                        <p:tav tm="100000">
                                          <p:val>
                                            <p:strVal val="#ppt_x"/>
                                          </p:val>
                                        </p:tav>
                                      </p:tavLst>
                                    </p:anim>
                                    <p:anim calcmode="lin" valueType="num">
                                      <p:cBhvr additive="base">
                                        <p:cTn id="97" dur="500" fill="hold"/>
                                        <p:tgtEl>
                                          <p:spTgt spid="79"/>
                                        </p:tgtEl>
                                        <p:attrNameLst>
                                          <p:attrName>ppt_y</p:attrName>
                                        </p:attrNameLst>
                                      </p:cBhvr>
                                      <p:tavLst>
                                        <p:tav tm="0">
                                          <p:val>
                                            <p:strVal val="#ppt_y"/>
                                          </p:val>
                                        </p:tav>
                                        <p:tav tm="100000">
                                          <p:val>
                                            <p:strVal val="#ppt_y"/>
                                          </p:val>
                                        </p:tav>
                                      </p:tavLst>
                                    </p:anim>
                                  </p:childTnLst>
                                </p:cTn>
                              </p:par>
                            </p:childTnLst>
                          </p:cTn>
                        </p:par>
                        <p:par>
                          <p:cTn id="98" fill="hold">
                            <p:stCondLst>
                              <p:cond delay="4000"/>
                            </p:stCondLst>
                            <p:childTnLst>
                              <p:par>
                                <p:cTn id="99" presetID="22" presetClass="entr" presetSubtype="1"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up)">
                                      <p:cBhvr>
                                        <p:cTn id="101" dur="500"/>
                                        <p:tgtEl>
                                          <p:spTgt spid="5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up)">
                                      <p:cBhvr>
                                        <p:cTn id="104" dur="500"/>
                                        <p:tgtEl>
                                          <p:spTgt spid="59"/>
                                        </p:tgtEl>
                                      </p:cBhvr>
                                    </p:animEffect>
                                  </p:childTnLst>
                                </p:cTn>
                              </p:par>
                            </p:childTnLst>
                          </p:cTn>
                        </p:par>
                        <p:par>
                          <p:cTn id="105" fill="hold">
                            <p:stCondLst>
                              <p:cond delay="4500"/>
                            </p:stCondLst>
                            <p:childTnLst>
                              <p:par>
                                <p:cTn id="106" presetID="22" presetClass="entr" presetSubtype="1"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wipe(up)">
                                      <p:cBhvr>
                                        <p:cTn id="108" dur="250"/>
                                        <p:tgtEl>
                                          <p:spTgt spid="44"/>
                                        </p:tgtEl>
                                      </p:cBhvr>
                                    </p:animEffect>
                                  </p:childTnLst>
                                </p:cTn>
                              </p:par>
                            </p:childTnLst>
                          </p:cTn>
                        </p:par>
                        <p:par>
                          <p:cTn id="109" fill="hold">
                            <p:stCondLst>
                              <p:cond delay="4750"/>
                            </p:stCondLst>
                            <p:childTnLst>
                              <p:par>
                                <p:cTn id="110" presetID="2" presetClass="entr" presetSubtype="8" fill="hold" grpId="0" nodeType="afterEffect">
                                  <p:stCondLst>
                                    <p:cond delay="0"/>
                                  </p:stCondLst>
                                  <p:childTnLst>
                                    <p:set>
                                      <p:cBhvr>
                                        <p:cTn id="111" dur="1" fill="hold">
                                          <p:stCondLst>
                                            <p:cond delay="0"/>
                                          </p:stCondLst>
                                        </p:cTn>
                                        <p:tgtEl>
                                          <p:spTgt spid="80"/>
                                        </p:tgtEl>
                                        <p:attrNameLst>
                                          <p:attrName>style.visibility</p:attrName>
                                        </p:attrNameLst>
                                      </p:cBhvr>
                                      <p:to>
                                        <p:strVal val="visible"/>
                                      </p:to>
                                    </p:set>
                                    <p:anim calcmode="lin" valueType="num">
                                      <p:cBhvr additive="base">
                                        <p:cTn id="112" dur="500" fill="hold"/>
                                        <p:tgtEl>
                                          <p:spTgt spid="80"/>
                                        </p:tgtEl>
                                        <p:attrNameLst>
                                          <p:attrName>ppt_x</p:attrName>
                                        </p:attrNameLst>
                                      </p:cBhvr>
                                      <p:tavLst>
                                        <p:tav tm="0">
                                          <p:val>
                                            <p:strVal val="0-#ppt_w/2"/>
                                          </p:val>
                                        </p:tav>
                                        <p:tav tm="100000">
                                          <p:val>
                                            <p:strVal val="#ppt_x"/>
                                          </p:val>
                                        </p:tav>
                                      </p:tavLst>
                                    </p:anim>
                                    <p:anim calcmode="lin" valueType="num">
                                      <p:cBhvr additive="base">
                                        <p:cTn id="113" dur="500" fill="hold"/>
                                        <p:tgtEl>
                                          <p:spTgt spid="80"/>
                                        </p:tgtEl>
                                        <p:attrNameLst>
                                          <p:attrName>ppt_y</p:attrName>
                                        </p:attrNameLst>
                                      </p:cBhvr>
                                      <p:tavLst>
                                        <p:tav tm="0">
                                          <p:val>
                                            <p:strVal val="#ppt_y"/>
                                          </p:val>
                                        </p:tav>
                                        <p:tav tm="100000">
                                          <p:val>
                                            <p:strVal val="#ppt_y"/>
                                          </p:val>
                                        </p:tav>
                                      </p:tavLst>
                                    </p:anim>
                                  </p:childTnLst>
                                </p:cTn>
                              </p:par>
                            </p:childTnLst>
                          </p:cTn>
                        </p:par>
                        <p:par>
                          <p:cTn id="114" fill="hold">
                            <p:stCondLst>
                              <p:cond delay="5250"/>
                            </p:stCondLst>
                            <p:childTnLst>
                              <p:par>
                                <p:cTn id="115" presetID="22" presetClass="entr" presetSubtype="1"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up)">
                                      <p:cBhvr>
                                        <p:cTn id="117" dur="500"/>
                                        <p:tgtEl>
                                          <p:spTgt spid="61"/>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63"/>
                                        </p:tgtEl>
                                        <p:attrNameLst>
                                          <p:attrName>style.visibility</p:attrName>
                                        </p:attrNameLst>
                                      </p:cBhvr>
                                      <p:to>
                                        <p:strVal val="visible"/>
                                      </p:to>
                                    </p:set>
                                    <p:animEffect transition="in" filter="wipe(up)">
                                      <p:cBhvr>
                                        <p:cTn id="120" dur="500"/>
                                        <p:tgtEl>
                                          <p:spTgt spid="63"/>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47"/>
                                        </p:tgtEl>
                                        <p:attrNameLst>
                                          <p:attrName>style.visibility</p:attrName>
                                        </p:attrNameLst>
                                      </p:cBhvr>
                                      <p:to>
                                        <p:strVal val="visible"/>
                                      </p:to>
                                    </p:set>
                                    <p:animEffect transition="in" filter="wipe(up)">
                                      <p:cBhvr>
                                        <p:cTn id="12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35" grpId="0" bldLvl="0" animBg="1" autoUpdateAnimBg="0"/>
      <p:bldP spid="36" grpId="0" bldLvl="0" animBg="1" autoUpdateAnimBg="0"/>
      <p:bldP spid="37" grpId="0" bldLvl="0" animBg="1" autoUpdateAnimBg="0"/>
      <p:bldP spid="44" grpId="0" bldLvl="0" animBg="1" autoUpdateAnimBg="0"/>
      <p:bldP spid="49" grpId="0"/>
      <p:bldP spid="53" grpId="0"/>
      <p:bldP spid="55" grpId="0"/>
      <p:bldP spid="57" grpId="0"/>
      <p:bldP spid="59" grpId="0"/>
      <p:bldP spid="61" grpId="0"/>
      <p:bldP spid="63" grpId="0"/>
      <p:bldP spid="83" grpId="0" animBg="1"/>
      <p:bldP spid="84" grpId="0" animBg="1"/>
      <p:bldP spid="85" grpId="0" animBg="1"/>
      <p:bldP spid="86"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5"/>
          <p:cNvGrpSpPr>
            <a:grpSpLocks noChangeAspect="1"/>
          </p:cNvGrpSpPr>
          <p:nvPr/>
        </p:nvGrpSpPr>
        <p:grpSpPr bwMode="auto">
          <a:xfrm>
            <a:off x="2049424" y="2744499"/>
            <a:ext cx="2593793" cy="2629387"/>
            <a:chOff x="1312" y="1010"/>
            <a:chExt cx="1297" cy="1315"/>
          </a:xfrm>
          <a:gradFill>
            <a:gsLst>
              <a:gs pos="0">
                <a:srgbClr val="002060"/>
              </a:gs>
              <a:gs pos="100000">
                <a:srgbClr val="0070C0"/>
              </a:gs>
            </a:gsLst>
            <a:lin ang="2700000" scaled="1"/>
          </a:gradFill>
          <a:effectLst>
            <a:outerShdw blurRad="177800" dist="190500" dir="5400000" algn="ctr" rotWithShape="0">
              <a:srgbClr val="000000">
                <a:alpha val="43137"/>
              </a:srgbClr>
            </a:outerShdw>
          </a:effectLst>
        </p:grpSpPr>
        <p:sp>
          <p:nvSpPr>
            <p:cNvPr id="9" name="Rectangle 87"/>
            <p:cNvSpPr>
              <a:spLocks noChangeArrowheads="1"/>
            </p:cNvSpPr>
            <p:nvPr/>
          </p:nvSpPr>
          <p:spPr bwMode="auto">
            <a:xfrm>
              <a:off x="1312" y="2138"/>
              <a:ext cx="432" cy="187"/>
            </a:xfrm>
            <a:prstGeom prst="rect">
              <a:avLst/>
            </a:prstGeom>
            <a:grpFill/>
            <a:ln w="9525">
              <a:solidFill>
                <a:schemeClr val="bg1"/>
              </a:solidFill>
              <a:miter lim="800000"/>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0" name="Rectangle 88"/>
            <p:cNvSpPr>
              <a:spLocks noChangeArrowheads="1"/>
            </p:cNvSpPr>
            <p:nvPr/>
          </p:nvSpPr>
          <p:spPr bwMode="auto">
            <a:xfrm>
              <a:off x="1741" y="1992"/>
              <a:ext cx="430" cy="333"/>
            </a:xfrm>
            <a:prstGeom prst="rect">
              <a:avLst/>
            </a:prstGeom>
            <a:grpFill/>
            <a:ln w="9525">
              <a:solidFill>
                <a:schemeClr val="bg1"/>
              </a:solidFill>
              <a:miter lim="800000"/>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1" name="Rectangle 89"/>
            <p:cNvSpPr>
              <a:spLocks noChangeArrowheads="1"/>
            </p:cNvSpPr>
            <p:nvPr/>
          </p:nvSpPr>
          <p:spPr bwMode="auto">
            <a:xfrm>
              <a:off x="2171" y="2086"/>
              <a:ext cx="429" cy="239"/>
            </a:xfrm>
            <a:prstGeom prst="rect">
              <a:avLst/>
            </a:prstGeom>
            <a:grpFill/>
            <a:ln w="9525">
              <a:solidFill>
                <a:schemeClr val="bg1"/>
              </a:solidFill>
              <a:miter lim="800000"/>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2" name="Freeform 92"/>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3" name="Freeform 93"/>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4" name="Freeform 94"/>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5" name="Freeform 95"/>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6" name="Freeform 96"/>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chemeClr val="bg1"/>
              </a:solidFill>
              <a:round/>
            </a:ln>
          </p:spPr>
          <p:txBody>
            <a:bodyPr vert="horz" wrap="square" lIns="91416" tIns="45708" rIns="91416" bIns="45708" numCol="1" anchor="t" anchorCtr="0" compatLnSpc="1"/>
            <a:lstStyle/>
            <a:p>
              <a:endParaRPr lang="en-US" sz="1800" dirty="0">
                <a:solidFill>
                  <a:schemeClr val="tx1">
                    <a:lumMod val="85000"/>
                    <a:lumOff val="15000"/>
                  </a:schemeClr>
                </a:solidFill>
                <a:latin typeface="+mn-ea"/>
              </a:endParaRPr>
            </a:p>
          </p:txBody>
        </p:sp>
        <p:sp>
          <p:nvSpPr>
            <p:cNvPr id="17" name="Oval 97"/>
            <p:cNvSpPr>
              <a:spLocks noChangeArrowheads="1"/>
            </p:cNvSpPr>
            <p:nvPr/>
          </p:nvSpPr>
          <p:spPr bwMode="auto">
            <a:xfrm>
              <a:off x="1884" y="1093"/>
              <a:ext cx="158" cy="156"/>
            </a:xfrm>
            <a:prstGeom prst="ellipse">
              <a:avLst/>
            </a:pr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8" name="Freeform 98"/>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sp>
          <p:nvSpPr>
            <p:cNvPr id="19" name="Freeform 99"/>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tx1">
                    <a:lumMod val="85000"/>
                    <a:lumOff val="15000"/>
                  </a:schemeClr>
                </a:solidFill>
                <a:latin typeface="+mn-ea"/>
              </a:endParaRPr>
            </a:p>
          </p:txBody>
        </p:sp>
      </p:grpSp>
      <p:grpSp>
        <p:nvGrpSpPr>
          <p:cNvPr id="20" name="Group 45"/>
          <p:cNvGrpSpPr/>
          <p:nvPr/>
        </p:nvGrpSpPr>
        <p:grpSpPr>
          <a:xfrm>
            <a:off x="1301276" y="2925846"/>
            <a:ext cx="1115940" cy="1266728"/>
            <a:chOff x="1031709" y="2356953"/>
            <a:chExt cx="885849" cy="1005700"/>
          </a:xfrm>
          <a:solidFill>
            <a:schemeClr val="accent1"/>
          </a:solidFill>
          <a:effectLst>
            <a:outerShdw blurRad="177800" dist="190500" dir="5400000" algn="ctr" rotWithShape="0">
              <a:srgbClr val="000000">
                <a:alpha val="43137"/>
              </a:srgbClr>
            </a:outerShdw>
          </a:effectLst>
        </p:grpSpPr>
        <p:sp>
          <p:nvSpPr>
            <p:cNvPr id="21" name="Freeform 1304"/>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bg1"/>
              </a:solidFill>
              <a:round/>
            </a:ln>
          </p:spPr>
          <p:txBody>
            <a:bodyPr vert="horz" wrap="square" lIns="91416" tIns="45708" rIns="91416" bIns="45708" numCol="1" anchor="t" anchorCtr="0" compatLnSpc="1"/>
            <a:lstStyle/>
            <a:p>
              <a:endParaRPr lang="en-US" sz="1800">
                <a:solidFill>
                  <a:schemeClr val="bg1"/>
                </a:solidFill>
                <a:latin typeface="+mn-ea"/>
              </a:endParaRPr>
            </a:p>
          </p:txBody>
        </p:sp>
        <p:sp>
          <p:nvSpPr>
            <p:cNvPr id="22" name="Title 1"/>
            <p:cNvSpPr txBox="1"/>
            <p:nvPr/>
          </p:nvSpPr>
          <p:spPr>
            <a:xfrm>
              <a:off x="1066800" y="2577688"/>
              <a:ext cx="685800" cy="354222"/>
            </a:xfrm>
            <a:prstGeom prst="rect">
              <a:avLst/>
            </a:prstGeom>
            <a:noFill/>
          </p:spPr>
          <p:txBody>
            <a:bodyPr vert="horz" wrap="square" lIns="91416" tIns="45708" rIns="91416" bIns="45708"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altLang="zh-CN" sz="2300" dirty="0">
                  <a:solidFill>
                    <a:schemeClr val="bg1"/>
                  </a:solidFill>
                  <a:latin typeface="+mn-ea"/>
                  <a:ea typeface="+mn-ea"/>
                </a:rPr>
                <a:t>10</a:t>
              </a:r>
              <a:r>
                <a:rPr lang="zh-CN" altLang="en-US" sz="2300" dirty="0">
                  <a:solidFill>
                    <a:schemeClr val="bg1"/>
                  </a:solidFill>
                  <a:latin typeface="+mn-ea"/>
                  <a:ea typeface="+mn-ea"/>
                </a:rPr>
                <a:t>万</a:t>
              </a:r>
              <a:endParaRPr lang="en-US" sz="2300" dirty="0">
                <a:solidFill>
                  <a:schemeClr val="bg1"/>
                </a:solidFill>
                <a:latin typeface="+mn-ea"/>
                <a:ea typeface="+mn-ea"/>
              </a:endParaRPr>
            </a:p>
          </p:txBody>
        </p:sp>
        <p:sp>
          <p:nvSpPr>
            <p:cNvPr id="23" name="Content Placeholder 2"/>
            <p:cNvSpPr txBox="1"/>
            <p:nvPr/>
          </p:nvSpPr>
          <p:spPr>
            <a:xfrm>
              <a:off x="1088834" y="2820767"/>
              <a:ext cx="640037" cy="208183"/>
            </a:xfrm>
            <a:prstGeom prst="rect">
              <a:avLst/>
            </a:prstGeom>
            <a:noFill/>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24" name="Group 47"/>
          <p:cNvGrpSpPr/>
          <p:nvPr/>
        </p:nvGrpSpPr>
        <p:grpSpPr>
          <a:xfrm>
            <a:off x="4276229" y="2008015"/>
            <a:ext cx="1115940" cy="1266728"/>
            <a:chOff x="3393267" y="1628255"/>
            <a:chExt cx="885849" cy="1005700"/>
          </a:xfrm>
          <a:gradFill>
            <a:gsLst>
              <a:gs pos="0">
                <a:srgbClr val="002060"/>
              </a:gs>
              <a:gs pos="100000">
                <a:srgbClr val="0070C0"/>
              </a:gs>
            </a:gsLst>
            <a:lin ang="2700000" scaled="1"/>
          </a:gradFill>
          <a:effectLst>
            <a:outerShdw blurRad="177800" dist="190500" dir="5400000" algn="ctr" rotWithShape="0">
              <a:srgbClr val="000000">
                <a:alpha val="43137"/>
              </a:srgbClr>
            </a:outerShdw>
          </a:effectLst>
        </p:grpSpPr>
        <p:sp>
          <p:nvSpPr>
            <p:cNvPr id="25" name="Freeform 1304"/>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bg1"/>
                </a:solidFill>
                <a:latin typeface="+mn-ea"/>
              </a:endParaRPr>
            </a:p>
          </p:txBody>
        </p:sp>
        <p:sp>
          <p:nvSpPr>
            <p:cNvPr id="26" name="Title 1"/>
            <p:cNvSpPr txBox="1"/>
            <p:nvPr/>
          </p:nvSpPr>
          <p:spPr>
            <a:xfrm>
              <a:off x="3581400" y="1826705"/>
              <a:ext cx="685800" cy="354222"/>
            </a:xfrm>
            <a:prstGeom prst="rect">
              <a:avLst/>
            </a:prstGeom>
            <a:noFill/>
          </p:spPr>
          <p:txBody>
            <a:bodyPr vert="horz" wrap="square" lIns="91416" tIns="45708" rIns="91416" bIns="45708"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id-ID" sz="2300" dirty="0">
                  <a:solidFill>
                    <a:schemeClr val="bg1"/>
                  </a:solidFill>
                  <a:latin typeface="+mn-ea"/>
                  <a:ea typeface="+mn-ea"/>
                </a:rPr>
                <a:t>1</a:t>
              </a:r>
              <a:r>
                <a:rPr lang="en-US" sz="2300" dirty="0">
                  <a:solidFill>
                    <a:schemeClr val="bg1"/>
                  </a:solidFill>
                  <a:latin typeface="+mn-ea"/>
                  <a:ea typeface="+mn-ea"/>
                </a:rPr>
                <a:t>5</a:t>
              </a:r>
              <a:r>
                <a:rPr lang="zh-CN" altLang="en-US" sz="2300" dirty="0">
                  <a:solidFill>
                    <a:schemeClr val="bg1"/>
                  </a:solidFill>
                  <a:latin typeface="+mn-ea"/>
                  <a:ea typeface="+mn-ea"/>
                </a:rPr>
                <a:t>万</a:t>
              </a:r>
              <a:endParaRPr lang="en-US" sz="2300" dirty="0">
                <a:solidFill>
                  <a:schemeClr val="bg1"/>
                </a:solidFill>
                <a:latin typeface="+mn-ea"/>
                <a:ea typeface="+mn-ea"/>
              </a:endParaRPr>
            </a:p>
          </p:txBody>
        </p:sp>
        <p:sp>
          <p:nvSpPr>
            <p:cNvPr id="27" name="Content Placeholder 2"/>
            <p:cNvSpPr txBox="1"/>
            <p:nvPr/>
          </p:nvSpPr>
          <p:spPr>
            <a:xfrm>
              <a:off x="3603434" y="2069784"/>
              <a:ext cx="640037" cy="208183"/>
            </a:xfrm>
            <a:prstGeom prst="rect">
              <a:avLst/>
            </a:prstGeom>
            <a:noFill/>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28" name="Group 46"/>
          <p:cNvGrpSpPr/>
          <p:nvPr/>
        </p:nvGrpSpPr>
        <p:grpSpPr>
          <a:xfrm>
            <a:off x="2821332" y="1545754"/>
            <a:ext cx="1115940" cy="1266728"/>
            <a:chOff x="2238351" y="1261250"/>
            <a:chExt cx="885849" cy="1005700"/>
          </a:xfrm>
          <a:gradFill>
            <a:gsLst>
              <a:gs pos="0">
                <a:srgbClr val="002060"/>
              </a:gs>
              <a:gs pos="100000">
                <a:srgbClr val="0070C0"/>
              </a:gs>
            </a:gsLst>
            <a:lin ang="2700000" scaled="1"/>
          </a:gradFill>
          <a:effectLst>
            <a:outerShdw blurRad="177800" dist="190500" dir="5400000" algn="ctr" rotWithShape="0">
              <a:srgbClr val="000000">
                <a:alpha val="43137"/>
              </a:srgbClr>
            </a:outerShdw>
          </a:effectLst>
        </p:grpSpPr>
        <p:sp>
          <p:nvSpPr>
            <p:cNvPr id="29" name="Freeform 1304"/>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chemeClr val="bg1"/>
              </a:solidFill>
              <a:round/>
            </a:ln>
          </p:spPr>
          <p:txBody>
            <a:bodyPr vert="horz" wrap="square" lIns="91416" tIns="45708" rIns="91416" bIns="45708" numCol="1" anchor="t" anchorCtr="0" compatLnSpc="1"/>
            <a:lstStyle/>
            <a:p>
              <a:endParaRPr lang="en-US" sz="1800">
                <a:solidFill>
                  <a:schemeClr val="bg1"/>
                </a:solidFill>
                <a:latin typeface="+mn-ea"/>
              </a:endParaRPr>
            </a:p>
          </p:txBody>
        </p:sp>
        <p:sp>
          <p:nvSpPr>
            <p:cNvPr id="30" name="Title 1"/>
            <p:cNvSpPr txBox="1"/>
            <p:nvPr/>
          </p:nvSpPr>
          <p:spPr>
            <a:xfrm>
              <a:off x="2340166" y="1458338"/>
              <a:ext cx="685800" cy="354222"/>
            </a:xfrm>
            <a:prstGeom prst="rect">
              <a:avLst/>
            </a:prstGeom>
            <a:noFill/>
          </p:spPr>
          <p:txBody>
            <a:bodyPr vert="horz" wrap="square" lIns="91416" tIns="45708" rIns="91416" bIns="45708"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altLang="zh-CN" sz="2300" dirty="0">
                  <a:solidFill>
                    <a:schemeClr val="bg1"/>
                  </a:solidFill>
                  <a:latin typeface="+mn-ea"/>
                  <a:ea typeface="+mn-ea"/>
                </a:rPr>
                <a:t>20</a:t>
              </a:r>
              <a:r>
                <a:rPr lang="zh-CN" altLang="en-US" sz="2300" dirty="0">
                  <a:solidFill>
                    <a:schemeClr val="bg1"/>
                  </a:solidFill>
                  <a:latin typeface="+mn-ea"/>
                  <a:ea typeface="+mn-ea"/>
                </a:rPr>
                <a:t>万</a:t>
              </a:r>
              <a:endParaRPr lang="en-US" sz="2300" dirty="0">
                <a:solidFill>
                  <a:schemeClr val="bg1"/>
                </a:solidFill>
                <a:latin typeface="+mn-ea"/>
                <a:ea typeface="+mn-ea"/>
              </a:endParaRPr>
            </a:p>
          </p:txBody>
        </p:sp>
        <p:sp>
          <p:nvSpPr>
            <p:cNvPr id="31" name="Content Placeholder 2"/>
            <p:cNvSpPr txBox="1"/>
            <p:nvPr/>
          </p:nvSpPr>
          <p:spPr>
            <a:xfrm>
              <a:off x="2362200" y="1701418"/>
              <a:ext cx="640037" cy="208183"/>
            </a:xfrm>
            <a:prstGeom prst="rect">
              <a:avLst/>
            </a:prstGeom>
            <a:noFill/>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32" name="Group 72"/>
          <p:cNvGrpSpPr/>
          <p:nvPr/>
        </p:nvGrpSpPr>
        <p:grpSpPr>
          <a:xfrm>
            <a:off x="6049101" y="1364361"/>
            <a:ext cx="4319653" cy="1615089"/>
            <a:chOff x="533400" y="1060085"/>
            <a:chExt cx="3429000" cy="1282277"/>
          </a:xfrm>
        </p:grpSpPr>
        <p:sp>
          <p:nvSpPr>
            <p:cNvPr id="33" name="TextBox 32"/>
            <p:cNvSpPr txBox="1"/>
            <p:nvPr/>
          </p:nvSpPr>
          <p:spPr>
            <a:xfrm>
              <a:off x="533400" y="1060085"/>
              <a:ext cx="762000" cy="952583"/>
            </a:xfrm>
            <a:prstGeom prst="rect">
              <a:avLst/>
            </a:prstGeom>
            <a:noFill/>
          </p:spPr>
          <p:txBody>
            <a:bodyPr wrap="square" rtlCol="0">
              <a:spAutoFit/>
            </a:bodyPr>
            <a:lstStyle/>
            <a:p>
              <a:pPr>
                <a:lnSpc>
                  <a:spcPct val="150000"/>
                </a:lnSpc>
              </a:pPr>
              <a:r>
                <a:rPr lang="id-ID" sz="4800" spc="-378" dirty="0">
                  <a:solidFill>
                    <a:schemeClr val="accent2"/>
                  </a:solidFill>
                  <a:latin typeface="Agency FB" panose="020B0503020202020204" pitchFamily="34" charset="0"/>
                </a:rPr>
                <a:t>01</a:t>
              </a:r>
              <a:endParaRPr lang="en-US" sz="4800" spc="-378" dirty="0">
                <a:solidFill>
                  <a:schemeClr val="accent2"/>
                </a:solidFill>
                <a:latin typeface="Agency FB" panose="020B0503020202020204" pitchFamily="34" charset="0"/>
              </a:endParaRPr>
            </a:p>
          </p:txBody>
        </p:sp>
        <p:sp>
          <p:nvSpPr>
            <p:cNvPr id="34" name="Content Placeholder 2"/>
            <p:cNvSpPr txBox="1"/>
            <p:nvPr/>
          </p:nvSpPr>
          <p:spPr>
            <a:xfrm>
              <a:off x="1238672" y="1448491"/>
              <a:ext cx="2723728" cy="893871"/>
            </a:xfrm>
            <a:prstGeom prst="rect">
              <a:avLst/>
            </a:prstGeom>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500" b="1" dirty="0">
                  <a:solidFill>
                    <a:schemeClr val="tx1">
                      <a:lumMod val="65000"/>
                      <a:lumOff val="35000"/>
                    </a:schemeClr>
                  </a:solidFill>
                  <a:latin typeface="+mn-ea"/>
                </a:rPr>
                <a:t>填加标题</a:t>
              </a:r>
              <a:r>
                <a:rPr lang="en-US" sz="1500" b="1" dirty="0">
                  <a:solidFill>
                    <a:schemeClr val="tx1">
                      <a:lumMod val="65000"/>
                      <a:lumOff val="35000"/>
                    </a:schemeClr>
                  </a:solidFill>
                  <a:latin typeface="+mn-ea"/>
                </a:rPr>
                <a:t/>
              </a:r>
              <a:br>
                <a:rPr lang="en-US" sz="1500" b="1" dirty="0">
                  <a:solidFill>
                    <a:schemeClr val="tx1">
                      <a:lumMod val="65000"/>
                      <a:lumOff val="35000"/>
                    </a:schemeClr>
                  </a:solidFill>
                  <a:latin typeface="+mn-ea"/>
                </a:rPr>
              </a:br>
              <a:r>
                <a:rPr lang="zh-CN" altLang="en-US" sz="1100" dirty="0">
                  <a:solidFill>
                    <a:schemeClr val="tx1">
                      <a:lumMod val="65000"/>
                      <a:lumOff val="35000"/>
                    </a:schemeClr>
                  </a:solidFill>
                  <a:latin typeface="+mn-ea"/>
                </a:rPr>
                <a:t>此处添加详细文本描述，建议与标题相关并符合整体语言风格，语言描述尽量简洁生动。</a:t>
              </a:r>
            </a:p>
          </p:txBody>
        </p:sp>
      </p:grpSp>
      <p:grpSp>
        <p:nvGrpSpPr>
          <p:cNvPr id="35" name="Group 73"/>
          <p:cNvGrpSpPr/>
          <p:nvPr/>
        </p:nvGrpSpPr>
        <p:grpSpPr>
          <a:xfrm>
            <a:off x="6049101" y="2587312"/>
            <a:ext cx="4319653" cy="1620565"/>
            <a:chOff x="533400" y="1065493"/>
            <a:chExt cx="3429000" cy="1286624"/>
          </a:xfrm>
        </p:grpSpPr>
        <p:sp>
          <p:nvSpPr>
            <p:cNvPr id="36" name="TextBox 35"/>
            <p:cNvSpPr txBox="1"/>
            <p:nvPr/>
          </p:nvSpPr>
          <p:spPr>
            <a:xfrm>
              <a:off x="533400" y="1065493"/>
              <a:ext cx="762000" cy="952583"/>
            </a:xfrm>
            <a:prstGeom prst="rect">
              <a:avLst/>
            </a:prstGeom>
            <a:noFill/>
          </p:spPr>
          <p:txBody>
            <a:bodyPr wrap="square" rtlCol="0">
              <a:spAutoFit/>
            </a:bodyPr>
            <a:lstStyle/>
            <a:p>
              <a:pPr>
                <a:lnSpc>
                  <a:spcPct val="150000"/>
                </a:lnSpc>
              </a:pPr>
              <a:r>
                <a:rPr lang="id-ID" sz="4800" spc="-378" dirty="0">
                  <a:solidFill>
                    <a:srgbClr val="00B0F0"/>
                  </a:solidFill>
                  <a:latin typeface="Agency FB" panose="020B0503020202020204" pitchFamily="34" charset="0"/>
                </a:rPr>
                <a:t>02</a:t>
              </a:r>
              <a:endParaRPr lang="en-US" sz="4800" spc="-378" dirty="0">
                <a:solidFill>
                  <a:srgbClr val="00B0F0"/>
                </a:solidFill>
                <a:latin typeface="Agency FB" panose="020B0503020202020204" pitchFamily="34" charset="0"/>
              </a:endParaRPr>
            </a:p>
          </p:txBody>
        </p:sp>
        <p:sp>
          <p:nvSpPr>
            <p:cNvPr id="37" name="Content Placeholder 2"/>
            <p:cNvSpPr txBox="1"/>
            <p:nvPr/>
          </p:nvSpPr>
          <p:spPr>
            <a:xfrm>
              <a:off x="1238672" y="1458246"/>
              <a:ext cx="2723728" cy="893871"/>
            </a:xfrm>
            <a:prstGeom prst="rect">
              <a:avLst/>
            </a:prstGeom>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500" b="1" dirty="0">
                  <a:solidFill>
                    <a:schemeClr val="tx1">
                      <a:lumMod val="65000"/>
                      <a:lumOff val="35000"/>
                    </a:schemeClr>
                  </a:solidFill>
                  <a:latin typeface="+mn-ea"/>
                </a:rPr>
                <a:t>填加标题</a:t>
              </a:r>
              <a:r>
                <a:rPr lang="en-US" sz="1500" b="1" dirty="0">
                  <a:solidFill>
                    <a:schemeClr val="tx1">
                      <a:lumMod val="65000"/>
                      <a:lumOff val="35000"/>
                    </a:schemeClr>
                  </a:solidFill>
                  <a:latin typeface="+mn-ea"/>
                </a:rPr>
                <a:t/>
              </a:r>
              <a:br>
                <a:rPr lang="en-US" sz="1500" b="1" dirty="0">
                  <a:solidFill>
                    <a:schemeClr val="tx1">
                      <a:lumMod val="65000"/>
                      <a:lumOff val="35000"/>
                    </a:schemeClr>
                  </a:solidFill>
                  <a:latin typeface="+mn-ea"/>
                </a:rPr>
              </a:br>
              <a:r>
                <a:rPr lang="zh-CN" altLang="en-US" sz="1100" dirty="0">
                  <a:solidFill>
                    <a:schemeClr val="tx1">
                      <a:lumMod val="65000"/>
                      <a:lumOff val="35000"/>
                    </a:schemeClr>
                  </a:solidFill>
                  <a:latin typeface="+mn-ea"/>
                </a:rPr>
                <a:t>此处添加详细文本描述，建议与标题相关并符合整体语言风格，语言描述尽量简洁生动。</a:t>
              </a:r>
            </a:p>
          </p:txBody>
        </p:sp>
      </p:grpSp>
      <p:grpSp>
        <p:nvGrpSpPr>
          <p:cNvPr id="38" name="Group 76"/>
          <p:cNvGrpSpPr/>
          <p:nvPr/>
        </p:nvGrpSpPr>
        <p:grpSpPr>
          <a:xfrm>
            <a:off x="6049101" y="3857079"/>
            <a:ext cx="4319653" cy="1598353"/>
            <a:chOff x="533400" y="1083005"/>
            <a:chExt cx="3429000" cy="1268989"/>
          </a:xfrm>
        </p:grpSpPr>
        <p:sp>
          <p:nvSpPr>
            <p:cNvPr id="39" name="TextBox 38"/>
            <p:cNvSpPr txBox="1"/>
            <p:nvPr/>
          </p:nvSpPr>
          <p:spPr>
            <a:xfrm>
              <a:off x="533400" y="1083005"/>
              <a:ext cx="762000" cy="952583"/>
            </a:xfrm>
            <a:prstGeom prst="rect">
              <a:avLst/>
            </a:prstGeom>
            <a:noFill/>
          </p:spPr>
          <p:txBody>
            <a:bodyPr wrap="square" rtlCol="0">
              <a:spAutoFit/>
            </a:bodyPr>
            <a:lstStyle/>
            <a:p>
              <a:pPr>
                <a:lnSpc>
                  <a:spcPct val="150000"/>
                </a:lnSpc>
              </a:pPr>
              <a:r>
                <a:rPr lang="id-ID" sz="4800" spc="-378" dirty="0">
                  <a:solidFill>
                    <a:schemeClr val="accent1"/>
                  </a:solidFill>
                  <a:latin typeface="Agency FB" panose="020B0503020202020204" pitchFamily="34" charset="0"/>
                </a:rPr>
                <a:t>03</a:t>
              </a:r>
              <a:endParaRPr lang="en-US" sz="4800" spc="-378" dirty="0">
                <a:solidFill>
                  <a:schemeClr val="accent1"/>
                </a:solidFill>
                <a:latin typeface="Agency FB" panose="020B0503020202020204" pitchFamily="34" charset="0"/>
              </a:endParaRPr>
            </a:p>
          </p:txBody>
        </p:sp>
        <p:sp>
          <p:nvSpPr>
            <p:cNvPr id="40" name="Content Placeholder 2"/>
            <p:cNvSpPr txBox="1"/>
            <p:nvPr/>
          </p:nvSpPr>
          <p:spPr>
            <a:xfrm>
              <a:off x="1238672" y="1458123"/>
              <a:ext cx="2723728" cy="893871"/>
            </a:xfrm>
            <a:prstGeom prst="rect">
              <a:avLst/>
            </a:prstGeom>
          </p:spPr>
          <p:txBody>
            <a:bodyPr vert="horz" lIns="91416" tIns="45708" rIns="91416" bIns="4570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500" b="1" dirty="0">
                  <a:solidFill>
                    <a:schemeClr val="tx1">
                      <a:lumMod val="65000"/>
                      <a:lumOff val="35000"/>
                    </a:schemeClr>
                  </a:solidFill>
                  <a:latin typeface="+mn-ea"/>
                </a:rPr>
                <a:t>填加标题</a:t>
              </a:r>
              <a:r>
                <a:rPr lang="en-US" sz="1500" b="1" dirty="0">
                  <a:solidFill>
                    <a:schemeClr val="tx1">
                      <a:lumMod val="65000"/>
                      <a:lumOff val="35000"/>
                    </a:schemeClr>
                  </a:solidFill>
                  <a:latin typeface="+mn-ea"/>
                </a:rPr>
                <a:t/>
              </a:r>
              <a:br>
                <a:rPr lang="en-US" sz="1500" b="1" dirty="0">
                  <a:solidFill>
                    <a:schemeClr val="tx1">
                      <a:lumMod val="65000"/>
                      <a:lumOff val="35000"/>
                    </a:schemeClr>
                  </a:solidFill>
                  <a:latin typeface="+mn-ea"/>
                </a:rPr>
              </a:br>
              <a:r>
                <a:rPr lang="zh-CN" altLang="en-US" sz="1100" dirty="0">
                  <a:solidFill>
                    <a:schemeClr val="tx1">
                      <a:lumMod val="65000"/>
                      <a:lumOff val="35000"/>
                    </a:schemeClr>
                  </a:solidFill>
                  <a:latin typeface="+mn-ea"/>
                </a:rPr>
                <a:t>此处添加详细文本描述，建议与标题相关并符合整体语言风格，语言描述尽量简洁生动。</a:t>
              </a:r>
            </a:p>
          </p:txBody>
        </p:sp>
      </p:grpSp>
      <p:sp>
        <p:nvSpPr>
          <p:cNvPr id="41" name="Content Placeholder 2"/>
          <p:cNvSpPr txBox="1"/>
          <p:nvPr/>
        </p:nvSpPr>
        <p:spPr>
          <a:xfrm>
            <a:off x="1325240" y="5583741"/>
            <a:ext cx="8917064" cy="768986"/>
          </a:xfrm>
          <a:prstGeom prst="rect">
            <a:avLst/>
          </a:prstGeom>
        </p:spPr>
        <p:txBody>
          <a:bodyPr vert="horz" lIns="115184" tIns="57592" rIns="115184" bIns="5759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300" dirty="0">
                <a:solidFill>
                  <a:schemeClr val="tx1">
                    <a:lumMod val="65000"/>
                    <a:lumOff val="35000"/>
                  </a:schemeClr>
                </a:solidFill>
                <a:latin typeface="+mn-ea"/>
              </a:rPr>
              <a:t>此处添加详细文本描述，建议与标题相关并符合整体语言风格，语言描述尽量简洁生动。此处添加详细文本描述，建议与标题相关并符合整体语言风格，语言描述尽量简洁生动。</a:t>
            </a:r>
          </a:p>
          <a:p>
            <a:pPr marL="0" indent="0">
              <a:lnSpc>
                <a:spcPct val="150000"/>
              </a:lnSpc>
              <a:buNone/>
            </a:pPr>
            <a:endParaRPr lang="zh-CN" altLang="en-US" sz="1300" dirty="0">
              <a:solidFill>
                <a:schemeClr val="tx1">
                  <a:lumMod val="65000"/>
                  <a:lumOff val="35000"/>
                </a:schemeClr>
              </a:solidFill>
              <a:latin typeface="+mn-ea"/>
            </a:endParaRPr>
          </a:p>
        </p:txBody>
      </p:sp>
      <p:sp>
        <p:nvSpPr>
          <p:cNvPr id="3" name="文本占位符 2"/>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54" presetClass="entr" presetSubtype="0" accel="10000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strVal val="#ppt_w*0.05"/>
                                          </p:val>
                                        </p:tav>
                                        <p:tav tm="100000">
                                          <p:val>
                                            <p:strVal val="#ppt_w"/>
                                          </p:val>
                                        </p:tav>
                                      </p:tavLst>
                                    </p:anim>
                                    <p:anim calcmode="lin" valueType="num">
                                      <p:cBhvr>
                                        <p:cTn id="34" dur="500" fill="hold"/>
                                        <p:tgtEl>
                                          <p:spTgt spid="38"/>
                                        </p:tgtEl>
                                        <p:attrNameLst>
                                          <p:attrName>ppt_h</p:attrName>
                                        </p:attrNameLst>
                                      </p:cBhvr>
                                      <p:tavLst>
                                        <p:tav tm="0">
                                          <p:val>
                                            <p:strVal val="#ppt_h"/>
                                          </p:val>
                                        </p:tav>
                                        <p:tav tm="100000">
                                          <p:val>
                                            <p:strVal val="#ppt_h"/>
                                          </p:val>
                                        </p:tav>
                                      </p:tavLst>
                                    </p:anim>
                                    <p:anim calcmode="lin" valueType="num">
                                      <p:cBhvr>
                                        <p:cTn id="35" dur="500" fill="hold"/>
                                        <p:tgtEl>
                                          <p:spTgt spid="38"/>
                                        </p:tgtEl>
                                        <p:attrNameLst>
                                          <p:attrName>ppt_x</p:attrName>
                                        </p:attrNameLst>
                                      </p:cBhvr>
                                      <p:tavLst>
                                        <p:tav tm="0">
                                          <p:val>
                                            <p:strVal val="#ppt_x-.2"/>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任意多边形 97"/>
          <p:cNvSpPr/>
          <p:nvPr/>
        </p:nvSpPr>
        <p:spPr>
          <a:xfrm>
            <a:off x="5524218" y="2056264"/>
            <a:ext cx="1832082" cy="187854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a:gsLst>
              <a:gs pos="0">
                <a:srgbClr val="002060"/>
              </a:gs>
              <a:gs pos="100000">
                <a:srgbClr val="0070C0"/>
              </a:gs>
            </a:gsLst>
            <a:lin ang="2700000" scaled="1"/>
          </a:gra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99" name="任意多边形 98"/>
          <p:cNvSpPr/>
          <p:nvPr/>
        </p:nvSpPr>
        <p:spPr>
          <a:xfrm rot="18018922">
            <a:off x="4683923" y="2122924"/>
            <a:ext cx="1824002" cy="187652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00B0F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1" name="任意多边形 140"/>
          <p:cNvSpPr/>
          <p:nvPr/>
        </p:nvSpPr>
        <p:spPr>
          <a:xfrm rot="14427225">
            <a:off x="4311246" y="2877371"/>
            <a:ext cx="1824002" cy="187854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a:gsLst>
              <a:gs pos="0">
                <a:srgbClr val="0070C0"/>
              </a:gs>
              <a:gs pos="100000">
                <a:srgbClr val="00B0F0"/>
              </a:gs>
            </a:gsLst>
            <a:lin ang="2700000" scaled="1"/>
          </a:gra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2" name="任意多边形 141"/>
          <p:cNvSpPr/>
          <p:nvPr/>
        </p:nvSpPr>
        <p:spPr>
          <a:xfrm rot="10859581">
            <a:off x="4778860" y="3585356"/>
            <a:ext cx="1826022" cy="187854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00B0F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4" name="任意多边形 143"/>
          <p:cNvSpPr/>
          <p:nvPr/>
        </p:nvSpPr>
        <p:spPr>
          <a:xfrm rot="3662163">
            <a:off x="5991834" y="2780413"/>
            <a:ext cx="1824002" cy="187854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a:gsLst>
              <a:gs pos="0">
                <a:srgbClr val="0070C0"/>
              </a:gs>
              <a:gs pos="100000">
                <a:srgbClr val="00B0F0"/>
              </a:gs>
            </a:gsLst>
            <a:lin ang="2700000" scaled="1"/>
          </a:gra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5" name="任意多边形 144"/>
          <p:cNvSpPr/>
          <p:nvPr/>
        </p:nvSpPr>
        <p:spPr>
          <a:xfrm flipH="1">
            <a:off x="3356382" y="1965366"/>
            <a:ext cx="1464455" cy="525183"/>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6" name="任意多边形 145"/>
          <p:cNvSpPr/>
          <p:nvPr/>
        </p:nvSpPr>
        <p:spPr>
          <a:xfrm>
            <a:off x="7296021" y="1965366"/>
            <a:ext cx="1464456" cy="525183"/>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7" name="任意多边形 146"/>
          <p:cNvSpPr/>
          <p:nvPr/>
        </p:nvSpPr>
        <p:spPr>
          <a:xfrm flipH="1" flipV="1">
            <a:off x="3356382" y="5080108"/>
            <a:ext cx="1464455" cy="525183"/>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48" name="任意多边形 147"/>
          <p:cNvSpPr/>
          <p:nvPr/>
        </p:nvSpPr>
        <p:spPr>
          <a:xfrm flipV="1">
            <a:off x="7296021" y="5080108"/>
            <a:ext cx="1464456" cy="525183"/>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latin typeface="Impact" panose="020B0806030902050204" pitchFamily="34" charset="0"/>
              <a:ea typeface="微软雅黑" panose="020B0503020204020204" pitchFamily="34" charset="-122"/>
              <a:cs typeface="+mn-ea"/>
              <a:sym typeface="Impact" panose="020B0806030902050204" pitchFamily="34" charset="0"/>
            </a:endParaRPr>
          </a:p>
        </p:txBody>
      </p:sp>
      <p:cxnSp>
        <p:nvCxnSpPr>
          <p:cNvPr id="149" name="直接箭头连接符 148"/>
          <p:cNvCxnSpPr/>
          <p:nvPr/>
        </p:nvCxnSpPr>
        <p:spPr>
          <a:xfrm flipH="1">
            <a:off x="7936342" y="3817648"/>
            <a:ext cx="824134" cy="14139"/>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cxnSp>
        <p:nvCxnSpPr>
          <p:cNvPr id="150" name="直接箭头连接符 149"/>
          <p:cNvCxnSpPr/>
          <p:nvPr/>
        </p:nvCxnSpPr>
        <p:spPr>
          <a:xfrm flipH="1">
            <a:off x="3356380" y="3839871"/>
            <a:ext cx="618685"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8861240" y="1617431"/>
            <a:ext cx="2242777" cy="689817"/>
          </a:xfrm>
          <a:prstGeom prst="rect">
            <a:avLst/>
          </a:prstGeom>
          <a:noFill/>
        </p:spPr>
        <p:txBody>
          <a:bodyPr wrap="square" anchor="ctr">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2" name="文本框 76"/>
          <p:cNvSpPr txBox="1"/>
          <p:nvPr/>
        </p:nvSpPr>
        <p:spPr>
          <a:xfrm>
            <a:off x="8861240" y="3481835"/>
            <a:ext cx="2242777" cy="689817"/>
          </a:xfrm>
          <a:prstGeom prst="rect">
            <a:avLst/>
          </a:prstGeom>
          <a:noFill/>
        </p:spPr>
        <p:txBody>
          <a:bodyPr wrap="square" anchor="ctr">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3" name="文本框 77"/>
          <p:cNvSpPr txBox="1"/>
          <p:nvPr/>
        </p:nvSpPr>
        <p:spPr>
          <a:xfrm>
            <a:off x="8861240" y="5257357"/>
            <a:ext cx="2242777" cy="689817"/>
          </a:xfrm>
          <a:prstGeom prst="rect">
            <a:avLst/>
          </a:prstGeom>
          <a:noFill/>
        </p:spPr>
        <p:txBody>
          <a:bodyPr wrap="square" anchor="ctr">
            <a:spAutoFit/>
          </a:bodyPr>
          <a:lstStyle/>
          <a:p>
            <a:pP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4" name="文本框 78"/>
          <p:cNvSpPr txBox="1"/>
          <p:nvPr/>
        </p:nvSpPr>
        <p:spPr>
          <a:xfrm>
            <a:off x="958512" y="1617431"/>
            <a:ext cx="2254715" cy="689817"/>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5" name="文本框 79"/>
          <p:cNvSpPr txBox="1"/>
          <p:nvPr/>
        </p:nvSpPr>
        <p:spPr>
          <a:xfrm>
            <a:off x="939730" y="3481835"/>
            <a:ext cx="2273497" cy="689817"/>
          </a:xfrm>
          <a:prstGeom prst="rect">
            <a:avLst/>
          </a:prstGeom>
          <a:noFill/>
        </p:spPr>
        <p:txBody>
          <a:bodyPr wrap="square" anchor="ctr">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6" name="文本框 80"/>
          <p:cNvSpPr txBox="1"/>
          <p:nvPr/>
        </p:nvSpPr>
        <p:spPr>
          <a:xfrm>
            <a:off x="939732" y="5257357"/>
            <a:ext cx="2273496" cy="689817"/>
          </a:xfrm>
          <a:prstGeom prst="rect">
            <a:avLst/>
          </a:prstGeom>
          <a:noFill/>
        </p:spPr>
        <p:txBody>
          <a:bodyPr wrap="square" anchor="ctr">
            <a:spAutoFit/>
          </a:bodyPr>
          <a:lstStyle/>
          <a:p>
            <a:pPr algn="r">
              <a:lnSpc>
                <a:spcPct val="130000"/>
              </a:lnSpc>
            </a:pPr>
            <a:r>
              <a:rPr lang="zh-CN" altLang="en-US"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solidFill>
                <a:schemeClr val="tx1">
                  <a:lumMod val="50000"/>
                  <a:lumOff val="50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7" name="文本框 3"/>
          <p:cNvSpPr txBox="1"/>
          <p:nvPr/>
        </p:nvSpPr>
        <p:spPr>
          <a:xfrm>
            <a:off x="5520077" y="3309175"/>
            <a:ext cx="1074053" cy="1025911"/>
          </a:xfrm>
          <a:prstGeom prst="rect">
            <a:avLst/>
          </a:prstGeom>
          <a:noFill/>
        </p:spPr>
        <p:txBody>
          <a:bodyPr wrap="none" rtlCol="0">
            <a:spAutoFit/>
          </a:bodyPr>
          <a:lstStyle/>
          <a:p>
            <a:pPr algn="ctr">
              <a:defRPr/>
            </a:pPr>
            <a:r>
              <a:rPr lang="en-US" altLang="zh-CN" sz="303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YOUR </a:t>
            </a:r>
          </a:p>
          <a:p>
            <a:pPr algn="ctr">
              <a:defRPr/>
            </a:pPr>
            <a:r>
              <a:rPr lang="en-US" altLang="zh-CN" sz="303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TITLE</a:t>
            </a:r>
            <a:endParaRPr lang="zh-CN" altLang="en-US" sz="303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endParaRPr>
          </a:p>
        </p:txBody>
      </p:sp>
      <p:cxnSp>
        <p:nvCxnSpPr>
          <p:cNvPr id="158" name="直接箭头连接符 157"/>
          <p:cNvCxnSpPr/>
          <p:nvPr/>
        </p:nvCxnSpPr>
        <p:spPr>
          <a:xfrm flipH="1">
            <a:off x="3358793" y="3817648"/>
            <a:ext cx="824134" cy="14139"/>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sp>
        <p:nvSpPr>
          <p:cNvPr id="23" name="TextBox 19"/>
          <p:cNvSpPr txBox="1">
            <a:spLocks noChangeArrowheads="1"/>
          </p:cNvSpPr>
          <p:nvPr/>
        </p:nvSpPr>
        <p:spPr bwMode="auto">
          <a:xfrm>
            <a:off x="1113004" y="1250293"/>
            <a:ext cx="210022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4" name="TextBox 19"/>
          <p:cNvSpPr txBox="1">
            <a:spLocks noChangeArrowheads="1"/>
          </p:cNvSpPr>
          <p:nvPr/>
        </p:nvSpPr>
        <p:spPr bwMode="auto">
          <a:xfrm>
            <a:off x="1113004" y="3122230"/>
            <a:ext cx="210022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5" name="TextBox 19"/>
          <p:cNvSpPr txBox="1">
            <a:spLocks noChangeArrowheads="1"/>
          </p:cNvSpPr>
          <p:nvPr/>
        </p:nvSpPr>
        <p:spPr bwMode="auto">
          <a:xfrm>
            <a:off x="1113004" y="4911175"/>
            <a:ext cx="2100224"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6" name="TextBox 19"/>
          <p:cNvSpPr txBox="1">
            <a:spLocks noChangeArrowheads="1"/>
          </p:cNvSpPr>
          <p:nvPr/>
        </p:nvSpPr>
        <p:spPr bwMode="auto">
          <a:xfrm>
            <a:off x="8861240" y="1259041"/>
            <a:ext cx="2322118"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7" name="TextBox 19"/>
          <p:cNvSpPr txBox="1">
            <a:spLocks noChangeArrowheads="1"/>
          </p:cNvSpPr>
          <p:nvPr/>
        </p:nvSpPr>
        <p:spPr bwMode="auto">
          <a:xfrm>
            <a:off x="8861240" y="3130979"/>
            <a:ext cx="2322118"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28" name="TextBox 19"/>
          <p:cNvSpPr txBox="1">
            <a:spLocks noChangeArrowheads="1"/>
          </p:cNvSpPr>
          <p:nvPr/>
        </p:nvSpPr>
        <p:spPr bwMode="auto">
          <a:xfrm>
            <a:off x="8861240" y="4934300"/>
            <a:ext cx="2559058" cy="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54" tIns="62177" rIns="124354" bIns="621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895" dirty="0">
                <a:solidFill>
                  <a:schemeClr val="tx1">
                    <a:lumMod val="65000"/>
                    <a:lumOff val="35000"/>
                  </a:schemeClr>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43" name="任意多边形 142"/>
          <p:cNvSpPr/>
          <p:nvPr/>
        </p:nvSpPr>
        <p:spPr>
          <a:xfrm rot="7267884">
            <a:off x="5616123" y="3531829"/>
            <a:ext cx="1826023" cy="187652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a:gsLst>
              <a:gs pos="0">
                <a:srgbClr val="002060"/>
              </a:gs>
              <a:gs pos="100000">
                <a:srgbClr val="0070C0"/>
              </a:gs>
            </a:gsLst>
            <a:lin ang="2700000" scaled="1"/>
          </a:gra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tx1"/>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 name="文本占位符 3"/>
          <p:cNvSpPr>
            <a:spLocks noGrp="1"/>
          </p:cNvSpPr>
          <p:nvPr>
            <p:ph type="body" sz="quarter" idx="10"/>
          </p:nvPr>
        </p:nvSpPr>
        <p:spPr/>
        <p:txBody>
          <a:bodyPr>
            <a:normAutofit lnSpcReduction="10000"/>
          </a:bodyPr>
          <a:lstStyle/>
          <a:p>
            <a:r>
              <a:rPr lang="zh-CN" altLang="en-US" dirty="0"/>
              <a:t>点击输入标题内容</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41" grpId="0" animBg="1"/>
      <p:bldP spid="142" grpId="0" animBg="1"/>
      <p:bldP spid="144" grpId="0" animBg="1"/>
      <p:bldP spid="145" grpId="0" animBg="1"/>
      <p:bldP spid="146" grpId="0" animBg="1"/>
      <p:bldP spid="147" grpId="0" animBg="1"/>
      <p:bldP spid="148" grpId="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P spid="1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2159" y="105179"/>
            <a:ext cx="2306160" cy="523112"/>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8" name="组合 7"/>
          <p:cNvGrpSpPr/>
          <p:nvPr/>
        </p:nvGrpSpPr>
        <p:grpSpPr>
          <a:xfrm>
            <a:off x="310597" y="287729"/>
            <a:ext cx="158011" cy="158012"/>
            <a:chOff x="4486616" y="3001075"/>
            <a:chExt cx="274695" cy="274699"/>
          </a:xfrm>
        </p:grpSpPr>
        <p:sp>
          <p:nvSpPr>
            <p:cNvPr id="9" name="椭圆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 name="椭圆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1" name="组合 10"/>
          <p:cNvGrpSpPr/>
          <p:nvPr/>
        </p:nvGrpSpPr>
        <p:grpSpPr>
          <a:xfrm>
            <a:off x="0" y="332611"/>
            <a:ext cx="384317" cy="61431"/>
            <a:chOff x="4318304" y="3089060"/>
            <a:chExt cx="384317" cy="61430"/>
          </a:xfrm>
        </p:grpSpPr>
        <p:sp>
          <p:nvSpPr>
            <p:cNvPr id="12" name="圆角矩形 11"/>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 name="圆角矩形 12"/>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4" name="文本框 13"/>
          <p:cNvSpPr txBox="1"/>
          <p:nvPr/>
        </p:nvSpPr>
        <p:spPr>
          <a:xfrm>
            <a:off x="324960" y="141033"/>
            <a:ext cx="2173357" cy="420564"/>
          </a:xfrm>
          <a:prstGeom prst="rect">
            <a:avLst/>
          </a:prstGeom>
          <a:noFill/>
        </p:spPr>
        <p:txBody>
          <a:bodyPr wrap="square" rtlCol="0">
            <a:spAutoFit/>
          </a:bodyPr>
          <a:lstStyle/>
          <a:p>
            <a:pPr algn="ctr"/>
            <a:r>
              <a:rPr lang="zh-CN" altLang="en-US" sz="2135" dirty="0">
                <a:solidFill>
                  <a:schemeClr val="bg1"/>
                </a:solidFill>
                <a:cs typeface="+mn-ea"/>
                <a:sym typeface="+mn-lt"/>
              </a:rPr>
              <a:t>单机添加标题</a:t>
            </a:r>
          </a:p>
        </p:txBody>
      </p:sp>
      <p:grpSp>
        <p:nvGrpSpPr>
          <p:cNvPr id="15" name="组合 14"/>
          <p:cNvGrpSpPr/>
          <p:nvPr/>
        </p:nvGrpSpPr>
        <p:grpSpPr>
          <a:xfrm>
            <a:off x="6703980" y="3090395"/>
            <a:ext cx="1634584" cy="2045196"/>
            <a:chOff x="3295850" y="1895995"/>
            <a:chExt cx="3725149" cy="4660916"/>
          </a:xfrm>
        </p:grpSpPr>
        <p:sp>
          <p:nvSpPr>
            <p:cNvPr id="16" name="圆角矩形 15"/>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 name="圆角矩形 17"/>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070C0"/>
                </a:gs>
                <a:gs pos="100000">
                  <a:srgbClr val="002060"/>
                </a:gs>
              </a:gsLst>
              <a:lin ang="2700000" scaled="1"/>
              <a:tileRect/>
            </a:gradFill>
            <a:ln w="25400">
              <a:gradFill flip="none" rotWithShape="1">
                <a:gsLst>
                  <a:gs pos="0">
                    <a:srgbClr val="002060"/>
                  </a:gs>
                  <a:gs pos="100000">
                    <a:srgbClr val="0070C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20" name="组合 19"/>
          <p:cNvGrpSpPr/>
          <p:nvPr/>
        </p:nvGrpSpPr>
        <p:grpSpPr>
          <a:xfrm>
            <a:off x="6708588" y="1611243"/>
            <a:ext cx="1634584" cy="2045196"/>
            <a:chOff x="3295850" y="1895995"/>
            <a:chExt cx="3725149" cy="4660916"/>
          </a:xfrm>
        </p:grpSpPr>
        <p:sp>
          <p:nvSpPr>
            <p:cNvPr id="21" name="圆角矩形 20"/>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2"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3" name="圆角矩形 22"/>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4"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0B0F0"/>
                </a:gs>
                <a:gs pos="100000">
                  <a:srgbClr val="0070C0"/>
                </a:gs>
              </a:gsLst>
              <a:lin ang="2700000" scaled="1"/>
              <a:tileRect/>
            </a:gradFill>
            <a:ln w="25400">
              <a:gradFill flip="none" rotWithShape="1">
                <a:gsLst>
                  <a:gs pos="0">
                    <a:srgbClr val="0070C0"/>
                  </a:gs>
                  <a:gs pos="100000">
                    <a:srgbClr val="00B0F0"/>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sp>
        <p:nvSpPr>
          <p:cNvPr id="25" name="Freeform 5"/>
          <p:cNvSpPr/>
          <p:nvPr/>
        </p:nvSpPr>
        <p:spPr bwMode="auto">
          <a:xfrm rot="5400000">
            <a:off x="1510657" y="5015039"/>
            <a:ext cx="1003711" cy="8895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9" name="Freeform 5"/>
          <p:cNvSpPr/>
          <p:nvPr/>
        </p:nvSpPr>
        <p:spPr bwMode="auto">
          <a:xfrm rot="5400000">
            <a:off x="4882507" y="5015039"/>
            <a:ext cx="1003711" cy="8895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0" name="组合 29"/>
          <p:cNvGrpSpPr/>
          <p:nvPr/>
        </p:nvGrpSpPr>
        <p:grpSpPr>
          <a:xfrm>
            <a:off x="5844838" y="5080086"/>
            <a:ext cx="2237199" cy="1085853"/>
            <a:chOff x="3457192" y="3925490"/>
            <a:chExt cx="1455402" cy="1085850"/>
          </a:xfrm>
        </p:grpSpPr>
        <p:sp>
          <p:nvSpPr>
            <p:cNvPr id="31" name="文本框 30"/>
            <p:cNvSpPr txBox="1"/>
            <p:nvPr/>
          </p:nvSpPr>
          <p:spPr>
            <a:xfrm>
              <a:off x="3457511" y="3925490"/>
              <a:ext cx="1455083" cy="338553"/>
            </a:xfrm>
            <a:prstGeom prst="rect">
              <a:avLst/>
            </a:prstGeom>
            <a:noFill/>
          </p:spPr>
          <p:txBody>
            <a:bodyPr wrap="square" rtlCol="0">
              <a:spAutoFit/>
            </a:bodyPr>
            <a:lstStyle/>
            <a:p>
              <a:pPr algn="ctr"/>
              <a:r>
                <a:rPr lang="zh-CN" altLang="en-US" sz="1600" dirty="0">
                  <a:solidFill>
                    <a:srgbClr val="00B0F0"/>
                  </a:solidFill>
                  <a:cs typeface="+mn-ea"/>
                  <a:sym typeface="+mn-lt"/>
                </a:rPr>
                <a:t>在此添加标题</a:t>
              </a:r>
            </a:p>
          </p:txBody>
        </p:sp>
        <p:sp>
          <p:nvSpPr>
            <p:cNvPr id="32" name="文本框 31"/>
            <p:cNvSpPr txBox="1"/>
            <p:nvPr/>
          </p:nvSpPr>
          <p:spPr>
            <a:xfrm>
              <a:off x="3457192" y="4179961"/>
              <a:ext cx="1398251" cy="831379"/>
            </a:xfrm>
            <a:prstGeom prst="rect">
              <a:avLst/>
            </a:prstGeom>
            <a:noFill/>
          </p:spPr>
          <p:txBody>
            <a:bodyPr wrap="square" rtlCol="0">
              <a:spAutoFit/>
            </a:bodyPr>
            <a:lstStyle/>
            <a:p>
              <a:pPr algn="ctr">
                <a:lnSpc>
                  <a:spcPct val="150000"/>
                </a:lnSpc>
              </a:pPr>
              <a:r>
                <a:rPr lang="zh-CN" altLang="en-US" sz="1065" dirty="0">
                  <a:solidFill>
                    <a:prstClr val="black">
                      <a:lumMod val="50000"/>
                      <a:lumOff val="50000"/>
                    </a:prstClr>
                  </a:solidFill>
                  <a:cs typeface="+mn-ea"/>
                  <a:sym typeface="+mn-lt"/>
                </a:rPr>
                <a:t>此处添加详细文本描述，建议与标题相关并符合整体语言风格，语言描述尽量简洁生动。</a:t>
              </a:r>
              <a:endParaRPr lang="zh-CN" altLang="en-US" sz="1335" dirty="0">
                <a:cs typeface="+mn-ea"/>
                <a:sym typeface="+mn-lt"/>
              </a:endParaRPr>
            </a:p>
          </p:txBody>
        </p:sp>
      </p:grpSp>
      <p:sp>
        <p:nvSpPr>
          <p:cNvPr id="33" name="Freeform 5"/>
          <p:cNvSpPr/>
          <p:nvPr/>
        </p:nvSpPr>
        <p:spPr bwMode="auto">
          <a:xfrm rot="5400000">
            <a:off x="8254358" y="5015039"/>
            <a:ext cx="1003711" cy="8895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100000">
                  <a:schemeClr val="bg1">
                    <a:lumMod val="80000"/>
                  </a:schemeClr>
                </a:gs>
                <a:gs pos="0">
                  <a:prstClr val="white"/>
                </a:gs>
              </a:gsLst>
              <a:lin ang="18900000" scaled="0"/>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nvGrpSpPr>
          <p:cNvPr id="34" name="组合 33"/>
          <p:cNvGrpSpPr/>
          <p:nvPr/>
        </p:nvGrpSpPr>
        <p:grpSpPr>
          <a:xfrm>
            <a:off x="9216690" y="5080086"/>
            <a:ext cx="2246181" cy="1085853"/>
            <a:chOff x="3457192" y="3925490"/>
            <a:chExt cx="1455402" cy="1085850"/>
          </a:xfrm>
        </p:grpSpPr>
        <p:sp>
          <p:nvSpPr>
            <p:cNvPr id="35" name="文本框 34"/>
            <p:cNvSpPr txBox="1"/>
            <p:nvPr/>
          </p:nvSpPr>
          <p:spPr>
            <a:xfrm>
              <a:off x="3457511" y="3925490"/>
              <a:ext cx="1455083" cy="338553"/>
            </a:xfrm>
            <a:prstGeom prst="rect">
              <a:avLst/>
            </a:prstGeom>
            <a:noFill/>
          </p:spPr>
          <p:txBody>
            <a:bodyPr wrap="square" rtlCol="0">
              <a:spAutoFit/>
            </a:bodyPr>
            <a:lstStyle/>
            <a:p>
              <a:pPr algn="ctr"/>
              <a:r>
                <a:rPr lang="zh-CN" altLang="en-US" sz="1600" dirty="0">
                  <a:solidFill>
                    <a:srgbClr val="0070C0"/>
                  </a:solidFill>
                  <a:cs typeface="+mn-ea"/>
                  <a:sym typeface="+mn-lt"/>
                </a:rPr>
                <a:t>在此添加标题</a:t>
              </a:r>
            </a:p>
          </p:txBody>
        </p:sp>
        <p:sp>
          <p:nvSpPr>
            <p:cNvPr id="36" name="文本框 35"/>
            <p:cNvSpPr txBox="1"/>
            <p:nvPr/>
          </p:nvSpPr>
          <p:spPr>
            <a:xfrm>
              <a:off x="3457192" y="4179961"/>
              <a:ext cx="1398251" cy="831379"/>
            </a:xfrm>
            <a:prstGeom prst="rect">
              <a:avLst/>
            </a:prstGeom>
            <a:noFill/>
          </p:spPr>
          <p:txBody>
            <a:bodyPr wrap="square" rtlCol="0">
              <a:spAutoFit/>
            </a:bodyPr>
            <a:lstStyle/>
            <a:p>
              <a:pPr algn="ctr">
                <a:lnSpc>
                  <a:spcPct val="150000"/>
                </a:lnSpc>
              </a:pPr>
              <a:r>
                <a:rPr lang="zh-CN" altLang="en-US" sz="1065" dirty="0">
                  <a:solidFill>
                    <a:prstClr val="black">
                      <a:lumMod val="50000"/>
                      <a:lumOff val="50000"/>
                    </a:prstClr>
                  </a:solidFill>
                  <a:cs typeface="+mn-ea"/>
                  <a:sym typeface="+mn-lt"/>
                </a:rPr>
                <a:t>此处添加详细文本描述，建议与标题相关并符合整体语言风格，语言描述尽量简洁生动。</a:t>
              </a:r>
              <a:endParaRPr lang="zh-CN" altLang="en-US" sz="1335" dirty="0">
                <a:cs typeface="+mn-ea"/>
                <a:sym typeface="+mn-lt"/>
              </a:endParaRPr>
            </a:p>
          </p:txBody>
        </p:sp>
      </p:grpSp>
      <p:pic>
        <p:nvPicPr>
          <p:cNvPr id="37" name="图片 36"/>
          <p:cNvPicPr>
            <a:picLocks noChangeAspect="1"/>
          </p:cNvPicPr>
          <p:nvPr/>
        </p:nvPicPr>
        <p:blipFill rotWithShape="1">
          <a:blip r:embed="rId3" cstate="print"/>
          <a:srcRect t="10805"/>
          <a:stretch>
            <a:fillRect/>
          </a:stretch>
        </p:blipFill>
        <p:spPr>
          <a:xfrm>
            <a:off x="1703231" y="1724938"/>
            <a:ext cx="4484371" cy="2603657"/>
          </a:xfrm>
          <a:prstGeom prst="rect">
            <a:avLst/>
          </a:prstGeom>
          <a:solidFill>
            <a:srgbClr val="FFFFFF">
              <a:shade val="85000"/>
            </a:srgbClr>
          </a:solidFill>
          <a:ln w="63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8" name="组合 37"/>
          <p:cNvGrpSpPr/>
          <p:nvPr/>
        </p:nvGrpSpPr>
        <p:grpSpPr>
          <a:xfrm>
            <a:off x="8071227" y="3363156"/>
            <a:ext cx="2465355" cy="1268977"/>
            <a:chOff x="6954736" y="3018205"/>
            <a:chExt cx="2465354" cy="1268978"/>
          </a:xfrm>
        </p:grpSpPr>
        <p:sp>
          <p:nvSpPr>
            <p:cNvPr id="39" name="文本框 38"/>
            <p:cNvSpPr txBox="1"/>
            <p:nvPr/>
          </p:nvSpPr>
          <p:spPr>
            <a:xfrm>
              <a:off x="6954736" y="3018205"/>
              <a:ext cx="2465354" cy="400110"/>
            </a:xfrm>
            <a:prstGeom prst="rect">
              <a:avLst/>
            </a:prstGeom>
            <a:noFill/>
          </p:spPr>
          <p:txBody>
            <a:bodyPr wrap="square" rtlCol="0">
              <a:spAutoFit/>
            </a:bodyPr>
            <a:lstStyle/>
            <a:p>
              <a:r>
                <a:rPr lang="zh-CN" altLang="en-US" sz="2000" dirty="0">
                  <a:solidFill>
                    <a:srgbClr val="0070C0"/>
                  </a:solidFill>
                  <a:cs typeface="+mn-ea"/>
                  <a:sym typeface="+mn-lt"/>
                </a:rPr>
                <a:t>单击添加主标题</a:t>
              </a:r>
            </a:p>
          </p:txBody>
        </p:sp>
        <p:sp>
          <p:nvSpPr>
            <p:cNvPr id="40" name="文本框 39"/>
            <p:cNvSpPr txBox="1"/>
            <p:nvPr/>
          </p:nvSpPr>
          <p:spPr>
            <a:xfrm>
              <a:off x="6954736" y="3363853"/>
              <a:ext cx="2465354" cy="923330"/>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cs typeface="+mn-ea"/>
                  <a:sym typeface="+mn-lt"/>
                </a:rPr>
                <a:t>此处添加详细文本描述，建议与标题相关并符合整体语言风格，语言描述尽量简洁生动。</a:t>
              </a:r>
              <a:endParaRPr lang="zh-CN" altLang="en-US" sz="1350" dirty="0">
                <a:cs typeface="+mn-ea"/>
                <a:sym typeface="+mn-lt"/>
              </a:endParaRPr>
            </a:p>
          </p:txBody>
        </p:sp>
      </p:grpSp>
      <p:pic>
        <p:nvPicPr>
          <p:cNvPr id="41" name="Picture 13" descr="camera.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1529" y="2049935"/>
            <a:ext cx="482047" cy="482047"/>
          </a:xfrm>
          <a:prstGeom prst="rect">
            <a:avLst/>
          </a:prstGeom>
        </p:spPr>
      </p:pic>
      <p:pic>
        <p:nvPicPr>
          <p:cNvPr id="42" name="Picture 14" descr="cinema.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8081" y="3529646"/>
            <a:ext cx="448945" cy="448945"/>
          </a:xfrm>
          <a:prstGeom prst="rect">
            <a:avLst/>
          </a:prstGeom>
        </p:spPr>
      </p:pic>
      <p:grpSp>
        <p:nvGrpSpPr>
          <p:cNvPr id="43" name="组合 42"/>
          <p:cNvGrpSpPr/>
          <p:nvPr/>
        </p:nvGrpSpPr>
        <p:grpSpPr>
          <a:xfrm>
            <a:off x="8071227" y="1898908"/>
            <a:ext cx="2465355" cy="1268977"/>
            <a:chOff x="6954736" y="3018205"/>
            <a:chExt cx="2465354" cy="1268978"/>
          </a:xfrm>
        </p:grpSpPr>
        <p:sp>
          <p:nvSpPr>
            <p:cNvPr id="44" name="文本框 43"/>
            <p:cNvSpPr txBox="1"/>
            <p:nvPr/>
          </p:nvSpPr>
          <p:spPr>
            <a:xfrm>
              <a:off x="6954736" y="3018205"/>
              <a:ext cx="2465354" cy="400110"/>
            </a:xfrm>
            <a:prstGeom prst="rect">
              <a:avLst/>
            </a:prstGeom>
            <a:noFill/>
          </p:spPr>
          <p:txBody>
            <a:bodyPr wrap="square" rtlCol="0">
              <a:spAutoFit/>
            </a:bodyPr>
            <a:lstStyle/>
            <a:p>
              <a:r>
                <a:rPr lang="zh-CN" altLang="en-US" sz="2000" dirty="0">
                  <a:solidFill>
                    <a:srgbClr val="00B0F0"/>
                  </a:solidFill>
                  <a:cs typeface="+mn-ea"/>
                  <a:sym typeface="+mn-lt"/>
                </a:rPr>
                <a:t>单击添加主标题</a:t>
              </a:r>
            </a:p>
          </p:txBody>
        </p:sp>
        <p:sp>
          <p:nvSpPr>
            <p:cNvPr id="45" name="文本框 44"/>
            <p:cNvSpPr txBox="1"/>
            <p:nvPr/>
          </p:nvSpPr>
          <p:spPr>
            <a:xfrm>
              <a:off x="6954736" y="3363853"/>
              <a:ext cx="2465354" cy="923330"/>
            </a:xfrm>
            <a:prstGeom prst="rect">
              <a:avLst/>
            </a:prstGeom>
            <a:noFill/>
          </p:spPr>
          <p:txBody>
            <a:bodyPr wrap="square" rtlCol="0">
              <a:spAutoFit/>
            </a:bodyPr>
            <a:lstStyle/>
            <a:p>
              <a:pPr algn="ctr">
                <a:lnSpc>
                  <a:spcPct val="150000"/>
                </a:lnSpc>
              </a:pPr>
              <a:r>
                <a:rPr lang="zh-CN" altLang="en-US" sz="1200" dirty="0">
                  <a:solidFill>
                    <a:prstClr val="black">
                      <a:lumMod val="50000"/>
                      <a:lumOff val="50000"/>
                    </a:prstClr>
                  </a:solidFill>
                  <a:cs typeface="+mn-ea"/>
                  <a:sym typeface="+mn-lt"/>
                </a:rPr>
                <a:t>此处添加详细文本描述，建议与标题相关并符合整体语言风格，语言描述尽量简洁生动。</a:t>
              </a:r>
              <a:endParaRPr lang="zh-CN" altLang="en-US" sz="1350" dirty="0">
                <a:cs typeface="+mn-ea"/>
                <a:sym typeface="+mn-lt"/>
              </a:endParaRPr>
            </a:p>
          </p:txBody>
        </p:sp>
      </p:grpSp>
      <p:cxnSp>
        <p:nvCxnSpPr>
          <p:cNvPr id="46" name="直接连接符 45"/>
          <p:cNvCxnSpPr/>
          <p:nvPr/>
        </p:nvCxnSpPr>
        <p:spPr>
          <a:xfrm>
            <a:off x="1417280" y="4648843"/>
            <a:ext cx="940525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1824834" y="5278416"/>
            <a:ext cx="381959" cy="362824"/>
            <a:chOff x="5099014" y="3772690"/>
            <a:chExt cx="591389" cy="561764"/>
          </a:xfrm>
          <a:solidFill>
            <a:srgbClr val="0070C0"/>
          </a:solidFill>
        </p:grpSpPr>
        <p:sp>
          <p:nvSpPr>
            <p:cNvPr id="48" name="Freeform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49" name="Freeform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50" name="组合 49"/>
          <p:cNvGrpSpPr/>
          <p:nvPr/>
        </p:nvGrpSpPr>
        <p:grpSpPr>
          <a:xfrm>
            <a:off x="5211177" y="5235111"/>
            <a:ext cx="337839" cy="449439"/>
            <a:chOff x="7976594" y="2279040"/>
            <a:chExt cx="528116" cy="702571"/>
          </a:xfrm>
          <a:solidFill>
            <a:srgbClr val="00B0F0"/>
          </a:solidFill>
        </p:grpSpPr>
        <p:sp>
          <p:nvSpPr>
            <p:cNvPr id="51"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52"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53" name="组合 52"/>
          <p:cNvGrpSpPr/>
          <p:nvPr/>
        </p:nvGrpSpPr>
        <p:grpSpPr>
          <a:xfrm>
            <a:off x="8563823" y="5278418"/>
            <a:ext cx="384780" cy="386799"/>
            <a:chOff x="6469046" y="3702469"/>
            <a:chExt cx="697452" cy="701109"/>
          </a:xfrm>
          <a:solidFill>
            <a:srgbClr val="0070C0"/>
          </a:solidFill>
        </p:grpSpPr>
        <p:sp>
          <p:nvSpPr>
            <p:cNvPr id="54"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55"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56"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57"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58" name="组合 57"/>
          <p:cNvGrpSpPr/>
          <p:nvPr/>
        </p:nvGrpSpPr>
        <p:grpSpPr>
          <a:xfrm>
            <a:off x="2524315" y="5080086"/>
            <a:ext cx="2237199" cy="1085853"/>
            <a:chOff x="3457192" y="3925490"/>
            <a:chExt cx="1455402" cy="1085850"/>
          </a:xfrm>
        </p:grpSpPr>
        <p:sp>
          <p:nvSpPr>
            <p:cNvPr id="59" name="文本框 58"/>
            <p:cNvSpPr txBox="1"/>
            <p:nvPr/>
          </p:nvSpPr>
          <p:spPr>
            <a:xfrm>
              <a:off x="3457511" y="3925490"/>
              <a:ext cx="1455083" cy="338553"/>
            </a:xfrm>
            <a:prstGeom prst="rect">
              <a:avLst/>
            </a:prstGeom>
            <a:noFill/>
          </p:spPr>
          <p:txBody>
            <a:bodyPr wrap="square" rtlCol="0">
              <a:spAutoFit/>
            </a:bodyPr>
            <a:lstStyle/>
            <a:p>
              <a:pPr algn="ctr"/>
              <a:r>
                <a:rPr lang="zh-CN" altLang="en-US" sz="1600" dirty="0">
                  <a:solidFill>
                    <a:srgbClr val="00B0F0"/>
                  </a:solidFill>
                  <a:cs typeface="+mn-ea"/>
                  <a:sym typeface="+mn-lt"/>
                </a:rPr>
                <a:t>在此添加标题</a:t>
              </a:r>
            </a:p>
          </p:txBody>
        </p:sp>
        <p:sp>
          <p:nvSpPr>
            <p:cNvPr id="60" name="文本框 59"/>
            <p:cNvSpPr txBox="1"/>
            <p:nvPr/>
          </p:nvSpPr>
          <p:spPr>
            <a:xfrm>
              <a:off x="3457192" y="4179961"/>
              <a:ext cx="1398251" cy="831379"/>
            </a:xfrm>
            <a:prstGeom prst="rect">
              <a:avLst/>
            </a:prstGeom>
            <a:noFill/>
          </p:spPr>
          <p:txBody>
            <a:bodyPr wrap="square" rtlCol="0">
              <a:spAutoFit/>
            </a:bodyPr>
            <a:lstStyle/>
            <a:p>
              <a:pPr algn="ctr">
                <a:lnSpc>
                  <a:spcPct val="150000"/>
                </a:lnSpc>
              </a:pPr>
              <a:r>
                <a:rPr lang="zh-CN" altLang="en-US" sz="1065" dirty="0">
                  <a:solidFill>
                    <a:prstClr val="black">
                      <a:lumMod val="50000"/>
                      <a:lumOff val="50000"/>
                    </a:prstClr>
                  </a:solidFill>
                  <a:cs typeface="+mn-ea"/>
                  <a:sym typeface="+mn-lt"/>
                </a:rPr>
                <a:t>此处添加详细文本描述，建议与标题相关并符合整体语言风格，语言描述尽量简洁生动。</a:t>
              </a:r>
              <a:endParaRPr lang="zh-CN" altLang="en-US" sz="1335" dirty="0">
                <a:cs typeface="+mn-ea"/>
                <a:sym typeface="+mn-l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14:presetBounceEnd="50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50000">
                                          <p:cBhvr additive="base">
                                            <p:cTn id="14"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600" fill="hold"/>
                                            <p:tgtEl>
                                              <p:spTgt spid="37"/>
                                            </p:tgtEl>
                                            <p:attrNameLst>
                                              <p:attrName>ppt_w</p:attrName>
                                            </p:attrNameLst>
                                          </p:cBhvr>
                                          <p:tavLst>
                                            <p:tav tm="0">
                                              <p:val>
                                                <p:fltVal val="0"/>
                                              </p:val>
                                            </p:tav>
                                            <p:tav tm="100000">
                                              <p:val>
                                                <p:strVal val="#ppt_w"/>
                                              </p:val>
                                            </p:tav>
                                          </p:tavLst>
                                        </p:anim>
                                        <p:anim calcmode="lin" valueType="num">
                                          <p:cBhvr>
                                            <p:cTn id="23" dur="600" fill="hold"/>
                                            <p:tgtEl>
                                              <p:spTgt spid="37"/>
                                            </p:tgtEl>
                                            <p:attrNameLst>
                                              <p:attrName>ppt_h</p:attrName>
                                            </p:attrNameLst>
                                          </p:cBhvr>
                                          <p:tavLst>
                                            <p:tav tm="0">
                                              <p:val>
                                                <p:fltVal val="0"/>
                                              </p:val>
                                            </p:tav>
                                            <p:tav tm="100000">
                                              <p:val>
                                                <p:strVal val="#ppt_h"/>
                                              </p:val>
                                            </p:tav>
                                          </p:tavLst>
                                        </p:anim>
                                        <p:animEffect transition="in" filter="fade">
                                          <p:cBhvr>
                                            <p:cTn id="24" dur="600"/>
                                            <p:tgtEl>
                                              <p:spTgt spid="37"/>
                                            </p:tgtEl>
                                          </p:cBhvr>
                                        </p:animEffect>
                                      </p:childTnLst>
                                    </p:cTn>
                                  </p:par>
                                </p:childTnLst>
                              </p:cTn>
                            </p:par>
                            <p:par>
                              <p:cTn id="25" fill="hold">
                                <p:stCondLst>
                                  <p:cond delay="23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300" fill="hold"/>
                                            <p:tgtEl>
                                              <p:spTgt spid="20"/>
                                            </p:tgtEl>
                                            <p:attrNameLst>
                                              <p:attrName>ppt_w</p:attrName>
                                            </p:attrNameLst>
                                          </p:cBhvr>
                                          <p:tavLst>
                                            <p:tav tm="0">
                                              <p:val>
                                                <p:fltVal val="0"/>
                                              </p:val>
                                            </p:tav>
                                            <p:tav tm="100000">
                                              <p:val>
                                                <p:strVal val="#ppt_w"/>
                                              </p:val>
                                            </p:tav>
                                          </p:tavLst>
                                        </p:anim>
                                        <p:anim calcmode="lin" valueType="num">
                                          <p:cBhvr>
                                            <p:cTn id="29" dur="300" fill="hold"/>
                                            <p:tgtEl>
                                              <p:spTgt spid="20"/>
                                            </p:tgtEl>
                                            <p:attrNameLst>
                                              <p:attrName>ppt_h</p:attrName>
                                            </p:attrNameLst>
                                          </p:cBhvr>
                                          <p:tavLst>
                                            <p:tav tm="0">
                                              <p:val>
                                                <p:fltVal val="0"/>
                                              </p:val>
                                            </p:tav>
                                            <p:tav tm="100000">
                                              <p:val>
                                                <p:strVal val="#ppt_h"/>
                                              </p:val>
                                            </p:tav>
                                          </p:tavLst>
                                        </p:anim>
                                        <p:animEffect transition="in" filter="fade">
                                          <p:cBhvr>
                                            <p:cTn id="30" dur="300"/>
                                            <p:tgtEl>
                                              <p:spTgt spid="20"/>
                                            </p:tgtEl>
                                          </p:cBhvr>
                                        </p:animEffect>
                                      </p:childTnLst>
                                    </p:cTn>
                                  </p:par>
                                </p:childTnLst>
                              </p:cTn>
                            </p:par>
                            <p:par>
                              <p:cTn id="31" fill="hold">
                                <p:stCondLst>
                                  <p:cond delay="2800"/>
                                </p:stCondLst>
                                <p:childTnLst>
                                  <p:par>
                                    <p:cTn id="32" presetID="32" presetClass="emph" presetSubtype="0" fill="hold" nodeType="afterEffect">
                                      <p:stCondLst>
                                        <p:cond delay="0"/>
                                      </p:stCondLst>
                                      <p:childTnLst>
                                        <p:animRot by="120000">
                                          <p:cBhvr>
                                            <p:cTn id="33" dur="50" fill="hold">
                                              <p:stCondLst>
                                                <p:cond delay="0"/>
                                              </p:stCondLst>
                                            </p:cTn>
                                            <p:tgtEl>
                                              <p:spTgt spid="20"/>
                                            </p:tgtEl>
                                            <p:attrNameLst>
                                              <p:attrName>r</p:attrName>
                                            </p:attrNameLst>
                                          </p:cBhvr>
                                        </p:animRot>
                                        <p:animRot by="-240000">
                                          <p:cBhvr>
                                            <p:cTn id="34" dur="100" fill="hold">
                                              <p:stCondLst>
                                                <p:cond delay="100"/>
                                              </p:stCondLst>
                                            </p:cTn>
                                            <p:tgtEl>
                                              <p:spTgt spid="20"/>
                                            </p:tgtEl>
                                            <p:attrNameLst>
                                              <p:attrName>r</p:attrName>
                                            </p:attrNameLst>
                                          </p:cBhvr>
                                        </p:animRot>
                                        <p:animRot by="240000">
                                          <p:cBhvr>
                                            <p:cTn id="35" dur="100" fill="hold">
                                              <p:stCondLst>
                                                <p:cond delay="200"/>
                                              </p:stCondLst>
                                            </p:cTn>
                                            <p:tgtEl>
                                              <p:spTgt spid="20"/>
                                            </p:tgtEl>
                                            <p:attrNameLst>
                                              <p:attrName>r</p:attrName>
                                            </p:attrNameLst>
                                          </p:cBhvr>
                                        </p:animRot>
                                        <p:animRot by="-240000">
                                          <p:cBhvr>
                                            <p:cTn id="36" dur="100" fill="hold">
                                              <p:stCondLst>
                                                <p:cond delay="300"/>
                                              </p:stCondLst>
                                            </p:cTn>
                                            <p:tgtEl>
                                              <p:spTgt spid="20"/>
                                            </p:tgtEl>
                                            <p:attrNameLst>
                                              <p:attrName>r</p:attrName>
                                            </p:attrNameLst>
                                          </p:cBhvr>
                                        </p:animRot>
                                        <p:animRot by="120000">
                                          <p:cBhvr>
                                            <p:cTn id="37" dur="100" fill="hold">
                                              <p:stCondLst>
                                                <p:cond delay="400"/>
                                              </p:stCondLst>
                                            </p:cTn>
                                            <p:tgtEl>
                                              <p:spTgt spid="20"/>
                                            </p:tgtEl>
                                            <p:attrNameLst>
                                              <p:attrName>r</p:attrName>
                                            </p:attrNameLst>
                                          </p:cBhvr>
                                        </p:animRot>
                                      </p:childTnLst>
                                    </p:cTn>
                                  </p:par>
                                </p:childTnLst>
                              </p:cTn>
                            </p:par>
                            <p:par>
                              <p:cTn id="38" fill="hold">
                                <p:stCondLst>
                                  <p:cond delay="3300"/>
                                </p:stCondLst>
                                <p:childTnLst>
                                  <p:par>
                                    <p:cTn id="39" presetID="37"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anim calcmode="lin" valueType="num">
                                          <p:cBhvr>
                                            <p:cTn id="42" dur="500" fill="hold"/>
                                            <p:tgtEl>
                                              <p:spTgt spid="41"/>
                                            </p:tgtEl>
                                            <p:attrNameLst>
                                              <p:attrName>ppt_x</p:attrName>
                                            </p:attrNameLst>
                                          </p:cBhvr>
                                          <p:tavLst>
                                            <p:tav tm="0">
                                              <p:val>
                                                <p:strVal val="#ppt_x"/>
                                              </p:val>
                                            </p:tav>
                                            <p:tav tm="100000">
                                              <p:val>
                                                <p:strVal val="#ppt_x"/>
                                              </p:val>
                                            </p:tav>
                                          </p:tavLst>
                                        </p:anim>
                                        <p:anim calcmode="lin" valueType="num">
                                          <p:cBhvr>
                                            <p:cTn id="43" dur="450" decel="100000" fill="hold"/>
                                            <p:tgtEl>
                                              <p:spTgt spid="41"/>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childTnLst>
                              </p:cTn>
                            </p:par>
                            <p:par>
                              <p:cTn id="45" fill="hold">
                                <p:stCondLst>
                                  <p:cond delay="3800"/>
                                </p:stCondLst>
                                <p:childTnLst>
                                  <p:par>
                                    <p:cTn id="46" presetID="16" presetClass="entr" presetSubtype="37" fill="hold" nodeType="afterEffect">
                                      <p:stCondLst>
                                        <p:cond delay="200"/>
                                      </p:stCondLst>
                                      <p:childTnLst>
                                        <p:set>
                                          <p:cBhvr>
                                            <p:cTn id="47" dur="1" fill="hold">
                                              <p:stCondLst>
                                                <p:cond delay="0"/>
                                              </p:stCondLst>
                                            </p:cTn>
                                            <p:tgtEl>
                                              <p:spTgt spid="43"/>
                                            </p:tgtEl>
                                            <p:attrNameLst>
                                              <p:attrName>style.visibility</p:attrName>
                                            </p:attrNameLst>
                                          </p:cBhvr>
                                          <p:to>
                                            <p:strVal val="visible"/>
                                          </p:to>
                                        </p:set>
                                        <p:animEffect transition="in" filter="barn(outVertical)">
                                          <p:cBhvr>
                                            <p:cTn id="48" dur="500"/>
                                            <p:tgtEl>
                                              <p:spTgt spid="43"/>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300" fill="hold"/>
                                            <p:tgtEl>
                                              <p:spTgt spid="15"/>
                                            </p:tgtEl>
                                            <p:attrNameLst>
                                              <p:attrName>ppt_w</p:attrName>
                                            </p:attrNameLst>
                                          </p:cBhvr>
                                          <p:tavLst>
                                            <p:tav tm="0">
                                              <p:val>
                                                <p:fltVal val="0"/>
                                              </p:val>
                                            </p:tav>
                                            <p:tav tm="100000">
                                              <p:val>
                                                <p:strVal val="#ppt_w"/>
                                              </p:val>
                                            </p:tav>
                                          </p:tavLst>
                                        </p:anim>
                                        <p:anim calcmode="lin" valueType="num">
                                          <p:cBhvr>
                                            <p:cTn id="53" dur="300" fill="hold"/>
                                            <p:tgtEl>
                                              <p:spTgt spid="15"/>
                                            </p:tgtEl>
                                            <p:attrNameLst>
                                              <p:attrName>ppt_h</p:attrName>
                                            </p:attrNameLst>
                                          </p:cBhvr>
                                          <p:tavLst>
                                            <p:tav tm="0">
                                              <p:val>
                                                <p:fltVal val="0"/>
                                              </p:val>
                                            </p:tav>
                                            <p:tav tm="100000">
                                              <p:val>
                                                <p:strVal val="#ppt_h"/>
                                              </p:val>
                                            </p:tav>
                                          </p:tavLst>
                                        </p:anim>
                                        <p:animEffect transition="in" filter="fade">
                                          <p:cBhvr>
                                            <p:cTn id="54" dur="300"/>
                                            <p:tgtEl>
                                              <p:spTgt spid="15"/>
                                            </p:tgtEl>
                                          </p:cBhvr>
                                        </p:animEffect>
                                      </p:childTnLst>
                                    </p:cTn>
                                  </p:par>
                                </p:childTnLst>
                              </p:cTn>
                            </p:par>
                            <p:par>
                              <p:cTn id="55" fill="hold">
                                <p:stCondLst>
                                  <p:cond delay="5000"/>
                                </p:stCondLst>
                                <p:childTnLst>
                                  <p:par>
                                    <p:cTn id="56" presetID="32" presetClass="emph" presetSubtype="0" fill="hold" nodeType="afterEffect">
                                      <p:stCondLst>
                                        <p:cond delay="0"/>
                                      </p:stCondLst>
                                      <p:childTnLst>
                                        <p:animRot by="120000">
                                          <p:cBhvr>
                                            <p:cTn id="57" dur="50" fill="hold">
                                              <p:stCondLst>
                                                <p:cond delay="0"/>
                                              </p:stCondLst>
                                            </p:cTn>
                                            <p:tgtEl>
                                              <p:spTgt spid="15"/>
                                            </p:tgtEl>
                                            <p:attrNameLst>
                                              <p:attrName>r</p:attrName>
                                            </p:attrNameLst>
                                          </p:cBhvr>
                                        </p:animRot>
                                        <p:animRot by="-240000">
                                          <p:cBhvr>
                                            <p:cTn id="58" dur="100" fill="hold">
                                              <p:stCondLst>
                                                <p:cond delay="100"/>
                                              </p:stCondLst>
                                            </p:cTn>
                                            <p:tgtEl>
                                              <p:spTgt spid="15"/>
                                            </p:tgtEl>
                                            <p:attrNameLst>
                                              <p:attrName>r</p:attrName>
                                            </p:attrNameLst>
                                          </p:cBhvr>
                                        </p:animRot>
                                        <p:animRot by="240000">
                                          <p:cBhvr>
                                            <p:cTn id="59" dur="100" fill="hold">
                                              <p:stCondLst>
                                                <p:cond delay="200"/>
                                              </p:stCondLst>
                                            </p:cTn>
                                            <p:tgtEl>
                                              <p:spTgt spid="15"/>
                                            </p:tgtEl>
                                            <p:attrNameLst>
                                              <p:attrName>r</p:attrName>
                                            </p:attrNameLst>
                                          </p:cBhvr>
                                        </p:animRot>
                                        <p:animRot by="-240000">
                                          <p:cBhvr>
                                            <p:cTn id="60" dur="100" fill="hold">
                                              <p:stCondLst>
                                                <p:cond delay="300"/>
                                              </p:stCondLst>
                                            </p:cTn>
                                            <p:tgtEl>
                                              <p:spTgt spid="15"/>
                                            </p:tgtEl>
                                            <p:attrNameLst>
                                              <p:attrName>r</p:attrName>
                                            </p:attrNameLst>
                                          </p:cBhvr>
                                        </p:animRot>
                                        <p:animRot by="120000">
                                          <p:cBhvr>
                                            <p:cTn id="61" dur="100" fill="hold">
                                              <p:stCondLst>
                                                <p:cond delay="400"/>
                                              </p:stCondLst>
                                            </p:cTn>
                                            <p:tgtEl>
                                              <p:spTgt spid="15"/>
                                            </p:tgtEl>
                                            <p:attrNameLst>
                                              <p:attrName>r</p:attrName>
                                            </p:attrNameLst>
                                          </p:cBhvr>
                                        </p:animRot>
                                      </p:childTnLst>
                                    </p:cTn>
                                  </p:par>
                                </p:childTnLst>
                              </p:cTn>
                            </p:par>
                            <p:par>
                              <p:cTn id="62" fill="hold">
                                <p:stCondLst>
                                  <p:cond delay="5500"/>
                                </p:stCondLst>
                                <p:childTnLst>
                                  <p:par>
                                    <p:cTn id="63" presetID="37" presetClass="entr" presetSubtype="0"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450" decel="100000" fill="hold"/>
                                            <p:tgtEl>
                                              <p:spTgt spid="42"/>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par>
                              <p:cTn id="69" fill="hold">
                                <p:stCondLst>
                                  <p:cond delay="6000"/>
                                </p:stCondLst>
                                <p:childTnLst>
                                  <p:par>
                                    <p:cTn id="70" presetID="16" presetClass="entr" presetSubtype="37" fill="hold" nodeType="afterEffect">
                                      <p:stCondLst>
                                        <p:cond delay="300"/>
                                      </p:stCondLst>
                                      <p:childTnLst>
                                        <p:set>
                                          <p:cBhvr>
                                            <p:cTn id="71" dur="1" fill="hold">
                                              <p:stCondLst>
                                                <p:cond delay="0"/>
                                              </p:stCondLst>
                                            </p:cTn>
                                            <p:tgtEl>
                                              <p:spTgt spid="38"/>
                                            </p:tgtEl>
                                            <p:attrNameLst>
                                              <p:attrName>style.visibility</p:attrName>
                                            </p:attrNameLst>
                                          </p:cBhvr>
                                          <p:to>
                                            <p:strVal val="visible"/>
                                          </p:to>
                                        </p:set>
                                        <p:animEffect transition="in" filter="barn(outVertical)">
                                          <p:cBhvr>
                                            <p:cTn id="72" dur="500"/>
                                            <p:tgtEl>
                                              <p:spTgt spid="38"/>
                                            </p:tgtEl>
                                          </p:cBhvr>
                                        </p:animEffect>
                                      </p:childTnLst>
                                    </p:cTn>
                                  </p:par>
                                </p:childTnLst>
                              </p:cTn>
                            </p:par>
                            <p:par>
                              <p:cTn id="73" fill="hold">
                                <p:stCondLst>
                                  <p:cond delay="6800"/>
                                </p:stCondLst>
                                <p:childTnLst>
                                  <p:par>
                                    <p:cTn id="74" presetID="22" presetClass="entr" presetSubtype="8"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left)">
                                          <p:cBhvr>
                                            <p:cTn id="76" dur="800"/>
                                            <p:tgtEl>
                                              <p:spTgt spid="46"/>
                                            </p:tgtEl>
                                          </p:cBhvr>
                                        </p:animEffect>
                                      </p:childTnLst>
                                    </p:cTn>
                                  </p:par>
                                </p:childTnLst>
                              </p:cTn>
                            </p:par>
                            <p:par>
                              <p:cTn id="77" fill="hold">
                                <p:stCondLst>
                                  <p:cond delay="7800"/>
                                </p:stCondLst>
                                <p:childTnLst>
                                  <p:par>
                                    <p:cTn id="78" presetID="2" presetClass="entr" presetSubtype="4" accel="70000" fill="hold" grpId="0" nodeType="afterEffect" p14:presetBounceEnd="50000">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14:bounceEnd="50000">
                                          <p:cBhvr additive="base">
                                            <p:cTn id="80"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81" dur="500" fill="hold"/>
                                            <p:tgtEl>
                                              <p:spTgt spid="25"/>
                                            </p:tgtEl>
                                            <p:attrNameLst>
                                              <p:attrName>ppt_y</p:attrName>
                                            </p:attrNameLst>
                                          </p:cBhvr>
                                          <p:tavLst>
                                            <p:tav tm="0">
                                              <p:val>
                                                <p:strVal val="1+#ppt_h/2"/>
                                              </p:val>
                                            </p:tav>
                                            <p:tav tm="100000">
                                              <p:val>
                                                <p:strVal val="#ppt_y"/>
                                              </p:val>
                                            </p:tav>
                                          </p:tavLst>
                                        </p:anim>
                                      </p:childTnLst>
                                    </p:cTn>
                                  </p:par>
                                </p:childTnLst>
                              </p:cTn>
                            </p:par>
                            <p:par>
                              <p:cTn id="82" fill="hold">
                                <p:stCondLst>
                                  <p:cond delay="8300"/>
                                </p:stCondLst>
                                <p:childTnLst>
                                  <p:par>
                                    <p:cTn id="83" presetID="2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300" fill="hold"/>
                                            <p:tgtEl>
                                              <p:spTgt spid="47"/>
                                            </p:tgtEl>
                                            <p:attrNameLst>
                                              <p:attrName>ppt_w</p:attrName>
                                            </p:attrNameLst>
                                          </p:cBhvr>
                                          <p:tavLst>
                                            <p:tav tm="0">
                                              <p:val>
                                                <p:fltVal val="0"/>
                                              </p:val>
                                            </p:tav>
                                            <p:tav tm="100000">
                                              <p:val>
                                                <p:strVal val="#ppt_w"/>
                                              </p:val>
                                            </p:tav>
                                          </p:tavLst>
                                        </p:anim>
                                        <p:anim calcmode="lin" valueType="num">
                                          <p:cBhvr>
                                            <p:cTn id="86" dur="300" fill="hold"/>
                                            <p:tgtEl>
                                              <p:spTgt spid="47"/>
                                            </p:tgtEl>
                                            <p:attrNameLst>
                                              <p:attrName>ppt_h</p:attrName>
                                            </p:attrNameLst>
                                          </p:cBhvr>
                                          <p:tavLst>
                                            <p:tav tm="0">
                                              <p:val>
                                                <p:fltVal val="0"/>
                                              </p:val>
                                            </p:tav>
                                            <p:tav tm="100000">
                                              <p:val>
                                                <p:strVal val="#ppt_h"/>
                                              </p:val>
                                            </p:tav>
                                          </p:tavLst>
                                        </p:anim>
                                      </p:childTnLst>
                                    </p:cTn>
                                  </p:par>
                                </p:childTnLst>
                              </p:cTn>
                            </p:par>
                            <p:par>
                              <p:cTn id="87" fill="hold">
                                <p:stCondLst>
                                  <p:cond delay="8800"/>
                                </p:stCondLst>
                                <p:childTnLst>
                                  <p:par>
                                    <p:cTn id="88" presetID="26" presetClass="emph" presetSubtype="0" fill="hold" nodeType="afterEffect">
                                      <p:stCondLst>
                                        <p:cond delay="0"/>
                                      </p:stCondLst>
                                      <p:childTnLst>
                                        <p:animEffect transition="out" filter="fade">
                                          <p:cBhvr>
                                            <p:cTn id="89" dur="500" tmFilter="0, 0; .2, .5; .8, .5; 1, 0"/>
                                            <p:tgtEl>
                                              <p:spTgt spid="47"/>
                                            </p:tgtEl>
                                          </p:cBhvr>
                                        </p:animEffect>
                                        <p:animScale>
                                          <p:cBhvr>
                                            <p:cTn id="90" dur="250" autoRev="1" fill="hold"/>
                                            <p:tgtEl>
                                              <p:spTgt spid="47"/>
                                            </p:tgtEl>
                                          </p:cBhvr>
                                          <p:by x="105000" y="105000"/>
                                        </p:animScale>
                                      </p:childTnLst>
                                    </p:cTn>
                                  </p:par>
                                </p:childTnLst>
                              </p:cTn>
                            </p:par>
                            <p:par>
                              <p:cTn id="91" fill="hold">
                                <p:stCondLst>
                                  <p:cond delay="9300"/>
                                </p:stCondLst>
                                <p:childTnLst>
                                  <p:par>
                                    <p:cTn id="92" presetID="2" presetClass="entr" presetSubtype="4" accel="70000" fill="hold" grpId="0" nodeType="afterEffect" p14:presetBounceEnd="50000">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14:bounceEnd="50000">
                                          <p:cBhvr additive="base">
                                            <p:cTn id="94"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95" dur="500" fill="hold"/>
                                            <p:tgtEl>
                                              <p:spTgt spid="29"/>
                                            </p:tgtEl>
                                            <p:attrNameLst>
                                              <p:attrName>ppt_y</p:attrName>
                                            </p:attrNameLst>
                                          </p:cBhvr>
                                          <p:tavLst>
                                            <p:tav tm="0">
                                              <p:val>
                                                <p:strVal val="1+#ppt_h/2"/>
                                              </p:val>
                                            </p:tav>
                                            <p:tav tm="100000">
                                              <p:val>
                                                <p:strVal val="#ppt_y"/>
                                              </p:val>
                                            </p:tav>
                                          </p:tavLst>
                                        </p:anim>
                                      </p:childTnLst>
                                    </p:cTn>
                                  </p:par>
                                </p:childTnLst>
                              </p:cTn>
                            </p:par>
                            <p:par>
                              <p:cTn id="96" fill="hold">
                                <p:stCondLst>
                                  <p:cond delay="9800"/>
                                </p:stCondLst>
                                <p:childTnLst>
                                  <p:par>
                                    <p:cTn id="97" presetID="23" presetClass="entr" presetSubtype="16"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p:cTn id="99" dur="400" fill="hold"/>
                                            <p:tgtEl>
                                              <p:spTgt spid="50"/>
                                            </p:tgtEl>
                                            <p:attrNameLst>
                                              <p:attrName>ppt_w</p:attrName>
                                            </p:attrNameLst>
                                          </p:cBhvr>
                                          <p:tavLst>
                                            <p:tav tm="0">
                                              <p:val>
                                                <p:fltVal val="0"/>
                                              </p:val>
                                            </p:tav>
                                            <p:tav tm="100000">
                                              <p:val>
                                                <p:strVal val="#ppt_w"/>
                                              </p:val>
                                            </p:tav>
                                          </p:tavLst>
                                        </p:anim>
                                        <p:anim calcmode="lin" valueType="num">
                                          <p:cBhvr>
                                            <p:cTn id="100" dur="400" fill="hold"/>
                                            <p:tgtEl>
                                              <p:spTgt spid="50"/>
                                            </p:tgtEl>
                                            <p:attrNameLst>
                                              <p:attrName>ppt_h</p:attrName>
                                            </p:attrNameLst>
                                          </p:cBhvr>
                                          <p:tavLst>
                                            <p:tav tm="0">
                                              <p:val>
                                                <p:fltVal val="0"/>
                                              </p:val>
                                            </p:tav>
                                            <p:tav tm="100000">
                                              <p:val>
                                                <p:strVal val="#ppt_h"/>
                                              </p:val>
                                            </p:tav>
                                          </p:tavLst>
                                        </p:anim>
                                      </p:childTnLst>
                                    </p:cTn>
                                  </p:par>
                                </p:childTnLst>
                              </p:cTn>
                            </p:par>
                            <p:par>
                              <p:cTn id="101" fill="hold">
                                <p:stCondLst>
                                  <p:cond delay="10200"/>
                                </p:stCondLst>
                                <p:childTnLst>
                                  <p:par>
                                    <p:cTn id="102" presetID="26" presetClass="emph" presetSubtype="0" fill="hold" nodeType="afterEffect">
                                      <p:stCondLst>
                                        <p:cond delay="0"/>
                                      </p:stCondLst>
                                      <p:childTnLst>
                                        <p:animEffect transition="out" filter="fade">
                                          <p:cBhvr>
                                            <p:cTn id="103" dur="500" tmFilter="0, 0; .2, .5; .8, .5; 1, 0"/>
                                            <p:tgtEl>
                                              <p:spTgt spid="50"/>
                                            </p:tgtEl>
                                          </p:cBhvr>
                                        </p:animEffect>
                                        <p:animScale>
                                          <p:cBhvr>
                                            <p:cTn id="104" dur="250" autoRev="1" fill="hold"/>
                                            <p:tgtEl>
                                              <p:spTgt spid="50"/>
                                            </p:tgtEl>
                                          </p:cBhvr>
                                          <p:by x="105000" y="105000"/>
                                        </p:animScale>
                                      </p:childTnLst>
                                    </p:cTn>
                                  </p:par>
                                </p:childTnLst>
                              </p:cTn>
                            </p:par>
                            <p:par>
                              <p:cTn id="105" fill="hold">
                                <p:stCondLst>
                                  <p:cond delay="10700"/>
                                </p:stCondLst>
                                <p:childTnLst>
                                  <p:par>
                                    <p:cTn id="106" presetID="16" presetClass="entr" presetSubtype="37" fill="hold"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barn(outVertical)">
                                          <p:cBhvr>
                                            <p:cTn id="108" dur="500"/>
                                            <p:tgtEl>
                                              <p:spTgt spid="30"/>
                                            </p:tgtEl>
                                          </p:cBhvr>
                                        </p:animEffect>
                                      </p:childTnLst>
                                    </p:cTn>
                                  </p:par>
                                </p:childTnLst>
                              </p:cTn>
                            </p:par>
                            <p:par>
                              <p:cTn id="109" fill="hold">
                                <p:stCondLst>
                                  <p:cond delay="11200"/>
                                </p:stCondLst>
                                <p:childTnLst>
                                  <p:par>
                                    <p:cTn id="110" presetID="2" presetClass="entr" presetSubtype="4" accel="70000" fill="hold" grpId="0" nodeType="afterEffect" p14:presetBounceEnd="50000">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14:bounceEnd="50000">
                                          <p:cBhvr additive="base">
                                            <p:cTn id="112"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113" dur="500" fill="hold"/>
                                            <p:tgtEl>
                                              <p:spTgt spid="33"/>
                                            </p:tgtEl>
                                            <p:attrNameLst>
                                              <p:attrName>ppt_y</p:attrName>
                                            </p:attrNameLst>
                                          </p:cBhvr>
                                          <p:tavLst>
                                            <p:tav tm="0">
                                              <p:val>
                                                <p:strVal val="1+#ppt_h/2"/>
                                              </p:val>
                                            </p:tav>
                                            <p:tav tm="100000">
                                              <p:val>
                                                <p:strVal val="#ppt_y"/>
                                              </p:val>
                                            </p:tav>
                                          </p:tavLst>
                                        </p:anim>
                                      </p:childTnLst>
                                    </p:cTn>
                                  </p:par>
                                </p:childTnLst>
                              </p:cTn>
                            </p:par>
                            <p:par>
                              <p:cTn id="114" fill="hold">
                                <p:stCondLst>
                                  <p:cond delay="11700"/>
                                </p:stCondLst>
                                <p:childTnLst>
                                  <p:par>
                                    <p:cTn id="115" presetID="23" presetClass="entr" presetSubtype="16" fill="hold" nodeType="afterEffect">
                                      <p:stCondLst>
                                        <p:cond delay="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300" fill="hold"/>
                                            <p:tgtEl>
                                              <p:spTgt spid="53"/>
                                            </p:tgtEl>
                                            <p:attrNameLst>
                                              <p:attrName>ppt_w</p:attrName>
                                            </p:attrNameLst>
                                          </p:cBhvr>
                                          <p:tavLst>
                                            <p:tav tm="0">
                                              <p:val>
                                                <p:fltVal val="0"/>
                                              </p:val>
                                            </p:tav>
                                            <p:tav tm="100000">
                                              <p:val>
                                                <p:strVal val="#ppt_w"/>
                                              </p:val>
                                            </p:tav>
                                          </p:tavLst>
                                        </p:anim>
                                        <p:anim calcmode="lin" valueType="num">
                                          <p:cBhvr>
                                            <p:cTn id="118" dur="300" fill="hold"/>
                                            <p:tgtEl>
                                              <p:spTgt spid="53"/>
                                            </p:tgtEl>
                                            <p:attrNameLst>
                                              <p:attrName>ppt_h</p:attrName>
                                            </p:attrNameLst>
                                          </p:cBhvr>
                                          <p:tavLst>
                                            <p:tav tm="0">
                                              <p:val>
                                                <p:fltVal val="0"/>
                                              </p:val>
                                            </p:tav>
                                            <p:tav tm="100000">
                                              <p:val>
                                                <p:strVal val="#ppt_h"/>
                                              </p:val>
                                            </p:tav>
                                          </p:tavLst>
                                        </p:anim>
                                      </p:childTnLst>
                                    </p:cTn>
                                  </p:par>
                                </p:childTnLst>
                              </p:cTn>
                            </p:par>
                            <p:par>
                              <p:cTn id="119" fill="hold">
                                <p:stCondLst>
                                  <p:cond delay="12000"/>
                                </p:stCondLst>
                                <p:childTnLst>
                                  <p:par>
                                    <p:cTn id="120" presetID="26" presetClass="emph" presetSubtype="0" fill="hold" nodeType="afterEffect">
                                      <p:stCondLst>
                                        <p:cond delay="0"/>
                                      </p:stCondLst>
                                      <p:childTnLst>
                                        <p:animEffect transition="out" filter="fade">
                                          <p:cBhvr>
                                            <p:cTn id="121" dur="500" tmFilter="0, 0; .2, .5; .8, .5; 1, 0"/>
                                            <p:tgtEl>
                                              <p:spTgt spid="53"/>
                                            </p:tgtEl>
                                          </p:cBhvr>
                                        </p:animEffect>
                                        <p:animScale>
                                          <p:cBhvr>
                                            <p:cTn id="122" dur="250" autoRev="1" fill="hold"/>
                                            <p:tgtEl>
                                              <p:spTgt spid="53"/>
                                            </p:tgtEl>
                                          </p:cBhvr>
                                          <p:by x="105000" y="105000"/>
                                        </p:animScale>
                                      </p:childTnLst>
                                    </p:cTn>
                                  </p:par>
                                </p:childTnLst>
                              </p:cTn>
                            </p:par>
                            <p:par>
                              <p:cTn id="123" fill="hold">
                                <p:stCondLst>
                                  <p:cond delay="12500"/>
                                </p:stCondLst>
                                <p:childTnLst>
                                  <p:par>
                                    <p:cTn id="124" presetID="16" presetClass="entr" presetSubtype="37" fill="hold" nodeType="after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barn(outVertical)">
                                          <p:cBhvr>
                                            <p:cTn id="126" dur="500"/>
                                            <p:tgtEl>
                                              <p:spTgt spid="34"/>
                                            </p:tgtEl>
                                          </p:cBhvr>
                                        </p:animEffect>
                                      </p:childTnLst>
                                    </p:cTn>
                                  </p:par>
                                </p:childTnLst>
                              </p:cTn>
                            </p:par>
                            <p:par>
                              <p:cTn id="127" fill="hold">
                                <p:stCondLst>
                                  <p:cond delay="13000"/>
                                </p:stCondLst>
                                <p:childTnLst>
                                  <p:par>
                                    <p:cTn id="128" presetID="16" presetClass="entr" presetSubtype="37" fill="hold" nodeType="after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barn(outVertical)">
                                          <p:cBhvr>
                                            <p:cTn id="13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5" grpId="0" animBg="1"/>
          <p:bldP spid="29"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600" fill="hold"/>
                                            <p:tgtEl>
                                              <p:spTgt spid="37"/>
                                            </p:tgtEl>
                                            <p:attrNameLst>
                                              <p:attrName>ppt_w</p:attrName>
                                            </p:attrNameLst>
                                          </p:cBhvr>
                                          <p:tavLst>
                                            <p:tav tm="0">
                                              <p:val>
                                                <p:fltVal val="0"/>
                                              </p:val>
                                            </p:tav>
                                            <p:tav tm="100000">
                                              <p:val>
                                                <p:strVal val="#ppt_w"/>
                                              </p:val>
                                            </p:tav>
                                          </p:tavLst>
                                        </p:anim>
                                        <p:anim calcmode="lin" valueType="num">
                                          <p:cBhvr>
                                            <p:cTn id="23" dur="600" fill="hold"/>
                                            <p:tgtEl>
                                              <p:spTgt spid="37"/>
                                            </p:tgtEl>
                                            <p:attrNameLst>
                                              <p:attrName>ppt_h</p:attrName>
                                            </p:attrNameLst>
                                          </p:cBhvr>
                                          <p:tavLst>
                                            <p:tav tm="0">
                                              <p:val>
                                                <p:fltVal val="0"/>
                                              </p:val>
                                            </p:tav>
                                            <p:tav tm="100000">
                                              <p:val>
                                                <p:strVal val="#ppt_h"/>
                                              </p:val>
                                            </p:tav>
                                          </p:tavLst>
                                        </p:anim>
                                        <p:animEffect transition="in" filter="fade">
                                          <p:cBhvr>
                                            <p:cTn id="24" dur="600"/>
                                            <p:tgtEl>
                                              <p:spTgt spid="37"/>
                                            </p:tgtEl>
                                          </p:cBhvr>
                                        </p:animEffect>
                                      </p:childTnLst>
                                    </p:cTn>
                                  </p:par>
                                </p:childTnLst>
                              </p:cTn>
                            </p:par>
                            <p:par>
                              <p:cTn id="25" fill="hold">
                                <p:stCondLst>
                                  <p:cond delay="23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300" fill="hold"/>
                                            <p:tgtEl>
                                              <p:spTgt spid="20"/>
                                            </p:tgtEl>
                                            <p:attrNameLst>
                                              <p:attrName>ppt_w</p:attrName>
                                            </p:attrNameLst>
                                          </p:cBhvr>
                                          <p:tavLst>
                                            <p:tav tm="0">
                                              <p:val>
                                                <p:fltVal val="0"/>
                                              </p:val>
                                            </p:tav>
                                            <p:tav tm="100000">
                                              <p:val>
                                                <p:strVal val="#ppt_w"/>
                                              </p:val>
                                            </p:tav>
                                          </p:tavLst>
                                        </p:anim>
                                        <p:anim calcmode="lin" valueType="num">
                                          <p:cBhvr>
                                            <p:cTn id="29" dur="300" fill="hold"/>
                                            <p:tgtEl>
                                              <p:spTgt spid="20"/>
                                            </p:tgtEl>
                                            <p:attrNameLst>
                                              <p:attrName>ppt_h</p:attrName>
                                            </p:attrNameLst>
                                          </p:cBhvr>
                                          <p:tavLst>
                                            <p:tav tm="0">
                                              <p:val>
                                                <p:fltVal val="0"/>
                                              </p:val>
                                            </p:tav>
                                            <p:tav tm="100000">
                                              <p:val>
                                                <p:strVal val="#ppt_h"/>
                                              </p:val>
                                            </p:tav>
                                          </p:tavLst>
                                        </p:anim>
                                        <p:animEffect transition="in" filter="fade">
                                          <p:cBhvr>
                                            <p:cTn id="30" dur="300"/>
                                            <p:tgtEl>
                                              <p:spTgt spid="20"/>
                                            </p:tgtEl>
                                          </p:cBhvr>
                                        </p:animEffect>
                                      </p:childTnLst>
                                    </p:cTn>
                                  </p:par>
                                </p:childTnLst>
                              </p:cTn>
                            </p:par>
                            <p:par>
                              <p:cTn id="31" fill="hold">
                                <p:stCondLst>
                                  <p:cond delay="2800"/>
                                </p:stCondLst>
                                <p:childTnLst>
                                  <p:par>
                                    <p:cTn id="32" presetID="32" presetClass="emph" presetSubtype="0" fill="hold" nodeType="afterEffect">
                                      <p:stCondLst>
                                        <p:cond delay="0"/>
                                      </p:stCondLst>
                                      <p:childTnLst>
                                        <p:animRot by="120000">
                                          <p:cBhvr>
                                            <p:cTn id="33" dur="50" fill="hold">
                                              <p:stCondLst>
                                                <p:cond delay="0"/>
                                              </p:stCondLst>
                                            </p:cTn>
                                            <p:tgtEl>
                                              <p:spTgt spid="20"/>
                                            </p:tgtEl>
                                            <p:attrNameLst>
                                              <p:attrName>r</p:attrName>
                                            </p:attrNameLst>
                                          </p:cBhvr>
                                        </p:animRot>
                                        <p:animRot by="-240000">
                                          <p:cBhvr>
                                            <p:cTn id="34" dur="100" fill="hold">
                                              <p:stCondLst>
                                                <p:cond delay="100"/>
                                              </p:stCondLst>
                                            </p:cTn>
                                            <p:tgtEl>
                                              <p:spTgt spid="20"/>
                                            </p:tgtEl>
                                            <p:attrNameLst>
                                              <p:attrName>r</p:attrName>
                                            </p:attrNameLst>
                                          </p:cBhvr>
                                        </p:animRot>
                                        <p:animRot by="240000">
                                          <p:cBhvr>
                                            <p:cTn id="35" dur="100" fill="hold">
                                              <p:stCondLst>
                                                <p:cond delay="200"/>
                                              </p:stCondLst>
                                            </p:cTn>
                                            <p:tgtEl>
                                              <p:spTgt spid="20"/>
                                            </p:tgtEl>
                                            <p:attrNameLst>
                                              <p:attrName>r</p:attrName>
                                            </p:attrNameLst>
                                          </p:cBhvr>
                                        </p:animRot>
                                        <p:animRot by="-240000">
                                          <p:cBhvr>
                                            <p:cTn id="36" dur="100" fill="hold">
                                              <p:stCondLst>
                                                <p:cond delay="300"/>
                                              </p:stCondLst>
                                            </p:cTn>
                                            <p:tgtEl>
                                              <p:spTgt spid="20"/>
                                            </p:tgtEl>
                                            <p:attrNameLst>
                                              <p:attrName>r</p:attrName>
                                            </p:attrNameLst>
                                          </p:cBhvr>
                                        </p:animRot>
                                        <p:animRot by="120000">
                                          <p:cBhvr>
                                            <p:cTn id="37" dur="100" fill="hold">
                                              <p:stCondLst>
                                                <p:cond delay="400"/>
                                              </p:stCondLst>
                                            </p:cTn>
                                            <p:tgtEl>
                                              <p:spTgt spid="20"/>
                                            </p:tgtEl>
                                            <p:attrNameLst>
                                              <p:attrName>r</p:attrName>
                                            </p:attrNameLst>
                                          </p:cBhvr>
                                        </p:animRot>
                                      </p:childTnLst>
                                    </p:cTn>
                                  </p:par>
                                </p:childTnLst>
                              </p:cTn>
                            </p:par>
                            <p:par>
                              <p:cTn id="38" fill="hold">
                                <p:stCondLst>
                                  <p:cond delay="3300"/>
                                </p:stCondLst>
                                <p:childTnLst>
                                  <p:par>
                                    <p:cTn id="39" presetID="37"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anim calcmode="lin" valueType="num">
                                          <p:cBhvr>
                                            <p:cTn id="42" dur="500" fill="hold"/>
                                            <p:tgtEl>
                                              <p:spTgt spid="41"/>
                                            </p:tgtEl>
                                            <p:attrNameLst>
                                              <p:attrName>ppt_x</p:attrName>
                                            </p:attrNameLst>
                                          </p:cBhvr>
                                          <p:tavLst>
                                            <p:tav tm="0">
                                              <p:val>
                                                <p:strVal val="#ppt_x"/>
                                              </p:val>
                                            </p:tav>
                                            <p:tav tm="100000">
                                              <p:val>
                                                <p:strVal val="#ppt_x"/>
                                              </p:val>
                                            </p:tav>
                                          </p:tavLst>
                                        </p:anim>
                                        <p:anim calcmode="lin" valueType="num">
                                          <p:cBhvr>
                                            <p:cTn id="43" dur="450" decel="100000" fill="hold"/>
                                            <p:tgtEl>
                                              <p:spTgt spid="41"/>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childTnLst>
                              </p:cTn>
                            </p:par>
                            <p:par>
                              <p:cTn id="45" fill="hold">
                                <p:stCondLst>
                                  <p:cond delay="3800"/>
                                </p:stCondLst>
                                <p:childTnLst>
                                  <p:par>
                                    <p:cTn id="46" presetID="16" presetClass="entr" presetSubtype="37" fill="hold" nodeType="afterEffect">
                                      <p:stCondLst>
                                        <p:cond delay="200"/>
                                      </p:stCondLst>
                                      <p:childTnLst>
                                        <p:set>
                                          <p:cBhvr>
                                            <p:cTn id="47" dur="1" fill="hold">
                                              <p:stCondLst>
                                                <p:cond delay="0"/>
                                              </p:stCondLst>
                                            </p:cTn>
                                            <p:tgtEl>
                                              <p:spTgt spid="43"/>
                                            </p:tgtEl>
                                            <p:attrNameLst>
                                              <p:attrName>style.visibility</p:attrName>
                                            </p:attrNameLst>
                                          </p:cBhvr>
                                          <p:to>
                                            <p:strVal val="visible"/>
                                          </p:to>
                                        </p:set>
                                        <p:animEffect transition="in" filter="barn(outVertical)">
                                          <p:cBhvr>
                                            <p:cTn id="48" dur="500"/>
                                            <p:tgtEl>
                                              <p:spTgt spid="43"/>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300" fill="hold"/>
                                            <p:tgtEl>
                                              <p:spTgt spid="15"/>
                                            </p:tgtEl>
                                            <p:attrNameLst>
                                              <p:attrName>ppt_w</p:attrName>
                                            </p:attrNameLst>
                                          </p:cBhvr>
                                          <p:tavLst>
                                            <p:tav tm="0">
                                              <p:val>
                                                <p:fltVal val="0"/>
                                              </p:val>
                                            </p:tav>
                                            <p:tav tm="100000">
                                              <p:val>
                                                <p:strVal val="#ppt_w"/>
                                              </p:val>
                                            </p:tav>
                                          </p:tavLst>
                                        </p:anim>
                                        <p:anim calcmode="lin" valueType="num">
                                          <p:cBhvr>
                                            <p:cTn id="53" dur="300" fill="hold"/>
                                            <p:tgtEl>
                                              <p:spTgt spid="15"/>
                                            </p:tgtEl>
                                            <p:attrNameLst>
                                              <p:attrName>ppt_h</p:attrName>
                                            </p:attrNameLst>
                                          </p:cBhvr>
                                          <p:tavLst>
                                            <p:tav tm="0">
                                              <p:val>
                                                <p:fltVal val="0"/>
                                              </p:val>
                                            </p:tav>
                                            <p:tav tm="100000">
                                              <p:val>
                                                <p:strVal val="#ppt_h"/>
                                              </p:val>
                                            </p:tav>
                                          </p:tavLst>
                                        </p:anim>
                                        <p:animEffect transition="in" filter="fade">
                                          <p:cBhvr>
                                            <p:cTn id="54" dur="300"/>
                                            <p:tgtEl>
                                              <p:spTgt spid="15"/>
                                            </p:tgtEl>
                                          </p:cBhvr>
                                        </p:animEffect>
                                      </p:childTnLst>
                                    </p:cTn>
                                  </p:par>
                                </p:childTnLst>
                              </p:cTn>
                            </p:par>
                            <p:par>
                              <p:cTn id="55" fill="hold">
                                <p:stCondLst>
                                  <p:cond delay="5000"/>
                                </p:stCondLst>
                                <p:childTnLst>
                                  <p:par>
                                    <p:cTn id="56" presetID="32" presetClass="emph" presetSubtype="0" fill="hold" nodeType="afterEffect">
                                      <p:stCondLst>
                                        <p:cond delay="0"/>
                                      </p:stCondLst>
                                      <p:childTnLst>
                                        <p:animRot by="120000">
                                          <p:cBhvr>
                                            <p:cTn id="57" dur="50" fill="hold">
                                              <p:stCondLst>
                                                <p:cond delay="0"/>
                                              </p:stCondLst>
                                            </p:cTn>
                                            <p:tgtEl>
                                              <p:spTgt spid="15"/>
                                            </p:tgtEl>
                                            <p:attrNameLst>
                                              <p:attrName>r</p:attrName>
                                            </p:attrNameLst>
                                          </p:cBhvr>
                                        </p:animRot>
                                        <p:animRot by="-240000">
                                          <p:cBhvr>
                                            <p:cTn id="58" dur="100" fill="hold">
                                              <p:stCondLst>
                                                <p:cond delay="100"/>
                                              </p:stCondLst>
                                            </p:cTn>
                                            <p:tgtEl>
                                              <p:spTgt spid="15"/>
                                            </p:tgtEl>
                                            <p:attrNameLst>
                                              <p:attrName>r</p:attrName>
                                            </p:attrNameLst>
                                          </p:cBhvr>
                                        </p:animRot>
                                        <p:animRot by="240000">
                                          <p:cBhvr>
                                            <p:cTn id="59" dur="100" fill="hold">
                                              <p:stCondLst>
                                                <p:cond delay="200"/>
                                              </p:stCondLst>
                                            </p:cTn>
                                            <p:tgtEl>
                                              <p:spTgt spid="15"/>
                                            </p:tgtEl>
                                            <p:attrNameLst>
                                              <p:attrName>r</p:attrName>
                                            </p:attrNameLst>
                                          </p:cBhvr>
                                        </p:animRot>
                                        <p:animRot by="-240000">
                                          <p:cBhvr>
                                            <p:cTn id="60" dur="100" fill="hold">
                                              <p:stCondLst>
                                                <p:cond delay="300"/>
                                              </p:stCondLst>
                                            </p:cTn>
                                            <p:tgtEl>
                                              <p:spTgt spid="15"/>
                                            </p:tgtEl>
                                            <p:attrNameLst>
                                              <p:attrName>r</p:attrName>
                                            </p:attrNameLst>
                                          </p:cBhvr>
                                        </p:animRot>
                                        <p:animRot by="120000">
                                          <p:cBhvr>
                                            <p:cTn id="61" dur="100" fill="hold">
                                              <p:stCondLst>
                                                <p:cond delay="400"/>
                                              </p:stCondLst>
                                            </p:cTn>
                                            <p:tgtEl>
                                              <p:spTgt spid="15"/>
                                            </p:tgtEl>
                                            <p:attrNameLst>
                                              <p:attrName>r</p:attrName>
                                            </p:attrNameLst>
                                          </p:cBhvr>
                                        </p:animRot>
                                      </p:childTnLst>
                                    </p:cTn>
                                  </p:par>
                                </p:childTnLst>
                              </p:cTn>
                            </p:par>
                            <p:par>
                              <p:cTn id="62" fill="hold">
                                <p:stCondLst>
                                  <p:cond delay="5500"/>
                                </p:stCondLst>
                                <p:childTnLst>
                                  <p:par>
                                    <p:cTn id="63" presetID="37" presetClass="entr" presetSubtype="0"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450" decel="100000" fill="hold"/>
                                            <p:tgtEl>
                                              <p:spTgt spid="42"/>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par>
                              <p:cTn id="69" fill="hold">
                                <p:stCondLst>
                                  <p:cond delay="6000"/>
                                </p:stCondLst>
                                <p:childTnLst>
                                  <p:par>
                                    <p:cTn id="70" presetID="16" presetClass="entr" presetSubtype="37" fill="hold" nodeType="afterEffect">
                                      <p:stCondLst>
                                        <p:cond delay="300"/>
                                      </p:stCondLst>
                                      <p:childTnLst>
                                        <p:set>
                                          <p:cBhvr>
                                            <p:cTn id="71" dur="1" fill="hold">
                                              <p:stCondLst>
                                                <p:cond delay="0"/>
                                              </p:stCondLst>
                                            </p:cTn>
                                            <p:tgtEl>
                                              <p:spTgt spid="38"/>
                                            </p:tgtEl>
                                            <p:attrNameLst>
                                              <p:attrName>style.visibility</p:attrName>
                                            </p:attrNameLst>
                                          </p:cBhvr>
                                          <p:to>
                                            <p:strVal val="visible"/>
                                          </p:to>
                                        </p:set>
                                        <p:animEffect transition="in" filter="barn(outVertical)">
                                          <p:cBhvr>
                                            <p:cTn id="72" dur="500"/>
                                            <p:tgtEl>
                                              <p:spTgt spid="38"/>
                                            </p:tgtEl>
                                          </p:cBhvr>
                                        </p:animEffect>
                                      </p:childTnLst>
                                    </p:cTn>
                                  </p:par>
                                </p:childTnLst>
                              </p:cTn>
                            </p:par>
                            <p:par>
                              <p:cTn id="73" fill="hold">
                                <p:stCondLst>
                                  <p:cond delay="6800"/>
                                </p:stCondLst>
                                <p:childTnLst>
                                  <p:par>
                                    <p:cTn id="74" presetID="22" presetClass="entr" presetSubtype="8"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left)">
                                          <p:cBhvr>
                                            <p:cTn id="76" dur="800"/>
                                            <p:tgtEl>
                                              <p:spTgt spid="46"/>
                                            </p:tgtEl>
                                          </p:cBhvr>
                                        </p:animEffect>
                                      </p:childTnLst>
                                    </p:cTn>
                                  </p:par>
                                </p:childTnLst>
                              </p:cTn>
                            </p:par>
                            <p:par>
                              <p:cTn id="77" fill="hold">
                                <p:stCondLst>
                                  <p:cond delay="7800"/>
                                </p:stCondLst>
                                <p:childTnLst>
                                  <p:par>
                                    <p:cTn id="78" presetID="2" presetClass="entr" presetSubtype="4" accel="7000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fill="hold"/>
                                            <p:tgtEl>
                                              <p:spTgt spid="25"/>
                                            </p:tgtEl>
                                            <p:attrNameLst>
                                              <p:attrName>ppt_x</p:attrName>
                                            </p:attrNameLst>
                                          </p:cBhvr>
                                          <p:tavLst>
                                            <p:tav tm="0">
                                              <p:val>
                                                <p:strVal val="#ppt_x"/>
                                              </p:val>
                                            </p:tav>
                                            <p:tav tm="100000">
                                              <p:val>
                                                <p:strVal val="#ppt_x"/>
                                              </p:val>
                                            </p:tav>
                                          </p:tavLst>
                                        </p:anim>
                                        <p:anim calcmode="lin" valueType="num">
                                          <p:cBhvr additive="base">
                                            <p:cTn id="81" dur="500" fill="hold"/>
                                            <p:tgtEl>
                                              <p:spTgt spid="25"/>
                                            </p:tgtEl>
                                            <p:attrNameLst>
                                              <p:attrName>ppt_y</p:attrName>
                                            </p:attrNameLst>
                                          </p:cBhvr>
                                          <p:tavLst>
                                            <p:tav tm="0">
                                              <p:val>
                                                <p:strVal val="1+#ppt_h/2"/>
                                              </p:val>
                                            </p:tav>
                                            <p:tav tm="100000">
                                              <p:val>
                                                <p:strVal val="#ppt_y"/>
                                              </p:val>
                                            </p:tav>
                                          </p:tavLst>
                                        </p:anim>
                                      </p:childTnLst>
                                    </p:cTn>
                                  </p:par>
                                </p:childTnLst>
                              </p:cTn>
                            </p:par>
                            <p:par>
                              <p:cTn id="82" fill="hold">
                                <p:stCondLst>
                                  <p:cond delay="8300"/>
                                </p:stCondLst>
                                <p:childTnLst>
                                  <p:par>
                                    <p:cTn id="83" presetID="2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300" fill="hold"/>
                                            <p:tgtEl>
                                              <p:spTgt spid="47"/>
                                            </p:tgtEl>
                                            <p:attrNameLst>
                                              <p:attrName>ppt_w</p:attrName>
                                            </p:attrNameLst>
                                          </p:cBhvr>
                                          <p:tavLst>
                                            <p:tav tm="0">
                                              <p:val>
                                                <p:fltVal val="0"/>
                                              </p:val>
                                            </p:tav>
                                            <p:tav tm="100000">
                                              <p:val>
                                                <p:strVal val="#ppt_w"/>
                                              </p:val>
                                            </p:tav>
                                          </p:tavLst>
                                        </p:anim>
                                        <p:anim calcmode="lin" valueType="num">
                                          <p:cBhvr>
                                            <p:cTn id="86" dur="300" fill="hold"/>
                                            <p:tgtEl>
                                              <p:spTgt spid="47"/>
                                            </p:tgtEl>
                                            <p:attrNameLst>
                                              <p:attrName>ppt_h</p:attrName>
                                            </p:attrNameLst>
                                          </p:cBhvr>
                                          <p:tavLst>
                                            <p:tav tm="0">
                                              <p:val>
                                                <p:fltVal val="0"/>
                                              </p:val>
                                            </p:tav>
                                            <p:tav tm="100000">
                                              <p:val>
                                                <p:strVal val="#ppt_h"/>
                                              </p:val>
                                            </p:tav>
                                          </p:tavLst>
                                        </p:anim>
                                      </p:childTnLst>
                                    </p:cTn>
                                  </p:par>
                                </p:childTnLst>
                              </p:cTn>
                            </p:par>
                            <p:par>
                              <p:cTn id="87" fill="hold">
                                <p:stCondLst>
                                  <p:cond delay="8800"/>
                                </p:stCondLst>
                                <p:childTnLst>
                                  <p:par>
                                    <p:cTn id="88" presetID="26" presetClass="emph" presetSubtype="0" fill="hold" nodeType="afterEffect">
                                      <p:stCondLst>
                                        <p:cond delay="0"/>
                                      </p:stCondLst>
                                      <p:childTnLst>
                                        <p:animEffect transition="out" filter="fade">
                                          <p:cBhvr>
                                            <p:cTn id="89" dur="500" tmFilter="0, 0; .2, .5; .8, .5; 1, 0"/>
                                            <p:tgtEl>
                                              <p:spTgt spid="47"/>
                                            </p:tgtEl>
                                          </p:cBhvr>
                                        </p:animEffect>
                                        <p:animScale>
                                          <p:cBhvr>
                                            <p:cTn id="90" dur="250" autoRev="1" fill="hold"/>
                                            <p:tgtEl>
                                              <p:spTgt spid="47"/>
                                            </p:tgtEl>
                                          </p:cBhvr>
                                          <p:by x="105000" y="105000"/>
                                        </p:animScale>
                                      </p:childTnLst>
                                    </p:cTn>
                                  </p:par>
                                </p:childTnLst>
                              </p:cTn>
                            </p:par>
                            <p:par>
                              <p:cTn id="91" fill="hold">
                                <p:stCondLst>
                                  <p:cond delay="9300"/>
                                </p:stCondLst>
                                <p:childTnLst>
                                  <p:par>
                                    <p:cTn id="92" presetID="2" presetClass="entr" presetSubtype="4" accel="70000"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ppt_x"/>
                                              </p:val>
                                            </p:tav>
                                            <p:tav tm="100000">
                                              <p:val>
                                                <p:strVal val="#ppt_x"/>
                                              </p:val>
                                            </p:tav>
                                          </p:tavLst>
                                        </p:anim>
                                        <p:anim calcmode="lin" valueType="num">
                                          <p:cBhvr additive="base">
                                            <p:cTn id="95" dur="500" fill="hold"/>
                                            <p:tgtEl>
                                              <p:spTgt spid="29"/>
                                            </p:tgtEl>
                                            <p:attrNameLst>
                                              <p:attrName>ppt_y</p:attrName>
                                            </p:attrNameLst>
                                          </p:cBhvr>
                                          <p:tavLst>
                                            <p:tav tm="0">
                                              <p:val>
                                                <p:strVal val="1+#ppt_h/2"/>
                                              </p:val>
                                            </p:tav>
                                            <p:tav tm="100000">
                                              <p:val>
                                                <p:strVal val="#ppt_y"/>
                                              </p:val>
                                            </p:tav>
                                          </p:tavLst>
                                        </p:anim>
                                      </p:childTnLst>
                                    </p:cTn>
                                  </p:par>
                                </p:childTnLst>
                              </p:cTn>
                            </p:par>
                            <p:par>
                              <p:cTn id="96" fill="hold">
                                <p:stCondLst>
                                  <p:cond delay="9800"/>
                                </p:stCondLst>
                                <p:childTnLst>
                                  <p:par>
                                    <p:cTn id="97" presetID="23" presetClass="entr" presetSubtype="16"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p:cTn id="99" dur="400" fill="hold"/>
                                            <p:tgtEl>
                                              <p:spTgt spid="50"/>
                                            </p:tgtEl>
                                            <p:attrNameLst>
                                              <p:attrName>ppt_w</p:attrName>
                                            </p:attrNameLst>
                                          </p:cBhvr>
                                          <p:tavLst>
                                            <p:tav tm="0">
                                              <p:val>
                                                <p:fltVal val="0"/>
                                              </p:val>
                                            </p:tav>
                                            <p:tav tm="100000">
                                              <p:val>
                                                <p:strVal val="#ppt_w"/>
                                              </p:val>
                                            </p:tav>
                                          </p:tavLst>
                                        </p:anim>
                                        <p:anim calcmode="lin" valueType="num">
                                          <p:cBhvr>
                                            <p:cTn id="100" dur="400" fill="hold"/>
                                            <p:tgtEl>
                                              <p:spTgt spid="50"/>
                                            </p:tgtEl>
                                            <p:attrNameLst>
                                              <p:attrName>ppt_h</p:attrName>
                                            </p:attrNameLst>
                                          </p:cBhvr>
                                          <p:tavLst>
                                            <p:tav tm="0">
                                              <p:val>
                                                <p:fltVal val="0"/>
                                              </p:val>
                                            </p:tav>
                                            <p:tav tm="100000">
                                              <p:val>
                                                <p:strVal val="#ppt_h"/>
                                              </p:val>
                                            </p:tav>
                                          </p:tavLst>
                                        </p:anim>
                                      </p:childTnLst>
                                    </p:cTn>
                                  </p:par>
                                </p:childTnLst>
                              </p:cTn>
                            </p:par>
                            <p:par>
                              <p:cTn id="101" fill="hold">
                                <p:stCondLst>
                                  <p:cond delay="10200"/>
                                </p:stCondLst>
                                <p:childTnLst>
                                  <p:par>
                                    <p:cTn id="102" presetID="26" presetClass="emph" presetSubtype="0" fill="hold" nodeType="afterEffect">
                                      <p:stCondLst>
                                        <p:cond delay="0"/>
                                      </p:stCondLst>
                                      <p:childTnLst>
                                        <p:animEffect transition="out" filter="fade">
                                          <p:cBhvr>
                                            <p:cTn id="103" dur="500" tmFilter="0, 0; .2, .5; .8, .5; 1, 0"/>
                                            <p:tgtEl>
                                              <p:spTgt spid="50"/>
                                            </p:tgtEl>
                                          </p:cBhvr>
                                        </p:animEffect>
                                        <p:animScale>
                                          <p:cBhvr>
                                            <p:cTn id="104" dur="250" autoRev="1" fill="hold"/>
                                            <p:tgtEl>
                                              <p:spTgt spid="50"/>
                                            </p:tgtEl>
                                          </p:cBhvr>
                                          <p:by x="105000" y="105000"/>
                                        </p:animScale>
                                      </p:childTnLst>
                                    </p:cTn>
                                  </p:par>
                                </p:childTnLst>
                              </p:cTn>
                            </p:par>
                            <p:par>
                              <p:cTn id="105" fill="hold">
                                <p:stCondLst>
                                  <p:cond delay="10700"/>
                                </p:stCondLst>
                                <p:childTnLst>
                                  <p:par>
                                    <p:cTn id="106" presetID="16" presetClass="entr" presetSubtype="37" fill="hold"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barn(outVertical)">
                                          <p:cBhvr>
                                            <p:cTn id="108" dur="500"/>
                                            <p:tgtEl>
                                              <p:spTgt spid="30"/>
                                            </p:tgtEl>
                                          </p:cBhvr>
                                        </p:animEffect>
                                      </p:childTnLst>
                                    </p:cTn>
                                  </p:par>
                                </p:childTnLst>
                              </p:cTn>
                            </p:par>
                            <p:par>
                              <p:cTn id="109" fill="hold">
                                <p:stCondLst>
                                  <p:cond delay="11200"/>
                                </p:stCondLst>
                                <p:childTnLst>
                                  <p:par>
                                    <p:cTn id="110" presetID="2" presetClass="entr" presetSubtype="4" accel="70000"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additive="base">
                                            <p:cTn id="112" dur="500" fill="hold"/>
                                            <p:tgtEl>
                                              <p:spTgt spid="33"/>
                                            </p:tgtEl>
                                            <p:attrNameLst>
                                              <p:attrName>ppt_x</p:attrName>
                                            </p:attrNameLst>
                                          </p:cBhvr>
                                          <p:tavLst>
                                            <p:tav tm="0">
                                              <p:val>
                                                <p:strVal val="#ppt_x"/>
                                              </p:val>
                                            </p:tav>
                                            <p:tav tm="100000">
                                              <p:val>
                                                <p:strVal val="#ppt_x"/>
                                              </p:val>
                                            </p:tav>
                                          </p:tavLst>
                                        </p:anim>
                                        <p:anim calcmode="lin" valueType="num">
                                          <p:cBhvr additive="base">
                                            <p:cTn id="113" dur="500" fill="hold"/>
                                            <p:tgtEl>
                                              <p:spTgt spid="33"/>
                                            </p:tgtEl>
                                            <p:attrNameLst>
                                              <p:attrName>ppt_y</p:attrName>
                                            </p:attrNameLst>
                                          </p:cBhvr>
                                          <p:tavLst>
                                            <p:tav tm="0">
                                              <p:val>
                                                <p:strVal val="1+#ppt_h/2"/>
                                              </p:val>
                                            </p:tav>
                                            <p:tav tm="100000">
                                              <p:val>
                                                <p:strVal val="#ppt_y"/>
                                              </p:val>
                                            </p:tav>
                                          </p:tavLst>
                                        </p:anim>
                                      </p:childTnLst>
                                    </p:cTn>
                                  </p:par>
                                </p:childTnLst>
                              </p:cTn>
                            </p:par>
                            <p:par>
                              <p:cTn id="114" fill="hold">
                                <p:stCondLst>
                                  <p:cond delay="11700"/>
                                </p:stCondLst>
                                <p:childTnLst>
                                  <p:par>
                                    <p:cTn id="115" presetID="23" presetClass="entr" presetSubtype="16" fill="hold" nodeType="afterEffect">
                                      <p:stCondLst>
                                        <p:cond delay="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300" fill="hold"/>
                                            <p:tgtEl>
                                              <p:spTgt spid="53"/>
                                            </p:tgtEl>
                                            <p:attrNameLst>
                                              <p:attrName>ppt_w</p:attrName>
                                            </p:attrNameLst>
                                          </p:cBhvr>
                                          <p:tavLst>
                                            <p:tav tm="0">
                                              <p:val>
                                                <p:fltVal val="0"/>
                                              </p:val>
                                            </p:tav>
                                            <p:tav tm="100000">
                                              <p:val>
                                                <p:strVal val="#ppt_w"/>
                                              </p:val>
                                            </p:tav>
                                          </p:tavLst>
                                        </p:anim>
                                        <p:anim calcmode="lin" valueType="num">
                                          <p:cBhvr>
                                            <p:cTn id="118" dur="300" fill="hold"/>
                                            <p:tgtEl>
                                              <p:spTgt spid="53"/>
                                            </p:tgtEl>
                                            <p:attrNameLst>
                                              <p:attrName>ppt_h</p:attrName>
                                            </p:attrNameLst>
                                          </p:cBhvr>
                                          <p:tavLst>
                                            <p:tav tm="0">
                                              <p:val>
                                                <p:fltVal val="0"/>
                                              </p:val>
                                            </p:tav>
                                            <p:tav tm="100000">
                                              <p:val>
                                                <p:strVal val="#ppt_h"/>
                                              </p:val>
                                            </p:tav>
                                          </p:tavLst>
                                        </p:anim>
                                      </p:childTnLst>
                                    </p:cTn>
                                  </p:par>
                                </p:childTnLst>
                              </p:cTn>
                            </p:par>
                            <p:par>
                              <p:cTn id="119" fill="hold">
                                <p:stCondLst>
                                  <p:cond delay="12000"/>
                                </p:stCondLst>
                                <p:childTnLst>
                                  <p:par>
                                    <p:cTn id="120" presetID="26" presetClass="emph" presetSubtype="0" fill="hold" nodeType="afterEffect">
                                      <p:stCondLst>
                                        <p:cond delay="0"/>
                                      </p:stCondLst>
                                      <p:childTnLst>
                                        <p:animEffect transition="out" filter="fade">
                                          <p:cBhvr>
                                            <p:cTn id="121" dur="500" tmFilter="0, 0; .2, .5; .8, .5; 1, 0"/>
                                            <p:tgtEl>
                                              <p:spTgt spid="53"/>
                                            </p:tgtEl>
                                          </p:cBhvr>
                                        </p:animEffect>
                                        <p:animScale>
                                          <p:cBhvr>
                                            <p:cTn id="122" dur="250" autoRev="1" fill="hold"/>
                                            <p:tgtEl>
                                              <p:spTgt spid="53"/>
                                            </p:tgtEl>
                                          </p:cBhvr>
                                          <p:by x="105000" y="105000"/>
                                        </p:animScale>
                                      </p:childTnLst>
                                    </p:cTn>
                                  </p:par>
                                </p:childTnLst>
                              </p:cTn>
                            </p:par>
                            <p:par>
                              <p:cTn id="123" fill="hold">
                                <p:stCondLst>
                                  <p:cond delay="12500"/>
                                </p:stCondLst>
                                <p:childTnLst>
                                  <p:par>
                                    <p:cTn id="124" presetID="16" presetClass="entr" presetSubtype="37" fill="hold" nodeType="after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barn(outVertical)">
                                          <p:cBhvr>
                                            <p:cTn id="126" dur="500"/>
                                            <p:tgtEl>
                                              <p:spTgt spid="34"/>
                                            </p:tgtEl>
                                          </p:cBhvr>
                                        </p:animEffect>
                                      </p:childTnLst>
                                    </p:cTn>
                                  </p:par>
                                </p:childTnLst>
                              </p:cTn>
                            </p:par>
                            <p:par>
                              <p:cTn id="127" fill="hold">
                                <p:stCondLst>
                                  <p:cond delay="13000"/>
                                </p:stCondLst>
                                <p:childTnLst>
                                  <p:par>
                                    <p:cTn id="128" presetID="16" presetClass="entr" presetSubtype="37" fill="hold" nodeType="after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barn(outVertical)">
                                          <p:cBhvr>
                                            <p:cTn id="13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5" grpId="0" animBg="1"/>
          <p:bldP spid="29" grpId="0" animBg="1"/>
          <p:bldP spid="3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2159" y="105179"/>
            <a:ext cx="2306160" cy="523112"/>
          </a:xfrm>
          <a:prstGeom prst="roundRect">
            <a:avLst>
              <a:gd name="adj" fmla="val 9976"/>
            </a:avLst>
          </a:prstGeom>
          <a:solidFill>
            <a:srgbClr val="00B0F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8" name="组合 7"/>
          <p:cNvGrpSpPr/>
          <p:nvPr/>
        </p:nvGrpSpPr>
        <p:grpSpPr>
          <a:xfrm>
            <a:off x="310597" y="287729"/>
            <a:ext cx="158011" cy="158012"/>
            <a:chOff x="4486616" y="3001075"/>
            <a:chExt cx="274695" cy="274699"/>
          </a:xfrm>
        </p:grpSpPr>
        <p:sp>
          <p:nvSpPr>
            <p:cNvPr id="9" name="椭圆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 name="椭圆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1" name="组合 10"/>
          <p:cNvGrpSpPr/>
          <p:nvPr/>
        </p:nvGrpSpPr>
        <p:grpSpPr>
          <a:xfrm>
            <a:off x="0" y="332611"/>
            <a:ext cx="384317" cy="61431"/>
            <a:chOff x="4318304" y="3089060"/>
            <a:chExt cx="384317" cy="61430"/>
          </a:xfrm>
        </p:grpSpPr>
        <p:sp>
          <p:nvSpPr>
            <p:cNvPr id="12" name="圆角矩形 11"/>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 name="圆角矩形 12"/>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4" name="文本框 13"/>
          <p:cNvSpPr txBox="1"/>
          <p:nvPr/>
        </p:nvSpPr>
        <p:spPr>
          <a:xfrm>
            <a:off x="324960" y="141033"/>
            <a:ext cx="2173357" cy="420564"/>
          </a:xfrm>
          <a:prstGeom prst="rect">
            <a:avLst/>
          </a:prstGeom>
          <a:noFill/>
        </p:spPr>
        <p:txBody>
          <a:bodyPr wrap="square" rtlCol="0">
            <a:spAutoFit/>
          </a:bodyPr>
          <a:lstStyle/>
          <a:p>
            <a:pPr algn="ctr"/>
            <a:r>
              <a:rPr lang="zh-CN" altLang="en-US" sz="2135" dirty="0">
                <a:solidFill>
                  <a:schemeClr val="bg1"/>
                </a:solidFill>
                <a:cs typeface="+mn-ea"/>
                <a:sym typeface="+mn-lt"/>
              </a:rPr>
              <a:t>单机添加标题</a:t>
            </a:r>
          </a:p>
        </p:txBody>
      </p:sp>
      <p:grpSp>
        <p:nvGrpSpPr>
          <p:cNvPr id="15" name="组合 14"/>
          <p:cNvGrpSpPr/>
          <p:nvPr/>
        </p:nvGrpSpPr>
        <p:grpSpPr>
          <a:xfrm>
            <a:off x="1575025" y="2070080"/>
            <a:ext cx="1350895" cy="1690245"/>
            <a:chOff x="3295850" y="1895995"/>
            <a:chExt cx="3725149" cy="4660916"/>
          </a:xfrm>
        </p:grpSpPr>
        <p:sp>
          <p:nvSpPr>
            <p:cNvPr id="16" name="圆角矩形 15"/>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39700" dist="635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 name="圆角矩形 17"/>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B0F0"/>
                </a:gs>
              </a:gsLst>
              <a:lin ang="2700000" scaled="1"/>
              <a:tileRect/>
            </a:gradFill>
            <a:ln w="19050">
              <a:gradFill flip="none" rotWithShape="1">
                <a:gsLst>
                  <a:gs pos="100000">
                    <a:srgbClr val="00B0F0"/>
                  </a:gs>
                  <a:gs pos="0">
                    <a:srgbClr val="0070C0"/>
                  </a:gs>
                </a:gsLst>
                <a:lin ang="2700000" scaled="1"/>
                <a:tileRect/>
              </a:gradFill>
            </a:ln>
            <a:effectLst>
              <a:outerShdw blurRad="139700" dist="635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20" name="组合 19"/>
          <p:cNvGrpSpPr/>
          <p:nvPr/>
        </p:nvGrpSpPr>
        <p:grpSpPr>
          <a:xfrm>
            <a:off x="1862889" y="2441087"/>
            <a:ext cx="422387" cy="396219"/>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sp>
        <p:nvSpPr>
          <p:cNvPr id="29" name="文本框 28"/>
          <p:cNvSpPr txBox="1"/>
          <p:nvPr/>
        </p:nvSpPr>
        <p:spPr>
          <a:xfrm>
            <a:off x="2555263" y="2376022"/>
            <a:ext cx="2647167" cy="523220"/>
          </a:xfrm>
          <a:prstGeom prst="rect">
            <a:avLst/>
          </a:prstGeom>
          <a:noFill/>
        </p:spPr>
        <p:txBody>
          <a:bodyPr wrap="square" rtlCol="0">
            <a:spAutoFit/>
          </a:bodyPr>
          <a:lstStyle/>
          <a:p>
            <a:r>
              <a:rPr lang="zh-CN" altLang="en-US" sz="2800" dirty="0">
                <a:solidFill>
                  <a:srgbClr val="00B0F0"/>
                </a:solidFill>
                <a:cs typeface="+mn-ea"/>
                <a:sym typeface="+mn-lt"/>
              </a:rPr>
              <a:t>在此添加标题</a:t>
            </a:r>
          </a:p>
        </p:txBody>
      </p:sp>
      <p:sp>
        <p:nvSpPr>
          <p:cNvPr id="30" name="文本框 29"/>
          <p:cNvSpPr txBox="1"/>
          <p:nvPr/>
        </p:nvSpPr>
        <p:spPr>
          <a:xfrm>
            <a:off x="1455739" y="3085137"/>
            <a:ext cx="3603941" cy="1785745"/>
          </a:xfrm>
          <a:prstGeom prst="rect">
            <a:avLst/>
          </a:prstGeom>
          <a:noFill/>
        </p:spPr>
        <p:txBody>
          <a:bodyPr wrap="square" rtlCol="0">
            <a:spAutoFit/>
          </a:bodyPr>
          <a:lstStyle/>
          <a:p>
            <a:pPr algn="ctr">
              <a:lnSpc>
                <a:spcPct val="150000"/>
              </a:lnSpc>
            </a:pPr>
            <a:r>
              <a:rPr lang="zh-CN" altLang="en-US" sz="1465" dirty="0">
                <a:solidFill>
                  <a:prstClr val="black">
                    <a:lumMod val="50000"/>
                    <a:lumOff val="50000"/>
                  </a:prst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zh-CN" altLang="en-US" sz="1865" dirty="0">
              <a:cs typeface="+mn-ea"/>
              <a:sym typeface="+mn-lt"/>
            </a:endParaRPr>
          </a:p>
        </p:txBody>
      </p:sp>
      <p:grpSp>
        <p:nvGrpSpPr>
          <p:cNvPr id="31" name="组合 30"/>
          <p:cNvGrpSpPr/>
          <p:nvPr/>
        </p:nvGrpSpPr>
        <p:grpSpPr>
          <a:xfrm>
            <a:off x="5223214" y="1262330"/>
            <a:ext cx="5933165" cy="4399217"/>
            <a:chOff x="5223213" y="1262329"/>
            <a:chExt cx="5933165" cy="4399217"/>
          </a:xfrm>
        </p:grpSpPr>
        <p:sp>
          <p:nvSpPr>
            <p:cNvPr id="32" name="Freeform 5"/>
            <p:cNvSpPr/>
            <p:nvPr/>
          </p:nvSpPr>
          <p:spPr bwMode="auto">
            <a:xfrm rot="5400000">
              <a:off x="5775479" y="4503644"/>
              <a:ext cx="1227700" cy="108810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sp>
          <p:nvSpPr>
            <p:cNvPr id="33" name="Freeform 5"/>
            <p:cNvSpPr/>
            <p:nvPr/>
          </p:nvSpPr>
          <p:spPr bwMode="auto">
            <a:xfrm rot="5400000">
              <a:off x="5139779" y="4253187"/>
              <a:ext cx="1467522" cy="13006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sp>
          <p:nvSpPr>
            <p:cNvPr id="34" name="Freeform 5"/>
            <p:cNvSpPr/>
            <p:nvPr/>
          </p:nvSpPr>
          <p:spPr bwMode="auto">
            <a:xfrm rot="5400000">
              <a:off x="9319056" y="1382682"/>
              <a:ext cx="1227700" cy="1088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70C0"/>
                </a:gs>
                <a:gs pos="0">
                  <a:srgbClr val="002060"/>
                </a:gs>
              </a:gsLst>
              <a:lin ang="18900000" scaled="0"/>
              <a:tileRect/>
            </a:gradFill>
            <a:ln w="25400">
              <a:gradFill flip="none" rotWithShape="1">
                <a:gsLst>
                  <a:gs pos="0">
                    <a:srgbClr val="0070C0"/>
                  </a:gs>
                  <a:gs pos="100000">
                    <a:srgbClr val="00206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sp>
          <p:nvSpPr>
            <p:cNvPr id="35" name="Freeform 5"/>
            <p:cNvSpPr/>
            <p:nvPr/>
          </p:nvSpPr>
          <p:spPr bwMode="auto">
            <a:xfrm rot="5400000">
              <a:off x="9772292" y="1345763"/>
              <a:ext cx="1467520" cy="13006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rgbClr val="00B0F0"/>
                </a:gs>
                <a:gs pos="0">
                  <a:srgbClr val="0070C0"/>
                </a:gs>
              </a:gsLst>
              <a:lin ang="18900000" scaled="0"/>
              <a:tileRect/>
            </a:gradFill>
            <a:ln w="25400">
              <a:gradFill flip="none" rotWithShape="1">
                <a:gsLst>
                  <a:gs pos="0">
                    <a:srgbClr val="00B0F0"/>
                  </a:gs>
                  <a:gs pos="100000">
                    <a:srgbClr val="0070C0"/>
                  </a:gs>
                </a:gsLst>
                <a:lin ang="18900000" scaled="0"/>
                <a:tileRect/>
              </a:gra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grpSp>
      <p:pic>
        <p:nvPicPr>
          <p:cNvPr id="36"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1722" y="1726110"/>
            <a:ext cx="5985519" cy="3470911"/>
          </a:xfrm>
          <a:prstGeom prst="rect">
            <a:avLst/>
          </a:prstGeom>
        </p:spPr>
      </p:pic>
      <p:pic>
        <p:nvPicPr>
          <p:cNvPr id="37" name="图片 36"/>
          <p:cNvPicPr>
            <a:picLocks noChangeAspect="1"/>
          </p:cNvPicPr>
          <p:nvPr/>
        </p:nvPicPr>
        <p:blipFill rotWithShape="1">
          <a:blip r:embed="rId4" cstate="print">
            <a:extLst>
              <a:ext uri="{28A0092B-C50C-407E-A947-70E740481C1C}">
                <a14:useLocalDpi xmlns:a14="http://schemas.microsoft.com/office/drawing/2010/main" val="0"/>
              </a:ext>
            </a:extLst>
          </a:blip>
          <a:srcRect l="902" b="9231"/>
          <a:stretch>
            <a:fillRect/>
          </a:stretch>
        </p:blipFill>
        <p:spPr>
          <a:xfrm>
            <a:off x="6039396" y="1998246"/>
            <a:ext cx="4389120" cy="273776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14:presetBounceEnd="50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50000">
                                          <p:cBhvr additive="base">
                                            <p:cTn id="14"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23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800"/>
                                </p:stCondLst>
                                <p:childTnLst>
                                  <p:par>
                                    <p:cTn id="28" presetID="53" presetClass="entr" presetSubtype="16" fill="hold" nodeType="afterEffect">
                                      <p:stCondLst>
                                        <p:cond delay="4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300" fill="hold"/>
                                            <p:tgtEl>
                                              <p:spTgt spid="15"/>
                                            </p:tgtEl>
                                            <p:attrNameLst>
                                              <p:attrName>ppt_w</p:attrName>
                                            </p:attrNameLst>
                                          </p:cBhvr>
                                          <p:tavLst>
                                            <p:tav tm="0">
                                              <p:val>
                                                <p:fltVal val="0"/>
                                              </p:val>
                                            </p:tav>
                                            <p:tav tm="100000">
                                              <p:val>
                                                <p:strVal val="#ppt_w"/>
                                              </p:val>
                                            </p:tav>
                                          </p:tavLst>
                                        </p:anim>
                                        <p:anim calcmode="lin" valueType="num">
                                          <p:cBhvr>
                                            <p:cTn id="31" dur="300" fill="hold"/>
                                            <p:tgtEl>
                                              <p:spTgt spid="15"/>
                                            </p:tgtEl>
                                            <p:attrNameLst>
                                              <p:attrName>ppt_h</p:attrName>
                                            </p:attrNameLst>
                                          </p:cBhvr>
                                          <p:tavLst>
                                            <p:tav tm="0">
                                              <p:val>
                                                <p:fltVal val="0"/>
                                              </p:val>
                                            </p:tav>
                                            <p:tav tm="100000">
                                              <p:val>
                                                <p:strVal val="#ppt_h"/>
                                              </p:val>
                                            </p:tav>
                                          </p:tavLst>
                                        </p:anim>
                                        <p:animEffect transition="in" filter="fade">
                                          <p:cBhvr>
                                            <p:cTn id="32" dur="300"/>
                                            <p:tgtEl>
                                              <p:spTgt spid="15"/>
                                            </p:tgtEl>
                                          </p:cBhvr>
                                        </p:animEffect>
                                      </p:childTnLst>
                                    </p:cTn>
                                  </p:par>
                                </p:childTnLst>
                              </p:cTn>
                            </p:par>
                            <p:par>
                              <p:cTn id="33" fill="hold">
                                <p:stCondLst>
                                  <p:cond delay="3700"/>
                                </p:stCondLst>
                                <p:childTnLst>
                                  <p:par>
                                    <p:cTn id="34" presetID="32" presetClass="emph" presetSubtype="0" fill="hold" nodeType="afterEffect">
                                      <p:stCondLst>
                                        <p:cond delay="0"/>
                                      </p:stCondLst>
                                      <p:childTnLst>
                                        <p:animRot by="120000">
                                          <p:cBhvr>
                                            <p:cTn id="35" dur="50" fill="hold">
                                              <p:stCondLst>
                                                <p:cond delay="0"/>
                                              </p:stCondLst>
                                            </p:cTn>
                                            <p:tgtEl>
                                              <p:spTgt spid="15"/>
                                            </p:tgtEl>
                                            <p:attrNameLst>
                                              <p:attrName>r</p:attrName>
                                            </p:attrNameLst>
                                          </p:cBhvr>
                                        </p:animRot>
                                        <p:animRot by="-240000">
                                          <p:cBhvr>
                                            <p:cTn id="36" dur="100" fill="hold">
                                              <p:stCondLst>
                                                <p:cond delay="100"/>
                                              </p:stCondLst>
                                            </p:cTn>
                                            <p:tgtEl>
                                              <p:spTgt spid="15"/>
                                            </p:tgtEl>
                                            <p:attrNameLst>
                                              <p:attrName>r</p:attrName>
                                            </p:attrNameLst>
                                          </p:cBhvr>
                                        </p:animRot>
                                        <p:animRot by="240000">
                                          <p:cBhvr>
                                            <p:cTn id="37" dur="100" fill="hold">
                                              <p:stCondLst>
                                                <p:cond delay="200"/>
                                              </p:stCondLst>
                                            </p:cTn>
                                            <p:tgtEl>
                                              <p:spTgt spid="15"/>
                                            </p:tgtEl>
                                            <p:attrNameLst>
                                              <p:attrName>r</p:attrName>
                                            </p:attrNameLst>
                                          </p:cBhvr>
                                        </p:animRot>
                                        <p:animRot by="-240000">
                                          <p:cBhvr>
                                            <p:cTn id="38" dur="100" fill="hold">
                                              <p:stCondLst>
                                                <p:cond delay="300"/>
                                              </p:stCondLst>
                                            </p:cTn>
                                            <p:tgtEl>
                                              <p:spTgt spid="15"/>
                                            </p:tgtEl>
                                            <p:attrNameLst>
                                              <p:attrName>r</p:attrName>
                                            </p:attrNameLst>
                                          </p:cBhvr>
                                        </p:animRot>
                                        <p:animRot by="120000">
                                          <p:cBhvr>
                                            <p:cTn id="39" dur="100" fill="hold">
                                              <p:stCondLst>
                                                <p:cond delay="400"/>
                                              </p:stCondLst>
                                            </p:cTn>
                                            <p:tgtEl>
                                              <p:spTgt spid="15"/>
                                            </p:tgtEl>
                                            <p:attrNameLst>
                                              <p:attrName>r</p:attrName>
                                            </p:attrNameLst>
                                          </p:cBhvr>
                                        </p:animRot>
                                      </p:childTnLst>
                                    </p:cTn>
                                  </p:par>
                                </p:childTnLst>
                              </p:cTn>
                            </p:par>
                            <p:par>
                              <p:cTn id="40" fill="hold">
                                <p:stCondLst>
                                  <p:cond delay="4200"/>
                                </p:stCondLst>
                                <p:childTnLst>
                                  <p:par>
                                    <p:cTn id="41" presetID="21"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heel(1)">
                                          <p:cBhvr>
                                            <p:cTn id="43" dur="300"/>
                                            <p:tgtEl>
                                              <p:spTgt spid="20"/>
                                            </p:tgtEl>
                                          </p:cBhvr>
                                        </p:animEffect>
                                      </p:childTnLst>
                                    </p:cTn>
                                  </p:par>
                                </p:childTnLst>
                              </p:cTn>
                            </p:par>
                            <p:par>
                              <p:cTn id="44" fill="hold">
                                <p:stCondLst>
                                  <p:cond delay="4700"/>
                                </p:stCondLst>
                                <p:childTnLst>
                                  <p:par>
                                    <p:cTn id="45" presetID="26" presetClass="emph" presetSubtype="0" fill="hold" nodeType="afterEffect">
                                      <p:stCondLst>
                                        <p:cond delay="0"/>
                                      </p:stCondLst>
                                      <p:childTnLst>
                                        <p:animEffect transition="out" filter="fade">
                                          <p:cBhvr>
                                            <p:cTn id="46" dur="500" tmFilter="0, 0; .2, .5; .8, .5; 1, 0"/>
                                            <p:tgtEl>
                                              <p:spTgt spid="20"/>
                                            </p:tgtEl>
                                          </p:cBhvr>
                                        </p:animEffect>
                                        <p:animScale>
                                          <p:cBhvr>
                                            <p:cTn id="47" dur="250" autoRev="1" fill="hold"/>
                                            <p:tgtEl>
                                              <p:spTgt spid="20"/>
                                            </p:tgtEl>
                                          </p:cBhvr>
                                          <p:by x="105000" y="105000"/>
                                        </p:animScale>
                                      </p:childTnLst>
                                    </p:cTn>
                                  </p:par>
                                </p:childTnLst>
                              </p:cTn>
                            </p:par>
                            <p:par>
                              <p:cTn id="48" fill="hold">
                                <p:stCondLst>
                                  <p:cond delay="5200"/>
                                </p:stCondLst>
                                <p:childTnLst>
                                  <p:par>
                                    <p:cTn id="49" presetID="2" presetClass="entr" presetSubtype="4" accel="68000" fill="hold" grpId="0" nodeType="afterEffect" p14:presetBounceEnd="50000">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14:bounceEnd="50000">
                                          <p:cBhvr additive="base">
                                            <p:cTn id="51"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par>
                              <p:cTn id="53" fill="hold">
                                <p:stCondLst>
                                  <p:cond delay="5700"/>
                                </p:stCondLst>
                                <p:childTnLst>
                                  <p:par>
                                    <p:cTn id="54" presetID="16" presetClass="entr" presetSubtype="37"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barn(outVertical)">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7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23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800"/>
                                </p:stCondLst>
                                <p:childTnLst>
                                  <p:par>
                                    <p:cTn id="28" presetID="53" presetClass="entr" presetSubtype="16" fill="hold" nodeType="afterEffect">
                                      <p:stCondLst>
                                        <p:cond delay="4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300" fill="hold"/>
                                            <p:tgtEl>
                                              <p:spTgt spid="15"/>
                                            </p:tgtEl>
                                            <p:attrNameLst>
                                              <p:attrName>ppt_w</p:attrName>
                                            </p:attrNameLst>
                                          </p:cBhvr>
                                          <p:tavLst>
                                            <p:tav tm="0">
                                              <p:val>
                                                <p:fltVal val="0"/>
                                              </p:val>
                                            </p:tav>
                                            <p:tav tm="100000">
                                              <p:val>
                                                <p:strVal val="#ppt_w"/>
                                              </p:val>
                                            </p:tav>
                                          </p:tavLst>
                                        </p:anim>
                                        <p:anim calcmode="lin" valueType="num">
                                          <p:cBhvr>
                                            <p:cTn id="31" dur="300" fill="hold"/>
                                            <p:tgtEl>
                                              <p:spTgt spid="15"/>
                                            </p:tgtEl>
                                            <p:attrNameLst>
                                              <p:attrName>ppt_h</p:attrName>
                                            </p:attrNameLst>
                                          </p:cBhvr>
                                          <p:tavLst>
                                            <p:tav tm="0">
                                              <p:val>
                                                <p:fltVal val="0"/>
                                              </p:val>
                                            </p:tav>
                                            <p:tav tm="100000">
                                              <p:val>
                                                <p:strVal val="#ppt_h"/>
                                              </p:val>
                                            </p:tav>
                                          </p:tavLst>
                                        </p:anim>
                                        <p:animEffect transition="in" filter="fade">
                                          <p:cBhvr>
                                            <p:cTn id="32" dur="300"/>
                                            <p:tgtEl>
                                              <p:spTgt spid="15"/>
                                            </p:tgtEl>
                                          </p:cBhvr>
                                        </p:animEffect>
                                      </p:childTnLst>
                                    </p:cTn>
                                  </p:par>
                                </p:childTnLst>
                              </p:cTn>
                            </p:par>
                            <p:par>
                              <p:cTn id="33" fill="hold">
                                <p:stCondLst>
                                  <p:cond delay="3700"/>
                                </p:stCondLst>
                                <p:childTnLst>
                                  <p:par>
                                    <p:cTn id="34" presetID="32" presetClass="emph" presetSubtype="0" fill="hold" nodeType="afterEffect">
                                      <p:stCondLst>
                                        <p:cond delay="0"/>
                                      </p:stCondLst>
                                      <p:childTnLst>
                                        <p:animRot by="120000">
                                          <p:cBhvr>
                                            <p:cTn id="35" dur="50" fill="hold">
                                              <p:stCondLst>
                                                <p:cond delay="0"/>
                                              </p:stCondLst>
                                            </p:cTn>
                                            <p:tgtEl>
                                              <p:spTgt spid="15"/>
                                            </p:tgtEl>
                                            <p:attrNameLst>
                                              <p:attrName>r</p:attrName>
                                            </p:attrNameLst>
                                          </p:cBhvr>
                                        </p:animRot>
                                        <p:animRot by="-240000">
                                          <p:cBhvr>
                                            <p:cTn id="36" dur="100" fill="hold">
                                              <p:stCondLst>
                                                <p:cond delay="100"/>
                                              </p:stCondLst>
                                            </p:cTn>
                                            <p:tgtEl>
                                              <p:spTgt spid="15"/>
                                            </p:tgtEl>
                                            <p:attrNameLst>
                                              <p:attrName>r</p:attrName>
                                            </p:attrNameLst>
                                          </p:cBhvr>
                                        </p:animRot>
                                        <p:animRot by="240000">
                                          <p:cBhvr>
                                            <p:cTn id="37" dur="100" fill="hold">
                                              <p:stCondLst>
                                                <p:cond delay="200"/>
                                              </p:stCondLst>
                                            </p:cTn>
                                            <p:tgtEl>
                                              <p:spTgt spid="15"/>
                                            </p:tgtEl>
                                            <p:attrNameLst>
                                              <p:attrName>r</p:attrName>
                                            </p:attrNameLst>
                                          </p:cBhvr>
                                        </p:animRot>
                                        <p:animRot by="-240000">
                                          <p:cBhvr>
                                            <p:cTn id="38" dur="100" fill="hold">
                                              <p:stCondLst>
                                                <p:cond delay="300"/>
                                              </p:stCondLst>
                                            </p:cTn>
                                            <p:tgtEl>
                                              <p:spTgt spid="15"/>
                                            </p:tgtEl>
                                            <p:attrNameLst>
                                              <p:attrName>r</p:attrName>
                                            </p:attrNameLst>
                                          </p:cBhvr>
                                        </p:animRot>
                                        <p:animRot by="120000">
                                          <p:cBhvr>
                                            <p:cTn id="39" dur="100" fill="hold">
                                              <p:stCondLst>
                                                <p:cond delay="400"/>
                                              </p:stCondLst>
                                            </p:cTn>
                                            <p:tgtEl>
                                              <p:spTgt spid="15"/>
                                            </p:tgtEl>
                                            <p:attrNameLst>
                                              <p:attrName>r</p:attrName>
                                            </p:attrNameLst>
                                          </p:cBhvr>
                                        </p:animRot>
                                      </p:childTnLst>
                                    </p:cTn>
                                  </p:par>
                                </p:childTnLst>
                              </p:cTn>
                            </p:par>
                            <p:par>
                              <p:cTn id="40" fill="hold">
                                <p:stCondLst>
                                  <p:cond delay="4200"/>
                                </p:stCondLst>
                                <p:childTnLst>
                                  <p:par>
                                    <p:cTn id="41" presetID="21"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heel(1)">
                                          <p:cBhvr>
                                            <p:cTn id="43" dur="300"/>
                                            <p:tgtEl>
                                              <p:spTgt spid="20"/>
                                            </p:tgtEl>
                                          </p:cBhvr>
                                        </p:animEffect>
                                      </p:childTnLst>
                                    </p:cTn>
                                  </p:par>
                                </p:childTnLst>
                              </p:cTn>
                            </p:par>
                            <p:par>
                              <p:cTn id="44" fill="hold">
                                <p:stCondLst>
                                  <p:cond delay="4700"/>
                                </p:stCondLst>
                                <p:childTnLst>
                                  <p:par>
                                    <p:cTn id="45" presetID="26" presetClass="emph" presetSubtype="0" fill="hold" nodeType="afterEffect">
                                      <p:stCondLst>
                                        <p:cond delay="0"/>
                                      </p:stCondLst>
                                      <p:childTnLst>
                                        <p:animEffect transition="out" filter="fade">
                                          <p:cBhvr>
                                            <p:cTn id="46" dur="500" tmFilter="0, 0; .2, .5; .8, .5; 1, 0"/>
                                            <p:tgtEl>
                                              <p:spTgt spid="20"/>
                                            </p:tgtEl>
                                          </p:cBhvr>
                                        </p:animEffect>
                                        <p:animScale>
                                          <p:cBhvr>
                                            <p:cTn id="47" dur="250" autoRev="1" fill="hold"/>
                                            <p:tgtEl>
                                              <p:spTgt spid="20"/>
                                            </p:tgtEl>
                                          </p:cBhvr>
                                          <p:by x="105000" y="105000"/>
                                        </p:animScale>
                                      </p:childTnLst>
                                    </p:cTn>
                                  </p:par>
                                </p:childTnLst>
                              </p:cTn>
                            </p:par>
                            <p:par>
                              <p:cTn id="48" fill="hold">
                                <p:stCondLst>
                                  <p:cond delay="5200"/>
                                </p:stCondLst>
                                <p:childTnLst>
                                  <p:par>
                                    <p:cTn id="49" presetID="2" presetClass="entr" presetSubtype="4" accel="6800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par>
                              <p:cTn id="53" fill="hold">
                                <p:stCondLst>
                                  <p:cond delay="5700"/>
                                </p:stCondLst>
                                <p:childTnLst>
                                  <p:par>
                                    <p:cTn id="54" presetID="16" presetClass="entr" presetSubtype="37"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barn(outVertical)">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29" grpId="0"/>
          <p:bldP spid="3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5"/>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6"/>
</p:tagLst>
</file>

<file path=ppt/tags/tag1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7"/>
</p:tagLst>
</file>

<file path=ppt/tags/tag1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2"/>
</p:tagLst>
</file>

<file path=ppt/tags/tag2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3"/>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4"/>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heme/theme1.xml><?xml version="1.0" encoding="utf-8"?>
<a:theme xmlns:a="http://schemas.openxmlformats.org/drawingml/2006/main" name="Office 主题">
  <a:themeElements>
    <a:clrScheme name="Offic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4</TotalTime>
  <Words>6214</Words>
  <Application>Microsoft Office PowerPoint</Application>
  <PresentationFormat>宽屏</PresentationFormat>
  <Paragraphs>395</Paragraphs>
  <Slides>39</Slides>
  <Notes>38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宋体</vt:lpstr>
      <vt:lpstr>微软雅黑</vt:lpstr>
      <vt:lpstr>Agency FB</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26</cp:revision>
  <dcterms:created xsi:type="dcterms:W3CDTF">2017-02-27T08:46:00Z</dcterms:created>
  <dcterms:modified xsi:type="dcterms:W3CDTF">2020-07-22T14:11:11Z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