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tags/tag17.xml" ContentType="application/vnd.openxmlformats-officedocument.presentationml.tags+xml"/>
  <Override PartName="/ppt/notesSlides/notesSlide4.xml" ContentType="application/vnd.openxmlformats-officedocument.presentationml.notesSlide+xml"/>
  <Override PartName="/ppt/tags/tag18.xml" ContentType="application/vnd.openxmlformats-officedocument.presentationml.tags+xml"/>
  <Override PartName="/ppt/notesSlides/notesSlide5.xml" ContentType="application/vnd.openxmlformats-officedocument.presentationml.notesSlide+xml"/>
  <Override PartName="/ppt/tags/tag19.xml" ContentType="application/vnd.openxmlformats-officedocument.presentationml.tags+xml"/>
  <Override PartName="/ppt/notesSlides/notesSlide6.xml" ContentType="application/vnd.openxmlformats-officedocument.presentationml.notesSlide+xml"/>
  <Override PartName="/ppt/tags/tag20.xml" ContentType="application/vnd.openxmlformats-officedocument.presentationml.tags+xml"/>
  <Override PartName="/ppt/notesSlides/notesSlide7.xml" ContentType="application/vnd.openxmlformats-officedocument.presentationml.notesSlide+xml"/>
  <Override PartName="/ppt/tags/tag21.xml" ContentType="application/vnd.openxmlformats-officedocument.presentationml.tags+xml"/>
  <Override PartName="/ppt/notesSlides/notesSlide8.xml" ContentType="application/vnd.openxmlformats-officedocument.presentationml.notesSlide+xml"/>
  <Override PartName="/ppt/tags/tag22.xml" ContentType="application/vnd.openxmlformats-officedocument.presentationml.tags+xml"/>
  <Override PartName="/ppt/notesSlides/notesSlide9.xml" ContentType="application/vnd.openxmlformats-officedocument.presentationml.notesSlide+xml"/>
  <Override PartName="/ppt/tags/tag23.xml" ContentType="application/vnd.openxmlformats-officedocument.presentationml.tags+xml"/>
  <Override PartName="/ppt/notesSlides/notesSlide10.xml" ContentType="application/vnd.openxmlformats-officedocument.presentationml.notesSlide+xml"/>
  <Override PartName="/ppt/tags/tag24.xml" ContentType="application/vnd.openxmlformats-officedocument.presentationml.tags+xml"/>
  <Override PartName="/ppt/notesSlides/notesSlide11.xml" ContentType="application/vnd.openxmlformats-officedocument.presentationml.notesSlide+xml"/>
  <Override PartName="/ppt/tags/tag25.xml" ContentType="application/vnd.openxmlformats-officedocument.presentationml.tags+xml"/>
  <Override PartName="/ppt/notesSlides/notesSlide12.xml" ContentType="application/vnd.openxmlformats-officedocument.presentationml.notesSlide+xml"/>
  <Override PartName="/ppt/tags/tag26.xml" ContentType="application/vnd.openxmlformats-officedocument.presentationml.tags+xml"/>
  <Override PartName="/ppt/notesSlides/notesSlide13.xml" ContentType="application/vnd.openxmlformats-officedocument.presentationml.notesSlide+xml"/>
  <Override PartName="/ppt/tags/tag27.xml" ContentType="application/vnd.openxmlformats-officedocument.presentationml.tags+xml"/>
  <Override PartName="/ppt/notesSlides/notesSlide14.xml" ContentType="application/vnd.openxmlformats-officedocument.presentationml.notesSlide+xml"/>
  <Override PartName="/ppt/tags/tag28.xml" ContentType="application/vnd.openxmlformats-officedocument.presentationml.tags+xml"/>
  <Override PartName="/ppt/notesSlides/notesSlide15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81" r:id="rId2"/>
    <p:sldId id="283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3756"/>
    <a:srgbClr val="00A19A"/>
    <a:srgbClr val="2C4F54"/>
    <a:srgbClr val="BD39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1098" y="7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1FFFED-DD2E-4393-A73E-D9447556C874}" type="datetimeFigureOut">
              <a:rPr lang="zh-CN" altLang="en-US" smtClean="0"/>
              <a:t>2020/7/22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D13B0A-9867-4D45-B96E-891DE6EDD7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194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3864F-3FB4-407F-A4D6-342071885C3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4342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3864F-3FB4-407F-A4D6-342071885C3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139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3864F-3FB4-407F-A4D6-342071885C3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7588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3864F-3FB4-407F-A4D6-342071885C3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5646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3864F-3FB4-407F-A4D6-342071885C3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9556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3864F-3FB4-407F-A4D6-342071885C3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9502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3864F-3FB4-407F-A4D6-342071885C3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1236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3864F-3FB4-407F-A4D6-342071885C3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33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3864F-3FB4-407F-A4D6-342071885C3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162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3864F-3FB4-407F-A4D6-342071885C3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435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3864F-3FB4-407F-A4D6-342071885C3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5512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3864F-3FB4-407F-A4D6-342071885C3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1301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3864F-3FB4-407F-A4D6-342071885C3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0986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3864F-3FB4-407F-A4D6-342071885C3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7935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3864F-3FB4-407F-A4D6-342071885C3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167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1625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8564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195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3A93E93-166D-47F5-9EF1-ACEABE24AE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18D5ACA-62CA-46DB-AD6B-12EDD6D51A2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tags" Target="../tags/tag41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tags" Target="../tags/tag40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tags" Target="../tags/tag39.xml"/><Relationship Id="rId5" Type="http://schemas.openxmlformats.org/officeDocument/2006/relationships/tags" Target="../tags/tag33.xml"/><Relationship Id="rId10" Type="http://schemas.openxmlformats.org/officeDocument/2006/relationships/tags" Target="../tags/tag38.xml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A_任意多边形 19"/>
          <p:cNvSpPr/>
          <p:nvPr>
            <p:custDataLst>
              <p:tags r:id="rId1"/>
            </p:custDataLst>
          </p:nvPr>
        </p:nvSpPr>
        <p:spPr bwMode="auto">
          <a:xfrm rot="5400000">
            <a:off x="826003" y="436521"/>
            <a:ext cx="550596" cy="617233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C93756"/>
          </a:solidFill>
          <a:ln w="19050" cap="flat" cmpd="sng" algn="ctr">
            <a:gradFill>
              <a:gsLst>
                <a:gs pos="0">
                  <a:srgbClr val="2C8FCE">
                    <a:lumMod val="5000"/>
                    <a:lumOff val="95000"/>
                  </a:srgbClr>
                </a:gs>
                <a:gs pos="100000">
                  <a:srgbClr val="FEFEFE"/>
                </a:gs>
              </a:gsLst>
              <a:lin ang="3600000" scaled="0"/>
            </a:gradFill>
            <a:prstDash val="solid"/>
            <a:miter lim="800000"/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PA_任意多边形 19"/>
          <p:cNvSpPr>
            <a:spLocks noChangeAspect="1"/>
          </p:cNvSpPr>
          <p:nvPr>
            <p:custDataLst>
              <p:tags r:id="rId2"/>
            </p:custDataLst>
          </p:nvPr>
        </p:nvSpPr>
        <p:spPr bwMode="auto">
          <a:xfrm rot="5400000">
            <a:off x="11149493" y="5274096"/>
            <a:ext cx="581354" cy="651715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C93756"/>
          </a:solidFill>
          <a:ln w="19050" cap="flat" cmpd="sng" algn="ctr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  <a:prstDash val="solid"/>
            <a:miter lim="800000"/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PA_任意多边形 38"/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 rot="5400000">
            <a:off x="8331422" y="-362381"/>
            <a:ext cx="997884" cy="1709527"/>
          </a:xfrm>
          <a:custGeom>
            <a:avLst/>
            <a:gdLst>
              <a:gd name="connsiteX0" fmla="*/ 0 w 1997138"/>
              <a:gd name="connsiteY0" fmla="*/ 3227103 h 3421400"/>
              <a:gd name="connsiteX1" fmla="*/ 0 w 1997138"/>
              <a:gd name="connsiteY1" fmla="*/ 194299 h 3421400"/>
              <a:gd name="connsiteX2" fmla="*/ 51685 w 1997138"/>
              <a:gd name="connsiteY2" fmla="*/ 164437 h 3421400"/>
              <a:gd name="connsiteX3" fmla="*/ 253378 w 1997138"/>
              <a:gd name="connsiteY3" fmla="*/ 47908 h 3421400"/>
              <a:gd name="connsiteX4" fmla="*/ 660389 w 1997138"/>
              <a:gd name="connsiteY4" fmla="*/ 47908 h 3421400"/>
              <a:gd name="connsiteX5" fmla="*/ 1793633 w 1997138"/>
              <a:gd name="connsiteY5" fmla="*/ 702645 h 3421400"/>
              <a:gd name="connsiteX6" fmla="*/ 1997138 w 1997138"/>
              <a:gd name="connsiteY6" fmla="*/ 1053967 h 3421400"/>
              <a:gd name="connsiteX7" fmla="*/ 1997138 w 1997138"/>
              <a:gd name="connsiteY7" fmla="*/ 2363442 h 3421400"/>
              <a:gd name="connsiteX8" fmla="*/ 1793633 w 1997138"/>
              <a:gd name="connsiteY8" fmla="*/ 2718756 h 3421400"/>
              <a:gd name="connsiteX9" fmla="*/ 660389 w 1997138"/>
              <a:gd name="connsiteY9" fmla="*/ 3373493 h 3421400"/>
              <a:gd name="connsiteX10" fmla="*/ 253378 w 1997138"/>
              <a:gd name="connsiteY10" fmla="*/ 3373493 h 3421400"/>
              <a:gd name="connsiteX11" fmla="*/ 53899 w 1997138"/>
              <a:gd name="connsiteY11" fmla="*/ 3258243 h 342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97138" h="3421400">
                <a:moveTo>
                  <a:pt x="0" y="3227103"/>
                </a:moveTo>
                <a:lnTo>
                  <a:pt x="0" y="194299"/>
                </a:lnTo>
                <a:lnTo>
                  <a:pt x="51685" y="164437"/>
                </a:lnTo>
                <a:cubicBezTo>
                  <a:pt x="253378" y="47908"/>
                  <a:pt x="253378" y="47908"/>
                  <a:pt x="253378" y="47908"/>
                </a:cubicBezTo>
                <a:cubicBezTo>
                  <a:pt x="365107" y="-15969"/>
                  <a:pt x="548660" y="-15969"/>
                  <a:pt x="660389" y="47908"/>
                </a:cubicBezTo>
                <a:cubicBezTo>
                  <a:pt x="1793633" y="702645"/>
                  <a:pt x="1793633" y="702645"/>
                  <a:pt x="1793633" y="702645"/>
                </a:cubicBezTo>
                <a:cubicBezTo>
                  <a:pt x="1905361" y="766522"/>
                  <a:pt x="1997138" y="926214"/>
                  <a:pt x="1997138" y="1053967"/>
                </a:cubicBezTo>
                <a:lnTo>
                  <a:pt x="1997138" y="2363442"/>
                </a:lnTo>
                <a:cubicBezTo>
                  <a:pt x="1997138" y="2495187"/>
                  <a:pt x="1905361" y="2650887"/>
                  <a:pt x="1793633" y="2718756"/>
                </a:cubicBezTo>
                <a:cubicBezTo>
                  <a:pt x="660389" y="3373493"/>
                  <a:pt x="660389" y="3373493"/>
                  <a:pt x="660389" y="3373493"/>
                </a:cubicBezTo>
                <a:cubicBezTo>
                  <a:pt x="548660" y="3437370"/>
                  <a:pt x="365107" y="3437370"/>
                  <a:pt x="253378" y="3373493"/>
                </a:cubicBezTo>
                <a:cubicBezTo>
                  <a:pt x="182551" y="3332572"/>
                  <a:pt x="116150" y="3294209"/>
                  <a:pt x="53899" y="3258243"/>
                </a:cubicBezTo>
                <a:close/>
              </a:path>
            </a:pathLst>
          </a:custGeom>
          <a:solidFill>
            <a:srgbClr val="C93756"/>
          </a:solidFill>
          <a:ln w="19050" cap="flat" cmpd="sng" algn="ctr">
            <a:gradFill>
              <a:gsLst>
                <a:gs pos="0">
                  <a:srgbClr val="2C8FCE">
                    <a:lumMod val="5000"/>
                    <a:lumOff val="95000"/>
                  </a:srgbClr>
                </a:gs>
                <a:gs pos="100000">
                  <a:srgbClr val="FEFEFE"/>
                </a:gs>
              </a:gsLst>
              <a:lin ang="3600000" scaled="0"/>
            </a:gradFill>
            <a:prstDash val="solid"/>
            <a:miter lim="800000"/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任意多边形 40"/>
          <p:cNvSpPr>
            <a:spLocks noChangeAspect="1"/>
          </p:cNvSpPr>
          <p:nvPr/>
        </p:nvSpPr>
        <p:spPr bwMode="auto">
          <a:xfrm rot="5400000">
            <a:off x="9261125" y="5118760"/>
            <a:ext cx="1258049" cy="2220435"/>
          </a:xfrm>
          <a:custGeom>
            <a:avLst/>
            <a:gdLst>
              <a:gd name="connsiteX0" fmla="*/ 0 w 2029971"/>
              <a:gd name="connsiteY0" fmla="*/ 2474977 h 3582863"/>
              <a:gd name="connsiteX1" fmla="*/ 0 w 2029971"/>
              <a:gd name="connsiteY1" fmla="*/ 1103706 h 3582863"/>
              <a:gd name="connsiteX2" fmla="*/ 213109 w 2029971"/>
              <a:gd name="connsiteY2" fmla="*/ 735804 h 3582863"/>
              <a:gd name="connsiteX3" fmla="*/ 1399834 w 2029971"/>
              <a:gd name="connsiteY3" fmla="*/ 50169 h 3582863"/>
              <a:gd name="connsiteX4" fmla="*/ 1826052 w 2029971"/>
              <a:gd name="connsiteY4" fmla="*/ 50169 h 3582863"/>
              <a:gd name="connsiteX5" fmla="*/ 2029971 w 2029971"/>
              <a:gd name="connsiteY5" fmla="*/ 167984 h 3582863"/>
              <a:gd name="connsiteX6" fmla="*/ 2029971 w 2029971"/>
              <a:gd name="connsiteY6" fmla="*/ 3414879 h 3582863"/>
              <a:gd name="connsiteX7" fmla="*/ 1974392 w 2029971"/>
              <a:gd name="connsiteY7" fmla="*/ 3446990 h 3582863"/>
              <a:gd name="connsiteX8" fmla="*/ 1826052 w 2029971"/>
              <a:gd name="connsiteY8" fmla="*/ 3532695 h 3582863"/>
              <a:gd name="connsiteX9" fmla="*/ 1399834 w 2029971"/>
              <a:gd name="connsiteY9" fmla="*/ 3532695 h 3582863"/>
              <a:gd name="connsiteX10" fmla="*/ 213109 w 2029971"/>
              <a:gd name="connsiteY10" fmla="*/ 2847059 h 3582863"/>
              <a:gd name="connsiteX11" fmla="*/ 0 w 2029971"/>
              <a:gd name="connsiteY11" fmla="*/ 2474977 h 3582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29971" h="3582863">
                <a:moveTo>
                  <a:pt x="0" y="2474977"/>
                </a:moveTo>
                <a:cubicBezTo>
                  <a:pt x="0" y="1103706"/>
                  <a:pt x="0" y="1103706"/>
                  <a:pt x="0" y="1103706"/>
                </a:cubicBezTo>
                <a:cubicBezTo>
                  <a:pt x="0" y="969923"/>
                  <a:pt x="96108" y="802695"/>
                  <a:pt x="213109" y="735804"/>
                </a:cubicBezTo>
                <a:cubicBezTo>
                  <a:pt x="1399834" y="50169"/>
                  <a:pt x="1399834" y="50169"/>
                  <a:pt x="1399834" y="50169"/>
                </a:cubicBezTo>
                <a:cubicBezTo>
                  <a:pt x="1516835" y="-16723"/>
                  <a:pt x="1709051" y="-16723"/>
                  <a:pt x="1826052" y="50169"/>
                </a:cubicBezTo>
                <a:lnTo>
                  <a:pt x="2029971" y="167984"/>
                </a:lnTo>
                <a:lnTo>
                  <a:pt x="2029971" y="3414879"/>
                </a:lnTo>
                <a:lnTo>
                  <a:pt x="1974392" y="3446990"/>
                </a:lnTo>
                <a:cubicBezTo>
                  <a:pt x="1826052" y="3532695"/>
                  <a:pt x="1826052" y="3532695"/>
                  <a:pt x="1826052" y="3532695"/>
                </a:cubicBezTo>
                <a:cubicBezTo>
                  <a:pt x="1709051" y="3599586"/>
                  <a:pt x="1516835" y="3599586"/>
                  <a:pt x="1399834" y="3532695"/>
                </a:cubicBezTo>
                <a:cubicBezTo>
                  <a:pt x="213109" y="2847059"/>
                  <a:pt x="213109" y="2847059"/>
                  <a:pt x="213109" y="2847059"/>
                </a:cubicBezTo>
                <a:cubicBezTo>
                  <a:pt x="96108" y="2775987"/>
                  <a:pt x="0" y="2612940"/>
                  <a:pt x="0" y="2474977"/>
                </a:cubicBezTo>
                <a:close/>
              </a:path>
            </a:pathLst>
          </a:custGeom>
          <a:solidFill>
            <a:srgbClr val="C93756"/>
          </a:solidFill>
          <a:ln w="19050" cap="flat" cmpd="sng" algn="ctr">
            <a:gradFill>
              <a:gsLst>
                <a:gs pos="0">
                  <a:srgbClr val="2C8FCE">
                    <a:lumMod val="5000"/>
                    <a:lumOff val="95000"/>
                  </a:srgbClr>
                </a:gs>
                <a:gs pos="100000">
                  <a:srgbClr val="FEFEFE"/>
                </a:gs>
              </a:gsLst>
              <a:lin ang="3600000" scaled="0"/>
            </a:gradFill>
            <a:prstDash val="solid"/>
            <a:miter lim="800000"/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3" name="PA_组合 9"/>
          <p:cNvGrpSpPr/>
          <p:nvPr>
            <p:custDataLst>
              <p:tags r:id="rId4"/>
            </p:custDataLst>
          </p:nvPr>
        </p:nvGrpSpPr>
        <p:grpSpPr>
          <a:xfrm>
            <a:off x="37498" y="2016726"/>
            <a:ext cx="2176408" cy="2825133"/>
            <a:chOff x="-21980" y="1991021"/>
            <a:chExt cx="2176408" cy="2825133"/>
          </a:xfrm>
          <a:solidFill>
            <a:srgbClr val="C93756"/>
          </a:solidFill>
        </p:grpSpPr>
        <p:sp>
          <p:nvSpPr>
            <p:cNvPr id="44" name="任意多边形 37"/>
            <p:cNvSpPr>
              <a:spLocks noChangeAspect="1"/>
            </p:cNvSpPr>
            <p:nvPr/>
          </p:nvSpPr>
          <p:spPr bwMode="auto">
            <a:xfrm rot="5400000">
              <a:off x="-346343" y="2315384"/>
              <a:ext cx="2825133" cy="2176408"/>
            </a:xfrm>
            <a:custGeom>
              <a:avLst/>
              <a:gdLst>
                <a:gd name="connsiteX0" fmla="*/ 0 w 2825133"/>
                <a:gd name="connsiteY0" fmla="*/ 2167512 h 2176408"/>
                <a:gd name="connsiteX1" fmla="*/ 0 w 2825133"/>
                <a:gd name="connsiteY1" fmla="*/ 966593 h 2176408"/>
                <a:gd name="connsiteX2" fmla="*/ 186635 w 2825133"/>
                <a:gd name="connsiteY2" fmla="*/ 644396 h 2176408"/>
                <a:gd name="connsiteX3" fmla="*/ 1225932 w 2825133"/>
                <a:gd name="connsiteY3" fmla="*/ 43937 h 2176408"/>
                <a:gd name="connsiteX4" fmla="*/ 1599201 w 2825133"/>
                <a:gd name="connsiteY4" fmla="*/ 43937 h 2176408"/>
                <a:gd name="connsiteX5" fmla="*/ 2638499 w 2825133"/>
                <a:gd name="connsiteY5" fmla="*/ 644396 h 2176408"/>
                <a:gd name="connsiteX6" fmla="*/ 2825133 w 2825133"/>
                <a:gd name="connsiteY6" fmla="*/ 966593 h 2176408"/>
                <a:gd name="connsiteX7" fmla="*/ 2825133 w 2825133"/>
                <a:gd name="connsiteY7" fmla="*/ 2167512 h 2176408"/>
                <a:gd name="connsiteX8" fmla="*/ 2823724 w 2825133"/>
                <a:gd name="connsiteY8" fmla="*/ 2176408 h 2176408"/>
                <a:gd name="connsiteX9" fmla="*/ 1409 w 2825133"/>
                <a:gd name="connsiteY9" fmla="*/ 2176408 h 217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25133" h="2176408">
                  <a:moveTo>
                    <a:pt x="0" y="2167512"/>
                  </a:moveTo>
                  <a:cubicBezTo>
                    <a:pt x="0" y="966593"/>
                    <a:pt x="0" y="966593"/>
                    <a:pt x="0" y="966593"/>
                  </a:cubicBezTo>
                  <a:cubicBezTo>
                    <a:pt x="0" y="849430"/>
                    <a:pt x="84169" y="702977"/>
                    <a:pt x="186635" y="644396"/>
                  </a:cubicBezTo>
                  <a:cubicBezTo>
                    <a:pt x="1225932" y="43937"/>
                    <a:pt x="1225932" y="43937"/>
                    <a:pt x="1225932" y="43937"/>
                  </a:cubicBezTo>
                  <a:cubicBezTo>
                    <a:pt x="1328398" y="-14645"/>
                    <a:pt x="1496735" y="-14645"/>
                    <a:pt x="1599201" y="43937"/>
                  </a:cubicBezTo>
                  <a:cubicBezTo>
                    <a:pt x="2638499" y="644396"/>
                    <a:pt x="2638499" y="644396"/>
                    <a:pt x="2638499" y="644396"/>
                  </a:cubicBezTo>
                  <a:cubicBezTo>
                    <a:pt x="2740965" y="702977"/>
                    <a:pt x="2825133" y="849430"/>
                    <a:pt x="2825133" y="966593"/>
                  </a:cubicBezTo>
                  <a:lnTo>
                    <a:pt x="2825133" y="2167512"/>
                  </a:lnTo>
                  <a:lnTo>
                    <a:pt x="2823724" y="2176408"/>
                  </a:lnTo>
                  <a:lnTo>
                    <a:pt x="1409" y="2176408"/>
                  </a:lnTo>
                  <a:close/>
                </a:path>
              </a:pathLst>
            </a:custGeom>
            <a:grpFill/>
            <a:ln w="19050" cap="flat" cmpd="sng" algn="ctr">
              <a:solidFill>
                <a:srgbClr val="C93756"/>
              </a:solidFill>
              <a:prstDash val="solid"/>
              <a:miter lim="800000"/>
            </a:ln>
            <a:effectLst>
              <a:outerShdw blurRad="254000" dist="190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文本框 11"/>
            <p:cNvSpPr txBox="1">
              <a:spLocks noChangeAspect="1"/>
            </p:cNvSpPr>
            <p:nvPr/>
          </p:nvSpPr>
          <p:spPr>
            <a:xfrm>
              <a:off x="106649" y="3001931"/>
              <a:ext cx="1697901" cy="707886"/>
            </a:xfrm>
            <a:prstGeom prst="rect">
              <a:avLst/>
            </a:prstGeom>
            <a:grpFill/>
            <a:ln>
              <a:solidFill>
                <a:srgbClr val="C93756"/>
              </a:solidFill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</a:rPr>
                <a:t>LOGO</a:t>
              </a:r>
              <a:endPara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</a:endParaRPr>
            </a:p>
          </p:txBody>
        </p:sp>
      </p:grpSp>
      <p:sp>
        <p:nvSpPr>
          <p:cNvPr id="49" name="PA_任意多边形 19"/>
          <p:cNvSpPr/>
          <p:nvPr>
            <p:custDataLst>
              <p:tags r:id="rId5"/>
            </p:custDataLst>
          </p:nvPr>
        </p:nvSpPr>
        <p:spPr bwMode="auto">
          <a:xfrm rot="5400000">
            <a:off x="11285006" y="99779"/>
            <a:ext cx="542609" cy="608280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C93756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" name="PA_任意多边形 19"/>
          <p:cNvSpPr/>
          <p:nvPr>
            <p:custDataLst>
              <p:tags r:id="rId6"/>
            </p:custDataLst>
          </p:nvPr>
        </p:nvSpPr>
        <p:spPr bwMode="auto">
          <a:xfrm rot="5400000">
            <a:off x="11502696" y="678195"/>
            <a:ext cx="526664" cy="590405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C93756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PA_任意多边形 19"/>
          <p:cNvSpPr/>
          <p:nvPr>
            <p:custDataLst>
              <p:tags r:id="rId7"/>
            </p:custDataLst>
          </p:nvPr>
        </p:nvSpPr>
        <p:spPr bwMode="auto">
          <a:xfrm rot="5400000">
            <a:off x="10755893" y="1604862"/>
            <a:ext cx="526664" cy="590405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C93756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9" name="PA_任意多边形 19"/>
          <p:cNvSpPr/>
          <p:nvPr>
            <p:custDataLst>
              <p:tags r:id="rId8"/>
            </p:custDataLst>
          </p:nvPr>
        </p:nvSpPr>
        <p:spPr bwMode="auto">
          <a:xfrm rot="5400000">
            <a:off x="11332828" y="1239701"/>
            <a:ext cx="526664" cy="590405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C93756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9" name="PA_任意多边形 19"/>
          <p:cNvSpPr/>
          <p:nvPr>
            <p:custDataLst>
              <p:tags r:id="rId9"/>
            </p:custDataLst>
          </p:nvPr>
        </p:nvSpPr>
        <p:spPr bwMode="auto">
          <a:xfrm rot="5400000">
            <a:off x="10551677" y="81916"/>
            <a:ext cx="550596" cy="617233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9200000" scaled="0"/>
          </a:gradFill>
          <a:ln w="19050" cap="flat" cmpd="sng" algn="ctr">
            <a:gradFill>
              <a:gsLst>
                <a:gs pos="0">
                  <a:srgbClr val="2C8FCE">
                    <a:lumMod val="5000"/>
                    <a:lumOff val="95000"/>
                  </a:srgbClr>
                </a:gs>
                <a:gs pos="100000">
                  <a:srgbClr val="FEFEFE"/>
                </a:gs>
              </a:gsLst>
              <a:lin ang="3600000" scaled="0"/>
            </a:gradFill>
            <a:prstDash val="solid"/>
            <a:miter lim="800000"/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0" name="PA_任意多边形 19"/>
          <p:cNvSpPr/>
          <p:nvPr>
            <p:custDataLst>
              <p:tags r:id="rId10"/>
            </p:custDataLst>
          </p:nvPr>
        </p:nvSpPr>
        <p:spPr bwMode="auto">
          <a:xfrm rot="5400000">
            <a:off x="9831230" y="385001"/>
            <a:ext cx="550595" cy="617233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C93756"/>
          </a:solidFill>
          <a:ln w="19050" cap="flat" cmpd="sng" algn="ctr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  <a:prstDash val="solid"/>
            <a:miter lim="800000"/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1" name="PA_任意多边形 19"/>
          <p:cNvSpPr/>
          <p:nvPr>
            <p:custDataLst>
              <p:tags r:id="rId11"/>
            </p:custDataLst>
          </p:nvPr>
        </p:nvSpPr>
        <p:spPr bwMode="auto">
          <a:xfrm rot="5400000">
            <a:off x="10637121" y="735133"/>
            <a:ext cx="550596" cy="617233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9200000" scaled="0"/>
          </a:gradFill>
          <a:ln w="19050" cap="flat" cmpd="sng" algn="ctr">
            <a:gradFill>
              <a:gsLst>
                <a:gs pos="0">
                  <a:srgbClr val="2C8FCE">
                    <a:lumMod val="5000"/>
                    <a:lumOff val="95000"/>
                  </a:srgbClr>
                </a:gs>
                <a:gs pos="100000">
                  <a:srgbClr val="FEFEFE"/>
                </a:gs>
              </a:gsLst>
              <a:lin ang="3600000" scaled="0"/>
            </a:gradFill>
            <a:prstDash val="solid"/>
            <a:miter lim="800000"/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2611020" y="4532955"/>
            <a:ext cx="2227581" cy="370768"/>
            <a:chOff x="4654427" y="4718860"/>
            <a:chExt cx="1663809" cy="276971"/>
          </a:xfrm>
        </p:grpSpPr>
        <p:grpSp>
          <p:nvGrpSpPr>
            <p:cNvPr id="92" name="组合 91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94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2C4F54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95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2C4F54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C4F54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93" name="文本框 92"/>
            <p:cNvSpPr txBox="1"/>
            <p:nvPr/>
          </p:nvSpPr>
          <p:spPr>
            <a:xfrm>
              <a:off x="4925563" y="4762325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C4F54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C4F54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4686323" y="4517469"/>
            <a:ext cx="2699384" cy="370958"/>
            <a:chOff x="6395842" y="4718860"/>
            <a:chExt cx="2016134" cy="276971"/>
          </a:xfrm>
        </p:grpSpPr>
        <p:grpSp>
          <p:nvGrpSpPr>
            <p:cNvPr id="97" name="组合 96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99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2C4F54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100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2C4F54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C4F54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98" name="文本框 97"/>
            <p:cNvSpPr txBox="1"/>
            <p:nvPr/>
          </p:nvSpPr>
          <p:spPr>
            <a:xfrm>
              <a:off x="6669040" y="4756945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C4F54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C4F54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  <p:sp>
        <p:nvSpPr>
          <p:cNvPr id="101" name="TextBox 1"/>
          <p:cNvSpPr txBox="1"/>
          <p:nvPr/>
        </p:nvSpPr>
        <p:spPr>
          <a:xfrm>
            <a:off x="2459440" y="2627555"/>
            <a:ext cx="10315714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600" b="1" dirty="0" smtClean="0">
                <a:solidFill>
                  <a:srgbClr val="2C4F54"/>
                </a:solidFill>
                <a:cs typeface="+mn-ea"/>
                <a:sym typeface="+mn-lt"/>
              </a:rPr>
              <a:t>总结计划通用</a:t>
            </a:r>
            <a:r>
              <a:rPr lang="en-US" altLang="zh-CN" sz="6600" b="1" dirty="0" smtClean="0">
                <a:solidFill>
                  <a:srgbClr val="2C4F54"/>
                </a:solidFill>
                <a:cs typeface="+mn-ea"/>
                <a:sym typeface="+mn-lt"/>
              </a:rPr>
              <a:t>PPT</a:t>
            </a:r>
            <a:r>
              <a:rPr lang="zh-CN" altLang="en-US" sz="6600" b="1" dirty="0" smtClean="0">
                <a:solidFill>
                  <a:srgbClr val="2C4F54"/>
                </a:solidFill>
                <a:cs typeface="+mn-ea"/>
                <a:sym typeface="+mn-lt"/>
              </a:rPr>
              <a:t>模板</a:t>
            </a:r>
            <a:endParaRPr lang="zh-CN" altLang="en-US" sz="6600" b="1" dirty="0">
              <a:solidFill>
                <a:srgbClr val="2C4F54"/>
              </a:solidFill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536018" y="3645620"/>
            <a:ext cx="87947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rgbClr val="2C4F54"/>
                </a:solidFill>
                <a:cs typeface="+mn-ea"/>
                <a:sym typeface="+mn-lt"/>
              </a:rPr>
              <a:t>LOREM IPSUM DOLOR SIT AMET, CONSECTETUR ADIPISICING </a:t>
            </a:r>
            <a:r>
              <a:rPr lang="en-US" altLang="zh-CN" sz="1400" dirty="0">
                <a:solidFill>
                  <a:srgbClr val="2C4F54"/>
                </a:solidFill>
                <a:cs typeface="+mn-ea"/>
                <a:sym typeface="+mn-lt"/>
              </a:rPr>
              <a:t>ELIT, LOREM IPSUM DOLOR </a:t>
            </a:r>
            <a:r>
              <a:rPr lang="en-US" altLang="zh-CN" sz="1400" dirty="0" smtClean="0">
                <a:solidFill>
                  <a:srgbClr val="2C4F54"/>
                </a:solidFill>
                <a:cs typeface="+mn-ea"/>
                <a:sym typeface="+mn-lt"/>
              </a:rPr>
              <a:t>SIT</a:t>
            </a:r>
            <a:endParaRPr lang="zh-CN" altLang="en-US" sz="1400" dirty="0">
              <a:solidFill>
                <a:srgbClr val="2C4F54"/>
              </a:solidFill>
              <a:cs typeface="+mn-ea"/>
              <a:sym typeface="+mn-lt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2557181" y="3978773"/>
            <a:ext cx="4815409" cy="369332"/>
            <a:chOff x="1001327" y="3522626"/>
            <a:chExt cx="4815409" cy="369332"/>
          </a:xfrm>
        </p:grpSpPr>
        <p:sp>
          <p:nvSpPr>
            <p:cNvPr id="104" name="文本框 103"/>
            <p:cNvSpPr txBox="1"/>
            <p:nvPr/>
          </p:nvSpPr>
          <p:spPr>
            <a:xfrm>
              <a:off x="1001327" y="352262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cs typeface="+mn-ea"/>
                  <a:sym typeface="+mn-lt"/>
                </a:rPr>
                <a:t>总结计划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2236136" y="352262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cs typeface="+mn-ea"/>
                  <a:sym typeface="+mn-lt"/>
                </a:rPr>
                <a:t>毕业答辩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3443360" y="352262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cs typeface="+mn-ea"/>
                  <a:sym typeface="+mn-lt"/>
                </a:rPr>
                <a:t>企业宣传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4708740" y="352262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cs typeface="+mn-ea"/>
                  <a:sym typeface="+mn-lt"/>
                </a:rPr>
                <a:t>公司介绍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2168957" y="3583438"/>
              <a:ext cx="0" cy="247707"/>
            </a:xfrm>
            <a:prstGeom prst="line">
              <a:avLst/>
            </a:prstGeom>
            <a:ln w="28575">
              <a:solidFill>
                <a:srgbClr val="BD39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3408340" y="3583438"/>
              <a:ext cx="0" cy="247707"/>
            </a:xfrm>
            <a:prstGeom prst="line">
              <a:avLst/>
            </a:prstGeom>
            <a:ln w="28575">
              <a:solidFill>
                <a:srgbClr val="BD39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4647723" y="3583438"/>
              <a:ext cx="0" cy="247707"/>
            </a:xfrm>
            <a:prstGeom prst="line">
              <a:avLst/>
            </a:prstGeom>
            <a:ln w="28575">
              <a:solidFill>
                <a:srgbClr val="BD39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PA_任意多边形 19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 rot="5400000">
            <a:off x="1289171" y="5807842"/>
            <a:ext cx="581354" cy="651715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C93756"/>
          </a:solidFill>
          <a:ln w="19050" cap="flat" cmpd="sng" algn="ctr">
            <a:solidFill>
              <a:srgbClr val="C93756"/>
            </a:solidFill>
            <a:prstDash val="solid"/>
            <a:miter lim="800000"/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0" name="PA_任意多边形 19"/>
          <p:cNvSpPr/>
          <p:nvPr>
            <p:custDataLst>
              <p:tags r:id="rId13"/>
            </p:custDataLst>
          </p:nvPr>
        </p:nvSpPr>
        <p:spPr bwMode="auto">
          <a:xfrm rot="5400000">
            <a:off x="10092128" y="1124763"/>
            <a:ext cx="550596" cy="617233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9200000" scaled="0"/>
          </a:gradFill>
          <a:ln w="19050" cap="flat" cmpd="sng" algn="ctr">
            <a:gradFill>
              <a:gsLst>
                <a:gs pos="0">
                  <a:srgbClr val="2C8FCE">
                    <a:lumMod val="5000"/>
                    <a:lumOff val="95000"/>
                  </a:srgbClr>
                </a:gs>
                <a:gs pos="100000">
                  <a:srgbClr val="FEFEFE"/>
                </a:gs>
              </a:gsLst>
              <a:lin ang="3600000" scaled="0"/>
            </a:gradFill>
            <a:prstDash val="solid"/>
            <a:miter lim="800000"/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37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01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37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  <p:bldP spid="119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e64f2942-ba23-4e9f-a62f-444e3a592cb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7FE4838-F813-4881-AF9C-BC70FA1F9A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6725" y="1224000"/>
            <a:ext cx="10867099" cy="4919625"/>
            <a:chOff x="686725" y="1224000"/>
            <a:chExt cx="10867099" cy="4919625"/>
          </a:xfrm>
        </p:grpSpPr>
        <p:sp>
          <p:nvSpPr>
            <p:cNvPr id="6" name="iṡľíḓe">
              <a:extLst>
                <a:ext uri="{FF2B5EF4-FFF2-40B4-BE49-F238E27FC236}">
                  <a16:creationId xmlns:a16="http://schemas.microsoft.com/office/drawing/2014/main" xmlns="" id="{5BA899FF-C90D-46F2-9367-3A852F8A2143}"/>
                </a:ext>
              </a:extLst>
            </p:cNvPr>
            <p:cNvSpPr txBox="1"/>
            <p:nvPr/>
          </p:nvSpPr>
          <p:spPr>
            <a:xfrm>
              <a:off x="5151002" y="3838499"/>
              <a:ext cx="3151348" cy="1131827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>
                <a:defRPr/>
              </a:pPr>
              <a:r>
                <a:rPr lang="zh-CN" altLang="en-US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7" name="î$ḻíḑè">
              <a:extLst>
                <a:ext uri="{FF2B5EF4-FFF2-40B4-BE49-F238E27FC236}">
                  <a16:creationId xmlns:a16="http://schemas.microsoft.com/office/drawing/2014/main" xmlns="" id="{DDF8BBE5-2B74-4A24-AE32-1590E87BA2AA}"/>
                </a:ext>
              </a:extLst>
            </p:cNvPr>
            <p:cNvSpPr txBox="1"/>
            <p:nvPr/>
          </p:nvSpPr>
          <p:spPr>
            <a:xfrm>
              <a:off x="8400579" y="3838499"/>
              <a:ext cx="3151348" cy="1131827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>
                <a:defRPr/>
              </a:pPr>
              <a:r>
                <a:rPr lang="zh-CN" altLang="en-US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8" name="íṩľîdè">
              <a:extLst>
                <a:ext uri="{FF2B5EF4-FFF2-40B4-BE49-F238E27FC236}">
                  <a16:creationId xmlns:a16="http://schemas.microsoft.com/office/drawing/2014/main" xmlns="" id="{DC0C5206-DA34-43BF-BD1E-F722616A88A7}"/>
                </a:ext>
              </a:extLst>
            </p:cNvPr>
            <p:cNvSpPr/>
            <p:nvPr/>
          </p:nvSpPr>
          <p:spPr>
            <a:xfrm>
              <a:off x="5157804" y="3358916"/>
              <a:ext cx="3137740" cy="41707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9" name="ís1íḍè">
              <a:extLst>
                <a:ext uri="{FF2B5EF4-FFF2-40B4-BE49-F238E27FC236}">
                  <a16:creationId xmlns:a16="http://schemas.microsoft.com/office/drawing/2014/main" xmlns="" id="{AB5A5DF7-0DB7-4208-9247-60E1CBC5B537}"/>
                </a:ext>
              </a:extLst>
            </p:cNvPr>
            <p:cNvSpPr/>
            <p:nvPr/>
          </p:nvSpPr>
          <p:spPr>
            <a:xfrm>
              <a:off x="5157804" y="2214000"/>
              <a:ext cx="3137740" cy="1107000"/>
            </a:xfrm>
            <a:prstGeom prst="rect">
              <a:avLst/>
            </a:prstGeom>
            <a:solidFill>
              <a:srgbClr val="C93756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0" name="íśḷíḋè">
              <a:extLst>
                <a:ext uri="{FF2B5EF4-FFF2-40B4-BE49-F238E27FC236}">
                  <a16:creationId xmlns:a16="http://schemas.microsoft.com/office/drawing/2014/main" xmlns="" id="{3D82FA25-26CD-46C7-958A-11986933CBF4}"/>
                </a:ext>
              </a:extLst>
            </p:cNvPr>
            <p:cNvSpPr/>
            <p:nvPr/>
          </p:nvSpPr>
          <p:spPr>
            <a:xfrm>
              <a:off x="8398680" y="3358916"/>
              <a:ext cx="3155144" cy="41707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2000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sz="2000" b="1" dirty="0">
                <a:solidFill>
                  <a:srgbClr val="000000"/>
                </a:solidFill>
              </a:endParaRPr>
            </a:p>
          </p:txBody>
        </p:sp>
        <p:sp>
          <p:nvSpPr>
            <p:cNvPr id="11" name="ïSļíḋê">
              <a:extLst>
                <a:ext uri="{FF2B5EF4-FFF2-40B4-BE49-F238E27FC236}">
                  <a16:creationId xmlns:a16="http://schemas.microsoft.com/office/drawing/2014/main" xmlns="" id="{85A4CB1E-7CA4-4491-967B-73A419E447EC}"/>
                </a:ext>
              </a:extLst>
            </p:cNvPr>
            <p:cNvSpPr/>
            <p:nvPr/>
          </p:nvSpPr>
          <p:spPr>
            <a:xfrm>
              <a:off x="8398680" y="2214000"/>
              <a:ext cx="3137740" cy="1107000"/>
            </a:xfrm>
            <a:prstGeom prst="rect">
              <a:avLst/>
            </a:prstGeom>
            <a:solidFill>
              <a:srgbClr val="C93756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grpSp>
          <p:nvGrpSpPr>
            <p:cNvPr id="12" name="iṥ1ïḍé">
              <a:extLst>
                <a:ext uri="{FF2B5EF4-FFF2-40B4-BE49-F238E27FC236}">
                  <a16:creationId xmlns:a16="http://schemas.microsoft.com/office/drawing/2014/main" xmlns="" id="{A4CD5D36-226B-4040-BEC9-070F468C9F77}"/>
                </a:ext>
              </a:extLst>
            </p:cNvPr>
            <p:cNvGrpSpPr/>
            <p:nvPr/>
          </p:nvGrpSpPr>
          <p:grpSpPr>
            <a:xfrm>
              <a:off x="6268206" y="1719000"/>
              <a:ext cx="916936" cy="916934"/>
              <a:chOff x="1371000" y="1758363"/>
              <a:chExt cx="731886" cy="731885"/>
            </a:xfrm>
          </p:grpSpPr>
          <p:sp>
            <p:nvSpPr>
              <p:cNvPr id="20" name="iṩlïďe">
                <a:extLst>
                  <a:ext uri="{FF2B5EF4-FFF2-40B4-BE49-F238E27FC236}">
                    <a16:creationId xmlns:a16="http://schemas.microsoft.com/office/drawing/2014/main" xmlns="" id="{972FC2A2-D020-4A04-B656-1C86B9CA8FE6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iŝḷïḓè">
                <a:extLst>
                  <a:ext uri="{FF2B5EF4-FFF2-40B4-BE49-F238E27FC236}">
                    <a16:creationId xmlns:a16="http://schemas.microsoft.com/office/drawing/2014/main" xmlns="" id="{746379E3-F8D8-46A4-A33E-19064983E043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rgbClr val="C937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" name="ïṡļíde">
              <a:extLst>
                <a:ext uri="{FF2B5EF4-FFF2-40B4-BE49-F238E27FC236}">
                  <a16:creationId xmlns:a16="http://schemas.microsoft.com/office/drawing/2014/main" xmlns="" id="{AE19A1CC-30FC-48BD-9A1B-BBE44323CCAD}"/>
                </a:ext>
              </a:extLst>
            </p:cNvPr>
            <p:cNvGrpSpPr/>
            <p:nvPr/>
          </p:nvGrpSpPr>
          <p:grpSpPr>
            <a:xfrm>
              <a:off x="9509082" y="1719000"/>
              <a:ext cx="916936" cy="916934"/>
              <a:chOff x="1371000" y="1758363"/>
              <a:chExt cx="731886" cy="731885"/>
            </a:xfrm>
          </p:grpSpPr>
          <p:sp>
            <p:nvSpPr>
              <p:cNvPr id="18" name="ísḻiḋe">
                <a:extLst>
                  <a:ext uri="{FF2B5EF4-FFF2-40B4-BE49-F238E27FC236}">
                    <a16:creationId xmlns:a16="http://schemas.microsoft.com/office/drawing/2014/main" xmlns="" id="{0E6BF015-7054-4F4A-B0C7-69C07016DCFE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îŝḻïdè">
                <a:extLst>
                  <a:ext uri="{FF2B5EF4-FFF2-40B4-BE49-F238E27FC236}">
                    <a16:creationId xmlns:a16="http://schemas.microsoft.com/office/drawing/2014/main" xmlns="" id="{8FCB62AD-7562-45C4-B458-850E75BDE624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rgbClr val="C937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734B3520-2E6D-4080-985D-5A80FED51AAD}"/>
                </a:ext>
              </a:extLst>
            </p:cNvPr>
            <p:cNvCxnSpPr/>
            <p:nvPr/>
          </p:nvCxnSpPr>
          <p:spPr>
            <a:xfrm>
              <a:off x="4734872" y="1224000"/>
              <a:ext cx="0" cy="491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íṧḷíḓé">
              <a:extLst>
                <a:ext uri="{FF2B5EF4-FFF2-40B4-BE49-F238E27FC236}">
                  <a16:creationId xmlns:a16="http://schemas.microsoft.com/office/drawing/2014/main" xmlns="" id="{F78F16F8-6624-4716-B95D-588F9A00D428}"/>
                </a:ext>
              </a:extLst>
            </p:cNvPr>
            <p:cNvGrpSpPr/>
            <p:nvPr/>
          </p:nvGrpSpPr>
          <p:grpSpPr>
            <a:xfrm>
              <a:off x="686725" y="2688532"/>
              <a:ext cx="4002247" cy="1899399"/>
              <a:chOff x="687278" y="2398652"/>
              <a:chExt cx="3524773" cy="1899399"/>
            </a:xfrm>
          </p:grpSpPr>
          <p:sp>
            <p:nvSpPr>
              <p:cNvPr id="16" name="íṡḻîḍé">
                <a:extLst>
                  <a:ext uri="{FF2B5EF4-FFF2-40B4-BE49-F238E27FC236}">
                    <a16:creationId xmlns:a16="http://schemas.microsoft.com/office/drawing/2014/main" xmlns="" id="{4BC3E9E2-087A-4BEF-BBD1-DAF8179C65F7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11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>
                  <a:lnSpc>
                    <a:spcPct val="150000"/>
                  </a:lnSpc>
                  <a:defRPr/>
                </a:pP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" name="îšlîḍé">
                <a:extLst>
                  <a:ext uri="{FF2B5EF4-FFF2-40B4-BE49-F238E27FC236}">
                    <a16:creationId xmlns:a16="http://schemas.microsoft.com/office/drawing/2014/main" xmlns="" id="{A0690498-B459-4064-B65C-B7039AE4A61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22" name="文本框 1"/>
          <p:cNvSpPr txBox="1"/>
          <p:nvPr/>
        </p:nvSpPr>
        <p:spPr>
          <a:xfrm>
            <a:off x="696692" y="842098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75292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79c902e8-ceac-43ff-963e-516ad208e5b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AF01BCB-78FB-48D5-B940-C7BC562DE5C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48088"/>
            <a:ext cx="10851363" cy="3722711"/>
            <a:chOff x="669925" y="1648088"/>
            <a:chExt cx="10851363" cy="3722711"/>
          </a:xfrm>
        </p:grpSpPr>
        <p:grpSp>
          <p:nvGrpSpPr>
            <p:cNvPr id="6" name="iŝ1ídè">
              <a:extLst>
                <a:ext uri="{FF2B5EF4-FFF2-40B4-BE49-F238E27FC236}">
                  <a16:creationId xmlns:a16="http://schemas.microsoft.com/office/drawing/2014/main" xmlns="" id="{9FDAB466-FFBA-42D8-AC7E-0246E1CEE2CC}"/>
                </a:ext>
              </a:extLst>
            </p:cNvPr>
            <p:cNvGrpSpPr/>
            <p:nvPr/>
          </p:nvGrpSpPr>
          <p:grpSpPr>
            <a:xfrm>
              <a:off x="4179063" y="1764000"/>
              <a:ext cx="3833874" cy="3606799"/>
              <a:chOff x="4179063" y="1625602"/>
              <a:chExt cx="3833874" cy="3606799"/>
            </a:xfrm>
          </p:grpSpPr>
          <p:grpSp>
            <p:nvGrpSpPr>
              <p:cNvPr id="21" name="ïṡľiḓé">
                <a:extLst>
                  <a:ext uri="{FF2B5EF4-FFF2-40B4-BE49-F238E27FC236}">
                    <a16:creationId xmlns:a16="http://schemas.microsoft.com/office/drawing/2014/main" xmlns="" id="{D2AC3B80-18F3-4536-8CA5-BBCAC39112E3}"/>
                  </a:ext>
                </a:extLst>
              </p:cNvPr>
              <p:cNvGrpSpPr/>
              <p:nvPr/>
            </p:nvGrpSpPr>
            <p:grpSpPr>
              <a:xfrm>
                <a:off x="4988761" y="2961648"/>
                <a:ext cx="2214454" cy="1957541"/>
                <a:chOff x="2256333" y="2393950"/>
                <a:chExt cx="2662803" cy="2353875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28" name="ïšḻíḑê">
                  <a:extLst>
                    <a:ext uri="{FF2B5EF4-FFF2-40B4-BE49-F238E27FC236}">
                      <a16:creationId xmlns:a16="http://schemas.microsoft.com/office/drawing/2014/main" xmlns="" id="{B7BA4509-FCA9-4597-97AC-341A643CD9F3}"/>
                    </a:ext>
                  </a:extLst>
                </p:cNvPr>
                <p:cNvSpPr/>
                <p:nvPr/>
              </p:nvSpPr>
              <p:spPr>
                <a:xfrm>
                  <a:off x="2256333" y="2393950"/>
                  <a:ext cx="1332752" cy="1066274"/>
                </a:xfrm>
                <a:custGeom>
                  <a:avLst/>
                  <a:gdLst>
                    <a:gd name="connsiteX0" fmla="*/ 391617 w 1332752"/>
                    <a:gd name="connsiteY0" fmla="*/ 0 h 1066274"/>
                    <a:gd name="connsiteX1" fmla="*/ 1260043 w 1332752"/>
                    <a:gd name="connsiteY1" fmla="*/ 311757 h 1066274"/>
                    <a:gd name="connsiteX2" fmla="*/ 1332752 w 1332752"/>
                    <a:gd name="connsiteY2" fmla="*/ 377839 h 1066274"/>
                    <a:gd name="connsiteX3" fmla="*/ 1294327 w 1332752"/>
                    <a:gd name="connsiteY3" fmla="*/ 411523 h 1066274"/>
                    <a:gd name="connsiteX4" fmla="*/ 967346 w 1332752"/>
                    <a:gd name="connsiteY4" fmla="*/ 959267 h 1066274"/>
                    <a:gd name="connsiteX5" fmla="*/ 939832 w 1332752"/>
                    <a:gd name="connsiteY5" fmla="*/ 1066274 h 1066274"/>
                    <a:gd name="connsiteX6" fmla="*/ 925433 w 1332752"/>
                    <a:gd name="connsiteY6" fmla="*/ 1062572 h 1066274"/>
                    <a:gd name="connsiteX7" fmla="*/ 7069 w 1332752"/>
                    <a:gd name="connsiteY7" fmla="*/ 91709 h 1066274"/>
                    <a:gd name="connsiteX8" fmla="*/ 0 w 1332752"/>
                    <a:gd name="connsiteY8" fmla="*/ 57685 h 1066274"/>
                    <a:gd name="connsiteX9" fmla="*/ 116471 w 1332752"/>
                    <a:gd name="connsiteY9" fmla="*/ 27737 h 1066274"/>
                    <a:gd name="connsiteX10" fmla="*/ 391617 w 1332752"/>
                    <a:gd name="connsiteY10" fmla="*/ 0 h 106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32752" h="1066274">
                      <a:moveTo>
                        <a:pt x="391617" y="0"/>
                      </a:moveTo>
                      <a:cubicBezTo>
                        <a:pt x="721495" y="0"/>
                        <a:pt x="1024047" y="116996"/>
                        <a:pt x="1260043" y="311757"/>
                      </a:cubicBezTo>
                      <a:lnTo>
                        <a:pt x="1332752" y="377839"/>
                      </a:lnTo>
                      <a:lnTo>
                        <a:pt x="1294327" y="411523"/>
                      </a:lnTo>
                      <a:cubicBezTo>
                        <a:pt x="1145578" y="563863"/>
                        <a:pt x="1032167" y="750861"/>
                        <a:pt x="967346" y="959267"/>
                      </a:cubicBezTo>
                      <a:lnTo>
                        <a:pt x="939832" y="1066274"/>
                      </a:lnTo>
                      <a:lnTo>
                        <a:pt x="925433" y="1062572"/>
                      </a:lnTo>
                      <a:cubicBezTo>
                        <a:pt x="473886" y="922127"/>
                        <a:pt x="122838" y="553579"/>
                        <a:pt x="7069" y="91709"/>
                      </a:cubicBezTo>
                      <a:lnTo>
                        <a:pt x="0" y="57685"/>
                      </a:lnTo>
                      <a:lnTo>
                        <a:pt x="116471" y="27737"/>
                      </a:lnTo>
                      <a:cubicBezTo>
                        <a:pt x="205346" y="9551"/>
                        <a:pt x="297366" y="0"/>
                        <a:pt x="391617" y="0"/>
                      </a:cubicBez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altLang="zh-CN" sz="4267" b="1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9" name="íṧļíḋé">
                  <a:extLst>
                    <a:ext uri="{FF2B5EF4-FFF2-40B4-BE49-F238E27FC236}">
                      <a16:creationId xmlns:a16="http://schemas.microsoft.com/office/drawing/2014/main" xmlns="" id="{18329C11-0658-4511-B28A-429FB4260B86}"/>
                    </a:ext>
                  </a:extLst>
                </p:cNvPr>
                <p:cNvSpPr/>
                <p:nvPr/>
              </p:nvSpPr>
              <p:spPr>
                <a:xfrm>
                  <a:off x="3589086" y="2393951"/>
                  <a:ext cx="1330050" cy="1065858"/>
                </a:xfrm>
                <a:custGeom>
                  <a:avLst/>
                  <a:gdLst>
                    <a:gd name="connsiteX0" fmla="*/ 938465 w 1330051"/>
                    <a:gd name="connsiteY0" fmla="*/ 0 h 1065858"/>
                    <a:gd name="connsiteX1" fmla="*/ 1213611 w 1330051"/>
                    <a:gd name="connsiteY1" fmla="*/ 27737 h 1065858"/>
                    <a:gd name="connsiteX2" fmla="*/ 1330051 w 1330051"/>
                    <a:gd name="connsiteY2" fmla="*/ 57677 h 1065858"/>
                    <a:gd name="connsiteX3" fmla="*/ 1302536 w 1330051"/>
                    <a:gd name="connsiteY3" fmla="*/ 164684 h 1065858"/>
                    <a:gd name="connsiteX4" fmla="*/ 436541 w 1330051"/>
                    <a:gd name="connsiteY4" fmla="*/ 1052217 h 1065858"/>
                    <a:gd name="connsiteX5" fmla="*/ 390144 w 1330051"/>
                    <a:gd name="connsiteY5" fmla="*/ 1065858 h 1065858"/>
                    <a:gd name="connsiteX6" fmla="*/ 362736 w 1330051"/>
                    <a:gd name="connsiteY6" fmla="*/ 959265 h 1065858"/>
                    <a:gd name="connsiteX7" fmla="*/ 24243 w 1330051"/>
                    <a:gd name="connsiteY7" fmla="*/ 399871 h 1065858"/>
                    <a:gd name="connsiteX8" fmla="*/ 0 w 1330051"/>
                    <a:gd name="connsiteY8" fmla="*/ 377838 h 1065858"/>
                    <a:gd name="connsiteX9" fmla="*/ 121614 w 1330051"/>
                    <a:gd name="connsiteY9" fmla="*/ 271227 h 1065858"/>
                    <a:gd name="connsiteX10" fmla="*/ 938465 w 1330051"/>
                    <a:gd name="connsiteY10" fmla="*/ 0 h 1065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30051" h="1065858">
                      <a:moveTo>
                        <a:pt x="938465" y="0"/>
                      </a:moveTo>
                      <a:cubicBezTo>
                        <a:pt x="1032716" y="0"/>
                        <a:pt x="1124736" y="9551"/>
                        <a:pt x="1213611" y="27737"/>
                      </a:cubicBezTo>
                      <a:lnTo>
                        <a:pt x="1330051" y="57677"/>
                      </a:lnTo>
                      <a:lnTo>
                        <a:pt x="1302536" y="164684"/>
                      </a:lnTo>
                      <a:cubicBezTo>
                        <a:pt x="1172894" y="581497"/>
                        <a:pt x="848893" y="912678"/>
                        <a:pt x="436541" y="1052217"/>
                      </a:cubicBezTo>
                      <a:lnTo>
                        <a:pt x="390144" y="1065858"/>
                      </a:lnTo>
                      <a:lnTo>
                        <a:pt x="362736" y="959265"/>
                      </a:lnTo>
                      <a:cubicBezTo>
                        <a:pt x="296253" y="745515"/>
                        <a:pt x="178656" y="554285"/>
                        <a:pt x="24243" y="399871"/>
                      </a:cubicBezTo>
                      <a:lnTo>
                        <a:pt x="0" y="377838"/>
                      </a:lnTo>
                      <a:lnTo>
                        <a:pt x="121614" y="271227"/>
                      </a:lnTo>
                      <a:cubicBezTo>
                        <a:pt x="349396" y="100879"/>
                        <a:pt x="632150" y="0"/>
                        <a:pt x="938465" y="0"/>
                      </a:cubicBez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altLang="zh-CN" sz="4267" b="1" dirty="0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" name="íşľíďê">
                  <a:extLst>
                    <a:ext uri="{FF2B5EF4-FFF2-40B4-BE49-F238E27FC236}">
                      <a16:creationId xmlns:a16="http://schemas.microsoft.com/office/drawing/2014/main" xmlns="" id="{ACCE47BD-7EA7-4FBD-88EF-20CD76C8D2F2}"/>
                    </a:ext>
                  </a:extLst>
                </p:cNvPr>
                <p:cNvSpPr/>
                <p:nvPr/>
              </p:nvSpPr>
              <p:spPr>
                <a:xfrm>
                  <a:off x="3162300" y="3459809"/>
                  <a:ext cx="850900" cy="1288016"/>
                </a:xfrm>
                <a:custGeom>
                  <a:avLst/>
                  <a:gdLst>
                    <a:gd name="connsiteX0" fmla="*/ 816929 w 850900"/>
                    <a:gd name="connsiteY0" fmla="*/ 0 h 1288016"/>
                    <a:gd name="connsiteX1" fmla="*/ 823163 w 850900"/>
                    <a:gd name="connsiteY1" fmla="*/ 24245 h 1288016"/>
                    <a:gd name="connsiteX2" fmla="*/ 850900 w 850900"/>
                    <a:gd name="connsiteY2" fmla="*/ 299391 h 1288016"/>
                    <a:gd name="connsiteX3" fmla="*/ 451028 w 850900"/>
                    <a:gd name="connsiteY3" fmla="*/ 1264769 h 1288016"/>
                    <a:gd name="connsiteX4" fmla="*/ 425450 w 850900"/>
                    <a:gd name="connsiteY4" fmla="*/ 1288016 h 1288016"/>
                    <a:gd name="connsiteX5" fmla="*/ 399872 w 850900"/>
                    <a:gd name="connsiteY5" fmla="*/ 1264770 h 1288016"/>
                    <a:gd name="connsiteX6" fmla="*/ 0 w 850900"/>
                    <a:gd name="connsiteY6" fmla="*/ 299392 h 1288016"/>
                    <a:gd name="connsiteX7" fmla="*/ 27737 w 850900"/>
                    <a:gd name="connsiteY7" fmla="*/ 24246 h 1288016"/>
                    <a:gd name="connsiteX8" fmla="*/ 33865 w 850900"/>
                    <a:gd name="connsiteY8" fmla="*/ 415 h 1288016"/>
                    <a:gd name="connsiteX9" fmla="*/ 150304 w 850900"/>
                    <a:gd name="connsiteY9" fmla="*/ 30355 h 1288016"/>
                    <a:gd name="connsiteX10" fmla="*/ 425450 w 850900"/>
                    <a:gd name="connsiteY10" fmla="*/ 58092 h 1288016"/>
                    <a:gd name="connsiteX11" fmla="*/ 758458 w 850900"/>
                    <a:gd name="connsiteY11" fmla="*/ 17190 h 1288016"/>
                    <a:gd name="connsiteX12" fmla="*/ 816929 w 850900"/>
                    <a:gd name="connsiteY12" fmla="*/ 0 h 1288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0900" h="1288016">
                      <a:moveTo>
                        <a:pt x="816929" y="0"/>
                      </a:moveTo>
                      <a:lnTo>
                        <a:pt x="823163" y="24245"/>
                      </a:lnTo>
                      <a:cubicBezTo>
                        <a:pt x="841349" y="113120"/>
                        <a:pt x="850900" y="205140"/>
                        <a:pt x="850900" y="299391"/>
                      </a:cubicBezTo>
                      <a:cubicBezTo>
                        <a:pt x="850900" y="676395"/>
                        <a:pt x="698089" y="1017707"/>
                        <a:pt x="451028" y="1264769"/>
                      </a:cubicBezTo>
                      <a:lnTo>
                        <a:pt x="425450" y="1288016"/>
                      </a:lnTo>
                      <a:lnTo>
                        <a:pt x="399872" y="1264770"/>
                      </a:lnTo>
                      <a:cubicBezTo>
                        <a:pt x="152811" y="1017708"/>
                        <a:pt x="0" y="676396"/>
                        <a:pt x="0" y="299392"/>
                      </a:cubicBezTo>
                      <a:cubicBezTo>
                        <a:pt x="0" y="205141"/>
                        <a:pt x="9551" y="113121"/>
                        <a:pt x="27737" y="24246"/>
                      </a:cubicBezTo>
                      <a:lnTo>
                        <a:pt x="33865" y="415"/>
                      </a:lnTo>
                      <a:lnTo>
                        <a:pt x="150304" y="30355"/>
                      </a:lnTo>
                      <a:cubicBezTo>
                        <a:pt x="239179" y="48541"/>
                        <a:pt x="331199" y="58092"/>
                        <a:pt x="425450" y="58092"/>
                      </a:cubicBezTo>
                      <a:cubicBezTo>
                        <a:pt x="540318" y="58092"/>
                        <a:pt x="651873" y="43906"/>
                        <a:pt x="758458" y="17190"/>
                      </a:cubicBezTo>
                      <a:lnTo>
                        <a:pt x="816929" y="0"/>
                      </a:ln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altLang="zh-CN" sz="4267" b="1" dirty="0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22" name="ïşľiḋe">
                <a:extLst>
                  <a:ext uri="{FF2B5EF4-FFF2-40B4-BE49-F238E27FC236}">
                    <a16:creationId xmlns:a16="http://schemas.microsoft.com/office/drawing/2014/main" xmlns="" id="{FE511B25-83AC-4C15-8976-35961C0AE503}"/>
                  </a:ext>
                </a:extLst>
              </p:cNvPr>
              <p:cNvSpPr/>
              <p:nvPr/>
            </p:nvSpPr>
            <p:spPr>
              <a:xfrm>
                <a:off x="4960624" y="1625602"/>
                <a:ext cx="2270752" cy="1650266"/>
              </a:xfrm>
              <a:custGeom>
                <a:avLst/>
                <a:gdLst>
                  <a:gd name="connsiteX0" fmla="*/ 1365250 w 2730500"/>
                  <a:gd name="connsiteY0" fmla="*/ 0 h 1984388"/>
                  <a:gd name="connsiteX1" fmla="*/ 2730500 w 2730500"/>
                  <a:gd name="connsiteY1" fmla="*/ 1365250 h 1984388"/>
                  <a:gd name="connsiteX2" fmla="*/ 2702763 w 2730500"/>
                  <a:gd name="connsiteY2" fmla="*/ 1640396 h 1984388"/>
                  <a:gd name="connsiteX3" fmla="*/ 2696636 w 2730500"/>
                  <a:gd name="connsiteY3" fmla="*/ 1664227 h 1984388"/>
                  <a:gd name="connsiteX4" fmla="*/ 2580196 w 2730500"/>
                  <a:gd name="connsiteY4" fmla="*/ 1634287 h 1984388"/>
                  <a:gd name="connsiteX5" fmla="*/ 2305050 w 2730500"/>
                  <a:gd name="connsiteY5" fmla="*/ 1606550 h 1984388"/>
                  <a:gd name="connsiteX6" fmla="*/ 1488199 w 2730500"/>
                  <a:gd name="connsiteY6" fmla="*/ 1877777 h 1984388"/>
                  <a:gd name="connsiteX7" fmla="*/ 1366585 w 2730500"/>
                  <a:gd name="connsiteY7" fmla="*/ 1984388 h 1984388"/>
                  <a:gd name="connsiteX8" fmla="*/ 1293876 w 2730500"/>
                  <a:gd name="connsiteY8" fmla="*/ 1918306 h 1984388"/>
                  <a:gd name="connsiteX9" fmla="*/ 425450 w 2730500"/>
                  <a:gd name="connsiteY9" fmla="*/ 1606549 h 1984388"/>
                  <a:gd name="connsiteX10" fmla="*/ 150304 w 2730500"/>
                  <a:gd name="connsiteY10" fmla="*/ 1634286 h 1984388"/>
                  <a:gd name="connsiteX11" fmla="*/ 33833 w 2730500"/>
                  <a:gd name="connsiteY11" fmla="*/ 1664234 h 1984388"/>
                  <a:gd name="connsiteX12" fmla="*/ 18424 w 2730500"/>
                  <a:gd name="connsiteY12" fmla="*/ 1590078 h 1984388"/>
                  <a:gd name="connsiteX13" fmla="*/ 0 w 2730500"/>
                  <a:gd name="connsiteY13" fmla="*/ 1365250 h 1984388"/>
                  <a:gd name="connsiteX14" fmla="*/ 1365250 w 2730500"/>
                  <a:gd name="connsiteY14" fmla="*/ 0 h 198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30500" h="1984388">
                    <a:moveTo>
                      <a:pt x="1365250" y="0"/>
                    </a:moveTo>
                    <a:cubicBezTo>
                      <a:pt x="2119257" y="0"/>
                      <a:pt x="2730500" y="611243"/>
                      <a:pt x="2730500" y="1365250"/>
                    </a:cubicBezTo>
                    <a:cubicBezTo>
                      <a:pt x="2730500" y="1459501"/>
                      <a:pt x="2720950" y="1551521"/>
                      <a:pt x="2702763" y="1640396"/>
                    </a:cubicBezTo>
                    <a:lnTo>
                      <a:pt x="2696636" y="1664227"/>
                    </a:lnTo>
                    <a:lnTo>
                      <a:pt x="2580196" y="1634287"/>
                    </a:lnTo>
                    <a:cubicBezTo>
                      <a:pt x="2491321" y="1616101"/>
                      <a:pt x="2399301" y="1606550"/>
                      <a:pt x="2305050" y="1606550"/>
                    </a:cubicBezTo>
                    <a:cubicBezTo>
                      <a:pt x="1998735" y="1606550"/>
                      <a:pt x="1715981" y="1707429"/>
                      <a:pt x="1488199" y="1877777"/>
                    </a:cubicBezTo>
                    <a:lnTo>
                      <a:pt x="1366585" y="1984388"/>
                    </a:lnTo>
                    <a:lnTo>
                      <a:pt x="1293876" y="1918306"/>
                    </a:lnTo>
                    <a:cubicBezTo>
                      <a:pt x="1057880" y="1723545"/>
                      <a:pt x="755328" y="1606549"/>
                      <a:pt x="425450" y="1606549"/>
                    </a:cubicBezTo>
                    <a:cubicBezTo>
                      <a:pt x="331199" y="1606549"/>
                      <a:pt x="239179" y="1616100"/>
                      <a:pt x="150304" y="1634286"/>
                    </a:cubicBezTo>
                    <a:lnTo>
                      <a:pt x="33833" y="1664234"/>
                    </a:lnTo>
                    <a:lnTo>
                      <a:pt x="18424" y="1590078"/>
                    </a:lnTo>
                    <a:cubicBezTo>
                      <a:pt x="6305" y="1516935"/>
                      <a:pt x="0" y="1441829"/>
                      <a:pt x="0" y="1365250"/>
                    </a:cubicBezTo>
                    <a:cubicBezTo>
                      <a:pt x="0" y="611243"/>
                      <a:pt x="611243" y="0"/>
                      <a:pt x="1365250" y="0"/>
                    </a:cubicBezTo>
                    <a:close/>
                  </a:path>
                </a:pathLst>
              </a:custGeom>
              <a:solidFill>
                <a:srgbClr val="C93756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ïṥľïdé">
                <a:extLst>
                  <a:ext uri="{FF2B5EF4-FFF2-40B4-BE49-F238E27FC236}">
                    <a16:creationId xmlns:a16="http://schemas.microsoft.com/office/drawing/2014/main" xmlns="" id="{760F4439-4384-4C2A-866B-BFEA63941865}"/>
                  </a:ext>
                </a:extLst>
              </p:cNvPr>
              <p:cNvSpPr/>
              <p:nvPr/>
            </p:nvSpPr>
            <p:spPr>
              <a:xfrm>
                <a:off x="6096000" y="3009615"/>
                <a:ext cx="1916937" cy="2222786"/>
              </a:xfrm>
              <a:custGeom>
                <a:avLst/>
                <a:gdLst>
                  <a:gd name="connsiteX0" fmla="*/ 1331386 w 2305050"/>
                  <a:gd name="connsiteY0" fmla="*/ 0 h 2672823"/>
                  <a:gd name="connsiteX1" fmla="*/ 1345784 w 2305050"/>
                  <a:gd name="connsiteY1" fmla="*/ 3702 h 2672823"/>
                  <a:gd name="connsiteX2" fmla="*/ 2305050 w 2305050"/>
                  <a:gd name="connsiteY2" fmla="*/ 1307573 h 2672823"/>
                  <a:gd name="connsiteX3" fmla="*/ 939800 w 2305050"/>
                  <a:gd name="connsiteY3" fmla="*/ 2672823 h 2672823"/>
                  <a:gd name="connsiteX4" fmla="*/ 71374 w 2305050"/>
                  <a:gd name="connsiteY4" fmla="*/ 2361066 h 2672823"/>
                  <a:gd name="connsiteX5" fmla="*/ 0 w 2305050"/>
                  <a:gd name="connsiteY5" fmla="*/ 2296197 h 2672823"/>
                  <a:gd name="connsiteX6" fmla="*/ 25578 w 2305050"/>
                  <a:gd name="connsiteY6" fmla="*/ 2272950 h 2672823"/>
                  <a:gd name="connsiteX7" fmla="*/ 425450 w 2305050"/>
                  <a:gd name="connsiteY7" fmla="*/ 1307572 h 2672823"/>
                  <a:gd name="connsiteX8" fmla="*/ 397713 w 2305050"/>
                  <a:gd name="connsiteY8" fmla="*/ 1032426 h 2672823"/>
                  <a:gd name="connsiteX9" fmla="*/ 391479 w 2305050"/>
                  <a:gd name="connsiteY9" fmla="*/ 1008181 h 2672823"/>
                  <a:gd name="connsiteX10" fmla="*/ 437876 w 2305050"/>
                  <a:gd name="connsiteY10" fmla="*/ 994540 h 2672823"/>
                  <a:gd name="connsiteX11" fmla="*/ 1303871 w 2305050"/>
                  <a:gd name="connsiteY11" fmla="*/ 107007 h 2672823"/>
                  <a:gd name="connsiteX12" fmla="*/ 1331386 w 2305050"/>
                  <a:gd name="connsiteY12" fmla="*/ 0 h 2672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5050" h="2672823">
                    <a:moveTo>
                      <a:pt x="1331386" y="0"/>
                    </a:moveTo>
                    <a:lnTo>
                      <a:pt x="1345784" y="3702"/>
                    </a:lnTo>
                    <a:cubicBezTo>
                      <a:pt x="1901534" y="176558"/>
                      <a:pt x="2305050" y="694942"/>
                      <a:pt x="2305050" y="1307573"/>
                    </a:cubicBezTo>
                    <a:cubicBezTo>
                      <a:pt x="2305050" y="2061580"/>
                      <a:pt x="1693807" y="2672823"/>
                      <a:pt x="939800" y="2672823"/>
                    </a:cubicBezTo>
                    <a:cubicBezTo>
                      <a:pt x="609922" y="2672823"/>
                      <a:pt x="307370" y="2555828"/>
                      <a:pt x="71374" y="2361066"/>
                    </a:cubicBezTo>
                    <a:lnTo>
                      <a:pt x="0" y="2296197"/>
                    </a:lnTo>
                    <a:lnTo>
                      <a:pt x="25578" y="2272950"/>
                    </a:lnTo>
                    <a:cubicBezTo>
                      <a:pt x="272639" y="2025888"/>
                      <a:pt x="425450" y="1684576"/>
                      <a:pt x="425450" y="1307572"/>
                    </a:cubicBezTo>
                    <a:cubicBezTo>
                      <a:pt x="425450" y="1213321"/>
                      <a:pt x="415899" y="1121301"/>
                      <a:pt x="397713" y="1032426"/>
                    </a:cubicBezTo>
                    <a:lnTo>
                      <a:pt x="391479" y="1008181"/>
                    </a:lnTo>
                    <a:lnTo>
                      <a:pt x="437876" y="994540"/>
                    </a:lnTo>
                    <a:cubicBezTo>
                      <a:pt x="850228" y="855001"/>
                      <a:pt x="1174229" y="523820"/>
                      <a:pt x="1303871" y="107007"/>
                    </a:cubicBezTo>
                    <a:lnTo>
                      <a:pt x="1331386" y="0"/>
                    </a:lnTo>
                    <a:close/>
                  </a:path>
                </a:pathLst>
              </a:custGeom>
              <a:solidFill>
                <a:srgbClr val="C93756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işḷíḋè">
                <a:extLst>
                  <a:ext uri="{FF2B5EF4-FFF2-40B4-BE49-F238E27FC236}">
                    <a16:creationId xmlns:a16="http://schemas.microsoft.com/office/drawing/2014/main" xmlns="" id="{2C03B31E-3356-4562-9283-B455027CDCB9}"/>
                  </a:ext>
                </a:extLst>
              </p:cNvPr>
              <p:cNvSpPr/>
              <p:nvPr/>
            </p:nvSpPr>
            <p:spPr>
              <a:xfrm>
                <a:off x="4179063" y="3009621"/>
                <a:ext cx="1916937" cy="2222779"/>
              </a:xfrm>
              <a:custGeom>
                <a:avLst/>
                <a:gdLst>
                  <a:gd name="connsiteX0" fmla="*/ 973633 w 2305050"/>
                  <a:gd name="connsiteY0" fmla="*/ 0 h 2672815"/>
                  <a:gd name="connsiteX1" fmla="*/ 980702 w 2305050"/>
                  <a:gd name="connsiteY1" fmla="*/ 34024 h 2672815"/>
                  <a:gd name="connsiteX2" fmla="*/ 1899066 w 2305050"/>
                  <a:gd name="connsiteY2" fmla="*/ 1004887 h 2672815"/>
                  <a:gd name="connsiteX3" fmla="*/ 1913465 w 2305050"/>
                  <a:gd name="connsiteY3" fmla="*/ 1008589 h 2672815"/>
                  <a:gd name="connsiteX4" fmla="*/ 1907337 w 2305050"/>
                  <a:gd name="connsiteY4" fmla="*/ 1032420 h 2672815"/>
                  <a:gd name="connsiteX5" fmla="*/ 1879600 w 2305050"/>
                  <a:gd name="connsiteY5" fmla="*/ 1307566 h 2672815"/>
                  <a:gd name="connsiteX6" fmla="*/ 2279472 w 2305050"/>
                  <a:gd name="connsiteY6" fmla="*/ 2272944 h 2672815"/>
                  <a:gd name="connsiteX7" fmla="*/ 2305050 w 2305050"/>
                  <a:gd name="connsiteY7" fmla="*/ 2296190 h 2672815"/>
                  <a:gd name="connsiteX8" fmla="*/ 2233676 w 2305050"/>
                  <a:gd name="connsiteY8" fmla="*/ 2361058 h 2672815"/>
                  <a:gd name="connsiteX9" fmla="*/ 1365250 w 2305050"/>
                  <a:gd name="connsiteY9" fmla="*/ 2672815 h 2672815"/>
                  <a:gd name="connsiteX10" fmla="*/ 0 w 2305050"/>
                  <a:gd name="connsiteY10" fmla="*/ 1307565 h 2672815"/>
                  <a:gd name="connsiteX11" fmla="*/ 959266 w 2305050"/>
                  <a:gd name="connsiteY11" fmla="*/ 3694 h 2672815"/>
                  <a:gd name="connsiteX12" fmla="*/ 973633 w 2305050"/>
                  <a:gd name="connsiteY12" fmla="*/ 0 h 2672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5050" h="2672815">
                    <a:moveTo>
                      <a:pt x="973633" y="0"/>
                    </a:moveTo>
                    <a:lnTo>
                      <a:pt x="980702" y="34024"/>
                    </a:lnTo>
                    <a:cubicBezTo>
                      <a:pt x="1096471" y="495894"/>
                      <a:pt x="1447519" y="864442"/>
                      <a:pt x="1899066" y="1004887"/>
                    </a:cubicBezTo>
                    <a:lnTo>
                      <a:pt x="1913465" y="1008589"/>
                    </a:lnTo>
                    <a:lnTo>
                      <a:pt x="1907337" y="1032420"/>
                    </a:lnTo>
                    <a:cubicBezTo>
                      <a:pt x="1889151" y="1121295"/>
                      <a:pt x="1879600" y="1213315"/>
                      <a:pt x="1879600" y="1307566"/>
                    </a:cubicBezTo>
                    <a:cubicBezTo>
                      <a:pt x="1879600" y="1684570"/>
                      <a:pt x="2032411" y="2025882"/>
                      <a:pt x="2279472" y="2272944"/>
                    </a:cubicBezTo>
                    <a:lnTo>
                      <a:pt x="2305050" y="2296190"/>
                    </a:lnTo>
                    <a:lnTo>
                      <a:pt x="2233676" y="2361058"/>
                    </a:lnTo>
                    <a:cubicBezTo>
                      <a:pt x="1997680" y="2555820"/>
                      <a:pt x="1695128" y="2672815"/>
                      <a:pt x="1365250" y="2672815"/>
                    </a:cubicBezTo>
                    <a:cubicBezTo>
                      <a:pt x="611243" y="2672815"/>
                      <a:pt x="0" y="2061572"/>
                      <a:pt x="0" y="1307565"/>
                    </a:cubicBezTo>
                    <a:cubicBezTo>
                      <a:pt x="0" y="694934"/>
                      <a:pt x="403516" y="176550"/>
                      <a:pt x="959266" y="3694"/>
                    </a:cubicBezTo>
                    <a:lnTo>
                      <a:pt x="973633" y="0"/>
                    </a:lnTo>
                    <a:close/>
                  </a:path>
                </a:pathLst>
              </a:custGeom>
              <a:solidFill>
                <a:srgbClr val="C93756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îşľîḍé" title="WAtlRFSyYjwlCZihsxFMdcOo3NoXtu">
                <a:extLst>
                  <a:ext uri="{FF2B5EF4-FFF2-40B4-BE49-F238E27FC236}">
                    <a16:creationId xmlns:a16="http://schemas.microsoft.com/office/drawing/2014/main" xmlns="" id="{B10BF18D-3047-4565-8A78-6754FE05A463}"/>
                  </a:ext>
                </a:extLst>
              </p:cNvPr>
              <p:cNvSpPr/>
              <p:nvPr/>
            </p:nvSpPr>
            <p:spPr bwMode="auto">
              <a:xfrm>
                <a:off x="6816871" y="3940073"/>
                <a:ext cx="586470" cy="584298"/>
              </a:xfrm>
              <a:custGeom>
                <a:avLst/>
                <a:gdLst>
                  <a:gd name="connsiteX0" fmla="*/ 503895 w 609473"/>
                  <a:gd name="connsiteY0" fmla="*/ 296940 h 607216"/>
                  <a:gd name="connsiteX1" fmla="*/ 511570 w 609473"/>
                  <a:gd name="connsiteY1" fmla="*/ 296940 h 607216"/>
                  <a:gd name="connsiteX2" fmla="*/ 538816 w 609473"/>
                  <a:gd name="connsiteY2" fmla="*/ 296940 h 607216"/>
                  <a:gd name="connsiteX3" fmla="*/ 549465 w 609473"/>
                  <a:gd name="connsiteY3" fmla="*/ 307624 h 607216"/>
                  <a:gd name="connsiteX4" fmla="*/ 549465 w 609473"/>
                  <a:gd name="connsiteY4" fmla="*/ 324202 h 607216"/>
                  <a:gd name="connsiteX5" fmla="*/ 577094 w 609473"/>
                  <a:gd name="connsiteY5" fmla="*/ 338384 h 607216"/>
                  <a:gd name="connsiteX6" fmla="*/ 603717 w 609473"/>
                  <a:gd name="connsiteY6" fmla="*/ 388308 h 607216"/>
                  <a:gd name="connsiteX7" fmla="*/ 594699 w 609473"/>
                  <a:gd name="connsiteY7" fmla="*/ 400381 h 607216"/>
                  <a:gd name="connsiteX8" fmla="*/ 560353 w 609473"/>
                  <a:gd name="connsiteY8" fmla="*/ 405460 h 607216"/>
                  <a:gd name="connsiteX9" fmla="*/ 558771 w 609473"/>
                  <a:gd name="connsiteY9" fmla="*/ 405604 h 607216"/>
                  <a:gd name="connsiteX10" fmla="*/ 548218 w 609473"/>
                  <a:gd name="connsiteY10" fmla="*/ 396548 h 607216"/>
                  <a:gd name="connsiteX11" fmla="*/ 541310 w 609473"/>
                  <a:gd name="connsiteY11" fmla="*/ 378581 h 607216"/>
                  <a:gd name="connsiteX12" fmla="*/ 521067 w 609473"/>
                  <a:gd name="connsiteY12" fmla="*/ 370676 h 607216"/>
                  <a:gd name="connsiteX13" fmla="*/ 511618 w 609473"/>
                  <a:gd name="connsiteY13" fmla="*/ 371922 h 607216"/>
                  <a:gd name="connsiteX14" fmla="*/ 498426 w 609473"/>
                  <a:gd name="connsiteY14" fmla="*/ 379683 h 607216"/>
                  <a:gd name="connsiteX15" fmla="*/ 492574 w 609473"/>
                  <a:gd name="connsiteY15" fmla="*/ 395398 h 607216"/>
                  <a:gd name="connsiteX16" fmla="*/ 497371 w 609473"/>
                  <a:gd name="connsiteY16" fmla="*/ 410395 h 607216"/>
                  <a:gd name="connsiteX17" fmla="*/ 500537 w 609473"/>
                  <a:gd name="connsiteY17" fmla="*/ 413605 h 607216"/>
                  <a:gd name="connsiteX18" fmla="*/ 533731 w 609473"/>
                  <a:gd name="connsiteY18" fmla="*/ 425343 h 607216"/>
                  <a:gd name="connsiteX19" fmla="*/ 563232 w 609473"/>
                  <a:gd name="connsiteY19" fmla="*/ 433536 h 607216"/>
                  <a:gd name="connsiteX20" fmla="*/ 588415 w 609473"/>
                  <a:gd name="connsiteY20" fmla="*/ 450209 h 607216"/>
                  <a:gd name="connsiteX21" fmla="*/ 604149 w 609473"/>
                  <a:gd name="connsiteY21" fmla="*/ 474405 h 607216"/>
                  <a:gd name="connsiteX22" fmla="*/ 609473 w 609473"/>
                  <a:gd name="connsiteY22" fmla="*/ 503583 h 607216"/>
                  <a:gd name="connsiteX23" fmla="*/ 587408 w 609473"/>
                  <a:gd name="connsiteY23" fmla="*/ 560885 h 607216"/>
                  <a:gd name="connsiteX24" fmla="*/ 549465 w 609473"/>
                  <a:gd name="connsiteY24" fmla="*/ 583116 h 607216"/>
                  <a:gd name="connsiteX25" fmla="*/ 549465 w 609473"/>
                  <a:gd name="connsiteY25" fmla="*/ 596532 h 607216"/>
                  <a:gd name="connsiteX26" fmla="*/ 538816 w 609473"/>
                  <a:gd name="connsiteY26" fmla="*/ 607216 h 607216"/>
                  <a:gd name="connsiteX27" fmla="*/ 503991 w 609473"/>
                  <a:gd name="connsiteY27" fmla="*/ 607216 h 607216"/>
                  <a:gd name="connsiteX28" fmla="*/ 493342 w 609473"/>
                  <a:gd name="connsiteY28" fmla="*/ 596532 h 607216"/>
                  <a:gd name="connsiteX29" fmla="*/ 493342 w 609473"/>
                  <a:gd name="connsiteY29" fmla="*/ 582829 h 607216"/>
                  <a:gd name="connsiteX30" fmla="*/ 473819 w 609473"/>
                  <a:gd name="connsiteY30" fmla="*/ 575259 h 607216"/>
                  <a:gd name="connsiteX31" fmla="*/ 446045 w 609473"/>
                  <a:gd name="connsiteY31" fmla="*/ 548907 h 607216"/>
                  <a:gd name="connsiteX32" fmla="*/ 432950 w 609473"/>
                  <a:gd name="connsiteY32" fmla="*/ 506170 h 607216"/>
                  <a:gd name="connsiteX33" fmla="*/ 441776 w 609473"/>
                  <a:gd name="connsiteY33" fmla="*/ 494863 h 607216"/>
                  <a:gd name="connsiteX34" fmla="*/ 475354 w 609473"/>
                  <a:gd name="connsiteY34" fmla="*/ 489018 h 607216"/>
                  <a:gd name="connsiteX35" fmla="*/ 477224 w 609473"/>
                  <a:gd name="connsiteY35" fmla="*/ 488826 h 607216"/>
                  <a:gd name="connsiteX36" fmla="*/ 487777 w 609473"/>
                  <a:gd name="connsiteY36" fmla="*/ 497977 h 607216"/>
                  <a:gd name="connsiteX37" fmla="*/ 496412 w 609473"/>
                  <a:gd name="connsiteY37" fmla="*/ 524377 h 607216"/>
                  <a:gd name="connsiteX38" fmla="*/ 522602 w 609473"/>
                  <a:gd name="connsiteY38" fmla="*/ 536307 h 607216"/>
                  <a:gd name="connsiteX39" fmla="*/ 528071 w 609473"/>
                  <a:gd name="connsiteY39" fmla="*/ 535923 h 607216"/>
                  <a:gd name="connsiteX40" fmla="*/ 546539 w 609473"/>
                  <a:gd name="connsiteY40" fmla="*/ 526197 h 607216"/>
                  <a:gd name="connsiteX41" fmla="*/ 553686 w 609473"/>
                  <a:gd name="connsiteY41" fmla="*/ 505452 h 607216"/>
                  <a:gd name="connsiteX42" fmla="*/ 549273 w 609473"/>
                  <a:gd name="connsiteY42" fmla="*/ 489784 h 607216"/>
                  <a:gd name="connsiteX43" fmla="*/ 519724 w 609473"/>
                  <a:gd name="connsiteY43" fmla="*/ 475986 h 607216"/>
                  <a:gd name="connsiteX44" fmla="*/ 472140 w 609473"/>
                  <a:gd name="connsiteY44" fmla="*/ 459648 h 607216"/>
                  <a:gd name="connsiteX45" fmla="*/ 446429 w 609473"/>
                  <a:gd name="connsiteY45" fmla="*/ 433824 h 607216"/>
                  <a:gd name="connsiteX46" fmla="*/ 439857 w 609473"/>
                  <a:gd name="connsiteY46" fmla="*/ 416767 h 607216"/>
                  <a:gd name="connsiteX47" fmla="*/ 437603 w 609473"/>
                  <a:gd name="connsiteY47" fmla="*/ 397602 h 607216"/>
                  <a:gd name="connsiteX48" fmla="*/ 463218 w 609473"/>
                  <a:gd name="connsiteY48" fmla="*/ 339629 h 607216"/>
                  <a:gd name="connsiteX49" fmla="*/ 493198 w 609473"/>
                  <a:gd name="connsiteY49" fmla="*/ 323962 h 607216"/>
                  <a:gd name="connsiteX50" fmla="*/ 493198 w 609473"/>
                  <a:gd name="connsiteY50" fmla="*/ 307624 h 607216"/>
                  <a:gd name="connsiteX51" fmla="*/ 503895 w 609473"/>
                  <a:gd name="connsiteY51" fmla="*/ 296940 h 607216"/>
                  <a:gd name="connsiteX52" fmla="*/ 382097 w 609473"/>
                  <a:gd name="connsiteY52" fmla="*/ 246415 h 607216"/>
                  <a:gd name="connsiteX53" fmla="*/ 489125 w 609473"/>
                  <a:gd name="connsiteY53" fmla="*/ 246415 h 607216"/>
                  <a:gd name="connsiteX54" fmla="*/ 511528 w 609473"/>
                  <a:gd name="connsiteY54" fmla="*/ 268793 h 607216"/>
                  <a:gd name="connsiteX55" fmla="*/ 511528 w 609473"/>
                  <a:gd name="connsiteY55" fmla="*/ 276891 h 607216"/>
                  <a:gd name="connsiteX56" fmla="*/ 503852 w 609473"/>
                  <a:gd name="connsiteY56" fmla="*/ 276891 h 607216"/>
                  <a:gd name="connsiteX57" fmla="*/ 473150 w 609473"/>
                  <a:gd name="connsiteY57" fmla="*/ 307558 h 607216"/>
                  <a:gd name="connsiteX58" fmla="*/ 473150 w 609473"/>
                  <a:gd name="connsiteY58" fmla="*/ 309858 h 607216"/>
                  <a:gd name="connsiteX59" fmla="*/ 449979 w 609473"/>
                  <a:gd name="connsiteY59" fmla="*/ 324521 h 607216"/>
                  <a:gd name="connsiteX60" fmla="*/ 425657 w 609473"/>
                  <a:gd name="connsiteY60" fmla="*/ 357105 h 607216"/>
                  <a:gd name="connsiteX61" fmla="*/ 417549 w 609473"/>
                  <a:gd name="connsiteY61" fmla="*/ 397452 h 607216"/>
                  <a:gd name="connsiteX62" fmla="*/ 419324 w 609473"/>
                  <a:gd name="connsiteY62" fmla="*/ 416619 h 607216"/>
                  <a:gd name="connsiteX63" fmla="*/ 382097 w 609473"/>
                  <a:gd name="connsiteY63" fmla="*/ 416619 h 607216"/>
                  <a:gd name="connsiteX64" fmla="*/ 359742 w 609473"/>
                  <a:gd name="connsiteY64" fmla="*/ 394289 h 607216"/>
                  <a:gd name="connsiteX65" fmla="*/ 359742 w 609473"/>
                  <a:gd name="connsiteY65" fmla="*/ 268793 h 607216"/>
                  <a:gd name="connsiteX66" fmla="*/ 382097 w 609473"/>
                  <a:gd name="connsiteY66" fmla="*/ 246415 h 607216"/>
                  <a:gd name="connsiteX67" fmla="*/ 22403 w 609473"/>
                  <a:gd name="connsiteY67" fmla="*/ 117844 h 607216"/>
                  <a:gd name="connsiteX68" fmla="*/ 129383 w 609473"/>
                  <a:gd name="connsiteY68" fmla="*/ 117844 h 607216"/>
                  <a:gd name="connsiteX69" fmla="*/ 151786 w 609473"/>
                  <a:gd name="connsiteY69" fmla="*/ 140217 h 607216"/>
                  <a:gd name="connsiteX70" fmla="*/ 151786 w 609473"/>
                  <a:gd name="connsiteY70" fmla="*/ 394316 h 607216"/>
                  <a:gd name="connsiteX71" fmla="*/ 129335 w 609473"/>
                  <a:gd name="connsiteY71" fmla="*/ 416689 h 607216"/>
                  <a:gd name="connsiteX72" fmla="*/ 22403 w 609473"/>
                  <a:gd name="connsiteY72" fmla="*/ 416689 h 607216"/>
                  <a:gd name="connsiteX73" fmla="*/ 0 w 609473"/>
                  <a:gd name="connsiteY73" fmla="*/ 394316 h 607216"/>
                  <a:gd name="connsiteX74" fmla="*/ 0 w 609473"/>
                  <a:gd name="connsiteY74" fmla="*/ 140217 h 607216"/>
                  <a:gd name="connsiteX75" fmla="*/ 22403 w 609473"/>
                  <a:gd name="connsiteY75" fmla="*/ 117844 h 607216"/>
                  <a:gd name="connsiteX76" fmla="*/ 202271 w 609473"/>
                  <a:gd name="connsiteY76" fmla="*/ 0 h 607216"/>
                  <a:gd name="connsiteX77" fmla="*/ 309187 w 609473"/>
                  <a:gd name="connsiteY77" fmla="*/ 0 h 607216"/>
                  <a:gd name="connsiteX78" fmla="*/ 331587 w 609473"/>
                  <a:gd name="connsiteY78" fmla="*/ 22371 h 607216"/>
                  <a:gd name="connsiteX79" fmla="*/ 331587 w 609473"/>
                  <a:gd name="connsiteY79" fmla="*/ 394296 h 607216"/>
                  <a:gd name="connsiteX80" fmla="*/ 309187 w 609473"/>
                  <a:gd name="connsiteY80" fmla="*/ 416619 h 607216"/>
                  <a:gd name="connsiteX81" fmla="*/ 202271 w 609473"/>
                  <a:gd name="connsiteY81" fmla="*/ 416619 h 607216"/>
                  <a:gd name="connsiteX82" fmla="*/ 179871 w 609473"/>
                  <a:gd name="connsiteY82" fmla="*/ 394296 h 607216"/>
                  <a:gd name="connsiteX83" fmla="*/ 179871 w 609473"/>
                  <a:gd name="connsiteY83" fmla="*/ 22371 h 607216"/>
                  <a:gd name="connsiteX84" fmla="*/ 202271 w 609473"/>
                  <a:gd name="connsiteY84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9473" h="607216">
                    <a:moveTo>
                      <a:pt x="503895" y="296940"/>
                    </a:moveTo>
                    <a:lnTo>
                      <a:pt x="511570" y="296940"/>
                    </a:lnTo>
                    <a:lnTo>
                      <a:pt x="538816" y="296940"/>
                    </a:lnTo>
                    <a:cubicBezTo>
                      <a:pt x="544668" y="296940"/>
                      <a:pt x="549465" y="301731"/>
                      <a:pt x="549465" y="307624"/>
                    </a:cubicBezTo>
                    <a:lnTo>
                      <a:pt x="549465" y="324202"/>
                    </a:lnTo>
                    <a:cubicBezTo>
                      <a:pt x="560114" y="327268"/>
                      <a:pt x="569563" y="332155"/>
                      <a:pt x="577094" y="338384"/>
                    </a:cubicBezTo>
                    <a:cubicBezTo>
                      <a:pt x="591821" y="350601"/>
                      <a:pt x="600791" y="367418"/>
                      <a:pt x="603717" y="388308"/>
                    </a:cubicBezTo>
                    <a:cubicBezTo>
                      <a:pt x="604532" y="394105"/>
                      <a:pt x="600503" y="399471"/>
                      <a:pt x="594699" y="400381"/>
                    </a:cubicBezTo>
                    <a:lnTo>
                      <a:pt x="560353" y="405460"/>
                    </a:lnTo>
                    <a:cubicBezTo>
                      <a:pt x="559826" y="405556"/>
                      <a:pt x="559250" y="405604"/>
                      <a:pt x="558771" y="405604"/>
                    </a:cubicBezTo>
                    <a:cubicBezTo>
                      <a:pt x="553590" y="405604"/>
                      <a:pt x="549033" y="401819"/>
                      <a:pt x="548218" y="396548"/>
                    </a:cubicBezTo>
                    <a:cubicBezTo>
                      <a:pt x="546970" y="388499"/>
                      <a:pt x="544620" y="382271"/>
                      <a:pt x="541310" y="378581"/>
                    </a:cubicBezTo>
                    <a:cubicBezTo>
                      <a:pt x="536801" y="373551"/>
                      <a:pt x="529414" y="370676"/>
                      <a:pt x="521067" y="370676"/>
                    </a:cubicBezTo>
                    <a:cubicBezTo>
                      <a:pt x="517806" y="370676"/>
                      <a:pt x="514640" y="371107"/>
                      <a:pt x="511618" y="371922"/>
                    </a:cubicBezTo>
                    <a:cubicBezTo>
                      <a:pt x="506293" y="373407"/>
                      <a:pt x="501640" y="376090"/>
                      <a:pt x="498426" y="379683"/>
                    </a:cubicBezTo>
                    <a:cubicBezTo>
                      <a:pt x="494397" y="384139"/>
                      <a:pt x="492574" y="389122"/>
                      <a:pt x="492574" y="395398"/>
                    </a:cubicBezTo>
                    <a:cubicBezTo>
                      <a:pt x="492574" y="401579"/>
                      <a:pt x="494157" y="406514"/>
                      <a:pt x="497371" y="410395"/>
                    </a:cubicBezTo>
                    <a:cubicBezTo>
                      <a:pt x="498331" y="411545"/>
                      <a:pt x="499386" y="412647"/>
                      <a:pt x="500537" y="413605"/>
                    </a:cubicBezTo>
                    <a:cubicBezTo>
                      <a:pt x="508548" y="420313"/>
                      <a:pt x="520828" y="422708"/>
                      <a:pt x="533731" y="425343"/>
                    </a:cubicBezTo>
                    <a:cubicBezTo>
                      <a:pt x="543613" y="427308"/>
                      <a:pt x="553830" y="429368"/>
                      <a:pt x="563232" y="433536"/>
                    </a:cubicBezTo>
                    <a:cubicBezTo>
                      <a:pt x="573353" y="437992"/>
                      <a:pt x="581843" y="443598"/>
                      <a:pt x="588415" y="450209"/>
                    </a:cubicBezTo>
                    <a:cubicBezTo>
                      <a:pt x="595130" y="456965"/>
                      <a:pt x="600407" y="465014"/>
                      <a:pt x="604149" y="474405"/>
                    </a:cubicBezTo>
                    <a:cubicBezTo>
                      <a:pt x="607698" y="483412"/>
                      <a:pt x="609473" y="493234"/>
                      <a:pt x="609473" y="503583"/>
                    </a:cubicBezTo>
                    <a:cubicBezTo>
                      <a:pt x="609473" y="526293"/>
                      <a:pt x="602038" y="545554"/>
                      <a:pt x="587408" y="560885"/>
                    </a:cubicBezTo>
                    <a:cubicBezTo>
                      <a:pt x="577382" y="571426"/>
                      <a:pt x="564383" y="578996"/>
                      <a:pt x="549465" y="583116"/>
                    </a:cubicBezTo>
                    <a:lnTo>
                      <a:pt x="549465" y="596532"/>
                    </a:lnTo>
                    <a:cubicBezTo>
                      <a:pt x="549465" y="602425"/>
                      <a:pt x="544668" y="607216"/>
                      <a:pt x="538816" y="607216"/>
                    </a:cubicBezTo>
                    <a:lnTo>
                      <a:pt x="503991" y="607216"/>
                    </a:lnTo>
                    <a:cubicBezTo>
                      <a:pt x="498139" y="607216"/>
                      <a:pt x="493342" y="602425"/>
                      <a:pt x="493342" y="596532"/>
                    </a:cubicBezTo>
                    <a:lnTo>
                      <a:pt x="493342" y="582829"/>
                    </a:lnTo>
                    <a:cubicBezTo>
                      <a:pt x="486482" y="580960"/>
                      <a:pt x="479959" y="578421"/>
                      <a:pt x="473819" y="575259"/>
                    </a:cubicBezTo>
                    <a:cubicBezTo>
                      <a:pt x="463026" y="569701"/>
                      <a:pt x="453672" y="560837"/>
                      <a:pt x="446045" y="548907"/>
                    </a:cubicBezTo>
                    <a:cubicBezTo>
                      <a:pt x="438514" y="537073"/>
                      <a:pt x="434101" y="522700"/>
                      <a:pt x="432950" y="506170"/>
                    </a:cubicBezTo>
                    <a:cubicBezTo>
                      <a:pt x="432566" y="500660"/>
                      <a:pt x="436403" y="495821"/>
                      <a:pt x="441776" y="494863"/>
                    </a:cubicBezTo>
                    <a:lnTo>
                      <a:pt x="475354" y="489018"/>
                    </a:lnTo>
                    <a:cubicBezTo>
                      <a:pt x="475977" y="488922"/>
                      <a:pt x="476553" y="488826"/>
                      <a:pt x="477224" y="488826"/>
                    </a:cubicBezTo>
                    <a:cubicBezTo>
                      <a:pt x="482405" y="488826"/>
                      <a:pt x="487010" y="492659"/>
                      <a:pt x="487777" y="497977"/>
                    </a:cubicBezTo>
                    <a:cubicBezTo>
                      <a:pt x="489984" y="513501"/>
                      <a:pt x="493726" y="520927"/>
                      <a:pt x="496412" y="524377"/>
                    </a:cubicBezTo>
                    <a:cubicBezTo>
                      <a:pt x="502216" y="531851"/>
                      <a:pt x="512001" y="536307"/>
                      <a:pt x="522602" y="536307"/>
                    </a:cubicBezTo>
                    <a:cubicBezTo>
                      <a:pt x="524473" y="536307"/>
                      <a:pt x="526248" y="536163"/>
                      <a:pt x="528071" y="535923"/>
                    </a:cubicBezTo>
                    <a:cubicBezTo>
                      <a:pt x="535458" y="534774"/>
                      <a:pt x="542078" y="531324"/>
                      <a:pt x="546539" y="526197"/>
                    </a:cubicBezTo>
                    <a:cubicBezTo>
                      <a:pt x="551335" y="520735"/>
                      <a:pt x="553686" y="513884"/>
                      <a:pt x="553686" y="505452"/>
                    </a:cubicBezTo>
                    <a:cubicBezTo>
                      <a:pt x="553686" y="498696"/>
                      <a:pt x="552247" y="493378"/>
                      <a:pt x="549273" y="489784"/>
                    </a:cubicBezTo>
                    <a:cubicBezTo>
                      <a:pt x="543037" y="482119"/>
                      <a:pt x="530805" y="478477"/>
                      <a:pt x="519724" y="475986"/>
                    </a:cubicBezTo>
                    <a:cubicBezTo>
                      <a:pt x="502983" y="472249"/>
                      <a:pt x="487825" y="468416"/>
                      <a:pt x="472140" y="459648"/>
                    </a:cubicBezTo>
                    <a:cubicBezTo>
                      <a:pt x="461107" y="453467"/>
                      <a:pt x="452473" y="444748"/>
                      <a:pt x="446429" y="433824"/>
                    </a:cubicBezTo>
                    <a:cubicBezTo>
                      <a:pt x="443503" y="428458"/>
                      <a:pt x="441344" y="422804"/>
                      <a:pt x="439857" y="416767"/>
                    </a:cubicBezTo>
                    <a:cubicBezTo>
                      <a:pt x="438370" y="410730"/>
                      <a:pt x="437603" y="404310"/>
                      <a:pt x="437603" y="397602"/>
                    </a:cubicBezTo>
                    <a:cubicBezTo>
                      <a:pt x="437603" y="373982"/>
                      <a:pt x="446237" y="354434"/>
                      <a:pt x="463218" y="339629"/>
                    </a:cubicBezTo>
                    <a:cubicBezTo>
                      <a:pt x="471276" y="332538"/>
                      <a:pt x="481494" y="327220"/>
                      <a:pt x="493198" y="323962"/>
                    </a:cubicBezTo>
                    <a:lnTo>
                      <a:pt x="493198" y="307624"/>
                    </a:lnTo>
                    <a:cubicBezTo>
                      <a:pt x="493198" y="301731"/>
                      <a:pt x="497995" y="296940"/>
                      <a:pt x="503895" y="296940"/>
                    </a:cubicBezTo>
                    <a:close/>
                    <a:moveTo>
                      <a:pt x="382097" y="246415"/>
                    </a:moveTo>
                    <a:lnTo>
                      <a:pt x="489125" y="246415"/>
                    </a:lnTo>
                    <a:cubicBezTo>
                      <a:pt x="501454" y="246415"/>
                      <a:pt x="511528" y="256478"/>
                      <a:pt x="511528" y="268793"/>
                    </a:cubicBezTo>
                    <a:lnTo>
                      <a:pt x="511528" y="276891"/>
                    </a:lnTo>
                    <a:lnTo>
                      <a:pt x="503852" y="276891"/>
                    </a:lnTo>
                    <a:cubicBezTo>
                      <a:pt x="486870" y="276891"/>
                      <a:pt x="473150" y="290643"/>
                      <a:pt x="473150" y="307558"/>
                    </a:cubicBezTo>
                    <a:lnTo>
                      <a:pt x="473150" y="309858"/>
                    </a:lnTo>
                    <a:cubicBezTo>
                      <a:pt x="464515" y="313692"/>
                      <a:pt x="456743" y="318627"/>
                      <a:pt x="449979" y="324521"/>
                    </a:cubicBezTo>
                    <a:cubicBezTo>
                      <a:pt x="439281" y="333769"/>
                      <a:pt x="431126" y="344838"/>
                      <a:pt x="425657" y="357105"/>
                    </a:cubicBezTo>
                    <a:cubicBezTo>
                      <a:pt x="420284" y="369276"/>
                      <a:pt x="417549" y="382885"/>
                      <a:pt x="417549" y="397452"/>
                    </a:cubicBezTo>
                    <a:cubicBezTo>
                      <a:pt x="417549" y="404112"/>
                      <a:pt x="418173" y="410486"/>
                      <a:pt x="419324" y="416619"/>
                    </a:cubicBezTo>
                    <a:lnTo>
                      <a:pt x="382097" y="416619"/>
                    </a:lnTo>
                    <a:cubicBezTo>
                      <a:pt x="369768" y="416619"/>
                      <a:pt x="359742" y="406604"/>
                      <a:pt x="359742" y="394289"/>
                    </a:cubicBezTo>
                    <a:lnTo>
                      <a:pt x="359742" y="268793"/>
                    </a:lnTo>
                    <a:cubicBezTo>
                      <a:pt x="359742" y="256478"/>
                      <a:pt x="369768" y="246415"/>
                      <a:pt x="382097" y="246415"/>
                    </a:cubicBezTo>
                    <a:close/>
                    <a:moveTo>
                      <a:pt x="22403" y="117844"/>
                    </a:moveTo>
                    <a:lnTo>
                      <a:pt x="129383" y="117844"/>
                    </a:lnTo>
                    <a:cubicBezTo>
                      <a:pt x="141760" y="117844"/>
                      <a:pt x="151786" y="127905"/>
                      <a:pt x="151786" y="140217"/>
                    </a:cubicBezTo>
                    <a:lnTo>
                      <a:pt x="151786" y="394316"/>
                    </a:lnTo>
                    <a:cubicBezTo>
                      <a:pt x="151786" y="406629"/>
                      <a:pt x="141760" y="416689"/>
                      <a:pt x="129335" y="416689"/>
                    </a:cubicBezTo>
                    <a:lnTo>
                      <a:pt x="22403" y="416689"/>
                    </a:lnTo>
                    <a:cubicBezTo>
                      <a:pt x="10026" y="416689"/>
                      <a:pt x="0" y="406629"/>
                      <a:pt x="0" y="394316"/>
                    </a:cubicBezTo>
                    <a:lnTo>
                      <a:pt x="0" y="140217"/>
                    </a:lnTo>
                    <a:cubicBezTo>
                      <a:pt x="0" y="127905"/>
                      <a:pt x="10026" y="117844"/>
                      <a:pt x="22403" y="117844"/>
                    </a:cubicBezTo>
                    <a:close/>
                    <a:moveTo>
                      <a:pt x="202271" y="0"/>
                    </a:moveTo>
                    <a:lnTo>
                      <a:pt x="309187" y="0"/>
                    </a:lnTo>
                    <a:cubicBezTo>
                      <a:pt x="321562" y="0"/>
                      <a:pt x="331587" y="10012"/>
                      <a:pt x="331587" y="22371"/>
                    </a:cubicBezTo>
                    <a:lnTo>
                      <a:pt x="331587" y="394296"/>
                    </a:lnTo>
                    <a:cubicBezTo>
                      <a:pt x="331587" y="406607"/>
                      <a:pt x="321562" y="416619"/>
                      <a:pt x="309187" y="416619"/>
                    </a:cubicBezTo>
                    <a:lnTo>
                      <a:pt x="202271" y="416619"/>
                    </a:lnTo>
                    <a:cubicBezTo>
                      <a:pt x="189944" y="416619"/>
                      <a:pt x="179871" y="406607"/>
                      <a:pt x="179871" y="394296"/>
                    </a:cubicBezTo>
                    <a:lnTo>
                      <a:pt x="179871" y="22371"/>
                    </a:lnTo>
                    <a:cubicBezTo>
                      <a:pt x="179871" y="10012"/>
                      <a:pt x="189944" y="0"/>
                      <a:pt x="2022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iṣḻiḑé" title="es4Tii2eE47WlbwmFstfDuGuqn8tTV">
                <a:extLst>
                  <a:ext uri="{FF2B5EF4-FFF2-40B4-BE49-F238E27FC236}">
                    <a16:creationId xmlns:a16="http://schemas.microsoft.com/office/drawing/2014/main" xmlns="" id="{C672FF16-7471-4F89-9CDF-A3D11C128EB1}"/>
                  </a:ext>
                </a:extLst>
              </p:cNvPr>
              <p:cNvSpPr/>
              <p:nvPr/>
            </p:nvSpPr>
            <p:spPr bwMode="auto">
              <a:xfrm>
                <a:off x="5821843" y="2154220"/>
                <a:ext cx="594619" cy="592417"/>
              </a:xfrm>
              <a:custGeom>
                <a:avLst/>
                <a:gdLst>
                  <a:gd name="connsiteX0" fmla="*/ 503895 w 609473"/>
                  <a:gd name="connsiteY0" fmla="*/ 296940 h 607216"/>
                  <a:gd name="connsiteX1" fmla="*/ 511570 w 609473"/>
                  <a:gd name="connsiteY1" fmla="*/ 296940 h 607216"/>
                  <a:gd name="connsiteX2" fmla="*/ 538816 w 609473"/>
                  <a:gd name="connsiteY2" fmla="*/ 296940 h 607216"/>
                  <a:gd name="connsiteX3" fmla="*/ 549465 w 609473"/>
                  <a:gd name="connsiteY3" fmla="*/ 307624 h 607216"/>
                  <a:gd name="connsiteX4" fmla="*/ 549465 w 609473"/>
                  <a:gd name="connsiteY4" fmla="*/ 324202 h 607216"/>
                  <a:gd name="connsiteX5" fmla="*/ 577094 w 609473"/>
                  <a:gd name="connsiteY5" fmla="*/ 338384 h 607216"/>
                  <a:gd name="connsiteX6" fmla="*/ 603717 w 609473"/>
                  <a:gd name="connsiteY6" fmla="*/ 388308 h 607216"/>
                  <a:gd name="connsiteX7" fmla="*/ 594699 w 609473"/>
                  <a:gd name="connsiteY7" fmla="*/ 400381 h 607216"/>
                  <a:gd name="connsiteX8" fmla="*/ 560353 w 609473"/>
                  <a:gd name="connsiteY8" fmla="*/ 405460 h 607216"/>
                  <a:gd name="connsiteX9" fmla="*/ 558771 w 609473"/>
                  <a:gd name="connsiteY9" fmla="*/ 405604 h 607216"/>
                  <a:gd name="connsiteX10" fmla="*/ 548218 w 609473"/>
                  <a:gd name="connsiteY10" fmla="*/ 396548 h 607216"/>
                  <a:gd name="connsiteX11" fmla="*/ 541310 w 609473"/>
                  <a:gd name="connsiteY11" fmla="*/ 378581 h 607216"/>
                  <a:gd name="connsiteX12" fmla="*/ 521067 w 609473"/>
                  <a:gd name="connsiteY12" fmla="*/ 370676 h 607216"/>
                  <a:gd name="connsiteX13" fmla="*/ 511618 w 609473"/>
                  <a:gd name="connsiteY13" fmla="*/ 371922 h 607216"/>
                  <a:gd name="connsiteX14" fmla="*/ 498426 w 609473"/>
                  <a:gd name="connsiteY14" fmla="*/ 379683 h 607216"/>
                  <a:gd name="connsiteX15" fmla="*/ 492574 w 609473"/>
                  <a:gd name="connsiteY15" fmla="*/ 395398 h 607216"/>
                  <a:gd name="connsiteX16" fmla="*/ 497371 w 609473"/>
                  <a:gd name="connsiteY16" fmla="*/ 410395 h 607216"/>
                  <a:gd name="connsiteX17" fmla="*/ 500537 w 609473"/>
                  <a:gd name="connsiteY17" fmla="*/ 413605 h 607216"/>
                  <a:gd name="connsiteX18" fmla="*/ 533731 w 609473"/>
                  <a:gd name="connsiteY18" fmla="*/ 425343 h 607216"/>
                  <a:gd name="connsiteX19" fmla="*/ 563232 w 609473"/>
                  <a:gd name="connsiteY19" fmla="*/ 433536 h 607216"/>
                  <a:gd name="connsiteX20" fmla="*/ 588415 w 609473"/>
                  <a:gd name="connsiteY20" fmla="*/ 450209 h 607216"/>
                  <a:gd name="connsiteX21" fmla="*/ 604149 w 609473"/>
                  <a:gd name="connsiteY21" fmla="*/ 474405 h 607216"/>
                  <a:gd name="connsiteX22" fmla="*/ 609473 w 609473"/>
                  <a:gd name="connsiteY22" fmla="*/ 503583 h 607216"/>
                  <a:gd name="connsiteX23" fmla="*/ 587408 w 609473"/>
                  <a:gd name="connsiteY23" fmla="*/ 560885 h 607216"/>
                  <a:gd name="connsiteX24" fmla="*/ 549465 w 609473"/>
                  <a:gd name="connsiteY24" fmla="*/ 583116 h 607216"/>
                  <a:gd name="connsiteX25" fmla="*/ 549465 w 609473"/>
                  <a:gd name="connsiteY25" fmla="*/ 596532 h 607216"/>
                  <a:gd name="connsiteX26" fmla="*/ 538816 w 609473"/>
                  <a:gd name="connsiteY26" fmla="*/ 607216 h 607216"/>
                  <a:gd name="connsiteX27" fmla="*/ 503991 w 609473"/>
                  <a:gd name="connsiteY27" fmla="*/ 607216 h 607216"/>
                  <a:gd name="connsiteX28" fmla="*/ 493342 w 609473"/>
                  <a:gd name="connsiteY28" fmla="*/ 596532 h 607216"/>
                  <a:gd name="connsiteX29" fmla="*/ 493342 w 609473"/>
                  <a:gd name="connsiteY29" fmla="*/ 582829 h 607216"/>
                  <a:gd name="connsiteX30" fmla="*/ 473819 w 609473"/>
                  <a:gd name="connsiteY30" fmla="*/ 575259 h 607216"/>
                  <a:gd name="connsiteX31" fmla="*/ 446045 w 609473"/>
                  <a:gd name="connsiteY31" fmla="*/ 548907 h 607216"/>
                  <a:gd name="connsiteX32" fmla="*/ 432950 w 609473"/>
                  <a:gd name="connsiteY32" fmla="*/ 506170 h 607216"/>
                  <a:gd name="connsiteX33" fmla="*/ 441776 w 609473"/>
                  <a:gd name="connsiteY33" fmla="*/ 494863 h 607216"/>
                  <a:gd name="connsiteX34" fmla="*/ 475354 w 609473"/>
                  <a:gd name="connsiteY34" fmla="*/ 489018 h 607216"/>
                  <a:gd name="connsiteX35" fmla="*/ 477224 w 609473"/>
                  <a:gd name="connsiteY35" fmla="*/ 488826 h 607216"/>
                  <a:gd name="connsiteX36" fmla="*/ 487777 w 609473"/>
                  <a:gd name="connsiteY36" fmla="*/ 497977 h 607216"/>
                  <a:gd name="connsiteX37" fmla="*/ 496412 w 609473"/>
                  <a:gd name="connsiteY37" fmla="*/ 524377 h 607216"/>
                  <a:gd name="connsiteX38" fmla="*/ 522602 w 609473"/>
                  <a:gd name="connsiteY38" fmla="*/ 536307 h 607216"/>
                  <a:gd name="connsiteX39" fmla="*/ 528071 w 609473"/>
                  <a:gd name="connsiteY39" fmla="*/ 535923 h 607216"/>
                  <a:gd name="connsiteX40" fmla="*/ 546539 w 609473"/>
                  <a:gd name="connsiteY40" fmla="*/ 526197 h 607216"/>
                  <a:gd name="connsiteX41" fmla="*/ 553686 w 609473"/>
                  <a:gd name="connsiteY41" fmla="*/ 505452 h 607216"/>
                  <a:gd name="connsiteX42" fmla="*/ 549273 w 609473"/>
                  <a:gd name="connsiteY42" fmla="*/ 489784 h 607216"/>
                  <a:gd name="connsiteX43" fmla="*/ 519724 w 609473"/>
                  <a:gd name="connsiteY43" fmla="*/ 475986 h 607216"/>
                  <a:gd name="connsiteX44" fmla="*/ 472140 w 609473"/>
                  <a:gd name="connsiteY44" fmla="*/ 459648 h 607216"/>
                  <a:gd name="connsiteX45" fmla="*/ 446429 w 609473"/>
                  <a:gd name="connsiteY45" fmla="*/ 433824 h 607216"/>
                  <a:gd name="connsiteX46" fmla="*/ 439857 w 609473"/>
                  <a:gd name="connsiteY46" fmla="*/ 416767 h 607216"/>
                  <a:gd name="connsiteX47" fmla="*/ 437603 w 609473"/>
                  <a:gd name="connsiteY47" fmla="*/ 397602 h 607216"/>
                  <a:gd name="connsiteX48" fmla="*/ 463218 w 609473"/>
                  <a:gd name="connsiteY48" fmla="*/ 339629 h 607216"/>
                  <a:gd name="connsiteX49" fmla="*/ 493198 w 609473"/>
                  <a:gd name="connsiteY49" fmla="*/ 323962 h 607216"/>
                  <a:gd name="connsiteX50" fmla="*/ 493198 w 609473"/>
                  <a:gd name="connsiteY50" fmla="*/ 307624 h 607216"/>
                  <a:gd name="connsiteX51" fmla="*/ 503895 w 609473"/>
                  <a:gd name="connsiteY51" fmla="*/ 296940 h 607216"/>
                  <a:gd name="connsiteX52" fmla="*/ 382097 w 609473"/>
                  <a:gd name="connsiteY52" fmla="*/ 246415 h 607216"/>
                  <a:gd name="connsiteX53" fmla="*/ 489125 w 609473"/>
                  <a:gd name="connsiteY53" fmla="*/ 246415 h 607216"/>
                  <a:gd name="connsiteX54" fmla="*/ 511528 w 609473"/>
                  <a:gd name="connsiteY54" fmla="*/ 268793 h 607216"/>
                  <a:gd name="connsiteX55" fmla="*/ 511528 w 609473"/>
                  <a:gd name="connsiteY55" fmla="*/ 276891 h 607216"/>
                  <a:gd name="connsiteX56" fmla="*/ 503852 w 609473"/>
                  <a:gd name="connsiteY56" fmla="*/ 276891 h 607216"/>
                  <a:gd name="connsiteX57" fmla="*/ 473150 w 609473"/>
                  <a:gd name="connsiteY57" fmla="*/ 307558 h 607216"/>
                  <a:gd name="connsiteX58" fmla="*/ 473150 w 609473"/>
                  <a:gd name="connsiteY58" fmla="*/ 309858 h 607216"/>
                  <a:gd name="connsiteX59" fmla="*/ 449979 w 609473"/>
                  <a:gd name="connsiteY59" fmla="*/ 324521 h 607216"/>
                  <a:gd name="connsiteX60" fmla="*/ 425657 w 609473"/>
                  <a:gd name="connsiteY60" fmla="*/ 357105 h 607216"/>
                  <a:gd name="connsiteX61" fmla="*/ 417549 w 609473"/>
                  <a:gd name="connsiteY61" fmla="*/ 397452 h 607216"/>
                  <a:gd name="connsiteX62" fmla="*/ 419324 w 609473"/>
                  <a:gd name="connsiteY62" fmla="*/ 416619 h 607216"/>
                  <a:gd name="connsiteX63" fmla="*/ 382097 w 609473"/>
                  <a:gd name="connsiteY63" fmla="*/ 416619 h 607216"/>
                  <a:gd name="connsiteX64" fmla="*/ 359742 w 609473"/>
                  <a:gd name="connsiteY64" fmla="*/ 394289 h 607216"/>
                  <a:gd name="connsiteX65" fmla="*/ 359742 w 609473"/>
                  <a:gd name="connsiteY65" fmla="*/ 268793 h 607216"/>
                  <a:gd name="connsiteX66" fmla="*/ 382097 w 609473"/>
                  <a:gd name="connsiteY66" fmla="*/ 246415 h 607216"/>
                  <a:gd name="connsiteX67" fmla="*/ 22403 w 609473"/>
                  <a:gd name="connsiteY67" fmla="*/ 117844 h 607216"/>
                  <a:gd name="connsiteX68" fmla="*/ 129383 w 609473"/>
                  <a:gd name="connsiteY68" fmla="*/ 117844 h 607216"/>
                  <a:gd name="connsiteX69" fmla="*/ 151786 w 609473"/>
                  <a:gd name="connsiteY69" fmla="*/ 140217 h 607216"/>
                  <a:gd name="connsiteX70" fmla="*/ 151786 w 609473"/>
                  <a:gd name="connsiteY70" fmla="*/ 394316 h 607216"/>
                  <a:gd name="connsiteX71" fmla="*/ 129335 w 609473"/>
                  <a:gd name="connsiteY71" fmla="*/ 416689 h 607216"/>
                  <a:gd name="connsiteX72" fmla="*/ 22403 w 609473"/>
                  <a:gd name="connsiteY72" fmla="*/ 416689 h 607216"/>
                  <a:gd name="connsiteX73" fmla="*/ 0 w 609473"/>
                  <a:gd name="connsiteY73" fmla="*/ 394316 h 607216"/>
                  <a:gd name="connsiteX74" fmla="*/ 0 w 609473"/>
                  <a:gd name="connsiteY74" fmla="*/ 140217 h 607216"/>
                  <a:gd name="connsiteX75" fmla="*/ 22403 w 609473"/>
                  <a:gd name="connsiteY75" fmla="*/ 117844 h 607216"/>
                  <a:gd name="connsiteX76" fmla="*/ 202271 w 609473"/>
                  <a:gd name="connsiteY76" fmla="*/ 0 h 607216"/>
                  <a:gd name="connsiteX77" fmla="*/ 309187 w 609473"/>
                  <a:gd name="connsiteY77" fmla="*/ 0 h 607216"/>
                  <a:gd name="connsiteX78" fmla="*/ 331587 w 609473"/>
                  <a:gd name="connsiteY78" fmla="*/ 22371 h 607216"/>
                  <a:gd name="connsiteX79" fmla="*/ 331587 w 609473"/>
                  <a:gd name="connsiteY79" fmla="*/ 394296 h 607216"/>
                  <a:gd name="connsiteX80" fmla="*/ 309187 w 609473"/>
                  <a:gd name="connsiteY80" fmla="*/ 416619 h 607216"/>
                  <a:gd name="connsiteX81" fmla="*/ 202271 w 609473"/>
                  <a:gd name="connsiteY81" fmla="*/ 416619 h 607216"/>
                  <a:gd name="connsiteX82" fmla="*/ 179871 w 609473"/>
                  <a:gd name="connsiteY82" fmla="*/ 394296 h 607216"/>
                  <a:gd name="connsiteX83" fmla="*/ 179871 w 609473"/>
                  <a:gd name="connsiteY83" fmla="*/ 22371 h 607216"/>
                  <a:gd name="connsiteX84" fmla="*/ 202271 w 609473"/>
                  <a:gd name="connsiteY84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9473" h="607216">
                    <a:moveTo>
                      <a:pt x="503895" y="296940"/>
                    </a:moveTo>
                    <a:lnTo>
                      <a:pt x="511570" y="296940"/>
                    </a:lnTo>
                    <a:lnTo>
                      <a:pt x="538816" y="296940"/>
                    </a:lnTo>
                    <a:cubicBezTo>
                      <a:pt x="544668" y="296940"/>
                      <a:pt x="549465" y="301731"/>
                      <a:pt x="549465" y="307624"/>
                    </a:cubicBezTo>
                    <a:lnTo>
                      <a:pt x="549465" y="324202"/>
                    </a:lnTo>
                    <a:cubicBezTo>
                      <a:pt x="560114" y="327268"/>
                      <a:pt x="569563" y="332155"/>
                      <a:pt x="577094" y="338384"/>
                    </a:cubicBezTo>
                    <a:cubicBezTo>
                      <a:pt x="591821" y="350601"/>
                      <a:pt x="600791" y="367418"/>
                      <a:pt x="603717" y="388308"/>
                    </a:cubicBezTo>
                    <a:cubicBezTo>
                      <a:pt x="604532" y="394105"/>
                      <a:pt x="600503" y="399471"/>
                      <a:pt x="594699" y="400381"/>
                    </a:cubicBezTo>
                    <a:lnTo>
                      <a:pt x="560353" y="405460"/>
                    </a:lnTo>
                    <a:cubicBezTo>
                      <a:pt x="559826" y="405556"/>
                      <a:pt x="559250" y="405604"/>
                      <a:pt x="558771" y="405604"/>
                    </a:cubicBezTo>
                    <a:cubicBezTo>
                      <a:pt x="553590" y="405604"/>
                      <a:pt x="549033" y="401819"/>
                      <a:pt x="548218" y="396548"/>
                    </a:cubicBezTo>
                    <a:cubicBezTo>
                      <a:pt x="546970" y="388499"/>
                      <a:pt x="544620" y="382271"/>
                      <a:pt x="541310" y="378581"/>
                    </a:cubicBezTo>
                    <a:cubicBezTo>
                      <a:pt x="536801" y="373551"/>
                      <a:pt x="529414" y="370676"/>
                      <a:pt x="521067" y="370676"/>
                    </a:cubicBezTo>
                    <a:cubicBezTo>
                      <a:pt x="517806" y="370676"/>
                      <a:pt x="514640" y="371107"/>
                      <a:pt x="511618" y="371922"/>
                    </a:cubicBezTo>
                    <a:cubicBezTo>
                      <a:pt x="506293" y="373407"/>
                      <a:pt x="501640" y="376090"/>
                      <a:pt x="498426" y="379683"/>
                    </a:cubicBezTo>
                    <a:cubicBezTo>
                      <a:pt x="494397" y="384139"/>
                      <a:pt x="492574" y="389122"/>
                      <a:pt x="492574" y="395398"/>
                    </a:cubicBezTo>
                    <a:cubicBezTo>
                      <a:pt x="492574" y="401579"/>
                      <a:pt x="494157" y="406514"/>
                      <a:pt x="497371" y="410395"/>
                    </a:cubicBezTo>
                    <a:cubicBezTo>
                      <a:pt x="498331" y="411545"/>
                      <a:pt x="499386" y="412647"/>
                      <a:pt x="500537" y="413605"/>
                    </a:cubicBezTo>
                    <a:cubicBezTo>
                      <a:pt x="508548" y="420313"/>
                      <a:pt x="520828" y="422708"/>
                      <a:pt x="533731" y="425343"/>
                    </a:cubicBezTo>
                    <a:cubicBezTo>
                      <a:pt x="543613" y="427308"/>
                      <a:pt x="553830" y="429368"/>
                      <a:pt x="563232" y="433536"/>
                    </a:cubicBezTo>
                    <a:cubicBezTo>
                      <a:pt x="573353" y="437992"/>
                      <a:pt x="581843" y="443598"/>
                      <a:pt x="588415" y="450209"/>
                    </a:cubicBezTo>
                    <a:cubicBezTo>
                      <a:pt x="595130" y="456965"/>
                      <a:pt x="600407" y="465014"/>
                      <a:pt x="604149" y="474405"/>
                    </a:cubicBezTo>
                    <a:cubicBezTo>
                      <a:pt x="607698" y="483412"/>
                      <a:pt x="609473" y="493234"/>
                      <a:pt x="609473" y="503583"/>
                    </a:cubicBezTo>
                    <a:cubicBezTo>
                      <a:pt x="609473" y="526293"/>
                      <a:pt x="602038" y="545554"/>
                      <a:pt x="587408" y="560885"/>
                    </a:cubicBezTo>
                    <a:cubicBezTo>
                      <a:pt x="577382" y="571426"/>
                      <a:pt x="564383" y="578996"/>
                      <a:pt x="549465" y="583116"/>
                    </a:cubicBezTo>
                    <a:lnTo>
                      <a:pt x="549465" y="596532"/>
                    </a:lnTo>
                    <a:cubicBezTo>
                      <a:pt x="549465" y="602425"/>
                      <a:pt x="544668" y="607216"/>
                      <a:pt x="538816" y="607216"/>
                    </a:cubicBezTo>
                    <a:lnTo>
                      <a:pt x="503991" y="607216"/>
                    </a:lnTo>
                    <a:cubicBezTo>
                      <a:pt x="498139" y="607216"/>
                      <a:pt x="493342" y="602425"/>
                      <a:pt x="493342" y="596532"/>
                    </a:cubicBezTo>
                    <a:lnTo>
                      <a:pt x="493342" y="582829"/>
                    </a:lnTo>
                    <a:cubicBezTo>
                      <a:pt x="486482" y="580960"/>
                      <a:pt x="479959" y="578421"/>
                      <a:pt x="473819" y="575259"/>
                    </a:cubicBezTo>
                    <a:cubicBezTo>
                      <a:pt x="463026" y="569701"/>
                      <a:pt x="453672" y="560837"/>
                      <a:pt x="446045" y="548907"/>
                    </a:cubicBezTo>
                    <a:cubicBezTo>
                      <a:pt x="438514" y="537073"/>
                      <a:pt x="434101" y="522700"/>
                      <a:pt x="432950" y="506170"/>
                    </a:cubicBezTo>
                    <a:cubicBezTo>
                      <a:pt x="432566" y="500660"/>
                      <a:pt x="436403" y="495821"/>
                      <a:pt x="441776" y="494863"/>
                    </a:cubicBezTo>
                    <a:lnTo>
                      <a:pt x="475354" y="489018"/>
                    </a:lnTo>
                    <a:cubicBezTo>
                      <a:pt x="475977" y="488922"/>
                      <a:pt x="476553" y="488826"/>
                      <a:pt x="477224" y="488826"/>
                    </a:cubicBezTo>
                    <a:cubicBezTo>
                      <a:pt x="482405" y="488826"/>
                      <a:pt x="487010" y="492659"/>
                      <a:pt x="487777" y="497977"/>
                    </a:cubicBezTo>
                    <a:cubicBezTo>
                      <a:pt x="489984" y="513501"/>
                      <a:pt x="493726" y="520927"/>
                      <a:pt x="496412" y="524377"/>
                    </a:cubicBezTo>
                    <a:cubicBezTo>
                      <a:pt x="502216" y="531851"/>
                      <a:pt x="512001" y="536307"/>
                      <a:pt x="522602" y="536307"/>
                    </a:cubicBezTo>
                    <a:cubicBezTo>
                      <a:pt x="524473" y="536307"/>
                      <a:pt x="526248" y="536163"/>
                      <a:pt x="528071" y="535923"/>
                    </a:cubicBezTo>
                    <a:cubicBezTo>
                      <a:pt x="535458" y="534774"/>
                      <a:pt x="542078" y="531324"/>
                      <a:pt x="546539" y="526197"/>
                    </a:cubicBezTo>
                    <a:cubicBezTo>
                      <a:pt x="551335" y="520735"/>
                      <a:pt x="553686" y="513884"/>
                      <a:pt x="553686" y="505452"/>
                    </a:cubicBezTo>
                    <a:cubicBezTo>
                      <a:pt x="553686" y="498696"/>
                      <a:pt x="552247" y="493378"/>
                      <a:pt x="549273" y="489784"/>
                    </a:cubicBezTo>
                    <a:cubicBezTo>
                      <a:pt x="543037" y="482119"/>
                      <a:pt x="530805" y="478477"/>
                      <a:pt x="519724" y="475986"/>
                    </a:cubicBezTo>
                    <a:cubicBezTo>
                      <a:pt x="502983" y="472249"/>
                      <a:pt x="487825" y="468416"/>
                      <a:pt x="472140" y="459648"/>
                    </a:cubicBezTo>
                    <a:cubicBezTo>
                      <a:pt x="461107" y="453467"/>
                      <a:pt x="452473" y="444748"/>
                      <a:pt x="446429" y="433824"/>
                    </a:cubicBezTo>
                    <a:cubicBezTo>
                      <a:pt x="443503" y="428458"/>
                      <a:pt x="441344" y="422804"/>
                      <a:pt x="439857" y="416767"/>
                    </a:cubicBezTo>
                    <a:cubicBezTo>
                      <a:pt x="438370" y="410730"/>
                      <a:pt x="437603" y="404310"/>
                      <a:pt x="437603" y="397602"/>
                    </a:cubicBezTo>
                    <a:cubicBezTo>
                      <a:pt x="437603" y="373982"/>
                      <a:pt x="446237" y="354434"/>
                      <a:pt x="463218" y="339629"/>
                    </a:cubicBezTo>
                    <a:cubicBezTo>
                      <a:pt x="471276" y="332538"/>
                      <a:pt x="481494" y="327220"/>
                      <a:pt x="493198" y="323962"/>
                    </a:cubicBezTo>
                    <a:lnTo>
                      <a:pt x="493198" y="307624"/>
                    </a:lnTo>
                    <a:cubicBezTo>
                      <a:pt x="493198" y="301731"/>
                      <a:pt x="497995" y="296940"/>
                      <a:pt x="503895" y="296940"/>
                    </a:cubicBezTo>
                    <a:close/>
                    <a:moveTo>
                      <a:pt x="382097" y="246415"/>
                    </a:moveTo>
                    <a:lnTo>
                      <a:pt x="489125" y="246415"/>
                    </a:lnTo>
                    <a:cubicBezTo>
                      <a:pt x="501454" y="246415"/>
                      <a:pt x="511528" y="256478"/>
                      <a:pt x="511528" y="268793"/>
                    </a:cubicBezTo>
                    <a:lnTo>
                      <a:pt x="511528" y="276891"/>
                    </a:lnTo>
                    <a:lnTo>
                      <a:pt x="503852" y="276891"/>
                    </a:lnTo>
                    <a:cubicBezTo>
                      <a:pt x="486870" y="276891"/>
                      <a:pt x="473150" y="290643"/>
                      <a:pt x="473150" y="307558"/>
                    </a:cubicBezTo>
                    <a:lnTo>
                      <a:pt x="473150" y="309858"/>
                    </a:lnTo>
                    <a:cubicBezTo>
                      <a:pt x="464515" y="313692"/>
                      <a:pt x="456743" y="318627"/>
                      <a:pt x="449979" y="324521"/>
                    </a:cubicBezTo>
                    <a:cubicBezTo>
                      <a:pt x="439281" y="333769"/>
                      <a:pt x="431126" y="344838"/>
                      <a:pt x="425657" y="357105"/>
                    </a:cubicBezTo>
                    <a:cubicBezTo>
                      <a:pt x="420284" y="369276"/>
                      <a:pt x="417549" y="382885"/>
                      <a:pt x="417549" y="397452"/>
                    </a:cubicBezTo>
                    <a:cubicBezTo>
                      <a:pt x="417549" y="404112"/>
                      <a:pt x="418173" y="410486"/>
                      <a:pt x="419324" y="416619"/>
                    </a:cubicBezTo>
                    <a:lnTo>
                      <a:pt x="382097" y="416619"/>
                    </a:lnTo>
                    <a:cubicBezTo>
                      <a:pt x="369768" y="416619"/>
                      <a:pt x="359742" y="406604"/>
                      <a:pt x="359742" y="394289"/>
                    </a:cubicBezTo>
                    <a:lnTo>
                      <a:pt x="359742" y="268793"/>
                    </a:lnTo>
                    <a:cubicBezTo>
                      <a:pt x="359742" y="256478"/>
                      <a:pt x="369768" y="246415"/>
                      <a:pt x="382097" y="246415"/>
                    </a:cubicBezTo>
                    <a:close/>
                    <a:moveTo>
                      <a:pt x="22403" y="117844"/>
                    </a:moveTo>
                    <a:lnTo>
                      <a:pt x="129383" y="117844"/>
                    </a:lnTo>
                    <a:cubicBezTo>
                      <a:pt x="141760" y="117844"/>
                      <a:pt x="151786" y="127905"/>
                      <a:pt x="151786" y="140217"/>
                    </a:cubicBezTo>
                    <a:lnTo>
                      <a:pt x="151786" y="394316"/>
                    </a:lnTo>
                    <a:cubicBezTo>
                      <a:pt x="151786" y="406629"/>
                      <a:pt x="141760" y="416689"/>
                      <a:pt x="129335" y="416689"/>
                    </a:cubicBezTo>
                    <a:lnTo>
                      <a:pt x="22403" y="416689"/>
                    </a:lnTo>
                    <a:cubicBezTo>
                      <a:pt x="10026" y="416689"/>
                      <a:pt x="0" y="406629"/>
                      <a:pt x="0" y="394316"/>
                    </a:cubicBezTo>
                    <a:lnTo>
                      <a:pt x="0" y="140217"/>
                    </a:lnTo>
                    <a:cubicBezTo>
                      <a:pt x="0" y="127905"/>
                      <a:pt x="10026" y="117844"/>
                      <a:pt x="22403" y="117844"/>
                    </a:cubicBezTo>
                    <a:close/>
                    <a:moveTo>
                      <a:pt x="202271" y="0"/>
                    </a:moveTo>
                    <a:lnTo>
                      <a:pt x="309187" y="0"/>
                    </a:lnTo>
                    <a:cubicBezTo>
                      <a:pt x="321562" y="0"/>
                      <a:pt x="331587" y="10012"/>
                      <a:pt x="331587" y="22371"/>
                    </a:cubicBezTo>
                    <a:lnTo>
                      <a:pt x="331587" y="394296"/>
                    </a:lnTo>
                    <a:cubicBezTo>
                      <a:pt x="331587" y="406607"/>
                      <a:pt x="321562" y="416619"/>
                      <a:pt x="309187" y="416619"/>
                    </a:cubicBezTo>
                    <a:lnTo>
                      <a:pt x="202271" y="416619"/>
                    </a:lnTo>
                    <a:cubicBezTo>
                      <a:pt x="189944" y="416619"/>
                      <a:pt x="179871" y="406607"/>
                      <a:pt x="179871" y="394296"/>
                    </a:cubicBezTo>
                    <a:lnTo>
                      <a:pt x="179871" y="22371"/>
                    </a:lnTo>
                    <a:cubicBezTo>
                      <a:pt x="179871" y="10012"/>
                      <a:pt x="189944" y="0"/>
                      <a:pt x="2022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ïṧľîḑè" title="Vov2p0psHRsEWfSLTBZgBXcW4LAh4n">
                <a:extLst>
                  <a:ext uri="{FF2B5EF4-FFF2-40B4-BE49-F238E27FC236}">
                    <a16:creationId xmlns:a16="http://schemas.microsoft.com/office/drawing/2014/main" xmlns="" id="{49EF01DA-BBF4-4D67-A902-F4D75A062C25}"/>
                  </a:ext>
                </a:extLst>
              </p:cNvPr>
              <p:cNvSpPr/>
              <p:nvPr/>
            </p:nvSpPr>
            <p:spPr bwMode="auto">
              <a:xfrm>
                <a:off x="4829225" y="3989085"/>
                <a:ext cx="534755" cy="532774"/>
              </a:xfrm>
              <a:custGeom>
                <a:avLst/>
                <a:gdLst>
                  <a:gd name="connsiteX0" fmla="*/ 503895 w 609473"/>
                  <a:gd name="connsiteY0" fmla="*/ 296940 h 607216"/>
                  <a:gd name="connsiteX1" fmla="*/ 511570 w 609473"/>
                  <a:gd name="connsiteY1" fmla="*/ 296940 h 607216"/>
                  <a:gd name="connsiteX2" fmla="*/ 538816 w 609473"/>
                  <a:gd name="connsiteY2" fmla="*/ 296940 h 607216"/>
                  <a:gd name="connsiteX3" fmla="*/ 549465 w 609473"/>
                  <a:gd name="connsiteY3" fmla="*/ 307624 h 607216"/>
                  <a:gd name="connsiteX4" fmla="*/ 549465 w 609473"/>
                  <a:gd name="connsiteY4" fmla="*/ 324202 h 607216"/>
                  <a:gd name="connsiteX5" fmla="*/ 577094 w 609473"/>
                  <a:gd name="connsiteY5" fmla="*/ 338384 h 607216"/>
                  <a:gd name="connsiteX6" fmla="*/ 603717 w 609473"/>
                  <a:gd name="connsiteY6" fmla="*/ 388308 h 607216"/>
                  <a:gd name="connsiteX7" fmla="*/ 594699 w 609473"/>
                  <a:gd name="connsiteY7" fmla="*/ 400381 h 607216"/>
                  <a:gd name="connsiteX8" fmla="*/ 560353 w 609473"/>
                  <a:gd name="connsiteY8" fmla="*/ 405460 h 607216"/>
                  <a:gd name="connsiteX9" fmla="*/ 558771 w 609473"/>
                  <a:gd name="connsiteY9" fmla="*/ 405604 h 607216"/>
                  <a:gd name="connsiteX10" fmla="*/ 548218 w 609473"/>
                  <a:gd name="connsiteY10" fmla="*/ 396548 h 607216"/>
                  <a:gd name="connsiteX11" fmla="*/ 541310 w 609473"/>
                  <a:gd name="connsiteY11" fmla="*/ 378581 h 607216"/>
                  <a:gd name="connsiteX12" fmla="*/ 521067 w 609473"/>
                  <a:gd name="connsiteY12" fmla="*/ 370676 h 607216"/>
                  <a:gd name="connsiteX13" fmla="*/ 511618 w 609473"/>
                  <a:gd name="connsiteY13" fmla="*/ 371922 h 607216"/>
                  <a:gd name="connsiteX14" fmla="*/ 498426 w 609473"/>
                  <a:gd name="connsiteY14" fmla="*/ 379683 h 607216"/>
                  <a:gd name="connsiteX15" fmla="*/ 492574 w 609473"/>
                  <a:gd name="connsiteY15" fmla="*/ 395398 h 607216"/>
                  <a:gd name="connsiteX16" fmla="*/ 497371 w 609473"/>
                  <a:gd name="connsiteY16" fmla="*/ 410395 h 607216"/>
                  <a:gd name="connsiteX17" fmla="*/ 500537 w 609473"/>
                  <a:gd name="connsiteY17" fmla="*/ 413605 h 607216"/>
                  <a:gd name="connsiteX18" fmla="*/ 533731 w 609473"/>
                  <a:gd name="connsiteY18" fmla="*/ 425343 h 607216"/>
                  <a:gd name="connsiteX19" fmla="*/ 563232 w 609473"/>
                  <a:gd name="connsiteY19" fmla="*/ 433536 h 607216"/>
                  <a:gd name="connsiteX20" fmla="*/ 588415 w 609473"/>
                  <a:gd name="connsiteY20" fmla="*/ 450209 h 607216"/>
                  <a:gd name="connsiteX21" fmla="*/ 604149 w 609473"/>
                  <a:gd name="connsiteY21" fmla="*/ 474405 h 607216"/>
                  <a:gd name="connsiteX22" fmla="*/ 609473 w 609473"/>
                  <a:gd name="connsiteY22" fmla="*/ 503583 h 607216"/>
                  <a:gd name="connsiteX23" fmla="*/ 587408 w 609473"/>
                  <a:gd name="connsiteY23" fmla="*/ 560885 h 607216"/>
                  <a:gd name="connsiteX24" fmla="*/ 549465 w 609473"/>
                  <a:gd name="connsiteY24" fmla="*/ 583116 h 607216"/>
                  <a:gd name="connsiteX25" fmla="*/ 549465 w 609473"/>
                  <a:gd name="connsiteY25" fmla="*/ 596532 h 607216"/>
                  <a:gd name="connsiteX26" fmla="*/ 538816 w 609473"/>
                  <a:gd name="connsiteY26" fmla="*/ 607216 h 607216"/>
                  <a:gd name="connsiteX27" fmla="*/ 503991 w 609473"/>
                  <a:gd name="connsiteY27" fmla="*/ 607216 h 607216"/>
                  <a:gd name="connsiteX28" fmla="*/ 493342 w 609473"/>
                  <a:gd name="connsiteY28" fmla="*/ 596532 h 607216"/>
                  <a:gd name="connsiteX29" fmla="*/ 493342 w 609473"/>
                  <a:gd name="connsiteY29" fmla="*/ 582829 h 607216"/>
                  <a:gd name="connsiteX30" fmla="*/ 473819 w 609473"/>
                  <a:gd name="connsiteY30" fmla="*/ 575259 h 607216"/>
                  <a:gd name="connsiteX31" fmla="*/ 446045 w 609473"/>
                  <a:gd name="connsiteY31" fmla="*/ 548907 h 607216"/>
                  <a:gd name="connsiteX32" fmla="*/ 432950 w 609473"/>
                  <a:gd name="connsiteY32" fmla="*/ 506170 h 607216"/>
                  <a:gd name="connsiteX33" fmla="*/ 441776 w 609473"/>
                  <a:gd name="connsiteY33" fmla="*/ 494863 h 607216"/>
                  <a:gd name="connsiteX34" fmla="*/ 475354 w 609473"/>
                  <a:gd name="connsiteY34" fmla="*/ 489018 h 607216"/>
                  <a:gd name="connsiteX35" fmla="*/ 477224 w 609473"/>
                  <a:gd name="connsiteY35" fmla="*/ 488826 h 607216"/>
                  <a:gd name="connsiteX36" fmla="*/ 487777 w 609473"/>
                  <a:gd name="connsiteY36" fmla="*/ 497977 h 607216"/>
                  <a:gd name="connsiteX37" fmla="*/ 496412 w 609473"/>
                  <a:gd name="connsiteY37" fmla="*/ 524377 h 607216"/>
                  <a:gd name="connsiteX38" fmla="*/ 522602 w 609473"/>
                  <a:gd name="connsiteY38" fmla="*/ 536307 h 607216"/>
                  <a:gd name="connsiteX39" fmla="*/ 528071 w 609473"/>
                  <a:gd name="connsiteY39" fmla="*/ 535923 h 607216"/>
                  <a:gd name="connsiteX40" fmla="*/ 546539 w 609473"/>
                  <a:gd name="connsiteY40" fmla="*/ 526197 h 607216"/>
                  <a:gd name="connsiteX41" fmla="*/ 553686 w 609473"/>
                  <a:gd name="connsiteY41" fmla="*/ 505452 h 607216"/>
                  <a:gd name="connsiteX42" fmla="*/ 549273 w 609473"/>
                  <a:gd name="connsiteY42" fmla="*/ 489784 h 607216"/>
                  <a:gd name="connsiteX43" fmla="*/ 519724 w 609473"/>
                  <a:gd name="connsiteY43" fmla="*/ 475986 h 607216"/>
                  <a:gd name="connsiteX44" fmla="*/ 472140 w 609473"/>
                  <a:gd name="connsiteY44" fmla="*/ 459648 h 607216"/>
                  <a:gd name="connsiteX45" fmla="*/ 446429 w 609473"/>
                  <a:gd name="connsiteY45" fmla="*/ 433824 h 607216"/>
                  <a:gd name="connsiteX46" fmla="*/ 439857 w 609473"/>
                  <a:gd name="connsiteY46" fmla="*/ 416767 h 607216"/>
                  <a:gd name="connsiteX47" fmla="*/ 437603 w 609473"/>
                  <a:gd name="connsiteY47" fmla="*/ 397602 h 607216"/>
                  <a:gd name="connsiteX48" fmla="*/ 463218 w 609473"/>
                  <a:gd name="connsiteY48" fmla="*/ 339629 h 607216"/>
                  <a:gd name="connsiteX49" fmla="*/ 493198 w 609473"/>
                  <a:gd name="connsiteY49" fmla="*/ 323962 h 607216"/>
                  <a:gd name="connsiteX50" fmla="*/ 493198 w 609473"/>
                  <a:gd name="connsiteY50" fmla="*/ 307624 h 607216"/>
                  <a:gd name="connsiteX51" fmla="*/ 503895 w 609473"/>
                  <a:gd name="connsiteY51" fmla="*/ 296940 h 607216"/>
                  <a:gd name="connsiteX52" fmla="*/ 382097 w 609473"/>
                  <a:gd name="connsiteY52" fmla="*/ 246415 h 607216"/>
                  <a:gd name="connsiteX53" fmla="*/ 489125 w 609473"/>
                  <a:gd name="connsiteY53" fmla="*/ 246415 h 607216"/>
                  <a:gd name="connsiteX54" fmla="*/ 511528 w 609473"/>
                  <a:gd name="connsiteY54" fmla="*/ 268793 h 607216"/>
                  <a:gd name="connsiteX55" fmla="*/ 511528 w 609473"/>
                  <a:gd name="connsiteY55" fmla="*/ 276891 h 607216"/>
                  <a:gd name="connsiteX56" fmla="*/ 503852 w 609473"/>
                  <a:gd name="connsiteY56" fmla="*/ 276891 h 607216"/>
                  <a:gd name="connsiteX57" fmla="*/ 473150 w 609473"/>
                  <a:gd name="connsiteY57" fmla="*/ 307558 h 607216"/>
                  <a:gd name="connsiteX58" fmla="*/ 473150 w 609473"/>
                  <a:gd name="connsiteY58" fmla="*/ 309858 h 607216"/>
                  <a:gd name="connsiteX59" fmla="*/ 449979 w 609473"/>
                  <a:gd name="connsiteY59" fmla="*/ 324521 h 607216"/>
                  <a:gd name="connsiteX60" fmla="*/ 425657 w 609473"/>
                  <a:gd name="connsiteY60" fmla="*/ 357105 h 607216"/>
                  <a:gd name="connsiteX61" fmla="*/ 417549 w 609473"/>
                  <a:gd name="connsiteY61" fmla="*/ 397452 h 607216"/>
                  <a:gd name="connsiteX62" fmla="*/ 419324 w 609473"/>
                  <a:gd name="connsiteY62" fmla="*/ 416619 h 607216"/>
                  <a:gd name="connsiteX63" fmla="*/ 382097 w 609473"/>
                  <a:gd name="connsiteY63" fmla="*/ 416619 h 607216"/>
                  <a:gd name="connsiteX64" fmla="*/ 359742 w 609473"/>
                  <a:gd name="connsiteY64" fmla="*/ 394289 h 607216"/>
                  <a:gd name="connsiteX65" fmla="*/ 359742 w 609473"/>
                  <a:gd name="connsiteY65" fmla="*/ 268793 h 607216"/>
                  <a:gd name="connsiteX66" fmla="*/ 382097 w 609473"/>
                  <a:gd name="connsiteY66" fmla="*/ 246415 h 607216"/>
                  <a:gd name="connsiteX67" fmla="*/ 22403 w 609473"/>
                  <a:gd name="connsiteY67" fmla="*/ 117844 h 607216"/>
                  <a:gd name="connsiteX68" fmla="*/ 129383 w 609473"/>
                  <a:gd name="connsiteY68" fmla="*/ 117844 h 607216"/>
                  <a:gd name="connsiteX69" fmla="*/ 151786 w 609473"/>
                  <a:gd name="connsiteY69" fmla="*/ 140217 h 607216"/>
                  <a:gd name="connsiteX70" fmla="*/ 151786 w 609473"/>
                  <a:gd name="connsiteY70" fmla="*/ 394316 h 607216"/>
                  <a:gd name="connsiteX71" fmla="*/ 129335 w 609473"/>
                  <a:gd name="connsiteY71" fmla="*/ 416689 h 607216"/>
                  <a:gd name="connsiteX72" fmla="*/ 22403 w 609473"/>
                  <a:gd name="connsiteY72" fmla="*/ 416689 h 607216"/>
                  <a:gd name="connsiteX73" fmla="*/ 0 w 609473"/>
                  <a:gd name="connsiteY73" fmla="*/ 394316 h 607216"/>
                  <a:gd name="connsiteX74" fmla="*/ 0 w 609473"/>
                  <a:gd name="connsiteY74" fmla="*/ 140217 h 607216"/>
                  <a:gd name="connsiteX75" fmla="*/ 22403 w 609473"/>
                  <a:gd name="connsiteY75" fmla="*/ 117844 h 607216"/>
                  <a:gd name="connsiteX76" fmla="*/ 202271 w 609473"/>
                  <a:gd name="connsiteY76" fmla="*/ 0 h 607216"/>
                  <a:gd name="connsiteX77" fmla="*/ 309187 w 609473"/>
                  <a:gd name="connsiteY77" fmla="*/ 0 h 607216"/>
                  <a:gd name="connsiteX78" fmla="*/ 331587 w 609473"/>
                  <a:gd name="connsiteY78" fmla="*/ 22371 h 607216"/>
                  <a:gd name="connsiteX79" fmla="*/ 331587 w 609473"/>
                  <a:gd name="connsiteY79" fmla="*/ 394296 h 607216"/>
                  <a:gd name="connsiteX80" fmla="*/ 309187 w 609473"/>
                  <a:gd name="connsiteY80" fmla="*/ 416619 h 607216"/>
                  <a:gd name="connsiteX81" fmla="*/ 202271 w 609473"/>
                  <a:gd name="connsiteY81" fmla="*/ 416619 h 607216"/>
                  <a:gd name="connsiteX82" fmla="*/ 179871 w 609473"/>
                  <a:gd name="connsiteY82" fmla="*/ 394296 h 607216"/>
                  <a:gd name="connsiteX83" fmla="*/ 179871 w 609473"/>
                  <a:gd name="connsiteY83" fmla="*/ 22371 h 607216"/>
                  <a:gd name="connsiteX84" fmla="*/ 202271 w 609473"/>
                  <a:gd name="connsiteY84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9473" h="607216">
                    <a:moveTo>
                      <a:pt x="503895" y="296940"/>
                    </a:moveTo>
                    <a:lnTo>
                      <a:pt x="511570" y="296940"/>
                    </a:lnTo>
                    <a:lnTo>
                      <a:pt x="538816" y="296940"/>
                    </a:lnTo>
                    <a:cubicBezTo>
                      <a:pt x="544668" y="296940"/>
                      <a:pt x="549465" y="301731"/>
                      <a:pt x="549465" y="307624"/>
                    </a:cubicBezTo>
                    <a:lnTo>
                      <a:pt x="549465" y="324202"/>
                    </a:lnTo>
                    <a:cubicBezTo>
                      <a:pt x="560114" y="327268"/>
                      <a:pt x="569563" y="332155"/>
                      <a:pt x="577094" y="338384"/>
                    </a:cubicBezTo>
                    <a:cubicBezTo>
                      <a:pt x="591821" y="350601"/>
                      <a:pt x="600791" y="367418"/>
                      <a:pt x="603717" y="388308"/>
                    </a:cubicBezTo>
                    <a:cubicBezTo>
                      <a:pt x="604532" y="394105"/>
                      <a:pt x="600503" y="399471"/>
                      <a:pt x="594699" y="400381"/>
                    </a:cubicBezTo>
                    <a:lnTo>
                      <a:pt x="560353" y="405460"/>
                    </a:lnTo>
                    <a:cubicBezTo>
                      <a:pt x="559826" y="405556"/>
                      <a:pt x="559250" y="405604"/>
                      <a:pt x="558771" y="405604"/>
                    </a:cubicBezTo>
                    <a:cubicBezTo>
                      <a:pt x="553590" y="405604"/>
                      <a:pt x="549033" y="401819"/>
                      <a:pt x="548218" y="396548"/>
                    </a:cubicBezTo>
                    <a:cubicBezTo>
                      <a:pt x="546970" y="388499"/>
                      <a:pt x="544620" y="382271"/>
                      <a:pt x="541310" y="378581"/>
                    </a:cubicBezTo>
                    <a:cubicBezTo>
                      <a:pt x="536801" y="373551"/>
                      <a:pt x="529414" y="370676"/>
                      <a:pt x="521067" y="370676"/>
                    </a:cubicBezTo>
                    <a:cubicBezTo>
                      <a:pt x="517806" y="370676"/>
                      <a:pt x="514640" y="371107"/>
                      <a:pt x="511618" y="371922"/>
                    </a:cubicBezTo>
                    <a:cubicBezTo>
                      <a:pt x="506293" y="373407"/>
                      <a:pt x="501640" y="376090"/>
                      <a:pt x="498426" y="379683"/>
                    </a:cubicBezTo>
                    <a:cubicBezTo>
                      <a:pt x="494397" y="384139"/>
                      <a:pt x="492574" y="389122"/>
                      <a:pt x="492574" y="395398"/>
                    </a:cubicBezTo>
                    <a:cubicBezTo>
                      <a:pt x="492574" y="401579"/>
                      <a:pt x="494157" y="406514"/>
                      <a:pt x="497371" y="410395"/>
                    </a:cubicBezTo>
                    <a:cubicBezTo>
                      <a:pt x="498331" y="411545"/>
                      <a:pt x="499386" y="412647"/>
                      <a:pt x="500537" y="413605"/>
                    </a:cubicBezTo>
                    <a:cubicBezTo>
                      <a:pt x="508548" y="420313"/>
                      <a:pt x="520828" y="422708"/>
                      <a:pt x="533731" y="425343"/>
                    </a:cubicBezTo>
                    <a:cubicBezTo>
                      <a:pt x="543613" y="427308"/>
                      <a:pt x="553830" y="429368"/>
                      <a:pt x="563232" y="433536"/>
                    </a:cubicBezTo>
                    <a:cubicBezTo>
                      <a:pt x="573353" y="437992"/>
                      <a:pt x="581843" y="443598"/>
                      <a:pt x="588415" y="450209"/>
                    </a:cubicBezTo>
                    <a:cubicBezTo>
                      <a:pt x="595130" y="456965"/>
                      <a:pt x="600407" y="465014"/>
                      <a:pt x="604149" y="474405"/>
                    </a:cubicBezTo>
                    <a:cubicBezTo>
                      <a:pt x="607698" y="483412"/>
                      <a:pt x="609473" y="493234"/>
                      <a:pt x="609473" y="503583"/>
                    </a:cubicBezTo>
                    <a:cubicBezTo>
                      <a:pt x="609473" y="526293"/>
                      <a:pt x="602038" y="545554"/>
                      <a:pt x="587408" y="560885"/>
                    </a:cubicBezTo>
                    <a:cubicBezTo>
                      <a:pt x="577382" y="571426"/>
                      <a:pt x="564383" y="578996"/>
                      <a:pt x="549465" y="583116"/>
                    </a:cubicBezTo>
                    <a:lnTo>
                      <a:pt x="549465" y="596532"/>
                    </a:lnTo>
                    <a:cubicBezTo>
                      <a:pt x="549465" y="602425"/>
                      <a:pt x="544668" y="607216"/>
                      <a:pt x="538816" y="607216"/>
                    </a:cubicBezTo>
                    <a:lnTo>
                      <a:pt x="503991" y="607216"/>
                    </a:lnTo>
                    <a:cubicBezTo>
                      <a:pt x="498139" y="607216"/>
                      <a:pt x="493342" y="602425"/>
                      <a:pt x="493342" y="596532"/>
                    </a:cubicBezTo>
                    <a:lnTo>
                      <a:pt x="493342" y="582829"/>
                    </a:lnTo>
                    <a:cubicBezTo>
                      <a:pt x="486482" y="580960"/>
                      <a:pt x="479959" y="578421"/>
                      <a:pt x="473819" y="575259"/>
                    </a:cubicBezTo>
                    <a:cubicBezTo>
                      <a:pt x="463026" y="569701"/>
                      <a:pt x="453672" y="560837"/>
                      <a:pt x="446045" y="548907"/>
                    </a:cubicBezTo>
                    <a:cubicBezTo>
                      <a:pt x="438514" y="537073"/>
                      <a:pt x="434101" y="522700"/>
                      <a:pt x="432950" y="506170"/>
                    </a:cubicBezTo>
                    <a:cubicBezTo>
                      <a:pt x="432566" y="500660"/>
                      <a:pt x="436403" y="495821"/>
                      <a:pt x="441776" y="494863"/>
                    </a:cubicBezTo>
                    <a:lnTo>
                      <a:pt x="475354" y="489018"/>
                    </a:lnTo>
                    <a:cubicBezTo>
                      <a:pt x="475977" y="488922"/>
                      <a:pt x="476553" y="488826"/>
                      <a:pt x="477224" y="488826"/>
                    </a:cubicBezTo>
                    <a:cubicBezTo>
                      <a:pt x="482405" y="488826"/>
                      <a:pt x="487010" y="492659"/>
                      <a:pt x="487777" y="497977"/>
                    </a:cubicBezTo>
                    <a:cubicBezTo>
                      <a:pt x="489984" y="513501"/>
                      <a:pt x="493726" y="520927"/>
                      <a:pt x="496412" y="524377"/>
                    </a:cubicBezTo>
                    <a:cubicBezTo>
                      <a:pt x="502216" y="531851"/>
                      <a:pt x="512001" y="536307"/>
                      <a:pt x="522602" y="536307"/>
                    </a:cubicBezTo>
                    <a:cubicBezTo>
                      <a:pt x="524473" y="536307"/>
                      <a:pt x="526248" y="536163"/>
                      <a:pt x="528071" y="535923"/>
                    </a:cubicBezTo>
                    <a:cubicBezTo>
                      <a:pt x="535458" y="534774"/>
                      <a:pt x="542078" y="531324"/>
                      <a:pt x="546539" y="526197"/>
                    </a:cubicBezTo>
                    <a:cubicBezTo>
                      <a:pt x="551335" y="520735"/>
                      <a:pt x="553686" y="513884"/>
                      <a:pt x="553686" y="505452"/>
                    </a:cubicBezTo>
                    <a:cubicBezTo>
                      <a:pt x="553686" y="498696"/>
                      <a:pt x="552247" y="493378"/>
                      <a:pt x="549273" y="489784"/>
                    </a:cubicBezTo>
                    <a:cubicBezTo>
                      <a:pt x="543037" y="482119"/>
                      <a:pt x="530805" y="478477"/>
                      <a:pt x="519724" y="475986"/>
                    </a:cubicBezTo>
                    <a:cubicBezTo>
                      <a:pt x="502983" y="472249"/>
                      <a:pt x="487825" y="468416"/>
                      <a:pt x="472140" y="459648"/>
                    </a:cubicBezTo>
                    <a:cubicBezTo>
                      <a:pt x="461107" y="453467"/>
                      <a:pt x="452473" y="444748"/>
                      <a:pt x="446429" y="433824"/>
                    </a:cubicBezTo>
                    <a:cubicBezTo>
                      <a:pt x="443503" y="428458"/>
                      <a:pt x="441344" y="422804"/>
                      <a:pt x="439857" y="416767"/>
                    </a:cubicBezTo>
                    <a:cubicBezTo>
                      <a:pt x="438370" y="410730"/>
                      <a:pt x="437603" y="404310"/>
                      <a:pt x="437603" y="397602"/>
                    </a:cubicBezTo>
                    <a:cubicBezTo>
                      <a:pt x="437603" y="373982"/>
                      <a:pt x="446237" y="354434"/>
                      <a:pt x="463218" y="339629"/>
                    </a:cubicBezTo>
                    <a:cubicBezTo>
                      <a:pt x="471276" y="332538"/>
                      <a:pt x="481494" y="327220"/>
                      <a:pt x="493198" y="323962"/>
                    </a:cubicBezTo>
                    <a:lnTo>
                      <a:pt x="493198" y="307624"/>
                    </a:lnTo>
                    <a:cubicBezTo>
                      <a:pt x="493198" y="301731"/>
                      <a:pt x="497995" y="296940"/>
                      <a:pt x="503895" y="296940"/>
                    </a:cubicBezTo>
                    <a:close/>
                    <a:moveTo>
                      <a:pt x="382097" y="246415"/>
                    </a:moveTo>
                    <a:lnTo>
                      <a:pt x="489125" y="246415"/>
                    </a:lnTo>
                    <a:cubicBezTo>
                      <a:pt x="501454" y="246415"/>
                      <a:pt x="511528" y="256478"/>
                      <a:pt x="511528" y="268793"/>
                    </a:cubicBezTo>
                    <a:lnTo>
                      <a:pt x="511528" y="276891"/>
                    </a:lnTo>
                    <a:lnTo>
                      <a:pt x="503852" y="276891"/>
                    </a:lnTo>
                    <a:cubicBezTo>
                      <a:pt x="486870" y="276891"/>
                      <a:pt x="473150" y="290643"/>
                      <a:pt x="473150" y="307558"/>
                    </a:cubicBezTo>
                    <a:lnTo>
                      <a:pt x="473150" y="309858"/>
                    </a:lnTo>
                    <a:cubicBezTo>
                      <a:pt x="464515" y="313692"/>
                      <a:pt x="456743" y="318627"/>
                      <a:pt x="449979" y="324521"/>
                    </a:cubicBezTo>
                    <a:cubicBezTo>
                      <a:pt x="439281" y="333769"/>
                      <a:pt x="431126" y="344838"/>
                      <a:pt x="425657" y="357105"/>
                    </a:cubicBezTo>
                    <a:cubicBezTo>
                      <a:pt x="420284" y="369276"/>
                      <a:pt x="417549" y="382885"/>
                      <a:pt x="417549" y="397452"/>
                    </a:cubicBezTo>
                    <a:cubicBezTo>
                      <a:pt x="417549" y="404112"/>
                      <a:pt x="418173" y="410486"/>
                      <a:pt x="419324" y="416619"/>
                    </a:cubicBezTo>
                    <a:lnTo>
                      <a:pt x="382097" y="416619"/>
                    </a:lnTo>
                    <a:cubicBezTo>
                      <a:pt x="369768" y="416619"/>
                      <a:pt x="359742" y="406604"/>
                      <a:pt x="359742" y="394289"/>
                    </a:cubicBezTo>
                    <a:lnTo>
                      <a:pt x="359742" y="268793"/>
                    </a:lnTo>
                    <a:cubicBezTo>
                      <a:pt x="359742" y="256478"/>
                      <a:pt x="369768" y="246415"/>
                      <a:pt x="382097" y="246415"/>
                    </a:cubicBezTo>
                    <a:close/>
                    <a:moveTo>
                      <a:pt x="22403" y="117844"/>
                    </a:moveTo>
                    <a:lnTo>
                      <a:pt x="129383" y="117844"/>
                    </a:lnTo>
                    <a:cubicBezTo>
                      <a:pt x="141760" y="117844"/>
                      <a:pt x="151786" y="127905"/>
                      <a:pt x="151786" y="140217"/>
                    </a:cubicBezTo>
                    <a:lnTo>
                      <a:pt x="151786" y="394316"/>
                    </a:lnTo>
                    <a:cubicBezTo>
                      <a:pt x="151786" y="406629"/>
                      <a:pt x="141760" y="416689"/>
                      <a:pt x="129335" y="416689"/>
                    </a:cubicBezTo>
                    <a:lnTo>
                      <a:pt x="22403" y="416689"/>
                    </a:lnTo>
                    <a:cubicBezTo>
                      <a:pt x="10026" y="416689"/>
                      <a:pt x="0" y="406629"/>
                      <a:pt x="0" y="394316"/>
                    </a:cubicBezTo>
                    <a:lnTo>
                      <a:pt x="0" y="140217"/>
                    </a:lnTo>
                    <a:cubicBezTo>
                      <a:pt x="0" y="127905"/>
                      <a:pt x="10026" y="117844"/>
                      <a:pt x="22403" y="117844"/>
                    </a:cubicBezTo>
                    <a:close/>
                    <a:moveTo>
                      <a:pt x="202271" y="0"/>
                    </a:moveTo>
                    <a:lnTo>
                      <a:pt x="309187" y="0"/>
                    </a:lnTo>
                    <a:cubicBezTo>
                      <a:pt x="321562" y="0"/>
                      <a:pt x="331587" y="10012"/>
                      <a:pt x="331587" y="22371"/>
                    </a:cubicBezTo>
                    <a:lnTo>
                      <a:pt x="331587" y="394296"/>
                    </a:lnTo>
                    <a:cubicBezTo>
                      <a:pt x="331587" y="406607"/>
                      <a:pt x="321562" y="416619"/>
                      <a:pt x="309187" y="416619"/>
                    </a:cubicBezTo>
                    <a:lnTo>
                      <a:pt x="202271" y="416619"/>
                    </a:lnTo>
                    <a:cubicBezTo>
                      <a:pt x="189944" y="416619"/>
                      <a:pt x="179871" y="406607"/>
                      <a:pt x="179871" y="394296"/>
                    </a:cubicBezTo>
                    <a:lnTo>
                      <a:pt x="179871" y="22371"/>
                    </a:lnTo>
                    <a:cubicBezTo>
                      <a:pt x="179871" y="10012"/>
                      <a:pt x="189944" y="0"/>
                      <a:pt x="2022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iṧlíďé">
              <a:extLst>
                <a:ext uri="{FF2B5EF4-FFF2-40B4-BE49-F238E27FC236}">
                  <a16:creationId xmlns:a16="http://schemas.microsoft.com/office/drawing/2014/main" xmlns="" id="{23BD9E6A-E1BB-464B-97B5-304E08CC6264}"/>
                </a:ext>
              </a:extLst>
            </p:cNvPr>
            <p:cNvGrpSpPr/>
            <p:nvPr/>
          </p:nvGrpSpPr>
          <p:grpSpPr>
            <a:xfrm>
              <a:off x="719137" y="1648088"/>
              <a:ext cx="3176147" cy="1378371"/>
              <a:chOff x="719137" y="2442364"/>
              <a:chExt cx="5376847" cy="1378371"/>
            </a:xfrm>
          </p:grpSpPr>
          <p:sp>
            <p:nvSpPr>
              <p:cNvPr id="19" name="iŝḷïḍe">
                <a:extLst>
                  <a:ext uri="{FF2B5EF4-FFF2-40B4-BE49-F238E27FC236}">
                    <a16:creationId xmlns:a16="http://schemas.microsoft.com/office/drawing/2014/main" xmlns="" id="{5DFE3067-7F8B-4D7D-AC04-8B1BEB8E14DA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Supporting </a:t>
                </a:r>
                <a:r>
                  <a:rPr lang="en-US" altLang="zh-CN" sz="1100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1100" dirty="0" smtClean="0">
                    <a:solidFill>
                      <a:srgbClr val="000000"/>
                    </a:solidFill>
                  </a:rPr>
                  <a:t>标题文档</a:t>
                </a:r>
                <a:r>
                  <a:rPr lang="en-US" altLang="zh-CN" sz="1100" dirty="0" smtClean="0">
                    <a:solidFill>
                      <a:srgbClr val="000000"/>
                    </a:solidFill>
                  </a:rPr>
                  <a:t>. </a:t>
                </a:r>
                <a:endParaRPr lang="en-US" altLang="zh-CN" sz="1100" dirty="0">
                  <a:solidFill>
                    <a:srgbClr val="000000"/>
                  </a:solidFill>
                </a:endParaRP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……</a:t>
                </a: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îṩḷiḋè">
                <a:extLst>
                  <a:ext uri="{FF2B5EF4-FFF2-40B4-BE49-F238E27FC236}">
                    <a16:creationId xmlns:a16="http://schemas.microsoft.com/office/drawing/2014/main" xmlns="" id="{F5DA7207-EC96-4F2C-94C3-4E1D06EF2273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8" name="iṩḻïḍê">
              <a:extLst>
                <a:ext uri="{FF2B5EF4-FFF2-40B4-BE49-F238E27FC236}">
                  <a16:creationId xmlns:a16="http://schemas.microsoft.com/office/drawing/2014/main" xmlns="" id="{F021A394-7F04-4ECC-B5C2-29165ED58318}"/>
                </a:ext>
              </a:extLst>
            </p:cNvPr>
            <p:cNvGrpSpPr/>
            <p:nvPr/>
          </p:nvGrpSpPr>
          <p:grpSpPr>
            <a:xfrm>
              <a:off x="719137" y="3773795"/>
              <a:ext cx="3176147" cy="1378371"/>
              <a:chOff x="719137" y="2442364"/>
              <a:chExt cx="5376847" cy="1378371"/>
            </a:xfrm>
          </p:grpSpPr>
          <p:sp>
            <p:nvSpPr>
              <p:cNvPr id="17" name="ïSļiḓe">
                <a:extLst>
                  <a:ext uri="{FF2B5EF4-FFF2-40B4-BE49-F238E27FC236}">
                    <a16:creationId xmlns:a16="http://schemas.microsoft.com/office/drawing/2014/main" xmlns="" id="{53C084BB-CF0B-471F-9009-3D061584AB8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Supporting </a:t>
                </a:r>
                <a:r>
                  <a:rPr lang="en-US" altLang="zh-CN" sz="1100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1100" dirty="0" smtClean="0">
                    <a:solidFill>
                      <a:srgbClr val="000000"/>
                    </a:solidFill>
                  </a:rPr>
                  <a:t>标题文档</a:t>
                </a:r>
                <a:r>
                  <a:rPr lang="en-US" altLang="zh-CN" sz="1100" dirty="0" smtClean="0">
                    <a:solidFill>
                      <a:srgbClr val="000000"/>
                    </a:solidFill>
                  </a:rPr>
                  <a:t>. </a:t>
                </a:r>
                <a:endParaRPr lang="en-US" altLang="zh-CN" sz="1100" dirty="0">
                  <a:solidFill>
                    <a:srgbClr val="000000"/>
                  </a:solidFill>
                </a:endParaRP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……</a:t>
                </a: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í$ļïḋé">
                <a:extLst>
                  <a:ext uri="{FF2B5EF4-FFF2-40B4-BE49-F238E27FC236}">
                    <a16:creationId xmlns:a16="http://schemas.microsoft.com/office/drawing/2014/main" xmlns="" id="{A3553F11-A43B-40C7-AB5D-652C6B9B1115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í$1îďe">
              <a:extLst>
                <a:ext uri="{FF2B5EF4-FFF2-40B4-BE49-F238E27FC236}">
                  <a16:creationId xmlns:a16="http://schemas.microsoft.com/office/drawing/2014/main" xmlns="" id="{2B5B7A82-0AB7-4CB4-AADA-33442B6C0582}"/>
                </a:ext>
              </a:extLst>
            </p:cNvPr>
            <p:cNvGrpSpPr/>
            <p:nvPr/>
          </p:nvGrpSpPr>
          <p:grpSpPr>
            <a:xfrm>
              <a:off x="8345141" y="1648088"/>
              <a:ext cx="3176147" cy="1378371"/>
              <a:chOff x="719137" y="2442364"/>
              <a:chExt cx="5376847" cy="1378371"/>
            </a:xfrm>
          </p:grpSpPr>
          <p:sp>
            <p:nvSpPr>
              <p:cNvPr id="15" name="iṧḻïdè">
                <a:extLst>
                  <a:ext uri="{FF2B5EF4-FFF2-40B4-BE49-F238E27FC236}">
                    <a16:creationId xmlns:a16="http://schemas.microsoft.com/office/drawing/2014/main" xmlns="" id="{DB6FAD5B-8246-42BD-B548-99EF51C00976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Supporting </a:t>
                </a:r>
                <a:r>
                  <a:rPr lang="en-US" altLang="zh-CN" sz="1100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1100" dirty="0" smtClean="0">
                    <a:solidFill>
                      <a:srgbClr val="000000"/>
                    </a:solidFill>
                  </a:rPr>
                  <a:t>标题文档</a:t>
                </a:r>
                <a:r>
                  <a:rPr lang="en-US" altLang="zh-CN" sz="1100" dirty="0" smtClean="0">
                    <a:solidFill>
                      <a:srgbClr val="000000"/>
                    </a:solidFill>
                  </a:rPr>
                  <a:t>. </a:t>
                </a:r>
                <a:endParaRPr lang="en-US" altLang="zh-CN" sz="1100" dirty="0">
                  <a:solidFill>
                    <a:srgbClr val="000000"/>
                  </a:solidFill>
                </a:endParaRP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……</a:t>
                </a: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iṥlídé">
                <a:extLst>
                  <a:ext uri="{FF2B5EF4-FFF2-40B4-BE49-F238E27FC236}">
                    <a16:creationId xmlns:a16="http://schemas.microsoft.com/office/drawing/2014/main" xmlns="" id="{46B78935-7789-4466-96EA-1FB2A46BA82C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iṥľíḓè">
              <a:extLst>
                <a:ext uri="{FF2B5EF4-FFF2-40B4-BE49-F238E27FC236}">
                  <a16:creationId xmlns:a16="http://schemas.microsoft.com/office/drawing/2014/main" xmlns="" id="{AD05EAF1-48F3-47B6-B299-5D47EE086260}"/>
                </a:ext>
              </a:extLst>
            </p:cNvPr>
            <p:cNvGrpSpPr/>
            <p:nvPr/>
          </p:nvGrpSpPr>
          <p:grpSpPr>
            <a:xfrm>
              <a:off x="8345141" y="3773795"/>
              <a:ext cx="3176147" cy="1378371"/>
              <a:chOff x="719137" y="2442364"/>
              <a:chExt cx="5376847" cy="1378371"/>
            </a:xfrm>
          </p:grpSpPr>
          <p:sp>
            <p:nvSpPr>
              <p:cNvPr id="13" name="îšļíḋê">
                <a:extLst>
                  <a:ext uri="{FF2B5EF4-FFF2-40B4-BE49-F238E27FC236}">
                    <a16:creationId xmlns:a16="http://schemas.microsoft.com/office/drawing/2014/main" xmlns="" id="{B577B08A-1856-414D-9DEE-D11D25CCBDD9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Supporting </a:t>
                </a:r>
                <a:r>
                  <a:rPr lang="en-US" altLang="zh-CN" sz="1100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1100" dirty="0" smtClean="0">
                    <a:solidFill>
                      <a:srgbClr val="000000"/>
                    </a:solidFill>
                  </a:rPr>
                  <a:t>标题文档</a:t>
                </a:r>
                <a:r>
                  <a:rPr lang="en-US" altLang="zh-CN" sz="1100" dirty="0" smtClean="0">
                    <a:solidFill>
                      <a:srgbClr val="000000"/>
                    </a:solidFill>
                  </a:rPr>
                  <a:t>. </a:t>
                </a:r>
                <a:endParaRPr lang="en-US" altLang="zh-CN" sz="1100" dirty="0">
                  <a:solidFill>
                    <a:srgbClr val="000000"/>
                  </a:solidFill>
                </a:endParaRP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……</a:t>
                </a: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ïSľîḍè">
                <a:extLst>
                  <a:ext uri="{FF2B5EF4-FFF2-40B4-BE49-F238E27FC236}">
                    <a16:creationId xmlns:a16="http://schemas.microsoft.com/office/drawing/2014/main" xmlns="" id="{48959D31-9682-483F-BC76-B507AF1EAA9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B703949-9980-4A0B-993F-FB1135D77FAE}"/>
                </a:ext>
              </a:extLst>
            </p:cNvPr>
            <p:cNvCxnSpPr/>
            <p:nvPr/>
          </p:nvCxnSpPr>
          <p:spPr>
            <a:xfrm>
              <a:off x="669925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21AB313C-9A48-4E79-BC25-BC34535C1720}"/>
                </a:ext>
              </a:extLst>
            </p:cNvPr>
            <p:cNvCxnSpPr>
              <a:cxnSpLocks/>
            </p:cNvCxnSpPr>
            <p:nvPr/>
          </p:nvCxnSpPr>
          <p:spPr>
            <a:xfrm>
              <a:off x="8397771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1"/>
          <p:cNvSpPr txBox="1"/>
          <p:nvPr/>
        </p:nvSpPr>
        <p:spPr>
          <a:xfrm>
            <a:off x="696692" y="842098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05552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e9b206cd-633c-4542-bed8-b3dd84334fe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A1F7690-B8EA-43BD-8BA4-DE1A5028815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2256582"/>
            <a:ext cx="12192000" cy="3454248"/>
            <a:chOff x="0" y="2256582"/>
            <a:chExt cx="12192000" cy="3454248"/>
          </a:xfrm>
        </p:grpSpPr>
        <p:sp>
          <p:nvSpPr>
            <p:cNvPr id="6" name="ïŝlïḋé">
              <a:extLst>
                <a:ext uri="{FF2B5EF4-FFF2-40B4-BE49-F238E27FC236}">
                  <a16:creationId xmlns:a16="http://schemas.microsoft.com/office/drawing/2014/main" xmlns="" id="{2200C11E-09FB-4A22-BA8E-A2468814B4B1}"/>
                </a:ext>
              </a:extLst>
            </p:cNvPr>
            <p:cNvSpPr/>
            <p:nvPr/>
          </p:nvSpPr>
          <p:spPr>
            <a:xfrm>
              <a:off x="0" y="2714666"/>
              <a:ext cx="12192000" cy="1656915"/>
            </a:xfrm>
            <a:prstGeom prst="rect">
              <a:avLst/>
            </a:prstGeom>
            <a:solidFill>
              <a:srgbClr val="C93756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7" name="íSļîḋé">
              <a:extLst>
                <a:ext uri="{FF2B5EF4-FFF2-40B4-BE49-F238E27FC236}">
                  <a16:creationId xmlns:a16="http://schemas.microsoft.com/office/drawing/2014/main" xmlns="" id="{E6E658A5-BD96-46E0-B3FC-F4F1C91451CA}"/>
                </a:ext>
              </a:extLst>
            </p:cNvPr>
            <p:cNvSpPr/>
            <p:nvPr/>
          </p:nvSpPr>
          <p:spPr>
            <a:xfrm>
              <a:off x="677082" y="3862869"/>
              <a:ext cx="2641966" cy="5087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b="1" dirty="0" smtClean="0">
                  <a:solidFill>
                    <a:srgbClr val="000000"/>
                  </a:solidFill>
                </a:rPr>
                <a:t>01.PPT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b="1" dirty="0">
                <a:solidFill>
                  <a:srgbClr val="000000"/>
                </a:solidFill>
              </a:endParaRPr>
            </a:p>
          </p:txBody>
        </p:sp>
        <p:sp>
          <p:nvSpPr>
            <p:cNvPr id="8" name="iṥ1idè">
              <a:extLst>
                <a:ext uri="{FF2B5EF4-FFF2-40B4-BE49-F238E27FC236}">
                  <a16:creationId xmlns:a16="http://schemas.microsoft.com/office/drawing/2014/main" xmlns="" id="{00B74A09-962B-423C-9C8C-02E251CDFF51}"/>
                </a:ext>
              </a:extLst>
            </p:cNvPr>
            <p:cNvSpPr txBox="1"/>
            <p:nvPr/>
          </p:nvSpPr>
          <p:spPr>
            <a:xfrm>
              <a:off x="671354" y="4415059"/>
              <a:ext cx="2653424" cy="1295771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1100" dirty="0">
                <a:solidFill>
                  <a:srgbClr val="000000"/>
                </a:solidFill>
              </a:endParaRPr>
            </a:p>
          </p:txBody>
        </p:sp>
        <p:sp>
          <p:nvSpPr>
            <p:cNvPr id="9" name="i$lîḍé">
              <a:extLst>
                <a:ext uri="{FF2B5EF4-FFF2-40B4-BE49-F238E27FC236}">
                  <a16:creationId xmlns:a16="http://schemas.microsoft.com/office/drawing/2014/main" xmlns="" id="{5BA899FF-C90D-46F2-9367-3A852F8A2143}"/>
                </a:ext>
              </a:extLst>
            </p:cNvPr>
            <p:cNvSpPr txBox="1"/>
            <p:nvPr/>
          </p:nvSpPr>
          <p:spPr>
            <a:xfrm>
              <a:off x="3400160" y="4415059"/>
              <a:ext cx="2653424" cy="1295771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>
                <a:defRPr/>
              </a:pPr>
              <a:r>
                <a:rPr lang="zh-CN" altLang="en-US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10" name="îşľïḍè">
              <a:extLst>
                <a:ext uri="{FF2B5EF4-FFF2-40B4-BE49-F238E27FC236}">
                  <a16:creationId xmlns:a16="http://schemas.microsoft.com/office/drawing/2014/main" xmlns="" id="{DDF8BBE5-2B74-4A24-AE32-1590E87BA2AA}"/>
                </a:ext>
              </a:extLst>
            </p:cNvPr>
            <p:cNvSpPr txBox="1"/>
            <p:nvPr/>
          </p:nvSpPr>
          <p:spPr>
            <a:xfrm>
              <a:off x="6136293" y="4415059"/>
              <a:ext cx="2653424" cy="1295771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>
                <a:defRPr/>
              </a:pPr>
              <a:r>
                <a:rPr lang="zh-CN" altLang="en-US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11" name="iśḷiḑé">
              <a:extLst>
                <a:ext uri="{FF2B5EF4-FFF2-40B4-BE49-F238E27FC236}">
                  <a16:creationId xmlns:a16="http://schemas.microsoft.com/office/drawing/2014/main" xmlns="" id="{448BBECD-78F9-47F0-BC33-0E474AAFEA5B}"/>
                </a:ext>
              </a:extLst>
            </p:cNvPr>
            <p:cNvSpPr txBox="1"/>
            <p:nvPr/>
          </p:nvSpPr>
          <p:spPr>
            <a:xfrm>
              <a:off x="8879754" y="4415059"/>
              <a:ext cx="2653424" cy="1295771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>
                <a:defRPr/>
              </a:pPr>
              <a:r>
                <a:rPr lang="zh-CN" altLang="en-US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>
                <a:defRPr/>
              </a:pPr>
              <a:endParaRPr lang="zh-CN" altLang="en-US" dirty="0">
                <a:solidFill>
                  <a:srgbClr val="000000"/>
                </a:solidFill>
              </a:endParaRPr>
            </a:p>
          </p:txBody>
        </p:sp>
        <p:sp>
          <p:nvSpPr>
            <p:cNvPr id="12" name="íṩḷíḍe">
              <a:extLst>
                <a:ext uri="{FF2B5EF4-FFF2-40B4-BE49-F238E27FC236}">
                  <a16:creationId xmlns:a16="http://schemas.microsoft.com/office/drawing/2014/main" xmlns="" id="{DC0C5206-DA34-43BF-BD1E-F722616A88A7}"/>
                </a:ext>
              </a:extLst>
            </p:cNvPr>
            <p:cNvSpPr/>
            <p:nvPr/>
          </p:nvSpPr>
          <p:spPr>
            <a:xfrm>
              <a:off x="3405888" y="3862869"/>
              <a:ext cx="2641966" cy="5087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000000"/>
                  </a:solidFill>
                </a:rPr>
                <a:t>02.PPT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sp>
          <p:nvSpPr>
            <p:cNvPr id="13" name="iṩľiḓe">
              <a:extLst>
                <a:ext uri="{FF2B5EF4-FFF2-40B4-BE49-F238E27FC236}">
                  <a16:creationId xmlns:a16="http://schemas.microsoft.com/office/drawing/2014/main" xmlns="" id="{3D82FA25-26CD-46C7-958A-11986933CBF4}"/>
                </a:ext>
              </a:extLst>
            </p:cNvPr>
            <p:cNvSpPr/>
            <p:nvPr/>
          </p:nvSpPr>
          <p:spPr>
            <a:xfrm>
              <a:off x="6134694" y="3862869"/>
              <a:ext cx="2656620" cy="5087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000000"/>
                  </a:solidFill>
                </a:rPr>
                <a:t>03.PPT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íSļíḓé">
              <a:extLst>
                <a:ext uri="{FF2B5EF4-FFF2-40B4-BE49-F238E27FC236}">
                  <a16:creationId xmlns:a16="http://schemas.microsoft.com/office/drawing/2014/main" xmlns="" id="{4AD47B99-F4FC-49F6-AF97-B251048DC2B8}"/>
                </a:ext>
              </a:extLst>
            </p:cNvPr>
            <p:cNvSpPr/>
            <p:nvPr/>
          </p:nvSpPr>
          <p:spPr>
            <a:xfrm>
              <a:off x="8878155" y="3862869"/>
              <a:ext cx="2656620" cy="508713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 smtClean="0">
                  <a:solidFill>
                    <a:srgbClr val="000000"/>
                  </a:solidFill>
                </a:rPr>
                <a:t>04.PPT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grpSp>
          <p:nvGrpSpPr>
            <p:cNvPr id="15" name="í$ļïḑé">
              <a:extLst>
                <a:ext uri="{FF2B5EF4-FFF2-40B4-BE49-F238E27FC236}">
                  <a16:creationId xmlns:a16="http://schemas.microsoft.com/office/drawing/2014/main" xmlns="" id="{EF7ECD93-C7EC-4C7C-9D9E-1446AFB554B5}"/>
                </a:ext>
              </a:extLst>
            </p:cNvPr>
            <p:cNvGrpSpPr/>
            <p:nvPr/>
          </p:nvGrpSpPr>
          <p:grpSpPr>
            <a:xfrm>
              <a:off x="1539597" y="2256582"/>
              <a:ext cx="916936" cy="916935"/>
              <a:chOff x="1371000" y="1758363"/>
              <a:chExt cx="731886" cy="731885"/>
            </a:xfrm>
          </p:grpSpPr>
          <p:sp>
            <p:nvSpPr>
              <p:cNvPr id="29" name="islídè">
                <a:extLst>
                  <a:ext uri="{FF2B5EF4-FFF2-40B4-BE49-F238E27FC236}">
                    <a16:creationId xmlns:a16="http://schemas.microsoft.com/office/drawing/2014/main" xmlns="" id="{4D4DDE36-F391-4A84-8CA9-357487E2DB46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íṡļiḑê">
                <a:extLst>
                  <a:ext uri="{FF2B5EF4-FFF2-40B4-BE49-F238E27FC236}">
                    <a16:creationId xmlns:a16="http://schemas.microsoft.com/office/drawing/2014/main" xmlns="" id="{4EF9195A-DA87-4F13-8FFC-64CF6000D097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rgbClr val="C937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" name="iŝlídé">
              <a:extLst>
                <a:ext uri="{FF2B5EF4-FFF2-40B4-BE49-F238E27FC236}">
                  <a16:creationId xmlns:a16="http://schemas.microsoft.com/office/drawing/2014/main" xmlns="" id="{A4CD5D36-226B-4040-BEC9-070F468C9F77}"/>
                </a:ext>
              </a:extLst>
            </p:cNvPr>
            <p:cNvGrpSpPr/>
            <p:nvPr/>
          </p:nvGrpSpPr>
          <p:grpSpPr>
            <a:xfrm>
              <a:off x="4268403" y="2256582"/>
              <a:ext cx="916936" cy="916935"/>
              <a:chOff x="1371000" y="1758363"/>
              <a:chExt cx="731886" cy="731885"/>
            </a:xfrm>
          </p:grpSpPr>
          <p:sp>
            <p:nvSpPr>
              <p:cNvPr id="27" name="ïSḻíḓé">
                <a:extLst>
                  <a:ext uri="{FF2B5EF4-FFF2-40B4-BE49-F238E27FC236}">
                    <a16:creationId xmlns:a16="http://schemas.microsoft.com/office/drawing/2014/main" xmlns="" id="{972FC2A2-D020-4A04-B656-1C86B9CA8FE6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28" name="îŝḻiḑê">
                <a:extLst>
                  <a:ext uri="{FF2B5EF4-FFF2-40B4-BE49-F238E27FC236}">
                    <a16:creationId xmlns:a16="http://schemas.microsoft.com/office/drawing/2014/main" xmlns="" id="{746379E3-F8D8-46A4-A33E-19064983E043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rgbClr val="C937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" name="iš1îḍê">
              <a:extLst>
                <a:ext uri="{FF2B5EF4-FFF2-40B4-BE49-F238E27FC236}">
                  <a16:creationId xmlns:a16="http://schemas.microsoft.com/office/drawing/2014/main" xmlns="" id="{AE19A1CC-30FC-48BD-9A1B-BBE44323CCAD}"/>
                </a:ext>
              </a:extLst>
            </p:cNvPr>
            <p:cNvGrpSpPr/>
            <p:nvPr/>
          </p:nvGrpSpPr>
          <p:grpSpPr>
            <a:xfrm>
              <a:off x="6997209" y="2256582"/>
              <a:ext cx="916936" cy="916935"/>
              <a:chOff x="1371000" y="1758363"/>
              <a:chExt cx="731886" cy="731885"/>
            </a:xfrm>
          </p:grpSpPr>
          <p:sp>
            <p:nvSpPr>
              <p:cNvPr id="25" name="íṥ1íḑè">
                <a:extLst>
                  <a:ext uri="{FF2B5EF4-FFF2-40B4-BE49-F238E27FC236}">
                    <a16:creationId xmlns:a16="http://schemas.microsoft.com/office/drawing/2014/main" xmlns="" id="{0E6BF015-7054-4F4A-B0C7-69C07016DCFE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  <p:sp>
            <p:nvSpPr>
              <p:cNvPr id="26" name="ïšļiďé">
                <a:extLst>
                  <a:ext uri="{FF2B5EF4-FFF2-40B4-BE49-F238E27FC236}">
                    <a16:creationId xmlns:a16="http://schemas.microsoft.com/office/drawing/2014/main" xmlns="" id="{8FCB62AD-7562-45C4-B458-850E75BDE624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rgbClr val="C937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" name="ïSḷïḋê">
              <a:extLst>
                <a:ext uri="{FF2B5EF4-FFF2-40B4-BE49-F238E27FC236}">
                  <a16:creationId xmlns:a16="http://schemas.microsoft.com/office/drawing/2014/main" xmlns="" id="{5A24C3FF-0CFE-4B9A-9FB2-1A52C8830E4B}"/>
                </a:ext>
              </a:extLst>
            </p:cNvPr>
            <p:cNvGrpSpPr/>
            <p:nvPr/>
          </p:nvGrpSpPr>
          <p:grpSpPr>
            <a:xfrm>
              <a:off x="9726015" y="2256582"/>
              <a:ext cx="916936" cy="916935"/>
              <a:chOff x="1371000" y="1758363"/>
              <a:chExt cx="731886" cy="731885"/>
            </a:xfrm>
          </p:grpSpPr>
          <p:sp>
            <p:nvSpPr>
              <p:cNvPr id="23" name="íşľídê">
                <a:extLst>
                  <a:ext uri="{FF2B5EF4-FFF2-40B4-BE49-F238E27FC236}">
                    <a16:creationId xmlns:a16="http://schemas.microsoft.com/office/drawing/2014/main" xmlns="" id="{B542F085-5C8D-402C-B257-229CFFFA6DD4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íşḻîḋê">
                <a:extLst>
                  <a:ext uri="{FF2B5EF4-FFF2-40B4-BE49-F238E27FC236}">
                    <a16:creationId xmlns:a16="http://schemas.microsoft.com/office/drawing/2014/main" xmlns="" id="{6DD8878F-EE08-4B28-9983-2AE1903CB6C1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rgbClr val="C937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1" name="文本框 1"/>
          <p:cNvSpPr txBox="1"/>
          <p:nvPr/>
        </p:nvSpPr>
        <p:spPr>
          <a:xfrm>
            <a:off x="696692" y="842098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46569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5a28d0f0-01e9-4274-ac9e-86770759eb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358ECE3-7C34-4047-B447-96EF9772D9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7043" y="1404000"/>
            <a:ext cx="10286231" cy="4479727"/>
            <a:chOff x="917043" y="1404000"/>
            <a:chExt cx="10286231" cy="4479727"/>
          </a:xfrm>
        </p:grpSpPr>
        <p:sp>
          <p:nvSpPr>
            <p:cNvPr id="6" name="íşḷiďê">
              <a:extLst>
                <a:ext uri="{FF2B5EF4-FFF2-40B4-BE49-F238E27FC236}">
                  <a16:creationId xmlns:a16="http://schemas.microsoft.com/office/drawing/2014/main" xmlns="" id="{0BCAF059-A8DC-439F-A868-8DE89F4E7510}"/>
                </a:ext>
              </a:extLst>
            </p:cNvPr>
            <p:cNvSpPr/>
            <p:nvPr/>
          </p:nvSpPr>
          <p:spPr bwMode="auto">
            <a:xfrm>
              <a:off x="917043" y="1979199"/>
              <a:ext cx="6241143" cy="3352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grpSp>
          <p:nvGrpSpPr>
            <p:cNvPr id="7" name="ïṥļiḍê">
              <a:extLst>
                <a:ext uri="{FF2B5EF4-FFF2-40B4-BE49-F238E27FC236}">
                  <a16:creationId xmlns:a16="http://schemas.microsoft.com/office/drawing/2014/main" xmlns="" id="{F1789A7A-E85B-4B12-8985-6986934260D6}"/>
                </a:ext>
              </a:extLst>
            </p:cNvPr>
            <p:cNvGrpSpPr/>
            <p:nvPr/>
          </p:nvGrpSpPr>
          <p:grpSpPr>
            <a:xfrm>
              <a:off x="988727" y="2411267"/>
              <a:ext cx="4900272" cy="2465193"/>
              <a:chOff x="842471" y="2418029"/>
              <a:chExt cx="4900272" cy="2465193"/>
            </a:xfrm>
          </p:grpSpPr>
          <p:grpSp>
            <p:nvGrpSpPr>
              <p:cNvPr id="23" name="îš1iḓè">
                <a:extLst>
                  <a:ext uri="{FF2B5EF4-FFF2-40B4-BE49-F238E27FC236}">
                    <a16:creationId xmlns:a16="http://schemas.microsoft.com/office/drawing/2014/main" xmlns="" id="{2C90D4C0-3240-4DE2-8BAD-31DB423A14D1}"/>
                  </a:ext>
                </a:extLst>
              </p:cNvPr>
              <p:cNvGrpSpPr/>
              <p:nvPr/>
            </p:nvGrpSpPr>
            <p:grpSpPr>
              <a:xfrm>
                <a:off x="2243572" y="2420896"/>
                <a:ext cx="3499171" cy="2462326"/>
                <a:chOff x="2850530" y="2613391"/>
                <a:chExt cx="3499170" cy="2462326"/>
              </a:xfrm>
            </p:grpSpPr>
            <p:sp>
              <p:nvSpPr>
                <p:cNvPr id="39" name="íšḷîḋê">
                  <a:extLst>
                    <a:ext uri="{FF2B5EF4-FFF2-40B4-BE49-F238E27FC236}">
                      <a16:creationId xmlns:a16="http://schemas.microsoft.com/office/drawing/2014/main" xmlns="" id="{743D4FFA-E8C5-4520-8FCD-EDC4009C151D}"/>
                    </a:ext>
                  </a:extLst>
                </p:cNvPr>
                <p:cNvSpPr/>
                <p:nvPr/>
              </p:nvSpPr>
              <p:spPr bwMode="auto">
                <a:xfrm>
                  <a:off x="2915064" y="3849574"/>
                  <a:ext cx="3434636" cy="598014"/>
                </a:xfrm>
                <a:custGeom>
                  <a:avLst/>
                  <a:gdLst>
                    <a:gd name="T0" fmla="*/ 489 w 1012"/>
                    <a:gd name="T1" fmla="*/ 8 h 176"/>
                    <a:gd name="T2" fmla="*/ 918 w 1012"/>
                    <a:gd name="T3" fmla="*/ 10 h 176"/>
                    <a:gd name="T4" fmla="*/ 929 w 1012"/>
                    <a:gd name="T5" fmla="*/ 15 h 176"/>
                    <a:gd name="T6" fmla="*/ 1009 w 1012"/>
                    <a:gd name="T7" fmla="*/ 86 h 176"/>
                    <a:gd name="T8" fmla="*/ 1009 w 1012"/>
                    <a:gd name="T9" fmla="*/ 97 h 176"/>
                    <a:gd name="T10" fmla="*/ 929 w 1012"/>
                    <a:gd name="T11" fmla="*/ 171 h 176"/>
                    <a:gd name="T12" fmla="*/ 917 w 1012"/>
                    <a:gd name="T13" fmla="*/ 176 h 176"/>
                    <a:gd name="T14" fmla="*/ 513 w 1012"/>
                    <a:gd name="T15" fmla="*/ 174 h 176"/>
                    <a:gd name="T16" fmla="*/ 477 w 1012"/>
                    <a:gd name="T17" fmla="*/ 160 h 176"/>
                    <a:gd name="T18" fmla="*/ 476 w 1012"/>
                    <a:gd name="T19" fmla="*/ 159 h 176"/>
                    <a:gd name="T20" fmla="*/ 351 w 1012"/>
                    <a:gd name="T21" fmla="*/ 48 h 176"/>
                    <a:gd name="T22" fmla="*/ 318 w 1012"/>
                    <a:gd name="T23" fmla="*/ 36 h 176"/>
                    <a:gd name="T24" fmla="*/ 314 w 1012"/>
                    <a:gd name="T25" fmla="*/ 36 h 176"/>
                    <a:gd name="T26" fmla="*/ 198 w 1012"/>
                    <a:gd name="T27" fmla="*/ 38 h 176"/>
                    <a:gd name="T28" fmla="*/ 0 w 1012"/>
                    <a:gd name="T29" fmla="*/ 37 h 176"/>
                    <a:gd name="T30" fmla="*/ 0 w 1012"/>
                    <a:gd name="T31" fmla="*/ 1 h 176"/>
                    <a:gd name="T32" fmla="*/ 366 w 1012"/>
                    <a:gd name="T33" fmla="*/ 0 h 176"/>
                    <a:gd name="T34" fmla="*/ 489 w 1012"/>
                    <a:gd name="T35" fmla="*/ 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8"/>
                      </a:moveTo>
                      <a:cubicBezTo>
                        <a:pt x="918" y="10"/>
                        <a:pt x="918" y="10"/>
                        <a:pt x="918" y="10"/>
                      </a:cubicBezTo>
                      <a:cubicBezTo>
                        <a:pt x="922" y="10"/>
                        <a:pt x="926" y="12"/>
                        <a:pt x="929" y="15"/>
                      </a:cubicBezTo>
                      <a:cubicBezTo>
                        <a:pt x="1009" y="86"/>
                        <a:pt x="1009" y="86"/>
                        <a:pt x="1009" y="86"/>
                      </a:cubicBezTo>
                      <a:cubicBezTo>
                        <a:pt x="1012" y="89"/>
                        <a:pt x="1012" y="94"/>
                        <a:pt x="1009" y="97"/>
                      </a:cubicBezTo>
                      <a:cubicBezTo>
                        <a:pt x="929" y="171"/>
                        <a:pt x="929" y="171"/>
                        <a:pt x="929" y="171"/>
                      </a:cubicBezTo>
                      <a:cubicBezTo>
                        <a:pt x="926" y="174"/>
                        <a:pt x="922" y="176"/>
                        <a:pt x="917" y="176"/>
                      </a:cubicBezTo>
                      <a:cubicBezTo>
                        <a:pt x="917" y="176"/>
                        <a:pt x="531" y="174"/>
                        <a:pt x="513" y="174"/>
                      </a:cubicBezTo>
                      <a:cubicBezTo>
                        <a:pt x="496" y="174"/>
                        <a:pt x="485" y="167"/>
                        <a:pt x="477" y="160"/>
                      </a:cubicBezTo>
                      <a:cubicBezTo>
                        <a:pt x="477" y="160"/>
                        <a:pt x="476" y="160"/>
                        <a:pt x="476" y="159"/>
                      </a:cubicBezTo>
                      <a:cubicBezTo>
                        <a:pt x="476" y="159"/>
                        <a:pt x="382" y="74"/>
                        <a:pt x="351" y="48"/>
                      </a:cubicBezTo>
                      <a:cubicBezTo>
                        <a:pt x="346" y="43"/>
                        <a:pt x="339" y="36"/>
                        <a:pt x="318" y="36"/>
                      </a:cubicBezTo>
                      <a:cubicBezTo>
                        <a:pt x="317" y="36"/>
                        <a:pt x="315" y="36"/>
                        <a:pt x="314" y="36"/>
                      </a:cubicBezTo>
                      <a:cubicBezTo>
                        <a:pt x="308" y="36"/>
                        <a:pt x="264" y="38"/>
                        <a:pt x="198" y="38"/>
                      </a:cubicBezTo>
                      <a:cubicBezTo>
                        <a:pt x="139" y="38"/>
                        <a:pt x="11" y="37"/>
                        <a:pt x="0" y="37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66" y="0"/>
                        <a:pt x="366" y="0"/>
                        <a:pt x="366" y="0"/>
                      </a:cubicBezTo>
                      <a:cubicBezTo>
                        <a:pt x="366" y="0"/>
                        <a:pt x="479" y="8"/>
                        <a:pt x="489" y="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îşļiḍe">
                  <a:extLst>
                    <a:ext uri="{FF2B5EF4-FFF2-40B4-BE49-F238E27FC236}">
                      <a16:creationId xmlns:a16="http://schemas.microsoft.com/office/drawing/2014/main" xmlns="" id="{6770C0E0-E11F-4BB0-B479-66EB2C2928AF}"/>
                    </a:ext>
                  </a:extLst>
                </p:cNvPr>
                <p:cNvSpPr/>
                <p:nvPr/>
              </p:nvSpPr>
              <p:spPr bwMode="auto">
                <a:xfrm>
                  <a:off x="2850530" y="3995850"/>
                  <a:ext cx="3499170" cy="1079867"/>
                </a:xfrm>
                <a:custGeom>
                  <a:avLst/>
                  <a:gdLst>
                    <a:gd name="T0" fmla="*/ 338 w 1031"/>
                    <a:gd name="T1" fmla="*/ 0 h 318"/>
                    <a:gd name="T2" fmla="*/ 371 w 1031"/>
                    <a:gd name="T3" fmla="*/ 14 h 318"/>
                    <a:gd name="T4" fmla="*/ 494 w 1031"/>
                    <a:gd name="T5" fmla="*/ 134 h 318"/>
                    <a:gd name="T6" fmla="*/ 533 w 1031"/>
                    <a:gd name="T7" fmla="*/ 149 h 318"/>
                    <a:gd name="T8" fmla="*/ 937 w 1031"/>
                    <a:gd name="T9" fmla="*/ 152 h 318"/>
                    <a:gd name="T10" fmla="*/ 948 w 1031"/>
                    <a:gd name="T11" fmla="*/ 157 h 318"/>
                    <a:gd name="T12" fmla="*/ 1028 w 1031"/>
                    <a:gd name="T13" fmla="*/ 230 h 318"/>
                    <a:gd name="T14" fmla="*/ 1028 w 1031"/>
                    <a:gd name="T15" fmla="*/ 241 h 318"/>
                    <a:gd name="T16" fmla="*/ 947 w 1031"/>
                    <a:gd name="T17" fmla="*/ 313 h 318"/>
                    <a:gd name="T18" fmla="*/ 936 w 1031"/>
                    <a:gd name="T19" fmla="*/ 318 h 318"/>
                    <a:gd name="T20" fmla="*/ 548 w 1031"/>
                    <a:gd name="T21" fmla="*/ 315 h 318"/>
                    <a:gd name="T22" fmla="*/ 478 w 1031"/>
                    <a:gd name="T23" fmla="*/ 256 h 318"/>
                    <a:gd name="T24" fmla="*/ 359 w 1031"/>
                    <a:gd name="T25" fmla="*/ 48 h 318"/>
                    <a:gd name="T26" fmla="*/ 331 w 1031"/>
                    <a:gd name="T27" fmla="*/ 34 h 318"/>
                    <a:gd name="T28" fmla="*/ 43 w 1031"/>
                    <a:gd name="T29" fmla="*/ 35 h 318"/>
                    <a:gd name="T30" fmla="*/ 0 w 1031"/>
                    <a:gd name="T31" fmla="*/ 6 h 318"/>
                    <a:gd name="T32" fmla="*/ 20 w 1031"/>
                    <a:gd name="T33" fmla="*/ 2 h 318"/>
                    <a:gd name="T34" fmla="*/ 338 w 1031"/>
                    <a:gd name="T3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0"/>
                      </a:moveTo>
                      <a:cubicBezTo>
                        <a:pt x="356" y="0"/>
                        <a:pt x="366" y="9"/>
                        <a:pt x="371" y="14"/>
                      </a:cubicBezTo>
                      <a:cubicBezTo>
                        <a:pt x="401" y="43"/>
                        <a:pt x="494" y="134"/>
                        <a:pt x="494" y="134"/>
                      </a:cubicBezTo>
                      <a:cubicBezTo>
                        <a:pt x="503" y="141"/>
                        <a:pt x="515" y="149"/>
                        <a:pt x="533" y="149"/>
                      </a:cubicBezTo>
                      <a:cubicBezTo>
                        <a:pt x="557" y="149"/>
                        <a:pt x="937" y="152"/>
                        <a:pt x="937" y="152"/>
                      </a:cubicBezTo>
                      <a:cubicBezTo>
                        <a:pt x="941" y="152"/>
                        <a:pt x="945" y="154"/>
                        <a:pt x="948" y="157"/>
                      </a:cubicBezTo>
                      <a:cubicBezTo>
                        <a:pt x="1028" y="230"/>
                        <a:pt x="1028" y="230"/>
                        <a:pt x="1028" y="230"/>
                      </a:cubicBezTo>
                      <a:cubicBezTo>
                        <a:pt x="1031" y="233"/>
                        <a:pt x="1031" y="238"/>
                        <a:pt x="1028" y="241"/>
                      </a:cubicBezTo>
                      <a:cubicBezTo>
                        <a:pt x="947" y="313"/>
                        <a:pt x="947" y="313"/>
                        <a:pt x="947" y="313"/>
                      </a:cubicBezTo>
                      <a:cubicBezTo>
                        <a:pt x="944" y="316"/>
                        <a:pt x="940" y="318"/>
                        <a:pt x="936" y="318"/>
                      </a:cubicBezTo>
                      <a:cubicBezTo>
                        <a:pt x="936" y="318"/>
                        <a:pt x="565" y="315"/>
                        <a:pt x="548" y="315"/>
                      </a:cubicBezTo>
                      <a:cubicBezTo>
                        <a:pt x="514" y="315"/>
                        <a:pt x="492" y="283"/>
                        <a:pt x="478" y="256"/>
                      </a:cubicBezTo>
                      <a:cubicBezTo>
                        <a:pt x="462" y="223"/>
                        <a:pt x="384" y="90"/>
                        <a:pt x="359" y="48"/>
                      </a:cubicBezTo>
                      <a:cubicBezTo>
                        <a:pt x="351" y="34"/>
                        <a:pt x="336" y="34"/>
                        <a:pt x="331" y="34"/>
                      </a:cubicBezTo>
                      <a:cubicBezTo>
                        <a:pt x="327" y="34"/>
                        <a:pt x="65" y="35"/>
                        <a:pt x="43" y="3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45" y="2"/>
                        <a:pt x="337" y="0"/>
                        <a:pt x="338" y="0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" name="iSľiḋè">
                  <a:extLst>
                    <a:ext uri="{FF2B5EF4-FFF2-40B4-BE49-F238E27FC236}">
                      <a16:creationId xmlns:a16="http://schemas.microsoft.com/office/drawing/2014/main" xmlns="" id="{E81C9C2B-9099-495C-8070-DA58EDDA4836}"/>
                    </a:ext>
                  </a:extLst>
                </p:cNvPr>
                <p:cNvSpPr/>
                <p:nvPr/>
              </p:nvSpPr>
              <p:spPr bwMode="auto">
                <a:xfrm>
                  <a:off x="2915064" y="3238653"/>
                  <a:ext cx="3434636" cy="598014"/>
                </a:xfrm>
                <a:custGeom>
                  <a:avLst/>
                  <a:gdLst>
                    <a:gd name="T0" fmla="*/ 489 w 1012"/>
                    <a:gd name="T1" fmla="*/ 168 h 176"/>
                    <a:gd name="T2" fmla="*/ 918 w 1012"/>
                    <a:gd name="T3" fmla="*/ 166 h 176"/>
                    <a:gd name="T4" fmla="*/ 929 w 1012"/>
                    <a:gd name="T5" fmla="*/ 161 h 176"/>
                    <a:gd name="T6" fmla="*/ 1009 w 1012"/>
                    <a:gd name="T7" fmla="*/ 90 h 176"/>
                    <a:gd name="T8" fmla="*/ 1009 w 1012"/>
                    <a:gd name="T9" fmla="*/ 79 h 176"/>
                    <a:gd name="T10" fmla="*/ 929 w 1012"/>
                    <a:gd name="T11" fmla="*/ 5 h 176"/>
                    <a:gd name="T12" fmla="*/ 917 w 1012"/>
                    <a:gd name="T13" fmla="*/ 0 h 176"/>
                    <a:gd name="T14" fmla="*/ 513 w 1012"/>
                    <a:gd name="T15" fmla="*/ 2 h 176"/>
                    <a:gd name="T16" fmla="*/ 477 w 1012"/>
                    <a:gd name="T17" fmla="*/ 16 h 176"/>
                    <a:gd name="T18" fmla="*/ 476 w 1012"/>
                    <a:gd name="T19" fmla="*/ 17 h 176"/>
                    <a:gd name="T20" fmla="*/ 351 w 1012"/>
                    <a:gd name="T21" fmla="*/ 128 h 176"/>
                    <a:gd name="T22" fmla="*/ 318 w 1012"/>
                    <a:gd name="T23" fmla="*/ 140 h 176"/>
                    <a:gd name="T24" fmla="*/ 314 w 1012"/>
                    <a:gd name="T25" fmla="*/ 140 h 176"/>
                    <a:gd name="T26" fmla="*/ 198 w 1012"/>
                    <a:gd name="T27" fmla="*/ 138 h 176"/>
                    <a:gd name="T28" fmla="*/ 0 w 1012"/>
                    <a:gd name="T29" fmla="*/ 139 h 176"/>
                    <a:gd name="T30" fmla="*/ 0 w 1012"/>
                    <a:gd name="T31" fmla="*/ 175 h 176"/>
                    <a:gd name="T32" fmla="*/ 366 w 1012"/>
                    <a:gd name="T33" fmla="*/ 176 h 176"/>
                    <a:gd name="T34" fmla="*/ 489 w 1012"/>
                    <a:gd name="T35" fmla="*/ 16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168"/>
                      </a:moveTo>
                      <a:cubicBezTo>
                        <a:pt x="918" y="166"/>
                        <a:pt x="918" y="166"/>
                        <a:pt x="918" y="166"/>
                      </a:cubicBezTo>
                      <a:cubicBezTo>
                        <a:pt x="922" y="166"/>
                        <a:pt x="926" y="164"/>
                        <a:pt x="929" y="161"/>
                      </a:cubicBezTo>
                      <a:cubicBezTo>
                        <a:pt x="1009" y="90"/>
                        <a:pt x="1009" y="90"/>
                        <a:pt x="1009" y="90"/>
                      </a:cubicBezTo>
                      <a:cubicBezTo>
                        <a:pt x="1012" y="87"/>
                        <a:pt x="1012" y="82"/>
                        <a:pt x="1009" y="79"/>
                      </a:cubicBezTo>
                      <a:cubicBezTo>
                        <a:pt x="929" y="5"/>
                        <a:pt x="929" y="5"/>
                        <a:pt x="929" y="5"/>
                      </a:cubicBezTo>
                      <a:cubicBezTo>
                        <a:pt x="926" y="2"/>
                        <a:pt x="922" y="0"/>
                        <a:pt x="917" y="0"/>
                      </a:cubicBezTo>
                      <a:cubicBezTo>
                        <a:pt x="917" y="0"/>
                        <a:pt x="531" y="2"/>
                        <a:pt x="513" y="2"/>
                      </a:cubicBezTo>
                      <a:cubicBezTo>
                        <a:pt x="496" y="2"/>
                        <a:pt x="485" y="9"/>
                        <a:pt x="477" y="16"/>
                      </a:cubicBezTo>
                      <a:cubicBezTo>
                        <a:pt x="477" y="16"/>
                        <a:pt x="476" y="16"/>
                        <a:pt x="476" y="17"/>
                      </a:cubicBezTo>
                      <a:cubicBezTo>
                        <a:pt x="476" y="17"/>
                        <a:pt x="382" y="102"/>
                        <a:pt x="351" y="128"/>
                      </a:cubicBezTo>
                      <a:cubicBezTo>
                        <a:pt x="346" y="133"/>
                        <a:pt x="339" y="140"/>
                        <a:pt x="318" y="140"/>
                      </a:cubicBezTo>
                      <a:cubicBezTo>
                        <a:pt x="317" y="140"/>
                        <a:pt x="315" y="140"/>
                        <a:pt x="314" y="140"/>
                      </a:cubicBezTo>
                      <a:cubicBezTo>
                        <a:pt x="308" y="140"/>
                        <a:pt x="264" y="138"/>
                        <a:pt x="198" y="138"/>
                      </a:cubicBezTo>
                      <a:cubicBezTo>
                        <a:pt x="139" y="138"/>
                        <a:pt x="11" y="139"/>
                        <a:pt x="0" y="139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366" y="176"/>
                        <a:pt x="366" y="176"/>
                        <a:pt x="366" y="176"/>
                      </a:cubicBezTo>
                      <a:cubicBezTo>
                        <a:pt x="366" y="176"/>
                        <a:pt x="479" y="168"/>
                        <a:pt x="489" y="16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ïšḷïḑê">
                  <a:extLst>
                    <a:ext uri="{FF2B5EF4-FFF2-40B4-BE49-F238E27FC236}">
                      <a16:creationId xmlns:a16="http://schemas.microsoft.com/office/drawing/2014/main" xmlns="" id="{979CBFC7-2E47-4166-BD07-447878D5AECD}"/>
                    </a:ext>
                  </a:extLst>
                </p:cNvPr>
                <p:cNvSpPr/>
                <p:nvPr/>
              </p:nvSpPr>
              <p:spPr bwMode="auto">
                <a:xfrm>
                  <a:off x="2850530" y="2613391"/>
                  <a:ext cx="3499170" cy="1079867"/>
                </a:xfrm>
                <a:custGeom>
                  <a:avLst/>
                  <a:gdLst>
                    <a:gd name="T0" fmla="*/ 338 w 1031"/>
                    <a:gd name="T1" fmla="*/ 318 h 318"/>
                    <a:gd name="T2" fmla="*/ 371 w 1031"/>
                    <a:gd name="T3" fmla="*/ 304 h 318"/>
                    <a:gd name="T4" fmla="*/ 494 w 1031"/>
                    <a:gd name="T5" fmla="*/ 184 h 318"/>
                    <a:gd name="T6" fmla="*/ 533 w 1031"/>
                    <a:gd name="T7" fmla="*/ 169 h 318"/>
                    <a:gd name="T8" fmla="*/ 937 w 1031"/>
                    <a:gd name="T9" fmla="*/ 166 h 318"/>
                    <a:gd name="T10" fmla="*/ 948 w 1031"/>
                    <a:gd name="T11" fmla="*/ 161 h 318"/>
                    <a:gd name="T12" fmla="*/ 1028 w 1031"/>
                    <a:gd name="T13" fmla="*/ 88 h 318"/>
                    <a:gd name="T14" fmla="*/ 1028 w 1031"/>
                    <a:gd name="T15" fmla="*/ 77 h 318"/>
                    <a:gd name="T16" fmla="*/ 947 w 1031"/>
                    <a:gd name="T17" fmla="*/ 5 h 318"/>
                    <a:gd name="T18" fmla="*/ 936 w 1031"/>
                    <a:gd name="T19" fmla="*/ 0 h 318"/>
                    <a:gd name="T20" fmla="*/ 548 w 1031"/>
                    <a:gd name="T21" fmla="*/ 3 h 318"/>
                    <a:gd name="T22" fmla="*/ 478 w 1031"/>
                    <a:gd name="T23" fmla="*/ 62 h 318"/>
                    <a:gd name="T24" fmla="*/ 359 w 1031"/>
                    <a:gd name="T25" fmla="*/ 270 h 318"/>
                    <a:gd name="T26" fmla="*/ 331 w 1031"/>
                    <a:gd name="T27" fmla="*/ 284 h 318"/>
                    <a:gd name="T28" fmla="*/ 43 w 1031"/>
                    <a:gd name="T29" fmla="*/ 283 h 318"/>
                    <a:gd name="T30" fmla="*/ 0 w 1031"/>
                    <a:gd name="T31" fmla="*/ 312 h 318"/>
                    <a:gd name="T32" fmla="*/ 20 w 1031"/>
                    <a:gd name="T33" fmla="*/ 316 h 318"/>
                    <a:gd name="T34" fmla="*/ 338 w 1031"/>
                    <a:gd name="T35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318"/>
                      </a:moveTo>
                      <a:cubicBezTo>
                        <a:pt x="356" y="318"/>
                        <a:pt x="366" y="309"/>
                        <a:pt x="371" y="304"/>
                      </a:cubicBezTo>
                      <a:cubicBezTo>
                        <a:pt x="401" y="275"/>
                        <a:pt x="494" y="184"/>
                        <a:pt x="494" y="184"/>
                      </a:cubicBezTo>
                      <a:cubicBezTo>
                        <a:pt x="503" y="177"/>
                        <a:pt x="515" y="169"/>
                        <a:pt x="533" y="169"/>
                      </a:cubicBezTo>
                      <a:cubicBezTo>
                        <a:pt x="557" y="169"/>
                        <a:pt x="937" y="166"/>
                        <a:pt x="937" y="166"/>
                      </a:cubicBezTo>
                      <a:cubicBezTo>
                        <a:pt x="941" y="166"/>
                        <a:pt x="945" y="164"/>
                        <a:pt x="948" y="161"/>
                      </a:cubicBezTo>
                      <a:cubicBezTo>
                        <a:pt x="1028" y="88"/>
                        <a:pt x="1028" y="88"/>
                        <a:pt x="1028" y="88"/>
                      </a:cubicBezTo>
                      <a:cubicBezTo>
                        <a:pt x="1031" y="85"/>
                        <a:pt x="1031" y="80"/>
                        <a:pt x="1028" y="77"/>
                      </a:cubicBezTo>
                      <a:cubicBezTo>
                        <a:pt x="947" y="5"/>
                        <a:pt x="947" y="5"/>
                        <a:pt x="947" y="5"/>
                      </a:cubicBezTo>
                      <a:cubicBezTo>
                        <a:pt x="944" y="2"/>
                        <a:pt x="940" y="0"/>
                        <a:pt x="936" y="0"/>
                      </a:cubicBezTo>
                      <a:cubicBezTo>
                        <a:pt x="936" y="0"/>
                        <a:pt x="565" y="3"/>
                        <a:pt x="548" y="3"/>
                      </a:cubicBezTo>
                      <a:cubicBezTo>
                        <a:pt x="514" y="3"/>
                        <a:pt x="492" y="35"/>
                        <a:pt x="478" y="62"/>
                      </a:cubicBezTo>
                      <a:cubicBezTo>
                        <a:pt x="462" y="95"/>
                        <a:pt x="384" y="228"/>
                        <a:pt x="359" y="270"/>
                      </a:cubicBezTo>
                      <a:cubicBezTo>
                        <a:pt x="351" y="284"/>
                        <a:pt x="336" y="284"/>
                        <a:pt x="331" y="284"/>
                      </a:cubicBezTo>
                      <a:cubicBezTo>
                        <a:pt x="327" y="284"/>
                        <a:pt x="65" y="283"/>
                        <a:pt x="43" y="283"/>
                      </a:cubicBezTo>
                      <a:cubicBezTo>
                        <a:pt x="0" y="312"/>
                        <a:pt x="0" y="312"/>
                        <a:pt x="0" y="312"/>
                      </a:cubicBezTo>
                      <a:cubicBezTo>
                        <a:pt x="20" y="316"/>
                        <a:pt x="20" y="316"/>
                        <a:pt x="20" y="316"/>
                      </a:cubicBezTo>
                      <a:cubicBezTo>
                        <a:pt x="45" y="316"/>
                        <a:pt x="337" y="318"/>
                        <a:pt x="338" y="318"/>
                      </a:cubicBezTo>
                      <a:close/>
                    </a:path>
                  </a:pathLst>
                </a:custGeom>
                <a:solidFill>
                  <a:srgbClr val="DCDE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4" name="îṩḻîdé">
                <a:extLst>
                  <a:ext uri="{FF2B5EF4-FFF2-40B4-BE49-F238E27FC236}">
                    <a16:creationId xmlns:a16="http://schemas.microsoft.com/office/drawing/2014/main" xmlns="" id="{64D38BD2-2C83-4578-AC89-94AF5A98141E}"/>
                  </a:ext>
                </a:extLst>
              </p:cNvPr>
              <p:cNvGrpSpPr/>
              <p:nvPr/>
            </p:nvGrpSpPr>
            <p:grpSpPr>
              <a:xfrm>
                <a:off x="2243572" y="2418029"/>
                <a:ext cx="3499171" cy="1079867"/>
                <a:chOff x="2850530" y="2610523"/>
                <a:chExt cx="3499170" cy="1079867"/>
              </a:xfrm>
            </p:grpSpPr>
            <p:sp>
              <p:nvSpPr>
                <p:cNvPr id="37" name="îsľïďé">
                  <a:extLst>
                    <a:ext uri="{FF2B5EF4-FFF2-40B4-BE49-F238E27FC236}">
                      <a16:creationId xmlns:a16="http://schemas.microsoft.com/office/drawing/2014/main" xmlns="" id="{73901533-319B-4C92-B508-8520D297C716}"/>
                    </a:ext>
                  </a:extLst>
                </p:cNvPr>
                <p:cNvSpPr/>
                <p:nvPr/>
              </p:nvSpPr>
              <p:spPr bwMode="auto">
                <a:xfrm>
                  <a:off x="2850530" y="2610523"/>
                  <a:ext cx="3499170" cy="1079867"/>
                </a:xfrm>
                <a:custGeom>
                  <a:avLst/>
                  <a:gdLst>
                    <a:gd name="T0" fmla="*/ 338 w 1031"/>
                    <a:gd name="T1" fmla="*/ 318 h 318"/>
                    <a:gd name="T2" fmla="*/ 371 w 1031"/>
                    <a:gd name="T3" fmla="*/ 304 h 318"/>
                    <a:gd name="T4" fmla="*/ 494 w 1031"/>
                    <a:gd name="T5" fmla="*/ 184 h 318"/>
                    <a:gd name="T6" fmla="*/ 533 w 1031"/>
                    <a:gd name="T7" fmla="*/ 169 h 318"/>
                    <a:gd name="T8" fmla="*/ 937 w 1031"/>
                    <a:gd name="T9" fmla="*/ 166 h 318"/>
                    <a:gd name="T10" fmla="*/ 948 w 1031"/>
                    <a:gd name="T11" fmla="*/ 161 h 318"/>
                    <a:gd name="T12" fmla="*/ 1028 w 1031"/>
                    <a:gd name="T13" fmla="*/ 88 h 318"/>
                    <a:gd name="T14" fmla="*/ 1028 w 1031"/>
                    <a:gd name="T15" fmla="*/ 77 h 318"/>
                    <a:gd name="T16" fmla="*/ 947 w 1031"/>
                    <a:gd name="T17" fmla="*/ 5 h 318"/>
                    <a:gd name="T18" fmla="*/ 936 w 1031"/>
                    <a:gd name="T19" fmla="*/ 0 h 318"/>
                    <a:gd name="T20" fmla="*/ 548 w 1031"/>
                    <a:gd name="T21" fmla="*/ 3 h 318"/>
                    <a:gd name="T22" fmla="*/ 478 w 1031"/>
                    <a:gd name="T23" fmla="*/ 62 h 318"/>
                    <a:gd name="T24" fmla="*/ 359 w 1031"/>
                    <a:gd name="T25" fmla="*/ 271 h 318"/>
                    <a:gd name="T26" fmla="*/ 331 w 1031"/>
                    <a:gd name="T27" fmla="*/ 285 h 318"/>
                    <a:gd name="T28" fmla="*/ 43 w 1031"/>
                    <a:gd name="T29" fmla="*/ 283 h 318"/>
                    <a:gd name="T30" fmla="*/ 0 w 1031"/>
                    <a:gd name="T31" fmla="*/ 312 h 318"/>
                    <a:gd name="T32" fmla="*/ 20 w 1031"/>
                    <a:gd name="T33" fmla="*/ 317 h 318"/>
                    <a:gd name="T34" fmla="*/ 338 w 1031"/>
                    <a:gd name="T35" fmla="*/ 318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318"/>
                      </a:moveTo>
                      <a:cubicBezTo>
                        <a:pt x="356" y="318"/>
                        <a:pt x="366" y="309"/>
                        <a:pt x="371" y="304"/>
                      </a:cubicBezTo>
                      <a:cubicBezTo>
                        <a:pt x="401" y="275"/>
                        <a:pt x="494" y="184"/>
                        <a:pt x="494" y="184"/>
                      </a:cubicBezTo>
                      <a:cubicBezTo>
                        <a:pt x="503" y="177"/>
                        <a:pt x="515" y="169"/>
                        <a:pt x="533" y="169"/>
                      </a:cubicBezTo>
                      <a:cubicBezTo>
                        <a:pt x="557" y="169"/>
                        <a:pt x="937" y="166"/>
                        <a:pt x="937" y="166"/>
                      </a:cubicBezTo>
                      <a:cubicBezTo>
                        <a:pt x="941" y="166"/>
                        <a:pt x="945" y="164"/>
                        <a:pt x="948" y="161"/>
                      </a:cubicBezTo>
                      <a:cubicBezTo>
                        <a:pt x="1028" y="88"/>
                        <a:pt x="1028" y="88"/>
                        <a:pt x="1028" y="88"/>
                      </a:cubicBezTo>
                      <a:cubicBezTo>
                        <a:pt x="1031" y="85"/>
                        <a:pt x="1031" y="80"/>
                        <a:pt x="1028" y="77"/>
                      </a:cubicBezTo>
                      <a:cubicBezTo>
                        <a:pt x="947" y="5"/>
                        <a:pt x="947" y="5"/>
                        <a:pt x="947" y="5"/>
                      </a:cubicBezTo>
                      <a:cubicBezTo>
                        <a:pt x="944" y="2"/>
                        <a:pt x="940" y="0"/>
                        <a:pt x="936" y="0"/>
                      </a:cubicBezTo>
                      <a:cubicBezTo>
                        <a:pt x="936" y="0"/>
                        <a:pt x="565" y="3"/>
                        <a:pt x="548" y="3"/>
                      </a:cubicBezTo>
                      <a:cubicBezTo>
                        <a:pt x="514" y="3"/>
                        <a:pt x="492" y="35"/>
                        <a:pt x="478" y="62"/>
                      </a:cubicBezTo>
                      <a:cubicBezTo>
                        <a:pt x="462" y="95"/>
                        <a:pt x="384" y="228"/>
                        <a:pt x="359" y="271"/>
                      </a:cubicBezTo>
                      <a:cubicBezTo>
                        <a:pt x="351" y="284"/>
                        <a:pt x="336" y="285"/>
                        <a:pt x="331" y="285"/>
                      </a:cubicBezTo>
                      <a:cubicBezTo>
                        <a:pt x="327" y="285"/>
                        <a:pt x="65" y="283"/>
                        <a:pt x="43" y="283"/>
                      </a:cubicBezTo>
                      <a:cubicBezTo>
                        <a:pt x="0" y="312"/>
                        <a:pt x="0" y="312"/>
                        <a:pt x="0" y="312"/>
                      </a:cubicBezTo>
                      <a:cubicBezTo>
                        <a:pt x="20" y="317"/>
                        <a:pt x="20" y="317"/>
                        <a:pt x="20" y="317"/>
                      </a:cubicBezTo>
                      <a:cubicBezTo>
                        <a:pt x="45" y="316"/>
                        <a:pt x="337" y="318"/>
                        <a:pt x="338" y="31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îṡ1idé">
                  <a:extLst>
                    <a:ext uri="{FF2B5EF4-FFF2-40B4-BE49-F238E27FC236}">
                      <a16:creationId xmlns:a16="http://schemas.microsoft.com/office/drawing/2014/main" xmlns="" id="{E4C67716-120B-40BA-8D6F-5DC79EDCC4EF}"/>
                    </a:ext>
                  </a:extLst>
                </p:cNvPr>
                <p:cNvSpPr/>
                <p:nvPr/>
              </p:nvSpPr>
              <p:spPr bwMode="auto">
                <a:xfrm>
                  <a:off x="5484946" y="2728118"/>
                  <a:ext cx="348483" cy="349917"/>
                </a:xfrm>
                <a:custGeom>
                  <a:avLst/>
                  <a:gdLst>
                    <a:gd name="T0" fmla="*/ 64 w 103"/>
                    <a:gd name="T1" fmla="*/ 35 h 103"/>
                    <a:gd name="T2" fmla="*/ 56 w 103"/>
                    <a:gd name="T3" fmla="*/ 35 h 103"/>
                    <a:gd name="T4" fmla="*/ 54 w 103"/>
                    <a:gd name="T5" fmla="*/ 38 h 103"/>
                    <a:gd name="T6" fmla="*/ 54 w 103"/>
                    <a:gd name="T7" fmla="*/ 44 h 103"/>
                    <a:gd name="T8" fmla="*/ 64 w 103"/>
                    <a:gd name="T9" fmla="*/ 44 h 103"/>
                    <a:gd name="T10" fmla="*/ 62 w 103"/>
                    <a:gd name="T11" fmla="*/ 52 h 103"/>
                    <a:gd name="T12" fmla="*/ 54 w 103"/>
                    <a:gd name="T13" fmla="*/ 52 h 103"/>
                    <a:gd name="T14" fmla="*/ 54 w 103"/>
                    <a:gd name="T15" fmla="*/ 76 h 103"/>
                    <a:gd name="T16" fmla="*/ 45 w 103"/>
                    <a:gd name="T17" fmla="*/ 76 h 103"/>
                    <a:gd name="T18" fmla="*/ 45 w 103"/>
                    <a:gd name="T19" fmla="*/ 52 h 103"/>
                    <a:gd name="T20" fmla="*/ 37 w 103"/>
                    <a:gd name="T21" fmla="*/ 52 h 103"/>
                    <a:gd name="T22" fmla="*/ 37 w 103"/>
                    <a:gd name="T23" fmla="*/ 44 h 103"/>
                    <a:gd name="T24" fmla="*/ 45 w 103"/>
                    <a:gd name="T25" fmla="*/ 44 h 103"/>
                    <a:gd name="T26" fmla="*/ 45 w 103"/>
                    <a:gd name="T27" fmla="*/ 39 h 103"/>
                    <a:gd name="T28" fmla="*/ 56 w 103"/>
                    <a:gd name="T29" fmla="*/ 27 h 103"/>
                    <a:gd name="T30" fmla="*/ 64 w 103"/>
                    <a:gd name="T31" fmla="*/ 27 h 103"/>
                    <a:gd name="T32" fmla="*/ 64 w 103"/>
                    <a:gd name="T33" fmla="*/ 35 h 103"/>
                    <a:gd name="T34" fmla="*/ 52 w 103"/>
                    <a:gd name="T35" fmla="*/ 0 h 103"/>
                    <a:gd name="T36" fmla="*/ 0 w 103"/>
                    <a:gd name="T37" fmla="*/ 51 h 103"/>
                    <a:gd name="T38" fmla="*/ 52 w 103"/>
                    <a:gd name="T39" fmla="*/ 103 h 103"/>
                    <a:gd name="T40" fmla="*/ 103 w 103"/>
                    <a:gd name="T41" fmla="*/ 51 h 103"/>
                    <a:gd name="T42" fmla="*/ 52 w 103"/>
                    <a:gd name="T43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3" h="103">
                      <a:moveTo>
                        <a:pt x="64" y="35"/>
                      </a:move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5" y="35"/>
                        <a:pt x="54" y="36"/>
                        <a:pt x="54" y="38"/>
                      </a:cubicBezTo>
                      <a:cubicBezTo>
                        <a:pt x="54" y="44"/>
                        <a:pt x="54" y="44"/>
                        <a:pt x="54" y="44"/>
                      </a:cubicBezTo>
                      <a:cubicBezTo>
                        <a:pt x="64" y="44"/>
                        <a:pt x="64" y="44"/>
                        <a:pt x="64" y="44"/>
                      </a:cubicBezTo>
                      <a:cubicBezTo>
                        <a:pt x="62" y="52"/>
                        <a:pt x="62" y="52"/>
                        <a:pt x="62" y="52"/>
                      </a:cubicBezTo>
                      <a:cubicBezTo>
                        <a:pt x="54" y="52"/>
                        <a:pt x="54" y="52"/>
                        <a:pt x="54" y="52"/>
                      </a:cubicBezTo>
                      <a:cubicBezTo>
                        <a:pt x="54" y="76"/>
                        <a:pt x="54" y="76"/>
                        <a:pt x="54" y="76"/>
                      </a:cubicBezTo>
                      <a:cubicBezTo>
                        <a:pt x="45" y="76"/>
                        <a:pt x="45" y="76"/>
                        <a:pt x="45" y="76"/>
                      </a:cubicBezTo>
                      <a:cubicBezTo>
                        <a:pt x="45" y="52"/>
                        <a:pt x="45" y="52"/>
                        <a:pt x="45" y="52"/>
                      </a:cubicBezTo>
                      <a:cubicBezTo>
                        <a:pt x="37" y="52"/>
                        <a:pt x="37" y="52"/>
                        <a:pt x="37" y="52"/>
                      </a:cubicBezTo>
                      <a:cubicBezTo>
                        <a:pt x="37" y="44"/>
                        <a:pt x="37" y="44"/>
                        <a:pt x="37" y="44"/>
                      </a:cubicBezTo>
                      <a:cubicBezTo>
                        <a:pt x="45" y="44"/>
                        <a:pt x="45" y="44"/>
                        <a:pt x="45" y="44"/>
                      </a:cubicBezTo>
                      <a:cubicBezTo>
                        <a:pt x="45" y="39"/>
                        <a:pt x="45" y="39"/>
                        <a:pt x="45" y="39"/>
                      </a:cubicBezTo>
                      <a:cubicBezTo>
                        <a:pt x="45" y="32"/>
                        <a:pt x="50" y="27"/>
                        <a:pt x="56" y="27"/>
                      </a:cubicBezTo>
                      <a:cubicBezTo>
                        <a:pt x="64" y="27"/>
                        <a:pt x="64" y="27"/>
                        <a:pt x="64" y="27"/>
                      </a:cubicBezTo>
                      <a:cubicBezTo>
                        <a:pt x="64" y="35"/>
                        <a:pt x="64" y="35"/>
                        <a:pt x="64" y="35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1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1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5" name="îṥḷiḓe">
                <a:extLst>
                  <a:ext uri="{FF2B5EF4-FFF2-40B4-BE49-F238E27FC236}">
                    <a16:creationId xmlns:a16="http://schemas.microsoft.com/office/drawing/2014/main" xmlns="" id="{FAC0B6D9-0069-4F1F-A467-AB67FF0BE725}"/>
                  </a:ext>
                </a:extLst>
              </p:cNvPr>
              <p:cNvGrpSpPr/>
              <p:nvPr/>
            </p:nvGrpSpPr>
            <p:grpSpPr>
              <a:xfrm>
                <a:off x="2308107" y="3041857"/>
                <a:ext cx="3434636" cy="598015"/>
                <a:chOff x="2915064" y="3234351"/>
                <a:chExt cx="3434636" cy="598014"/>
              </a:xfrm>
            </p:grpSpPr>
            <p:sp>
              <p:nvSpPr>
                <p:cNvPr id="35" name="î$1ïḋe">
                  <a:extLst>
                    <a:ext uri="{FF2B5EF4-FFF2-40B4-BE49-F238E27FC236}">
                      <a16:creationId xmlns:a16="http://schemas.microsoft.com/office/drawing/2014/main" xmlns="" id="{6F76A369-FDCD-4E8A-8ECC-E907FE75589F}"/>
                    </a:ext>
                  </a:extLst>
                </p:cNvPr>
                <p:cNvSpPr/>
                <p:nvPr/>
              </p:nvSpPr>
              <p:spPr bwMode="auto">
                <a:xfrm>
                  <a:off x="2915064" y="3234351"/>
                  <a:ext cx="3434636" cy="598014"/>
                </a:xfrm>
                <a:custGeom>
                  <a:avLst/>
                  <a:gdLst>
                    <a:gd name="T0" fmla="*/ 489 w 1012"/>
                    <a:gd name="T1" fmla="*/ 168 h 176"/>
                    <a:gd name="T2" fmla="*/ 918 w 1012"/>
                    <a:gd name="T3" fmla="*/ 166 h 176"/>
                    <a:gd name="T4" fmla="*/ 929 w 1012"/>
                    <a:gd name="T5" fmla="*/ 161 h 176"/>
                    <a:gd name="T6" fmla="*/ 1009 w 1012"/>
                    <a:gd name="T7" fmla="*/ 90 h 176"/>
                    <a:gd name="T8" fmla="*/ 1009 w 1012"/>
                    <a:gd name="T9" fmla="*/ 79 h 176"/>
                    <a:gd name="T10" fmla="*/ 929 w 1012"/>
                    <a:gd name="T11" fmla="*/ 5 h 176"/>
                    <a:gd name="T12" fmla="*/ 917 w 1012"/>
                    <a:gd name="T13" fmla="*/ 0 h 176"/>
                    <a:gd name="T14" fmla="*/ 513 w 1012"/>
                    <a:gd name="T15" fmla="*/ 2 h 176"/>
                    <a:gd name="T16" fmla="*/ 477 w 1012"/>
                    <a:gd name="T17" fmla="*/ 16 h 176"/>
                    <a:gd name="T18" fmla="*/ 476 w 1012"/>
                    <a:gd name="T19" fmla="*/ 17 h 176"/>
                    <a:gd name="T20" fmla="*/ 351 w 1012"/>
                    <a:gd name="T21" fmla="*/ 128 h 176"/>
                    <a:gd name="T22" fmla="*/ 318 w 1012"/>
                    <a:gd name="T23" fmla="*/ 140 h 176"/>
                    <a:gd name="T24" fmla="*/ 314 w 1012"/>
                    <a:gd name="T25" fmla="*/ 140 h 176"/>
                    <a:gd name="T26" fmla="*/ 198 w 1012"/>
                    <a:gd name="T27" fmla="*/ 138 h 176"/>
                    <a:gd name="T28" fmla="*/ 0 w 1012"/>
                    <a:gd name="T29" fmla="*/ 139 h 176"/>
                    <a:gd name="T30" fmla="*/ 0 w 1012"/>
                    <a:gd name="T31" fmla="*/ 175 h 176"/>
                    <a:gd name="T32" fmla="*/ 366 w 1012"/>
                    <a:gd name="T33" fmla="*/ 176 h 176"/>
                    <a:gd name="T34" fmla="*/ 489 w 1012"/>
                    <a:gd name="T35" fmla="*/ 16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168"/>
                      </a:moveTo>
                      <a:cubicBezTo>
                        <a:pt x="918" y="166"/>
                        <a:pt x="918" y="166"/>
                        <a:pt x="918" y="166"/>
                      </a:cubicBezTo>
                      <a:cubicBezTo>
                        <a:pt x="922" y="166"/>
                        <a:pt x="926" y="164"/>
                        <a:pt x="929" y="161"/>
                      </a:cubicBezTo>
                      <a:cubicBezTo>
                        <a:pt x="1009" y="90"/>
                        <a:pt x="1009" y="90"/>
                        <a:pt x="1009" y="90"/>
                      </a:cubicBezTo>
                      <a:cubicBezTo>
                        <a:pt x="1012" y="87"/>
                        <a:pt x="1012" y="82"/>
                        <a:pt x="1009" y="79"/>
                      </a:cubicBezTo>
                      <a:cubicBezTo>
                        <a:pt x="929" y="5"/>
                        <a:pt x="929" y="5"/>
                        <a:pt x="929" y="5"/>
                      </a:cubicBezTo>
                      <a:cubicBezTo>
                        <a:pt x="926" y="2"/>
                        <a:pt x="922" y="0"/>
                        <a:pt x="917" y="0"/>
                      </a:cubicBezTo>
                      <a:cubicBezTo>
                        <a:pt x="917" y="0"/>
                        <a:pt x="531" y="2"/>
                        <a:pt x="513" y="2"/>
                      </a:cubicBezTo>
                      <a:cubicBezTo>
                        <a:pt x="496" y="2"/>
                        <a:pt x="485" y="9"/>
                        <a:pt x="477" y="16"/>
                      </a:cubicBezTo>
                      <a:cubicBezTo>
                        <a:pt x="477" y="16"/>
                        <a:pt x="476" y="16"/>
                        <a:pt x="476" y="17"/>
                      </a:cubicBezTo>
                      <a:cubicBezTo>
                        <a:pt x="476" y="17"/>
                        <a:pt x="382" y="102"/>
                        <a:pt x="351" y="128"/>
                      </a:cubicBezTo>
                      <a:cubicBezTo>
                        <a:pt x="346" y="133"/>
                        <a:pt x="339" y="140"/>
                        <a:pt x="318" y="140"/>
                      </a:cubicBezTo>
                      <a:cubicBezTo>
                        <a:pt x="317" y="140"/>
                        <a:pt x="315" y="140"/>
                        <a:pt x="314" y="140"/>
                      </a:cubicBezTo>
                      <a:cubicBezTo>
                        <a:pt x="308" y="140"/>
                        <a:pt x="264" y="138"/>
                        <a:pt x="198" y="138"/>
                      </a:cubicBezTo>
                      <a:cubicBezTo>
                        <a:pt x="139" y="138"/>
                        <a:pt x="11" y="139"/>
                        <a:pt x="0" y="139"/>
                      </a:cubicBezTo>
                      <a:cubicBezTo>
                        <a:pt x="0" y="175"/>
                        <a:pt x="0" y="175"/>
                        <a:pt x="0" y="175"/>
                      </a:cubicBezTo>
                      <a:cubicBezTo>
                        <a:pt x="366" y="176"/>
                        <a:pt x="366" y="176"/>
                        <a:pt x="366" y="176"/>
                      </a:cubicBezTo>
                      <a:cubicBezTo>
                        <a:pt x="366" y="176"/>
                        <a:pt x="479" y="168"/>
                        <a:pt x="489" y="168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" name="i$ļiďê">
                  <a:extLst>
                    <a:ext uri="{FF2B5EF4-FFF2-40B4-BE49-F238E27FC236}">
                      <a16:creationId xmlns:a16="http://schemas.microsoft.com/office/drawing/2014/main" xmlns="" id="{FFA56A88-66D0-46D6-869A-964DC852DA47}"/>
                    </a:ext>
                  </a:extLst>
                </p:cNvPr>
                <p:cNvSpPr/>
                <p:nvPr/>
              </p:nvSpPr>
              <p:spPr bwMode="auto">
                <a:xfrm>
                  <a:off x="5484946" y="3353380"/>
                  <a:ext cx="348483" cy="354219"/>
                </a:xfrm>
                <a:custGeom>
                  <a:avLst/>
                  <a:gdLst>
                    <a:gd name="T0" fmla="*/ 73 w 103"/>
                    <a:gd name="T1" fmla="*/ 43 h 104"/>
                    <a:gd name="T2" fmla="*/ 73 w 103"/>
                    <a:gd name="T3" fmla="*/ 44 h 104"/>
                    <a:gd name="T4" fmla="*/ 44 w 103"/>
                    <a:gd name="T5" fmla="*/ 73 h 104"/>
                    <a:gd name="T6" fmla="*/ 28 w 103"/>
                    <a:gd name="T7" fmla="*/ 68 h 104"/>
                    <a:gd name="T8" fmla="*/ 31 w 103"/>
                    <a:gd name="T9" fmla="*/ 68 h 104"/>
                    <a:gd name="T10" fmla="*/ 43 w 103"/>
                    <a:gd name="T11" fmla="*/ 64 h 104"/>
                    <a:gd name="T12" fmla="*/ 34 w 103"/>
                    <a:gd name="T13" fmla="*/ 57 h 104"/>
                    <a:gd name="T14" fmla="*/ 36 w 103"/>
                    <a:gd name="T15" fmla="*/ 57 h 104"/>
                    <a:gd name="T16" fmla="*/ 38 w 103"/>
                    <a:gd name="T17" fmla="*/ 57 h 104"/>
                    <a:gd name="T18" fmla="*/ 30 w 103"/>
                    <a:gd name="T19" fmla="*/ 47 h 104"/>
                    <a:gd name="T20" fmla="*/ 30 w 103"/>
                    <a:gd name="T21" fmla="*/ 47 h 104"/>
                    <a:gd name="T22" fmla="*/ 35 w 103"/>
                    <a:gd name="T23" fmla="*/ 48 h 104"/>
                    <a:gd name="T24" fmla="*/ 30 w 103"/>
                    <a:gd name="T25" fmla="*/ 40 h 104"/>
                    <a:gd name="T26" fmla="*/ 32 w 103"/>
                    <a:gd name="T27" fmla="*/ 34 h 104"/>
                    <a:gd name="T28" fmla="*/ 52 w 103"/>
                    <a:gd name="T29" fmla="*/ 45 h 104"/>
                    <a:gd name="T30" fmla="*/ 52 w 103"/>
                    <a:gd name="T31" fmla="*/ 43 h 104"/>
                    <a:gd name="T32" fmla="*/ 62 w 103"/>
                    <a:gd name="T33" fmla="*/ 33 h 104"/>
                    <a:gd name="T34" fmla="*/ 70 w 103"/>
                    <a:gd name="T35" fmla="*/ 36 h 104"/>
                    <a:gd name="T36" fmla="*/ 76 w 103"/>
                    <a:gd name="T37" fmla="*/ 33 h 104"/>
                    <a:gd name="T38" fmla="*/ 72 w 103"/>
                    <a:gd name="T39" fmla="*/ 39 h 104"/>
                    <a:gd name="T40" fmla="*/ 78 w 103"/>
                    <a:gd name="T41" fmla="*/ 37 h 104"/>
                    <a:gd name="T42" fmla="*/ 73 w 103"/>
                    <a:gd name="T43" fmla="*/ 43 h 104"/>
                    <a:gd name="T44" fmla="*/ 52 w 103"/>
                    <a:gd name="T45" fmla="*/ 0 h 104"/>
                    <a:gd name="T46" fmla="*/ 0 w 103"/>
                    <a:gd name="T47" fmla="*/ 52 h 104"/>
                    <a:gd name="T48" fmla="*/ 52 w 103"/>
                    <a:gd name="T49" fmla="*/ 104 h 104"/>
                    <a:gd name="T50" fmla="*/ 103 w 103"/>
                    <a:gd name="T51" fmla="*/ 52 h 104"/>
                    <a:gd name="T52" fmla="*/ 52 w 103"/>
                    <a:gd name="T53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03" h="104">
                      <a:moveTo>
                        <a:pt x="73" y="43"/>
                      </a:moveTo>
                      <a:cubicBezTo>
                        <a:pt x="73" y="43"/>
                        <a:pt x="73" y="44"/>
                        <a:pt x="73" y="44"/>
                      </a:cubicBezTo>
                      <a:cubicBezTo>
                        <a:pt x="73" y="57"/>
                        <a:pt x="62" y="73"/>
                        <a:pt x="44" y="73"/>
                      </a:cubicBezTo>
                      <a:cubicBezTo>
                        <a:pt x="38" y="73"/>
                        <a:pt x="33" y="71"/>
                        <a:pt x="28" y="68"/>
                      </a:cubicBezTo>
                      <a:cubicBezTo>
                        <a:pt x="29" y="68"/>
                        <a:pt x="30" y="68"/>
                        <a:pt x="31" y="68"/>
                      </a:cubicBezTo>
                      <a:cubicBezTo>
                        <a:pt x="35" y="68"/>
                        <a:pt x="40" y="67"/>
                        <a:pt x="43" y="64"/>
                      </a:cubicBezTo>
                      <a:cubicBezTo>
                        <a:pt x="39" y="64"/>
                        <a:pt x="35" y="61"/>
                        <a:pt x="34" y="57"/>
                      </a:cubicBezTo>
                      <a:cubicBezTo>
                        <a:pt x="34" y="57"/>
                        <a:pt x="35" y="57"/>
                        <a:pt x="36" y="57"/>
                      </a:cubicBezTo>
                      <a:cubicBezTo>
                        <a:pt x="36" y="57"/>
                        <a:pt x="37" y="57"/>
                        <a:pt x="38" y="57"/>
                      </a:cubicBezTo>
                      <a:cubicBezTo>
                        <a:pt x="34" y="56"/>
                        <a:pt x="30" y="52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31" y="48"/>
                        <a:pt x="33" y="48"/>
                        <a:pt x="35" y="48"/>
                      </a:cubicBezTo>
                      <a:cubicBezTo>
                        <a:pt x="32" y="46"/>
                        <a:pt x="30" y="43"/>
                        <a:pt x="30" y="40"/>
                      </a:cubicBezTo>
                      <a:cubicBezTo>
                        <a:pt x="30" y="38"/>
                        <a:pt x="31" y="36"/>
                        <a:pt x="32" y="34"/>
                      </a:cubicBezTo>
                      <a:cubicBezTo>
                        <a:pt x="37" y="41"/>
                        <a:pt x="44" y="45"/>
                        <a:pt x="52" y="45"/>
                      </a:cubicBezTo>
                      <a:cubicBezTo>
                        <a:pt x="52" y="44"/>
                        <a:pt x="52" y="44"/>
                        <a:pt x="52" y="43"/>
                      </a:cubicBezTo>
                      <a:cubicBezTo>
                        <a:pt x="52" y="37"/>
                        <a:pt x="57" y="33"/>
                        <a:pt x="62" y="33"/>
                      </a:cubicBezTo>
                      <a:cubicBezTo>
                        <a:pt x="65" y="33"/>
                        <a:pt x="68" y="34"/>
                        <a:pt x="70" y="36"/>
                      </a:cubicBezTo>
                      <a:cubicBezTo>
                        <a:pt x="72" y="35"/>
                        <a:pt x="74" y="35"/>
                        <a:pt x="76" y="33"/>
                      </a:cubicBezTo>
                      <a:cubicBezTo>
                        <a:pt x="75" y="36"/>
                        <a:pt x="74" y="38"/>
                        <a:pt x="72" y="39"/>
                      </a:cubicBezTo>
                      <a:cubicBezTo>
                        <a:pt x="74" y="39"/>
                        <a:pt x="76" y="38"/>
                        <a:pt x="78" y="37"/>
                      </a:cubicBezTo>
                      <a:cubicBezTo>
                        <a:pt x="76" y="39"/>
                        <a:pt x="74" y="41"/>
                        <a:pt x="73" y="43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4"/>
                        <a:pt x="52" y="104"/>
                      </a:cubicBezTo>
                      <a:cubicBezTo>
                        <a:pt x="80" y="104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6" name="iŝḷidé">
                <a:extLst>
                  <a:ext uri="{FF2B5EF4-FFF2-40B4-BE49-F238E27FC236}">
                    <a16:creationId xmlns:a16="http://schemas.microsoft.com/office/drawing/2014/main" xmlns="" id="{51B55850-407E-4270-A47B-A5A9FBD4AFCE}"/>
                  </a:ext>
                </a:extLst>
              </p:cNvPr>
              <p:cNvGrpSpPr/>
              <p:nvPr/>
            </p:nvGrpSpPr>
            <p:grpSpPr>
              <a:xfrm>
                <a:off x="2308107" y="3654210"/>
                <a:ext cx="3434636" cy="598015"/>
                <a:chOff x="2915064" y="3846705"/>
                <a:chExt cx="3434636" cy="598014"/>
              </a:xfrm>
            </p:grpSpPr>
            <p:sp>
              <p:nvSpPr>
                <p:cNvPr id="33" name="ïṡḷíḋe">
                  <a:extLst>
                    <a:ext uri="{FF2B5EF4-FFF2-40B4-BE49-F238E27FC236}">
                      <a16:creationId xmlns:a16="http://schemas.microsoft.com/office/drawing/2014/main" xmlns="" id="{85D6D0A6-6219-4C91-8303-00CC5B8D5894}"/>
                    </a:ext>
                  </a:extLst>
                </p:cNvPr>
                <p:cNvSpPr/>
                <p:nvPr/>
              </p:nvSpPr>
              <p:spPr bwMode="auto">
                <a:xfrm>
                  <a:off x="2915064" y="3846705"/>
                  <a:ext cx="3434636" cy="598014"/>
                </a:xfrm>
                <a:custGeom>
                  <a:avLst/>
                  <a:gdLst>
                    <a:gd name="T0" fmla="*/ 489 w 1012"/>
                    <a:gd name="T1" fmla="*/ 8 h 176"/>
                    <a:gd name="T2" fmla="*/ 918 w 1012"/>
                    <a:gd name="T3" fmla="*/ 10 h 176"/>
                    <a:gd name="T4" fmla="*/ 929 w 1012"/>
                    <a:gd name="T5" fmla="*/ 15 h 176"/>
                    <a:gd name="T6" fmla="*/ 1009 w 1012"/>
                    <a:gd name="T7" fmla="*/ 86 h 176"/>
                    <a:gd name="T8" fmla="*/ 1009 w 1012"/>
                    <a:gd name="T9" fmla="*/ 97 h 176"/>
                    <a:gd name="T10" fmla="*/ 929 w 1012"/>
                    <a:gd name="T11" fmla="*/ 171 h 176"/>
                    <a:gd name="T12" fmla="*/ 917 w 1012"/>
                    <a:gd name="T13" fmla="*/ 176 h 176"/>
                    <a:gd name="T14" fmla="*/ 513 w 1012"/>
                    <a:gd name="T15" fmla="*/ 174 h 176"/>
                    <a:gd name="T16" fmla="*/ 477 w 1012"/>
                    <a:gd name="T17" fmla="*/ 161 h 176"/>
                    <a:gd name="T18" fmla="*/ 476 w 1012"/>
                    <a:gd name="T19" fmla="*/ 159 h 176"/>
                    <a:gd name="T20" fmla="*/ 351 w 1012"/>
                    <a:gd name="T21" fmla="*/ 48 h 176"/>
                    <a:gd name="T22" fmla="*/ 318 w 1012"/>
                    <a:gd name="T23" fmla="*/ 36 h 176"/>
                    <a:gd name="T24" fmla="*/ 314 w 1012"/>
                    <a:gd name="T25" fmla="*/ 36 h 176"/>
                    <a:gd name="T26" fmla="*/ 198 w 1012"/>
                    <a:gd name="T27" fmla="*/ 38 h 176"/>
                    <a:gd name="T28" fmla="*/ 0 w 1012"/>
                    <a:gd name="T29" fmla="*/ 38 h 176"/>
                    <a:gd name="T30" fmla="*/ 0 w 1012"/>
                    <a:gd name="T31" fmla="*/ 1 h 176"/>
                    <a:gd name="T32" fmla="*/ 366 w 1012"/>
                    <a:gd name="T33" fmla="*/ 0 h 176"/>
                    <a:gd name="T34" fmla="*/ 489 w 1012"/>
                    <a:gd name="T35" fmla="*/ 8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12" h="176">
                      <a:moveTo>
                        <a:pt x="489" y="8"/>
                      </a:moveTo>
                      <a:cubicBezTo>
                        <a:pt x="918" y="10"/>
                        <a:pt x="918" y="10"/>
                        <a:pt x="918" y="10"/>
                      </a:cubicBezTo>
                      <a:cubicBezTo>
                        <a:pt x="922" y="10"/>
                        <a:pt x="926" y="12"/>
                        <a:pt x="929" y="15"/>
                      </a:cubicBezTo>
                      <a:cubicBezTo>
                        <a:pt x="1009" y="86"/>
                        <a:pt x="1009" y="86"/>
                        <a:pt x="1009" y="86"/>
                      </a:cubicBezTo>
                      <a:cubicBezTo>
                        <a:pt x="1012" y="89"/>
                        <a:pt x="1012" y="94"/>
                        <a:pt x="1009" y="97"/>
                      </a:cubicBezTo>
                      <a:cubicBezTo>
                        <a:pt x="929" y="171"/>
                        <a:pt x="929" y="171"/>
                        <a:pt x="929" y="171"/>
                      </a:cubicBezTo>
                      <a:cubicBezTo>
                        <a:pt x="926" y="174"/>
                        <a:pt x="922" y="176"/>
                        <a:pt x="917" y="176"/>
                      </a:cubicBezTo>
                      <a:cubicBezTo>
                        <a:pt x="917" y="176"/>
                        <a:pt x="531" y="174"/>
                        <a:pt x="513" y="174"/>
                      </a:cubicBezTo>
                      <a:cubicBezTo>
                        <a:pt x="496" y="174"/>
                        <a:pt x="485" y="168"/>
                        <a:pt x="477" y="161"/>
                      </a:cubicBezTo>
                      <a:cubicBezTo>
                        <a:pt x="477" y="160"/>
                        <a:pt x="476" y="160"/>
                        <a:pt x="476" y="159"/>
                      </a:cubicBezTo>
                      <a:cubicBezTo>
                        <a:pt x="476" y="159"/>
                        <a:pt x="382" y="75"/>
                        <a:pt x="351" y="48"/>
                      </a:cubicBezTo>
                      <a:cubicBezTo>
                        <a:pt x="346" y="44"/>
                        <a:pt x="339" y="36"/>
                        <a:pt x="318" y="36"/>
                      </a:cubicBezTo>
                      <a:cubicBezTo>
                        <a:pt x="317" y="36"/>
                        <a:pt x="315" y="36"/>
                        <a:pt x="314" y="36"/>
                      </a:cubicBezTo>
                      <a:cubicBezTo>
                        <a:pt x="308" y="36"/>
                        <a:pt x="264" y="38"/>
                        <a:pt x="198" y="38"/>
                      </a:cubicBezTo>
                      <a:cubicBezTo>
                        <a:pt x="139" y="38"/>
                        <a:pt x="11" y="38"/>
                        <a:pt x="0" y="38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366" y="0"/>
                        <a:pt x="366" y="0"/>
                        <a:pt x="366" y="0"/>
                      </a:cubicBezTo>
                      <a:cubicBezTo>
                        <a:pt x="366" y="0"/>
                        <a:pt x="479" y="8"/>
                        <a:pt x="489" y="8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4" name="iṥlïde">
                  <a:extLst>
                    <a:ext uri="{FF2B5EF4-FFF2-40B4-BE49-F238E27FC236}">
                      <a16:creationId xmlns:a16="http://schemas.microsoft.com/office/drawing/2014/main" xmlns="" id="{8A5FE195-D70E-4FBA-B952-61D5C1D0A10E}"/>
                    </a:ext>
                  </a:extLst>
                </p:cNvPr>
                <p:cNvSpPr/>
                <p:nvPr/>
              </p:nvSpPr>
              <p:spPr bwMode="auto">
                <a:xfrm>
                  <a:off x="5484946" y="3988680"/>
                  <a:ext cx="348483" cy="349917"/>
                </a:xfrm>
                <a:custGeom>
                  <a:avLst/>
                  <a:gdLst>
                    <a:gd name="T0" fmla="*/ 52 w 103"/>
                    <a:gd name="T1" fmla="*/ 73 h 103"/>
                    <a:gd name="T2" fmla="*/ 25 w 103"/>
                    <a:gd name="T3" fmla="*/ 52 h 103"/>
                    <a:gd name="T4" fmla="*/ 52 w 103"/>
                    <a:gd name="T5" fmla="*/ 31 h 103"/>
                    <a:gd name="T6" fmla="*/ 78 w 103"/>
                    <a:gd name="T7" fmla="*/ 52 h 103"/>
                    <a:gd name="T8" fmla="*/ 52 w 103"/>
                    <a:gd name="T9" fmla="*/ 73 h 103"/>
                    <a:gd name="T10" fmla="*/ 52 w 103"/>
                    <a:gd name="T11" fmla="*/ 0 h 103"/>
                    <a:gd name="T12" fmla="*/ 0 w 103"/>
                    <a:gd name="T13" fmla="*/ 52 h 103"/>
                    <a:gd name="T14" fmla="*/ 52 w 103"/>
                    <a:gd name="T15" fmla="*/ 103 h 103"/>
                    <a:gd name="T16" fmla="*/ 103 w 103"/>
                    <a:gd name="T17" fmla="*/ 52 h 103"/>
                    <a:gd name="T18" fmla="*/ 52 w 103"/>
                    <a:gd name="T19" fmla="*/ 0 h 103"/>
                    <a:gd name="T20" fmla="*/ 60 w 103"/>
                    <a:gd name="T21" fmla="*/ 51 h 103"/>
                    <a:gd name="T22" fmla="*/ 48 w 103"/>
                    <a:gd name="T23" fmla="*/ 45 h 103"/>
                    <a:gd name="T24" fmla="*/ 46 w 103"/>
                    <a:gd name="T25" fmla="*/ 46 h 103"/>
                    <a:gd name="T26" fmla="*/ 46 w 103"/>
                    <a:gd name="T27" fmla="*/ 57 h 103"/>
                    <a:gd name="T28" fmla="*/ 48 w 103"/>
                    <a:gd name="T29" fmla="*/ 58 h 103"/>
                    <a:gd name="T30" fmla="*/ 60 w 103"/>
                    <a:gd name="T31" fmla="*/ 53 h 103"/>
                    <a:gd name="T32" fmla="*/ 60 w 103"/>
                    <a:gd name="T33" fmla="*/ 51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3" h="103">
                      <a:moveTo>
                        <a:pt x="52" y="73"/>
                      </a:moveTo>
                      <a:cubicBezTo>
                        <a:pt x="25" y="73"/>
                        <a:pt x="25" y="70"/>
                        <a:pt x="25" y="52"/>
                      </a:cubicBezTo>
                      <a:cubicBezTo>
                        <a:pt x="25" y="33"/>
                        <a:pt x="25" y="31"/>
                        <a:pt x="52" y="31"/>
                      </a:cubicBezTo>
                      <a:cubicBezTo>
                        <a:pt x="78" y="31"/>
                        <a:pt x="78" y="33"/>
                        <a:pt x="78" y="52"/>
                      </a:cubicBezTo>
                      <a:cubicBezTo>
                        <a:pt x="78" y="70"/>
                        <a:pt x="78" y="73"/>
                        <a:pt x="52" y="73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  <a:moveTo>
                        <a:pt x="60" y="51"/>
                      </a:move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47" y="45"/>
                        <a:pt x="46" y="45"/>
                        <a:pt x="46" y="46"/>
                      </a:cubicBez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46" y="58"/>
                        <a:pt x="47" y="59"/>
                        <a:pt x="48" y="58"/>
                      </a:cubicBezTo>
                      <a:cubicBezTo>
                        <a:pt x="60" y="53"/>
                        <a:pt x="60" y="53"/>
                        <a:pt x="60" y="53"/>
                      </a:cubicBezTo>
                      <a:cubicBezTo>
                        <a:pt x="61" y="52"/>
                        <a:pt x="61" y="51"/>
                        <a:pt x="60" y="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7" name="íşlîde">
                <a:extLst>
                  <a:ext uri="{FF2B5EF4-FFF2-40B4-BE49-F238E27FC236}">
                    <a16:creationId xmlns:a16="http://schemas.microsoft.com/office/drawing/2014/main" xmlns="" id="{E59CD29A-B542-4992-917F-929912D5F850}"/>
                  </a:ext>
                </a:extLst>
              </p:cNvPr>
              <p:cNvGrpSpPr/>
              <p:nvPr/>
            </p:nvGrpSpPr>
            <p:grpSpPr>
              <a:xfrm>
                <a:off x="2243572" y="3800488"/>
                <a:ext cx="3499171" cy="1079867"/>
                <a:chOff x="2850530" y="3992982"/>
                <a:chExt cx="3499170" cy="1079867"/>
              </a:xfrm>
            </p:grpSpPr>
            <p:sp>
              <p:nvSpPr>
                <p:cNvPr id="31" name="íṧ1iḑe">
                  <a:extLst>
                    <a:ext uri="{FF2B5EF4-FFF2-40B4-BE49-F238E27FC236}">
                      <a16:creationId xmlns:a16="http://schemas.microsoft.com/office/drawing/2014/main" xmlns="" id="{2C383A65-B83D-42AD-B8EE-0396BD4E972C}"/>
                    </a:ext>
                  </a:extLst>
                </p:cNvPr>
                <p:cNvSpPr/>
                <p:nvPr/>
              </p:nvSpPr>
              <p:spPr bwMode="auto">
                <a:xfrm>
                  <a:off x="2850530" y="3992982"/>
                  <a:ext cx="3499170" cy="1079867"/>
                </a:xfrm>
                <a:custGeom>
                  <a:avLst/>
                  <a:gdLst>
                    <a:gd name="T0" fmla="*/ 338 w 1031"/>
                    <a:gd name="T1" fmla="*/ 0 h 318"/>
                    <a:gd name="T2" fmla="*/ 371 w 1031"/>
                    <a:gd name="T3" fmla="*/ 14 h 318"/>
                    <a:gd name="T4" fmla="*/ 494 w 1031"/>
                    <a:gd name="T5" fmla="*/ 134 h 318"/>
                    <a:gd name="T6" fmla="*/ 533 w 1031"/>
                    <a:gd name="T7" fmla="*/ 149 h 318"/>
                    <a:gd name="T8" fmla="*/ 937 w 1031"/>
                    <a:gd name="T9" fmla="*/ 152 h 318"/>
                    <a:gd name="T10" fmla="*/ 948 w 1031"/>
                    <a:gd name="T11" fmla="*/ 157 h 318"/>
                    <a:gd name="T12" fmla="*/ 1028 w 1031"/>
                    <a:gd name="T13" fmla="*/ 230 h 318"/>
                    <a:gd name="T14" fmla="*/ 1028 w 1031"/>
                    <a:gd name="T15" fmla="*/ 241 h 318"/>
                    <a:gd name="T16" fmla="*/ 947 w 1031"/>
                    <a:gd name="T17" fmla="*/ 313 h 318"/>
                    <a:gd name="T18" fmla="*/ 936 w 1031"/>
                    <a:gd name="T19" fmla="*/ 318 h 318"/>
                    <a:gd name="T20" fmla="*/ 548 w 1031"/>
                    <a:gd name="T21" fmla="*/ 315 h 318"/>
                    <a:gd name="T22" fmla="*/ 478 w 1031"/>
                    <a:gd name="T23" fmla="*/ 256 h 318"/>
                    <a:gd name="T24" fmla="*/ 359 w 1031"/>
                    <a:gd name="T25" fmla="*/ 48 h 318"/>
                    <a:gd name="T26" fmla="*/ 331 w 1031"/>
                    <a:gd name="T27" fmla="*/ 34 h 318"/>
                    <a:gd name="T28" fmla="*/ 43 w 1031"/>
                    <a:gd name="T29" fmla="*/ 35 h 318"/>
                    <a:gd name="T30" fmla="*/ 0 w 1031"/>
                    <a:gd name="T31" fmla="*/ 6 h 318"/>
                    <a:gd name="T32" fmla="*/ 20 w 1031"/>
                    <a:gd name="T33" fmla="*/ 2 h 318"/>
                    <a:gd name="T34" fmla="*/ 338 w 1031"/>
                    <a:gd name="T35" fmla="*/ 0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1" h="318">
                      <a:moveTo>
                        <a:pt x="338" y="0"/>
                      </a:moveTo>
                      <a:cubicBezTo>
                        <a:pt x="356" y="0"/>
                        <a:pt x="366" y="9"/>
                        <a:pt x="371" y="14"/>
                      </a:cubicBezTo>
                      <a:cubicBezTo>
                        <a:pt x="401" y="43"/>
                        <a:pt x="494" y="134"/>
                        <a:pt x="494" y="134"/>
                      </a:cubicBezTo>
                      <a:cubicBezTo>
                        <a:pt x="503" y="141"/>
                        <a:pt x="515" y="149"/>
                        <a:pt x="533" y="149"/>
                      </a:cubicBezTo>
                      <a:cubicBezTo>
                        <a:pt x="557" y="149"/>
                        <a:pt x="937" y="152"/>
                        <a:pt x="937" y="152"/>
                      </a:cubicBezTo>
                      <a:cubicBezTo>
                        <a:pt x="941" y="152"/>
                        <a:pt x="945" y="154"/>
                        <a:pt x="948" y="157"/>
                      </a:cubicBezTo>
                      <a:cubicBezTo>
                        <a:pt x="1028" y="230"/>
                        <a:pt x="1028" y="230"/>
                        <a:pt x="1028" y="230"/>
                      </a:cubicBezTo>
                      <a:cubicBezTo>
                        <a:pt x="1031" y="233"/>
                        <a:pt x="1031" y="238"/>
                        <a:pt x="1028" y="241"/>
                      </a:cubicBezTo>
                      <a:cubicBezTo>
                        <a:pt x="947" y="313"/>
                        <a:pt x="947" y="313"/>
                        <a:pt x="947" y="313"/>
                      </a:cubicBezTo>
                      <a:cubicBezTo>
                        <a:pt x="944" y="317"/>
                        <a:pt x="940" y="318"/>
                        <a:pt x="936" y="318"/>
                      </a:cubicBezTo>
                      <a:cubicBezTo>
                        <a:pt x="936" y="318"/>
                        <a:pt x="565" y="315"/>
                        <a:pt x="548" y="315"/>
                      </a:cubicBezTo>
                      <a:cubicBezTo>
                        <a:pt x="514" y="315"/>
                        <a:pt x="492" y="284"/>
                        <a:pt x="478" y="256"/>
                      </a:cubicBezTo>
                      <a:cubicBezTo>
                        <a:pt x="462" y="223"/>
                        <a:pt x="384" y="91"/>
                        <a:pt x="359" y="48"/>
                      </a:cubicBezTo>
                      <a:cubicBezTo>
                        <a:pt x="351" y="34"/>
                        <a:pt x="336" y="34"/>
                        <a:pt x="331" y="34"/>
                      </a:cubicBezTo>
                      <a:cubicBezTo>
                        <a:pt x="327" y="34"/>
                        <a:pt x="65" y="35"/>
                        <a:pt x="43" y="3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45" y="2"/>
                        <a:pt x="337" y="0"/>
                        <a:pt x="338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2" name="išḻïḍê">
                  <a:extLst>
                    <a:ext uri="{FF2B5EF4-FFF2-40B4-BE49-F238E27FC236}">
                      <a16:creationId xmlns:a16="http://schemas.microsoft.com/office/drawing/2014/main" xmlns="" id="{144F13C2-A6DB-4AB5-A0C6-8D257CEE6340}"/>
                    </a:ext>
                  </a:extLst>
                </p:cNvPr>
                <p:cNvSpPr/>
                <p:nvPr/>
              </p:nvSpPr>
              <p:spPr bwMode="auto">
                <a:xfrm>
                  <a:off x="5484946" y="4618244"/>
                  <a:ext cx="348483" cy="349917"/>
                </a:xfrm>
                <a:custGeom>
                  <a:avLst/>
                  <a:gdLst>
                    <a:gd name="T0" fmla="*/ 55 w 103"/>
                    <a:gd name="T1" fmla="*/ 64 h 103"/>
                    <a:gd name="T2" fmla="*/ 48 w 103"/>
                    <a:gd name="T3" fmla="*/ 60 h 103"/>
                    <a:gd name="T4" fmla="*/ 39 w 103"/>
                    <a:gd name="T5" fmla="*/ 79 h 103"/>
                    <a:gd name="T6" fmla="*/ 44 w 103"/>
                    <a:gd name="T7" fmla="*/ 50 h 103"/>
                    <a:gd name="T8" fmla="*/ 51 w 103"/>
                    <a:gd name="T9" fmla="*/ 37 h 103"/>
                    <a:gd name="T10" fmla="*/ 54 w 103"/>
                    <a:gd name="T11" fmla="*/ 58 h 103"/>
                    <a:gd name="T12" fmla="*/ 62 w 103"/>
                    <a:gd name="T13" fmla="*/ 33 h 103"/>
                    <a:gd name="T14" fmla="*/ 37 w 103"/>
                    <a:gd name="T15" fmla="*/ 47 h 103"/>
                    <a:gd name="T16" fmla="*/ 38 w 103"/>
                    <a:gd name="T17" fmla="*/ 56 h 103"/>
                    <a:gd name="T18" fmla="*/ 30 w 103"/>
                    <a:gd name="T19" fmla="*/ 43 h 103"/>
                    <a:gd name="T20" fmla="*/ 49 w 103"/>
                    <a:gd name="T21" fmla="*/ 25 h 103"/>
                    <a:gd name="T22" fmla="*/ 72 w 103"/>
                    <a:gd name="T23" fmla="*/ 39 h 103"/>
                    <a:gd name="T24" fmla="*/ 55 w 103"/>
                    <a:gd name="T25" fmla="*/ 64 h 103"/>
                    <a:gd name="T26" fmla="*/ 52 w 103"/>
                    <a:gd name="T27" fmla="*/ 0 h 103"/>
                    <a:gd name="T28" fmla="*/ 0 w 103"/>
                    <a:gd name="T29" fmla="*/ 52 h 103"/>
                    <a:gd name="T30" fmla="*/ 52 w 103"/>
                    <a:gd name="T31" fmla="*/ 103 h 103"/>
                    <a:gd name="T32" fmla="*/ 103 w 103"/>
                    <a:gd name="T33" fmla="*/ 52 h 103"/>
                    <a:gd name="T34" fmla="*/ 52 w 103"/>
                    <a:gd name="T35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3" h="103">
                      <a:moveTo>
                        <a:pt x="55" y="64"/>
                      </a:moveTo>
                      <a:cubicBezTo>
                        <a:pt x="52" y="63"/>
                        <a:pt x="50" y="62"/>
                        <a:pt x="48" y="60"/>
                      </a:cubicBezTo>
                      <a:cubicBezTo>
                        <a:pt x="46" y="68"/>
                        <a:pt x="45" y="75"/>
                        <a:pt x="39" y="79"/>
                      </a:cubicBezTo>
                      <a:cubicBezTo>
                        <a:pt x="38" y="67"/>
                        <a:pt x="42" y="59"/>
                        <a:pt x="44" y="50"/>
                      </a:cubicBezTo>
                      <a:cubicBezTo>
                        <a:pt x="41" y="45"/>
                        <a:pt x="44" y="34"/>
                        <a:pt x="51" y="37"/>
                      </a:cubicBezTo>
                      <a:cubicBezTo>
                        <a:pt x="59" y="40"/>
                        <a:pt x="44" y="56"/>
                        <a:pt x="54" y="58"/>
                      </a:cubicBezTo>
                      <a:cubicBezTo>
                        <a:pt x="64" y="60"/>
                        <a:pt x="69" y="40"/>
                        <a:pt x="62" y="33"/>
                      </a:cubicBezTo>
                      <a:cubicBezTo>
                        <a:pt x="53" y="24"/>
                        <a:pt x="34" y="33"/>
                        <a:pt x="37" y="47"/>
                      </a:cubicBezTo>
                      <a:cubicBezTo>
                        <a:pt x="37" y="50"/>
                        <a:pt x="41" y="51"/>
                        <a:pt x="38" y="56"/>
                      </a:cubicBezTo>
                      <a:cubicBezTo>
                        <a:pt x="32" y="54"/>
                        <a:pt x="30" y="50"/>
                        <a:pt x="30" y="43"/>
                      </a:cubicBezTo>
                      <a:cubicBezTo>
                        <a:pt x="31" y="33"/>
                        <a:pt x="40" y="26"/>
                        <a:pt x="49" y="25"/>
                      </a:cubicBezTo>
                      <a:cubicBezTo>
                        <a:pt x="60" y="23"/>
                        <a:pt x="71" y="29"/>
                        <a:pt x="72" y="39"/>
                      </a:cubicBezTo>
                      <a:cubicBezTo>
                        <a:pt x="74" y="52"/>
                        <a:pt x="67" y="65"/>
                        <a:pt x="55" y="64"/>
                      </a:cubicBezTo>
                      <a:close/>
                      <a:moveTo>
                        <a:pt x="52" y="0"/>
                      </a:moveTo>
                      <a:cubicBezTo>
                        <a:pt x="23" y="0"/>
                        <a:pt x="0" y="23"/>
                        <a:pt x="0" y="52"/>
                      </a:cubicBezTo>
                      <a:cubicBezTo>
                        <a:pt x="0" y="80"/>
                        <a:pt x="23" y="103"/>
                        <a:pt x="52" y="103"/>
                      </a:cubicBezTo>
                      <a:cubicBezTo>
                        <a:pt x="80" y="103"/>
                        <a:pt x="103" y="80"/>
                        <a:pt x="103" y="52"/>
                      </a:cubicBezTo>
                      <a:cubicBezTo>
                        <a:pt x="103" y="23"/>
                        <a:pt x="80" y="0"/>
                        <a:pt x="5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8" name="ïṧľiďè">
                <a:extLst>
                  <a:ext uri="{FF2B5EF4-FFF2-40B4-BE49-F238E27FC236}">
                    <a16:creationId xmlns:a16="http://schemas.microsoft.com/office/drawing/2014/main" xmlns="" id="{2CA6CED7-60EA-4675-B134-C5BF740ED0F5}"/>
                  </a:ext>
                </a:extLst>
              </p:cNvPr>
              <p:cNvGrpSpPr/>
              <p:nvPr/>
            </p:nvGrpSpPr>
            <p:grpSpPr>
              <a:xfrm>
                <a:off x="842471" y="2810969"/>
                <a:ext cx="1676447" cy="1675012"/>
                <a:chOff x="1449428" y="3003463"/>
                <a:chExt cx="1676447" cy="1675012"/>
              </a:xfrm>
            </p:grpSpPr>
            <p:sp>
              <p:nvSpPr>
                <p:cNvPr id="29" name="ísḷîḑè">
                  <a:extLst>
                    <a:ext uri="{FF2B5EF4-FFF2-40B4-BE49-F238E27FC236}">
                      <a16:creationId xmlns:a16="http://schemas.microsoft.com/office/drawing/2014/main" xmlns="" id="{76AFC2E7-697F-4160-B9E4-B83F2F23A157}"/>
                    </a:ext>
                  </a:extLst>
                </p:cNvPr>
                <p:cNvSpPr/>
                <p:nvPr/>
              </p:nvSpPr>
              <p:spPr bwMode="auto">
                <a:xfrm>
                  <a:off x="1449428" y="3003463"/>
                  <a:ext cx="1676447" cy="1675012"/>
                </a:xfrm>
                <a:custGeom>
                  <a:avLst/>
                  <a:gdLst>
                    <a:gd name="T0" fmla="*/ 406 w 494"/>
                    <a:gd name="T1" fmla="*/ 88 h 493"/>
                    <a:gd name="T2" fmla="*/ 406 w 494"/>
                    <a:gd name="T3" fmla="*/ 406 h 493"/>
                    <a:gd name="T4" fmla="*/ 88 w 494"/>
                    <a:gd name="T5" fmla="*/ 406 h 493"/>
                    <a:gd name="T6" fmla="*/ 88 w 494"/>
                    <a:gd name="T7" fmla="*/ 88 h 493"/>
                    <a:gd name="T8" fmla="*/ 406 w 494"/>
                    <a:gd name="T9" fmla="*/ 88 h 4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4" h="493">
                      <a:moveTo>
                        <a:pt x="406" y="88"/>
                      </a:moveTo>
                      <a:cubicBezTo>
                        <a:pt x="494" y="175"/>
                        <a:pt x="494" y="318"/>
                        <a:pt x="406" y="406"/>
                      </a:cubicBezTo>
                      <a:cubicBezTo>
                        <a:pt x="318" y="493"/>
                        <a:pt x="176" y="493"/>
                        <a:pt x="88" y="406"/>
                      </a:cubicBezTo>
                      <a:cubicBezTo>
                        <a:pt x="0" y="318"/>
                        <a:pt x="0" y="175"/>
                        <a:pt x="88" y="88"/>
                      </a:cubicBezTo>
                      <a:cubicBezTo>
                        <a:pt x="176" y="0"/>
                        <a:pt x="318" y="0"/>
                        <a:pt x="406" y="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0" name="iṥlîďé">
                  <a:extLst>
                    <a:ext uri="{FF2B5EF4-FFF2-40B4-BE49-F238E27FC236}">
                      <a16:creationId xmlns:a16="http://schemas.microsoft.com/office/drawing/2014/main" xmlns="" id="{14A702F3-1D18-4251-84FC-D02F8ADBFF31}"/>
                    </a:ext>
                  </a:extLst>
                </p:cNvPr>
                <p:cNvSpPr/>
                <p:nvPr/>
              </p:nvSpPr>
              <p:spPr bwMode="auto">
                <a:xfrm>
                  <a:off x="1931280" y="3449464"/>
                  <a:ext cx="722779" cy="750027"/>
                </a:xfrm>
                <a:custGeom>
                  <a:avLst/>
                  <a:gdLst>
                    <a:gd name="T0" fmla="*/ 184 w 213"/>
                    <a:gd name="T1" fmla="*/ 148 h 221"/>
                    <a:gd name="T2" fmla="*/ 143 w 213"/>
                    <a:gd name="T3" fmla="*/ 98 h 221"/>
                    <a:gd name="T4" fmla="*/ 134 w 213"/>
                    <a:gd name="T5" fmla="*/ 31 h 221"/>
                    <a:gd name="T6" fmla="*/ 174 w 213"/>
                    <a:gd name="T7" fmla="*/ 86 h 221"/>
                    <a:gd name="T8" fmla="*/ 184 w 213"/>
                    <a:gd name="T9" fmla="*/ 148 h 221"/>
                    <a:gd name="T10" fmla="*/ 191 w 213"/>
                    <a:gd name="T11" fmla="*/ 77 h 221"/>
                    <a:gd name="T12" fmla="*/ 126 w 213"/>
                    <a:gd name="T13" fmla="*/ 6 h 221"/>
                    <a:gd name="T14" fmla="*/ 14 w 213"/>
                    <a:gd name="T15" fmla="*/ 120 h 221"/>
                    <a:gd name="T16" fmla="*/ 5 w 213"/>
                    <a:gd name="T17" fmla="*/ 153 h 221"/>
                    <a:gd name="T18" fmla="*/ 36 w 213"/>
                    <a:gd name="T19" fmla="*/ 170 h 221"/>
                    <a:gd name="T20" fmla="*/ 45 w 213"/>
                    <a:gd name="T21" fmla="*/ 167 h 221"/>
                    <a:gd name="T22" fmla="*/ 64 w 213"/>
                    <a:gd name="T23" fmla="*/ 178 h 221"/>
                    <a:gd name="T24" fmla="*/ 77 w 213"/>
                    <a:gd name="T25" fmla="*/ 209 h 221"/>
                    <a:gd name="T26" fmla="*/ 90 w 213"/>
                    <a:gd name="T27" fmla="*/ 219 h 221"/>
                    <a:gd name="T28" fmla="*/ 115 w 213"/>
                    <a:gd name="T29" fmla="*/ 210 h 221"/>
                    <a:gd name="T30" fmla="*/ 120 w 213"/>
                    <a:gd name="T31" fmla="*/ 199 h 221"/>
                    <a:gd name="T32" fmla="*/ 108 w 213"/>
                    <a:gd name="T33" fmla="*/ 189 h 221"/>
                    <a:gd name="T34" fmla="*/ 97 w 213"/>
                    <a:gd name="T35" fmla="*/ 163 h 221"/>
                    <a:gd name="T36" fmla="*/ 109 w 213"/>
                    <a:gd name="T37" fmla="*/ 150 h 221"/>
                    <a:gd name="T38" fmla="*/ 198 w 213"/>
                    <a:gd name="T39" fmla="*/ 172 h 221"/>
                    <a:gd name="T40" fmla="*/ 191 w 213"/>
                    <a:gd name="T41" fmla="*/ 77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13" h="221">
                      <a:moveTo>
                        <a:pt x="184" y="148"/>
                      </a:moveTo>
                      <a:cubicBezTo>
                        <a:pt x="181" y="150"/>
                        <a:pt x="158" y="132"/>
                        <a:pt x="143" y="98"/>
                      </a:cubicBezTo>
                      <a:cubicBezTo>
                        <a:pt x="129" y="64"/>
                        <a:pt x="131" y="32"/>
                        <a:pt x="134" y="31"/>
                      </a:cubicBezTo>
                      <a:cubicBezTo>
                        <a:pt x="137" y="30"/>
                        <a:pt x="160" y="52"/>
                        <a:pt x="174" y="86"/>
                      </a:cubicBezTo>
                      <a:cubicBezTo>
                        <a:pt x="189" y="120"/>
                        <a:pt x="188" y="147"/>
                        <a:pt x="184" y="148"/>
                      </a:cubicBezTo>
                      <a:close/>
                      <a:moveTo>
                        <a:pt x="191" y="77"/>
                      </a:moveTo>
                      <a:cubicBezTo>
                        <a:pt x="172" y="34"/>
                        <a:pt x="142" y="0"/>
                        <a:pt x="126" y="6"/>
                      </a:cubicBezTo>
                      <a:cubicBezTo>
                        <a:pt x="100" y="17"/>
                        <a:pt x="142" y="68"/>
                        <a:pt x="14" y="120"/>
                      </a:cubicBezTo>
                      <a:cubicBezTo>
                        <a:pt x="3" y="124"/>
                        <a:pt x="0" y="142"/>
                        <a:pt x="5" y="153"/>
                      </a:cubicBezTo>
                      <a:cubicBezTo>
                        <a:pt x="9" y="164"/>
                        <a:pt x="25" y="174"/>
                        <a:pt x="36" y="170"/>
                      </a:cubicBezTo>
                      <a:cubicBezTo>
                        <a:pt x="38" y="169"/>
                        <a:pt x="45" y="167"/>
                        <a:pt x="45" y="167"/>
                      </a:cubicBezTo>
                      <a:cubicBezTo>
                        <a:pt x="52" y="177"/>
                        <a:pt x="61" y="171"/>
                        <a:pt x="64" y="178"/>
                      </a:cubicBezTo>
                      <a:cubicBezTo>
                        <a:pt x="67" y="186"/>
                        <a:pt x="75" y="204"/>
                        <a:pt x="77" y="209"/>
                      </a:cubicBezTo>
                      <a:cubicBezTo>
                        <a:pt x="80" y="215"/>
                        <a:pt x="86" y="221"/>
                        <a:pt x="90" y="219"/>
                      </a:cubicBezTo>
                      <a:cubicBezTo>
                        <a:pt x="94" y="218"/>
                        <a:pt x="109" y="212"/>
                        <a:pt x="115" y="210"/>
                      </a:cubicBezTo>
                      <a:cubicBezTo>
                        <a:pt x="120" y="208"/>
                        <a:pt x="121" y="203"/>
                        <a:pt x="120" y="199"/>
                      </a:cubicBezTo>
                      <a:cubicBezTo>
                        <a:pt x="118" y="195"/>
                        <a:pt x="110" y="194"/>
                        <a:pt x="108" y="189"/>
                      </a:cubicBezTo>
                      <a:cubicBezTo>
                        <a:pt x="106" y="184"/>
                        <a:pt x="99" y="168"/>
                        <a:pt x="97" y="163"/>
                      </a:cubicBezTo>
                      <a:cubicBezTo>
                        <a:pt x="94" y="156"/>
                        <a:pt x="100" y="151"/>
                        <a:pt x="109" y="150"/>
                      </a:cubicBezTo>
                      <a:cubicBezTo>
                        <a:pt x="167" y="144"/>
                        <a:pt x="178" y="180"/>
                        <a:pt x="198" y="172"/>
                      </a:cubicBezTo>
                      <a:cubicBezTo>
                        <a:pt x="213" y="166"/>
                        <a:pt x="210" y="121"/>
                        <a:pt x="191" y="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</p:grpSp>
        <p:sp>
          <p:nvSpPr>
            <p:cNvPr id="8" name="î$1idé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1795559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</a:t>
              </a:r>
              <a:r>
                <a:rPr lang="en-US" altLang="zh-CN" sz="1100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100" dirty="0" smtClean="0">
                  <a:solidFill>
                    <a:srgbClr val="000000"/>
                  </a:solidFill>
                </a:rPr>
                <a:t>标题文档</a:t>
              </a:r>
              <a:r>
                <a:rPr lang="en-US" altLang="zh-CN" sz="1100" dirty="0" smtClean="0">
                  <a:solidFill>
                    <a:srgbClr val="000000"/>
                  </a:solidFill>
                </a:rPr>
                <a:t>. </a:t>
              </a:r>
              <a:endParaRPr lang="en-US" altLang="zh-CN" sz="1100" dirty="0">
                <a:solidFill>
                  <a:srgbClr val="000000"/>
                </a:solidFill>
              </a:endParaRP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When you copy &amp; paste, choose "keep text only" option.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  <p:sp>
          <p:nvSpPr>
            <p:cNvPr id="9" name="íṣ1ïḍè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1404000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sp>
          <p:nvSpPr>
            <p:cNvPr id="10" name="isļîde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2967602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</a:t>
              </a:r>
              <a:r>
                <a:rPr lang="en-US" altLang="zh-CN" sz="1100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100" dirty="0" smtClean="0">
                  <a:solidFill>
                    <a:srgbClr val="000000"/>
                  </a:solidFill>
                </a:rPr>
                <a:t>标题文档</a:t>
              </a:r>
              <a:r>
                <a:rPr lang="en-US" altLang="zh-CN" sz="1100" dirty="0" smtClean="0">
                  <a:solidFill>
                    <a:srgbClr val="000000"/>
                  </a:solidFill>
                </a:rPr>
                <a:t>. </a:t>
              </a:r>
              <a:endParaRPr lang="en-US" altLang="zh-CN" sz="1100" dirty="0">
                <a:solidFill>
                  <a:srgbClr val="000000"/>
                </a:solidFill>
              </a:endParaRP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When you copy &amp; paste, choose "keep text only" option.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  <p:sp>
          <p:nvSpPr>
            <p:cNvPr id="11" name="isḻïde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2576043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íṣ1ïḑé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4139645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</a:t>
              </a:r>
              <a:r>
                <a:rPr lang="en-US" altLang="zh-CN" sz="1100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100" dirty="0" smtClean="0">
                  <a:solidFill>
                    <a:srgbClr val="000000"/>
                  </a:solidFill>
                </a:rPr>
                <a:t>标题文档</a:t>
              </a:r>
              <a:r>
                <a:rPr lang="en-US" altLang="zh-CN" sz="1100" dirty="0" smtClean="0">
                  <a:solidFill>
                    <a:srgbClr val="000000"/>
                  </a:solidFill>
                </a:rPr>
                <a:t>. </a:t>
              </a:r>
              <a:endParaRPr lang="en-US" altLang="zh-CN" sz="1100" dirty="0">
                <a:solidFill>
                  <a:srgbClr val="000000"/>
                </a:solidFill>
              </a:endParaRP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When you copy &amp; paste, choose "keep text only" option.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  <p:sp>
          <p:nvSpPr>
            <p:cNvPr id="13" name="ïšḷîḍè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3748086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ïşḷíḍê">
              <a:extLst>
                <a:ext uri="{FF2B5EF4-FFF2-40B4-BE49-F238E27FC236}">
                  <a16:creationId xmlns:a16="http://schemas.microsoft.com/office/drawing/2014/main" xmlns="" id="{EB3504BB-EE46-4C63-849C-CE4E04D8743B}"/>
                </a:ext>
              </a:extLst>
            </p:cNvPr>
            <p:cNvSpPr/>
            <p:nvPr/>
          </p:nvSpPr>
          <p:spPr bwMode="auto">
            <a:xfrm>
              <a:off x="7357334" y="5311689"/>
              <a:ext cx="3845940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Supporting </a:t>
              </a:r>
              <a:r>
                <a:rPr lang="en-US" altLang="zh-CN" sz="1100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100" dirty="0" smtClean="0">
                  <a:solidFill>
                    <a:srgbClr val="000000"/>
                  </a:solidFill>
                </a:rPr>
                <a:t>标题文档</a:t>
              </a:r>
              <a:r>
                <a:rPr lang="en-US" altLang="zh-CN" sz="1100" dirty="0" smtClean="0">
                  <a:solidFill>
                    <a:srgbClr val="000000"/>
                  </a:solidFill>
                </a:rPr>
                <a:t>. </a:t>
              </a:r>
              <a:endParaRPr lang="en-US" altLang="zh-CN" sz="1100" dirty="0">
                <a:solidFill>
                  <a:srgbClr val="000000"/>
                </a:solidFill>
              </a:endParaRP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solidFill>
                    <a:srgbClr val="000000"/>
                  </a:solidFill>
                </a:rPr>
                <a:t>When you copy &amp; paste, choose "keep text only" option.</a:t>
              </a:r>
              <a:endParaRPr lang="zh-CN" altLang="en-US" sz="1100" dirty="0">
                <a:solidFill>
                  <a:srgbClr val="000000"/>
                </a:solidFill>
              </a:endParaRPr>
            </a:p>
          </p:txBody>
        </p:sp>
        <p:sp>
          <p:nvSpPr>
            <p:cNvPr id="15" name="ïṡḷíḍè">
              <a:extLst>
                <a:ext uri="{FF2B5EF4-FFF2-40B4-BE49-F238E27FC236}">
                  <a16:creationId xmlns:a16="http://schemas.microsoft.com/office/drawing/2014/main" xmlns="" id="{3DB7C031-5764-4AFE-BD6A-3AB6FE5B993D}"/>
                </a:ext>
              </a:extLst>
            </p:cNvPr>
            <p:cNvSpPr txBox="1"/>
            <p:nvPr/>
          </p:nvSpPr>
          <p:spPr bwMode="auto">
            <a:xfrm>
              <a:off x="7357334" y="4920130"/>
              <a:ext cx="384594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7653250B-AB93-4828-9C40-B90AEA0A36DC}"/>
                </a:ext>
              </a:extLst>
            </p:cNvPr>
            <p:cNvCxnSpPr/>
            <p:nvPr/>
          </p:nvCxnSpPr>
          <p:spPr>
            <a:xfrm>
              <a:off x="7457256" y="2471820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1E7EFF51-A94D-40BB-ACA2-3415168FF862}"/>
                </a:ext>
              </a:extLst>
            </p:cNvPr>
            <p:cNvCxnSpPr/>
            <p:nvPr/>
          </p:nvCxnSpPr>
          <p:spPr>
            <a:xfrm>
              <a:off x="7457804" y="3643863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AB25D39B-53B7-41A6-A97E-545C7B1C370C}"/>
                </a:ext>
              </a:extLst>
            </p:cNvPr>
            <p:cNvCxnSpPr/>
            <p:nvPr/>
          </p:nvCxnSpPr>
          <p:spPr>
            <a:xfrm>
              <a:off x="7458352" y="4815906"/>
              <a:ext cx="364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xmlns="" id="{6E40D39C-1CBD-49CB-AA2D-CADEE6EF759B}"/>
                </a:ext>
              </a:extLst>
            </p:cNvPr>
            <p:cNvCxnSpPr>
              <a:stCxn id="42" idx="6"/>
            </p:cNvCxnSpPr>
            <p:nvPr/>
          </p:nvCxnSpPr>
          <p:spPr>
            <a:xfrm flipV="1">
              <a:off x="5878817" y="2081579"/>
              <a:ext cx="1332261" cy="631386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C690178C-B6CB-41DC-91DD-43EB8E9C2B2F}"/>
                </a:ext>
              </a:extLst>
            </p:cNvPr>
            <p:cNvCxnSpPr>
              <a:stCxn id="41" idx="3"/>
              <a:endCxn id="10" idx="1"/>
            </p:cNvCxnSpPr>
            <p:nvPr/>
          </p:nvCxnSpPr>
          <p:spPr>
            <a:xfrm flipV="1">
              <a:off x="5878817" y="3253621"/>
              <a:ext cx="1478517" cy="91578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xmlns="" id="{57B8608E-0F73-42A6-92BC-EE02E4234DB0}"/>
                </a:ext>
              </a:extLst>
            </p:cNvPr>
            <p:cNvCxnSpPr>
              <a:stCxn id="33" idx="4"/>
              <a:endCxn id="12" idx="1"/>
            </p:cNvCxnSpPr>
            <p:nvPr/>
          </p:nvCxnSpPr>
          <p:spPr>
            <a:xfrm>
              <a:off x="5878817" y="3977036"/>
              <a:ext cx="1478517" cy="448628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58F3807F-7747-41CD-8747-148F1F3AD2EF}"/>
                </a:ext>
              </a:extLst>
            </p:cNvPr>
            <p:cNvCxnSpPr>
              <a:stCxn id="40" idx="6"/>
              <a:endCxn id="14" idx="1"/>
            </p:cNvCxnSpPr>
            <p:nvPr/>
          </p:nvCxnSpPr>
          <p:spPr>
            <a:xfrm>
              <a:off x="5878817" y="4577629"/>
              <a:ext cx="1478517" cy="1020079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1"/>
          <p:cNvSpPr txBox="1"/>
          <p:nvPr/>
        </p:nvSpPr>
        <p:spPr>
          <a:xfrm>
            <a:off x="696692" y="842098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17471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7c273de4-a495-4542-9591-9da9076d56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A15E65F-A4C5-4156-A44F-A194382D904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764000"/>
            <a:ext cx="10850562" cy="3670856"/>
            <a:chOff x="669926" y="1764000"/>
            <a:chExt cx="10850562" cy="3670856"/>
          </a:xfrm>
        </p:grpSpPr>
        <p:grpSp>
          <p:nvGrpSpPr>
            <p:cNvPr id="6" name="î$ḷîḑe">
              <a:extLst>
                <a:ext uri="{FF2B5EF4-FFF2-40B4-BE49-F238E27FC236}">
                  <a16:creationId xmlns:a16="http://schemas.microsoft.com/office/drawing/2014/main" xmlns="" id="{07EE05A6-182A-46F4-B2E1-B56DC098D09C}"/>
                </a:ext>
              </a:extLst>
            </p:cNvPr>
            <p:cNvGrpSpPr/>
            <p:nvPr/>
          </p:nvGrpSpPr>
          <p:grpSpPr>
            <a:xfrm>
              <a:off x="4260572" y="1764000"/>
              <a:ext cx="3670857" cy="3670856"/>
              <a:chOff x="2025650" y="1773238"/>
              <a:chExt cx="4551363" cy="4551362"/>
            </a:xfrm>
          </p:grpSpPr>
          <p:sp>
            <p:nvSpPr>
              <p:cNvPr id="18" name="ïs1ïḑé">
                <a:extLst>
                  <a:ext uri="{FF2B5EF4-FFF2-40B4-BE49-F238E27FC236}">
                    <a16:creationId xmlns:a16="http://schemas.microsoft.com/office/drawing/2014/main" xmlns="" id="{B8051893-FD83-4889-9556-DF5401650ABB}"/>
                  </a:ext>
                </a:extLst>
              </p:cNvPr>
              <p:cNvSpPr/>
              <p:nvPr/>
            </p:nvSpPr>
            <p:spPr bwMode="auto">
              <a:xfrm>
                <a:off x="2025650" y="2903538"/>
                <a:ext cx="1563688" cy="1150937"/>
              </a:xfrm>
              <a:custGeom>
                <a:avLst/>
                <a:gdLst>
                  <a:gd name="T0" fmla="*/ 705 w 985"/>
                  <a:gd name="T1" fmla="*/ 613 h 725"/>
                  <a:gd name="T2" fmla="*/ 712 w 985"/>
                  <a:gd name="T3" fmla="*/ 480 h 725"/>
                  <a:gd name="T4" fmla="*/ 731 w 985"/>
                  <a:gd name="T5" fmla="*/ 434 h 725"/>
                  <a:gd name="T6" fmla="*/ 748 w 985"/>
                  <a:gd name="T7" fmla="*/ 429 h 725"/>
                  <a:gd name="T8" fmla="*/ 802 w 985"/>
                  <a:gd name="T9" fmla="*/ 459 h 725"/>
                  <a:gd name="T10" fmla="*/ 847 w 985"/>
                  <a:gd name="T11" fmla="*/ 482 h 725"/>
                  <a:gd name="T12" fmla="*/ 886 w 985"/>
                  <a:gd name="T13" fmla="*/ 485 h 725"/>
                  <a:gd name="T14" fmla="*/ 928 w 985"/>
                  <a:gd name="T15" fmla="*/ 473 h 725"/>
                  <a:gd name="T16" fmla="*/ 959 w 985"/>
                  <a:gd name="T17" fmla="*/ 445 h 725"/>
                  <a:gd name="T18" fmla="*/ 978 w 985"/>
                  <a:gd name="T19" fmla="*/ 409 h 725"/>
                  <a:gd name="T20" fmla="*/ 983 w 985"/>
                  <a:gd name="T21" fmla="*/ 335 h 725"/>
                  <a:gd name="T22" fmla="*/ 969 w 985"/>
                  <a:gd name="T23" fmla="*/ 297 h 725"/>
                  <a:gd name="T24" fmla="*/ 939 w 985"/>
                  <a:gd name="T25" fmla="*/ 268 h 725"/>
                  <a:gd name="T26" fmla="*/ 896 w 985"/>
                  <a:gd name="T27" fmla="*/ 253 h 725"/>
                  <a:gd name="T28" fmla="*/ 858 w 985"/>
                  <a:gd name="T29" fmla="*/ 255 h 725"/>
                  <a:gd name="T30" fmla="*/ 790 w 985"/>
                  <a:gd name="T31" fmla="*/ 286 h 725"/>
                  <a:gd name="T32" fmla="*/ 745 w 985"/>
                  <a:gd name="T33" fmla="*/ 299 h 725"/>
                  <a:gd name="T34" fmla="*/ 727 w 985"/>
                  <a:gd name="T35" fmla="*/ 282 h 725"/>
                  <a:gd name="T36" fmla="*/ 718 w 985"/>
                  <a:gd name="T37" fmla="*/ 183 h 725"/>
                  <a:gd name="T38" fmla="*/ 614 w 985"/>
                  <a:gd name="T39" fmla="*/ 1 h 725"/>
                  <a:gd name="T40" fmla="*/ 484 w 985"/>
                  <a:gd name="T41" fmla="*/ 5 h 725"/>
                  <a:gd name="T42" fmla="*/ 436 w 985"/>
                  <a:gd name="T43" fmla="*/ 26 h 725"/>
                  <a:gd name="T44" fmla="*/ 431 w 985"/>
                  <a:gd name="T45" fmla="*/ 44 h 725"/>
                  <a:gd name="T46" fmla="*/ 439 w 985"/>
                  <a:gd name="T47" fmla="*/ 65 h 725"/>
                  <a:gd name="T48" fmla="*/ 475 w 985"/>
                  <a:gd name="T49" fmla="*/ 125 h 725"/>
                  <a:gd name="T50" fmla="*/ 484 w 985"/>
                  <a:gd name="T51" fmla="*/ 180 h 725"/>
                  <a:gd name="T52" fmla="*/ 479 w 985"/>
                  <a:gd name="T53" fmla="*/ 213 h 725"/>
                  <a:gd name="T54" fmla="*/ 458 w 985"/>
                  <a:gd name="T55" fmla="*/ 247 h 725"/>
                  <a:gd name="T56" fmla="*/ 425 w 985"/>
                  <a:gd name="T57" fmla="*/ 269 h 725"/>
                  <a:gd name="T58" fmla="*/ 376 w 985"/>
                  <a:gd name="T59" fmla="*/ 279 h 725"/>
                  <a:gd name="T60" fmla="*/ 337 w 985"/>
                  <a:gd name="T61" fmla="*/ 271 h 725"/>
                  <a:gd name="T62" fmla="*/ 302 w 985"/>
                  <a:gd name="T63" fmla="*/ 250 h 725"/>
                  <a:gd name="T64" fmla="*/ 277 w 985"/>
                  <a:gd name="T65" fmla="*/ 215 h 725"/>
                  <a:gd name="T66" fmla="*/ 268 w 985"/>
                  <a:gd name="T67" fmla="*/ 166 h 725"/>
                  <a:gd name="T68" fmla="*/ 274 w 985"/>
                  <a:gd name="T69" fmla="*/ 120 h 725"/>
                  <a:gd name="T70" fmla="*/ 296 w 985"/>
                  <a:gd name="T71" fmla="*/ 74 h 725"/>
                  <a:gd name="T72" fmla="*/ 319 w 985"/>
                  <a:gd name="T73" fmla="*/ 43 h 725"/>
                  <a:gd name="T74" fmla="*/ 315 w 985"/>
                  <a:gd name="T75" fmla="*/ 30 h 725"/>
                  <a:gd name="T76" fmla="*/ 270 w 985"/>
                  <a:gd name="T77" fmla="*/ 11 h 725"/>
                  <a:gd name="T78" fmla="*/ 176 w 985"/>
                  <a:gd name="T79" fmla="*/ 2 h 725"/>
                  <a:gd name="T80" fmla="*/ 0 w 985"/>
                  <a:gd name="T81" fmla="*/ 721 h 725"/>
                  <a:gd name="T82" fmla="*/ 130 w 985"/>
                  <a:gd name="T83" fmla="*/ 724 h 725"/>
                  <a:gd name="T84" fmla="*/ 275 w 985"/>
                  <a:gd name="T85" fmla="*/ 715 h 725"/>
                  <a:gd name="T86" fmla="*/ 338 w 985"/>
                  <a:gd name="T87" fmla="*/ 697 h 725"/>
                  <a:gd name="T88" fmla="*/ 345 w 985"/>
                  <a:gd name="T89" fmla="*/ 684 h 725"/>
                  <a:gd name="T90" fmla="*/ 322 w 985"/>
                  <a:gd name="T91" fmla="*/ 650 h 725"/>
                  <a:gd name="T92" fmla="*/ 288 w 985"/>
                  <a:gd name="T93" fmla="*/ 592 h 725"/>
                  <a:gd name="T94" fmla="*/ 278 w 985"/>
                  <a:gd name="T95" fmla="*/ 533 h 725"/>
                  <a:gd name="T96" fmla="*/ 284 w 985"/>
                  <a:gd name="T97" fmla="*/ 506 h 725"/>
                  <a:gd name="T98" fmla="*/ 303 w 985"/>
                  <a:gd name="T99" fmla="*/ 478 h 725"/>
                  <a:gd name="T100" fmla="*/ 358 w 985"/>
                  <a:gd name="T101" fmla="*/ 451 h 725"/>
                  <a:gd name="T102" fmla="*/ 414 w 985"/>
                  <a:gd name="T103" fmla="*/ 452 h 725"/>
                  <a:gd name="T104" fmla="*/ 468 w 985"/>
                  <a:gd name="T105" fmla="*/ 482 h 725"/>
                  <a:gd name="T106" fmla="*/ 488 w 985"/>
                  <a:gd name="T107" fmla="*/ 510 h 725"/>
                  <a:gd name="T108" fmla="*/ 493 w 985"/>
                  <a:gd name="T109" fmla="*/ 556 h 725"/>
                  <a:gd name="T110" fmla="*/ 478 w 985"/>
                  <a:gd name="T111" fmla="*/ 619 h 725"/>
                  <a:gd name="T112" fmla="*/ 460 w 985"/>
                  <a:gd name="T113" fmla="*/ 677 h 725"/>
                  <a:gd name="T114" fmla="*/ 478 w 985"/>
                  <a:gd name="T115" fmla="*/ 703 h 725"/>
                  <a:gd name="T116" fmla="*/ 526 w 985"/>
                  <a:gd name="T117" fmla="*/ 719 h 725"/>
                  <a:gd name="T118" fmla="*/ 706 w 985"/>
                  <a:gd name="T119" fmla="*/ 724 h 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85" h="725">
                    <a:moveTo>
                      <a:pt x="706" y="724"/>
                    </a:moveTo>
                    <a:lnTo>
                      <a:pt x="706" y="724"/>
                    </a:lnTo>
                    <a:lnTo>
                      <a:pt x="705" y="668"/>
                    </a:lnTo>
                    <a:lnTo>
                      <a:pt x="705" y="613"/>
                    </a:lnTo>
                    <a:lnTo>
                      <a:pt x="705" y="564"/>
                    </a:lnTo>
                    <a:lnTo>
                      <a:pt x="707" y="518"/>
                    </a:lnTo>
                    <a:lnTo>
                      <a:pt x="709" y="499"/>
                    </a:lnTo>
                    <a:lnTo>
                      <a:pt x="712" y="480"/>
                    </a:lnTo>
                    <a:lnTo>
                      <a:pt x="716" y="465"/>
                    </a:lnTo>
                    <a:lnTo>
                      <a:pt x="720" y="452"/>
                    </a:lnTo>
                    <a:lnTo>
                      <a:pt x="725" y="441"/>
                    </a:lnTo>
                    <a:lnTo>
                      <a:pt x="731" y="434"/>
                    </a:lnTo>
                    <a:lnTo>
                      <a:pt x="739" y="430"/>
                    </a:lnTo>
                    <a:lnTo>
                      <a:pt x="742" y="429"/>
                    </a:lnTo>
                    <a:lnTo>
                      <a:pt x="748" y="429"/>
                    </a:lnTo>
                    <a:lnTo>
                      <a:pt x="748" y="429"/>
                    </a:lnTo>
                    <a:lnTo>
                      <a:pt x="755" y="430"/>
                    </a:lnTo>
                    <a:lnTo>
                      <a:pt x="760" y="431"/>
                    </a:lnTo>
                    <a:lnTo>
                      <a:pt x="774" y="438"/>
                    </a:lnTo>
                    <a:lnTo>
                      <a:pt x="802" y="459"/>
                    </a:lnTo>
                    <a:lnTo>
                      <a:pt x="818" y="469"/>
                    </a:lnTo>
                    <a:lnTo>
                      <a:pt x="828" y="475"/>
                    </a:lnTo>
                    <a:lnTo>
                      <a:pt x="837" y="478"/>
                    </a:lnTo>
                    <a:lnTo>
                      <a:pt x="847" y="482"/>
                    </a:lnTo>
                    <a:lnTo>
                      <a:pt x="860" y="483"/>
                    </a:lnTo>
                    <a:lnTo>
                      <a:pt x="872" y="485"/>
                    </a:lnTo>
                    <a:lnTo>
                      <a:pt x="886" y="485"/>
                    </a:lnTo>
                    <a:lnTo>
                      <a:pt x="886" y="485"/>
                    </a:lnTo>
                    <a:lnTo>
                      <a:pt x="897" y="483"/>
                    </a:lnTo>
                    <a:lnTo>
                      <a:pt x="909" y="480"/>
                    </a:lnTo>
                    <a:lnTo>
                      <a:pt x="918" y="478"/>
                    </a:lnTo>
                    <a:lnTo>
                      <a:pt x="928" y="473"/>
                    </a:lnTo>
                    <a:lnTo>
                      <a:pt x="937" y="468"/>
                    </a:lnTo>
                    <a:lnTo>
                      <a:pt x="945" y="461"/>
                    </a:lnTo>
                    <a:lnTo>
                      <a:pt x="952" y="454"/>
                    </a:lnTo>
                    <a:lnTo>
                      <a:pt x="959" y="445"/>
                    </a:lnTo>
                    <a:lnTo>
                      <a:pt x="965" y="437"/>
                    </a:lnTo>
                    <a:lnTo>
                      <a:pt x="970" y="429"/>
                    </a:lnTo>
                    <a:lnTo>
                      <a:pt x="974" y="419"/>
                    </a:lnTo>
                    <a:lnTo>
                      <a:pt x="978" y="409"/>
                    </a:lnTo>
                    <a:lnTo>
                      <a:pt x="984" y="388"/>
                    </a:lnTo>
                    <a:lnTo>
                      <a:pt x="985" y="367"/>
                    </a:lnTo>
                    <a:lnTo>
                      <a:pt x="985" y="345"/>
                    </a:lnTo>
                    <a:lnTo>
                      <a:pt x="983" y="335"/>
                    </a:lnTo>
                    <a:lnTo>
                      <a:pt x="981" y="325"/>
                    </a:lnTo>
                    <a:lnTo>
                      <a:pt x="977" y="315"/>
                    </a:lnTo>
                    <a:lnTo>
                      <a:pt x="973" y="306"/>
                    </a:lnTo>
                    <a:lnTo>
                      <a:pt x="969" y="297"/>
                    </a:lnTo>
                    <a:lnTo>
                      <a:pt x="962" y="289"/>
                    </a:lnTo>
                    <a:lnTo>
                      <a:pt x="955" y="280"/>
                    </a:lnTo>
                    <a:lnTo>
                      <a:pt x="948" y="273"/>
                    </a:lnTo>
                    <a:lnTo>
                      <a:pt x="939" y="268"/>
                    </a:lnTo>
                    <a:lnTo>
                      <a:pt x="930" y="262"/>
                    </a:lnTo>
                    <a:lnTo>
                      <a:pt x="920" y="258"/>
                    </a:lnTo>
                    <a:lnTo>
                      <a:pt x="909" y="255"/>
                    </a:lnTo>
                    <a:lnTo>
                      <a:pt x="896" y="253"/>
                    </a:lnTo>
                    <a:lnTo>
                      <a:pt x="883" y="253"/>
                    </a:lnTo>
                    <a:lnTo>
                      <a:pt x="883" y="253"/>
                    </a:lnTo>
                    <a:lnTo>
                      <a:pt x="871" y="253"/>
                    </a:lnTo>
                    <a:lnTo>
                      <a:pt x="858" y="255"/>
                    </a:lnTo>
                    <a:lnTo>
                      <a:pt x="846" y="258"/>
                    </a:lnTo>
                    <a:lnTo>
                      <a:pt x="835" y="264"/>
                    </a:lnTo>
                    <a:lnTo>
                      <a:pt x="811" y="275"/>
                    </a:lnTo>
                    <a:lnTo>
                      <a:pt x="790" y="286"/>
                    </a:lnTo>
                    <a:lnTo>
                      <a:pt x="769" y="294"/>
                    </a:lnTo>
                    <a:lnTo>
                      <a:pt x="760" y="299"/>
                    </a:lnTo>
                    <a:lnTo>
                      <a:pt x="752" y="299"/>
                    </a:lnTo>
                    <a:lnTo>
                      <a:pt x="745" y="299"/>
                    </a:lnTo>
                    <a:lnTo>
                      <a:pt x="738" y="296"/>
                    </a:lnTo>
                    <a:lnTo>
                      <a:pt x="732" y="290"/>
                    </a:lnTo>
                    <a:lnTo>
                      <a:pt x="727" y="282"/>
                    </a:lnTo>
                    <a:lnTo>
                      <a:pt x="727" y="282"/>
                    </a:lnTo>
                    <a:lnTo>
                      <a:pt x="724" y="269"/>
                    </a:lnTo>
                    <a:lnTo>
                      <a:pt x="721" y="247"/>
                    </a:lnTo>
                    <a:lnTo>
                      <a:pt x="720" y="219"/>
                    </a:lnTo>
                    <a:lnTo>
                      <a:pt x="718" y="183"/>
                    </a:lnTo>
                    <a:lnTo>
                      <a:pt x="717" y="99"/>
                    </a:lnTo>
                    <a:lnTo>
                      <a:pt x="718" y="6"/>
                    </a:lnTo>
                    <a:lnTo>
                      <a:pt x="718" y="6"/>
                    </a:lnTo>
                    <a:lnTo>
                      <a:pt x="614" y="1"/>
                    </a:lnTo>
                    <a:lnTo>
                      <a:pt x="565" y="0"/>
                    </a:lnTo>
                    <a:lnTo>
                      <a:pt x="521" y="1"/>
                    </a:lnTo>
                    <a:lnTo>
                      <a:pt x="502" y="2"/>
                    </a:lnTo>
                    <a:lnTo>
                      <a:pt x="484" y="5"/>
                    </a:lnTo>
                    <a:lnTo>
                      <a:pt x="468" y="9"/>
                    </a:lnTo>
                    <a:lnTo>
                      <a:pt x="454" y="13"/>
                    </a:lnTo>
                    <a:lnTo>
                      <a:pt x="445" y="19"/>
                    </a:lnTo>
                    <a:lnTo>
                      <a:pt x="436" y="26"/>
                    </a:lnTo>
                    <a:lnTo>
                      <a:pt x="433" y="30"/>
                    </a:lnTo>
                    <a:lnTo>
                      <a:pt x="432" y="34"/>
                    </a:lnTo>
                    <a:lnTo>
                      <a:pt x="431" y="39"/>
                    </a:lnTo>
                    <a:lnTo>
                      <a:pt x="431" y="44"/>
                    </a:lnTo>
                    <a:lnTo>
                      <a:pt x="431" y="44"/>
                    </a:lnTo>
                    <a:lnTo>
                      <a:pt x="431" y="50"/>
                    </a:lnTo>
                    <a:lnTo>
                      <a:pt x="433" y="55"/>
                    </a:lnTo>
                    <a:lnTo>
                      <a:pt x="439" y="65"/>
                    </a:lnTo>
                    <a:lnTo>
                      <a:pt x="457" y="90"/>
                    </a:lnTo>
                    <a:lnTo>
                      <a:pt x="467" y="106"/>
                    </a:lnTo>
                    <a:lnTo>
                      <a:pt x="471" y="116"/>
                    </a:lnTo>
                    <a:lnTo>
                      <a:pt x="475" y="125"/>
                    </a:lnTo>
                    <a:lnTo>
                      <a:pt x="479" y="138"/>
                    </a:lnTo>
                    <a:lnTo>
                      <a:pt x="482" y="150"/>
                    </a:lnTo>
                    <a:lnTo>
                      <a:pt x="484" y="164"/>
                    </a:lnTo>
                    <a:lnTo>
                      <a:pt x="484" y="180"/>
                    </a:lnTo>
                    <a:lnTo>
                      <a:pt x="484" y="180"/>
                    </a:lnTo>
                    <a:lnTo>
                      <a:pt x="484" y="192"/>
                    </a:lnTo>
                    <a:lnTo>
                      <a:pt x="482" y="204"/>
                    </a:lnTo>
                    <a:lnTo>
                      <a:pt x="479" y="213"/>
                    </a:lnTo>
                    <a:lnTo>
                      <a:pt x="475" y="223"/>
                    </a:lnTo>
                    <a:lnTo>
                      <a:pt x="470" y="232"/>
                    </a:lnTo>
                    <a:lnTo>
                      <a:pt x="464" y="240"/>
                    </a:lnTo>
                    <a:lnTo>
                      <a:pt x="458" y="247"/>
                    </a:lnTo>
                    <a:lnTo>
                      <a:pt x="450" y="254"/>
                    </a:lnTo>
                    <a:lnTo>
                      <a:pt x="443" y="260"/>
                    </a:lnTo>
                    <a:lnTo>
                      <a:pt x="435" y="265"/>
                    </a:lnTo>
                    <a:lnTo>
                      <a:pt x="425" y="269"/>
                    </a:lnTo>
                    <a:lnTo>
                      <a:pt x="417" y="272"/>
                    </a:lnTo>
                    <a:lnTo>
                      <a:pt x="407" y="275"/>
                    </a:lnTo>
                    <a:lnTo>
                      <a:pt x="397" y="278"/>
                    </a:lnTo>
                    <a:lnTo>
                      <a:pt x="376" y="279"/>
                    </a:lnTo>
                    <a:lnTo>
                      <a:pt x="366" y="278"/>
                    </a:lnTo>
                    <a:lnTo>
                      <a:pt x="356" y="276"/>
                    </a:lnTo>
                    <a:lnTo>
                      <a:pt x="347" y="275"/>
                    </a:lnTo>
                    <a:lnTo>
                      <a:pt x="337" y="271"/>
                    </a:lnTo>
                    <a:lnTo>
                      <a:pt x="327" y="268"/>
                    </a:lnTo>
                    <a:lnTo>
                      <a:pt x="319" y="262"/>
                    </a:lnTo>
                    <a:lnTo>
                      <a:pt x="310" y="257"/>
                    </a:lnTo>
                    <a:lnTo>
                      <a:pt x="302" y="250"/>
                    </a:lnTo>
                    <a:lnTo>
                      <a:pt x="295" y="243"/>
                    </a:lnTo>
                    <a:lnTo>
                      <a:pt x="288" y="234"/>
                    </a:lnTo>
                    <a:lnTo>
                      <a:pt x="282" y="226"/>
                    </a:lnTo>
                    <a:lnTo>
                      <a:pt x="277" y="215"/>
                    </a:lnTo>
                    <a:lnTo>
                      <a:pt x="274" y="205"/>
                    </a:lnTo>
                    <a:lnTo>
                      <a:pt x="271" y="192"/>
                    </a:lnTo>
                    <a:lnTo>
                      <a:pt x="268" y="180"/>
                    </a:lnTo>
                    <a:lnTo>
                      <a:pt x="268" y="166"/>
                    </a:lnTo>
                    <a:lnTo>
                      <a:pt x="268" y="166"/>
                    </a:lnTo>
                    <a:lnTo>
                      <a:pt x="268" y="149"/>
                    </a:lnTo>
                    <a:lnTo>
                      <a:pt x="271" y="132"/>
                    </a:lnTo>
                    <a:lnTo>
                      <a:pt x="274" y="120"/>
                    </a:lnTo>
                    <a:lnTo>
                      <a:pt x="277" y="107"/>
                    </a:lnTo>
                    <a:lnTo>
                      <a:pt x="282" y="97"/>
                    </a:lnTo>
                    <a:lnTo>
                      <a:pt x="287" y="88"/>
                    </a:lnTo>
                    <a:lnTo>
                      <a:pt x="296" y="74"/>
                    </a:lnTo>
                    <a:lnTo>
                      <a:pt x="306" y="62"/>
                    </a:lnTo>
                    <a:lnTo>
                      <a:pt x="315" y="53"/>
                    </a:lnTo>
                    <a:lnTo>
                      <a:pt x="317" y="48"/>
                    </a:lnTo>
                    <a:lnTo>
                      <a:pt x="319" y="43"/>
                    </a:lnTo>
                    <a:lnTo>
                      <a:pt x="319" y="39"/>
                    </a:lnTo>
                    <a:lnTo>
                      <a:pt x="317" y="33"/>
                    </a:lnTo>
                    <a:lnTo>
                      <a:pt x="317" y="33"/>
                    </a:lnTo>
                    <a:lnTo>
                      <a:pt x="315" y="30"/>
                    </a:lnTo>
                    <a:lnTo>
                      <a:pt x="312" y="26"/>
                    </a:lnTo>
                    <a:lnTo>
                      <a:pt x="302" y="20"/>
                    </a:lnTo>
                    <a:lnTo>
                      <a:pt x="287" y="15"/>
                    </a:lnTo>
                    <a:lnTo>
                      <a:pt x="270" y="11"/>
                    </a:lnTo>
                    <a:lnTo>
                      <a:pt x="249" y="8"/>
                    </a:lnTo>
                    <a:lnTo>
                      <a:pt x="226" y="5"/>
                    </a:lnTo>
                    <a:lnTo>
                      <a:pt x="176" y="2"/>
                    </a:lnTo>
                    <a:lnTo>
                      <a:pt x="176" y="2"/>
                    </a:lnTo>
                    <a:lnTo>
                      <a:pt x="123" y="1"/>
                    </a:lnTo>
                    <a:lnTo>
                      <a:pt x="74" y="2"/>
                    </a:lnTo>
                    <a:lnTo>
                      <a:pt x="0" y="4"/>
                    </a:lnTo>
                    <a:lnTo>
                      <a:pt x="0" y="721"/>
                    </a:lnTo>
                    <a:lnTo>
                      <a:pt x="0" y="721"/>
                    </a:lnTo>
                    <a:lnTo>
                      <a:pt x="0" y="721"/>
                    </a:lnTo>
                    <a:lnTo>
                      <a:pt x="74" y="724"/>
                    </a:lnTo>
                    <a:lnTo>
                      <a:pt x="130" y="724"/>
                    </a:lnTo>
                    <a:lnTo>
                      <a:pt x="192" y="722"/>
                    </a:lnTo>
                    <a:lnTo>
                      <a:pt x="221" y="721"/>
                    </a:lnTo>
                    <a:lnTo>
                      <a:pt x="249" y="718"/>
                    </a:lnTo>
                    <a:lnTo>
                      <a:pt x="275" y="715"/>
                    </a:lnTo>
                    <a:lnTo>
                      <a:pt x="299" y="711"/>
                    </a:lnTo>
                    <a:lnTo>
                      <a:pt x="319" y="707"/>
                    </a:lnTo>
                    <a:lnTo>
                      <a:pt x="333" y="700"/>
                    </a:lnTo>
                    <a:lnTo>
                      <a:pt x="338" y="697"/>
                    </a:lnTo>
                    <a:lnTo>
                      <a:pt x="342" y="693"/>
                    </a:lnTo>
                    <a:lnTo>
                      <a:pt x="344" y="689"/>
                    </a:lnTo>
                    <a:lnTo>
                      <a:pt x="345" y="684"/>
                    </a:lnTo>
                    <a:lnTo>
                      <a:pt x="345" y="684"/>
                    </a:lnTo>
                    <a:lnTo>
                      <a:pt x="344" y="679"/>
                    </a:lnTo>
                    <a:lnTo>
                      <a:pt x="341" y="675"/>
                    </a:lnTo>
                    <a:lnTo>
                      <a:pt x="333" y="663"/>
                    </a:lnTo>
                    <a:lnTo>
                      <a:pt x="322" y="650"/>
                    </a:lnTo>
                    <a:lnTo>
                      <a:pt x="310" y="634"/>
                    </a:lnTo>
                    <a:lnTo>
                      <a:pt x="298" y="615"/>
                    </a:lnTo>
                    <a:lnTo>
                      <a:pt x="292" y="605"/>
                    </a:lnTo>
                    <a:lnTo>
                      <a:pt x="288" y="592"/>
                    </a:lnTo>
                    <a:lnTo>
                      <a:pt x="284" y="580"/>
                    </a:lnTo>
                    <a:lnTo>
                      <a:pt x="281" y="566"/>
                    </a:lnTo>
                    <a:lnTo>
                      <a:pt x="278" y="550"/>
                    </a:lnTo>
                    <a:lnTo>
                      <a:pt x="278" y="533"/>
                    </a:lnTo>
                    <a:lnTo>
                      <a:pt x="278" y="533"/>
                    </a:lnTo>
                    <a:lnTo>
                      <a:pt x="280" y="524"/>
                    </a:lnTo>
                    <a:lnTo>
                      <a:pt x="281" y="514"/>
                    </a:lnTo>
                    <a:lnTo>
                      <a:pt x="284" y="506"/>
                    </a:lnTo>
                    <a:lnTo>
                      <a:pt x="288" y="497"/>
                    </a:lnTo>
                    <a:lnTo>
                      <a:pt x="292" y="490"/>
                    </a:lnTo>
                    <a:lnTo>
                      <a:pt x="298" y="483"/>
                    </a:lnTo>
                    <a:lnTo>
                      <a:pt x="303" y="478"/>
                    </a:lnTo>
                    <a:lnTo>
                      <a:pt x="309" y="472"/>
                    </a:lnTo>
                    <a:lnTo>
                      <a:pt x="324" y="462"/>
                    </a:lnTo>
                    <a:lnTo>
                      <a:pt x="341" y="457"/>
                    </a:lnTo>
                    <a:lnTo>
                      <a:pt x="358" y="451"/>
                    </a:lnTo>
                    <a:lnTo>
                      <a:pt x="376" y="450"/>
                    </a:lnTo>
                    <a:lnTo>
                      <a:pt x="376" y="450"/>
                    </a:lnTo>
                    <a:lnTo>
                      <a:pt x="396" y="450"/>
                    </a:lnTo>
                    <a:lnTo>
                      <a:pt x="414" y="452"/>
                    </a:lnTo>
                    <a:lnTo>
                      <a:pt x="431" y="458"/>
                    </a:lnTo>
                    <a:lnTo>
                      <a:pt x="447" y="465"/>
                    </a:lnTo>
                    <a:lnTo>
                      <a:pt x="461" y="476"/>
                    </a:lnTo>
                    <a:lnTo>
                      <a:pt x="468" y="482"/>
                    </a:lnTo>
                    <a:lnTo>
                      <a:pt x="474" y="487"/>
                    </a:lnTo>
                    <a:lnTo>
                      <a:pt x="479" y="494"/>
                    </a:lnTo>
                    <a:lnTo>
                      <a:pt x="484" y="503"/>
                    </a:lnTo>
                    <a:lnTo>
                      <a:pt x="488" y="510"/>
                    </a:lnTo>
                    <a:lnTo>
                      <a:pt x="489" y="520"/>
                    </a:lnTo>
                    <a:lnTo>
                      <a:pt x="489" y="520"/>
                    </a:lnTo>
                    <a:lnTo>
                      <a:pt x="493" y="538"/>
                    </a:lnTo>
                    <a:lnTo>
                      <a:pt x="493" y="556"/>
                    </a:lnTo>
                    <a:lnTo>
                      <a:pt x="492" y="573"/>
                    </a:lnTo>
                    <a:lnTo>
                      <a:pt x="488" y="589"/>
                    </a:lnTo>
                    <a:lnTo>
                      <a:pt x="482" y="605"/>
                    </a:lnTo>
                    <a:lnTo>
                      <a:pt x="478" y="619"/>
                    </a:lnTo>
                    <a:lnTo>
                      <a:pt x="467" y="645"/>
                    </a:lnTo>
                    <a:lnTo>
                      <a:pt x="463" y="656"/>
                    </a:lnTo>
                    <a:lnTo>
                      <a:pt x="460" y="668"/>
                    </a:lnTo>
                    <a:lnTo>
                      <a:pt x="460" y="677"/>
                    </a:lnTo>
                    <a:lnTo>
                      <a:pt x="463" y="687"/>
                    </a:lnTo>
                    <a:lnTo>
                      <a:pt x="465" y="691"/>
                    </a:lnTo>
                    <a:lnTo>
                      <a:pt x="468" y="696"/>
                    </a:lnTo>
                    <a:lnTo>
                      <a:pt x="478" y="703"/>
                    </a:lnTo>
                    <a:lnTo>
                      <a:pt x="492" y="710"/>
                    </a:lnTo>
                    <a:lnTo>
                      <a:pt x="510" y="715"/>
                    </a:lnTo>
                    <a:lnTo>
                      <a:pt x="510" y="715"/>
                    </a:lnTo>
                    <a:lnTo>
                      <a:pt x="526" y="719"/>
                    </a:lnTo>
                    <a:lnTo>
                      <a:pt x="545" y="721"/>
                    </a:lnTo>
                    <a:lnTo>
                      <a:pt x="591" y="724"/>
                    </a:lnTo>
                    <a:lnTo>
                      <a:pt x="646" y="725"/>
                    </a:lnTo>
                    <a:lnTo>
                      <a:pt x="706" y="724"/>
                    </a:lnTo>
                    <a:lnTo>
                      <a:pt x="706" y="724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19" name="ïs1iḍé">
                <a:extLst>
                  <a:ext uri="{FF2B5EF4-FFF2-40B4-BE49-F238E27FC236}">
                    <a16:creationId xmlns:a16="http://schemas.microsoft.com/office/drawing/2014/main" xmlns="" id="{EB43FF9B-6947-4ECC-8393-984B4A9DB4CE}"/>
                  </a:ext>
                </a:extLst>
              </p:cNvPr>
              <p:cNvSpPr/>
              <p:nvPr/>
            </p:nvSpPr>
            <p:spPr bwMode="auto">
              <a:xfrm>
                <a:off x="5013325" y="1773238"/>
                <a:ext cx="1563688" cy="1149350"/>
              </a:xfrm>
              <a:custGeom>
                <a:avLst/>
                <a:gdLst>
                  <a:gd name="T0" fmla="*/ 985 w 985"/>
                  <a:gd name="T1" fmla="*/ 74 h 724"/>
                  <a:gd name="T2" fmla="*/ 978 w 985"/>
                  <a:gd name="T3" fmla="*/ 45 h 724"/>
                  <a:gd name="T4" fmla="*/ 949 w 985"/>
                  <a:gd name="T5" fmla="*/ 13 h 724"/>
                  <a:gd name="T6" fmla="*/ 901 w 985"/>
                  <a:gd name="T7" fmla="*/ 0 h 724"/>
                  <a:gd name="T8" fmla="*/ 269 w 985"/>
                  <a:gd name="T9" fmla="*/ 32 h 724"/>
                  <a:gd name="T10" fmla="*/ 267 w 985"/>
                  <a:gd name="T11" fmla="*/ 189 h 724"/>
                  <a:gd name="T12" fmla="*/ 260 w 985"/>
                  <a:gd name="T13" fmla="*/ 270 h 724"/>
                  <a:gd name="T14" fmla="*/ 246 w 985"/>
                  <a:gd name="T15" fmla="*/ 327 h 724"/>
                  <a:gd name="T16" fmla="*/ 232 w 985"/>
                  <a:gd name="T17" fmla="*/ 344 h 724"/>
                  <a:gd name="T18" fmla="*/ 222 w 985"/>
                  <a:gd name="T19" fmla="*/ 345 h 724"/>
                  <a:gd name="T20" fmla="*/ 202 w 985"/>
                  <a:gd name="T21" fmla="*/ 328 h 724"/>
                  <a:gd name="T22" fmla="*/ 164 w 985"/>
                  <a:gd name="T23" fmla="*/ 295 h 724"/>
                  <a:gd name="T24" fmla="*/ 127 w 985"/>
                  <a:gd name="T25" fmla="*/ 280 h 724"/>
                  <a:gd name="T26" fmla="*/ 93 w 985"/>
                  <a:gd name="T27" fmla="*/ 275 h 724"/>
                  <a:gd name="T28" fmla="*/ 61 w 985"/>
                  <a:gd name="T29" fmla="*/ 281 h 724"/>
                  <a:gd name="T30" fmla="*/ 34 w 985"/>
                  <a:gd name="T31" fmla="*/ 294 h 724"/>
                  <a:gd name="T32" fmla="*/ 16 w 985"/>
                  <a:gd name="T33" fmla="*/ 313 h 724"/>
                  <a:gd name="T34" fmla="*/ 5 w 985"/>
                  <a:gd name="T35" fmla="*/ 338 h 724"/>
                  <a:gd name="T36" fmla="*/ 1 w 985"/>
                  <a:gd name="T37" fmla="*/ 396 h 724"/>
                  <a:gd name="T38" fmla="*/ 19 w 985"/>
                  <a:gd name="T39" fmla="*/ 449 h 724"/>
                  <a:gd name="T40" fmla="*/ 41 w 985"/>
                  <a:gd name="T41" fmla="*/ 477 h 724"/>
                  <a:gd name="T42" fmla="*/ 64 w 985"/>
                  <a:gd name="T43" fmla="*/ 489 h 724"/>
                  <a:gd name="T44" fmla="*/ 92 w 985"/>
                  <a:gd name="T45" fmla="*/ 493 h 724"/>
                  <a:gd name="T46" fmla="*/ 143 w 985"/>
                  <a:gd name="T47" fmla="*/ 488 h 724"/>
                  <a:gd name="T48" fmla="*/ 197 w 985"/>
                  <a:gd name="T49" fmla="*/ 465 h 724"/>
                  <a:gd name="T50" fmla="*/ 227 w 985"/>
                  <a:gd name="T51" fmla="*/ 460 h 724"/>
                  <a:gd name="T52" fmla="*/ 251 w 985"/>
                  <a:gd name="T53" fmla="*/ 477 h 724"/>
                  <a:gd name="T54" fmla="*/ 262 w 985"/>
                  <a:gd name="T55" fmla="*/ 510 h 724"/>
                  <a:gd name="T56" fmla="*/ 271 w 985"/>
                  <a:gd name="T57" fmla="*/ 570 h 724"/>
                  <a:gd name="T58" fmla="*/ 271 w 985"/>
                  <a:gd name="T59" fmla="*/ 718 h 724"/>
                  <a:gd name="T60" fmla="*/ 517 w 985"/>
                  <a:gd name="T61" fmla="*/ 724 h 724"/>
                  <a:gd name="T62" fmla="*/ 546 w 985"/>
                  <a:gd name="T63" fmla="*/ 720 h 724"/>
                  <a:gd name="T64" fmla="*/ 570 w 985"/>
                  <a:gd name="T65" fmla="*/ 700 h 724"/>
                  <a:gd name="T66" fmla="*/ 575 w 985"/>
                  <a:gd name="T67" fmla="*/ 678 h 724"/>
                  <a:gd name="T68" fmla="*/ 566 w 985"/>
                  <a:gd name="T69" fmla="*/ 657 h 724"/>
                  <a:gd name="T70" fmla="*/ 522 w 985"/>
                  <a:gd name="T71" fmla="*/ 577 h 724"/>
                  <a:gd name="T72" fmla="*/ 510 w 985"/>
                  <a:gd name="T73" fmla="*/ 533 h 724"/>
                  <a:gd name="T74" fmla="*/ 511 w 985"/>
                  <a:gd name="T75" fmla="*/ 509 h 724"/>
                  <a:gd name="T76" fmla="*/ 521 w 985"/>
                  <a:gd name="T77" fmla="*/ 477 h 724"/>
                  <a:gd name="T78" fmla="*/ 542 w 985"/>
                  <a:gd name="T79" fmla="*/ 450 h 724"/>
                  <a:gd name="T80" fmla="*/ 568 w 985"/>
                  <a:gd name="T81" fmla="*/ 431 h 724"/>
                  <a:gd name="T82" fmla="*/ 601 w 985"/>
                  <a:gd name="T83" fmla="*/ 418 h 724"/>
                  <a:gd name="T84" fmla="*/ 624 w 985"/>
                  <a:gd name="T85" fmla="*/ 414 h 724"/>
                  <a:gd name="T86" fmla="*/ 658 w 985"/>
                  <a:gd name="T87" fmla="*/ 414 h 724"/>
                  <a:gd name="T88" fmla="*/ 690 w 985"/>
                  <a:gd name="T89" fmla="*/ 424 h 724"/>
                  <a:gd name="T90" fmla="*/ 719 w 985"/>
                  <a:gd name="T91" fmla="*/ 442 h 724"/>
                  <a:gd name="T92" fmla="*/ 740 w 985"/>
                  <a:gd name="T93" fmla="*/ 472 h 724"/>
                  <a:gd name="T94" fmla="*/ 752 w 985"/>
                  <a:gd name="T95" fmla="*/ 512 h 724"/>
                  <a:gd name="T96" fmla="*/ 753 w 985"/>
                  <a:gd name="T97" fmla="*/ 544 h 724"/>
                  <a:gd name="T98" fmla="*/ 746 w 985"/>
                  <a:gd name="T99" fmla="*/ 580 h 724"/>
                  <a:gd name="T100" fmla="*/ 728 w 985"/>
                  <a:gd name="T101" fmla="*/ 619 h 724"/>
                  <a:gd name="T102" fmla="*/ 704 w 985"/>
                  <a:gd name="T103" fmla="*/ 660 h 724"/>
                  <a:gd name="T104" fmla="*/ 696 w 985"/>
                  <a:gd name="T105" fmla="*/ 686 h 724"/>
                  <a:gd name="T106" fmla="*/ 697 w 985"/>
                  <a:gd name="T107" fmla="*/ 695 h 724"/>
                  <a:gd name="T108" fmla="*/ 714 w 985"/>
                  <a:gd name="T109" fmla="*/ 706 h 724"/>
                  <a:gd name="T110" fmla="*/ 763 w 985"/>
                  <a:gd name="T111" fmla="*/ 716 h 724"/>
                  <a:gd name="T112" fmla="*/ 905 w 985"/>
                  <a:gd name="T113" fmla="*/ 717 h 724"/>
                  <a:gd name="T114" fmla="*/ 985 w 985"/>
                  <a:gd name="T115" fmla="*/ 716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85" h="724">
                    <a:moveTo>
                      <a:pt x="985" y="716"/>
                    </a:moveTo>
                    <a:lnTo>
                      <a:pt x="985" y="74"/>
                    </a:lnTo>
                    <a:lnTo>
                      <a:pt x="985" y="74"/>
                    </a:lnTo>
                    <a:lnTo>
                      <a:pt x="985" y="67"/>
                    </a:lnTo>
                    <a:lnTo>
                      <a:pt x="984" y="59"/>
                    </a:lnTo>
                    <a:lnTo>
                      <a:pt x="978" y="45"/>
                    </a:lnTo>
                    <a:lnTo>
                      <a:pt x="971" y="32"/>
                    </a:lnTo>
                    <a:lnTo>
                      <a:pt x="960" y="21"/>
                    </a:lnTo>
                    <a:lnTo>
                      <a:pt x="949" y="13"/>
                    </a:lnTo>
                    <a:lnTo>
                      <a:pt x="933" y="6"/>
                    </a:lnTo>
                    <a:lnTo>
                      <a:pt x="918" y="1"/>
                    </a:lnTo>
                    <a:lnTo>
                      <a:pt x="901" y="0"/>
                    </a:lnTo>
                    <a:lnTo>
                      <a:pt x="268" y="0"/>
                    </a:lnTo>
                    <a:lnTo>
                      <a:pt x="268" y="0"/>
                    </a:lnTo>
                    <a:lnTo>
                      <a:pt x="269" y="32"/>
                    </a:lnTo>
                    <a:lnTo>
                      <a:pt x="269" y="77"/>
                    </a:lnTo>
                    <a:lnTo>
                      <a:pt x="269" y="131"/>
                    </a:lnTo>
                    <a:lnTo>
                      <a:pt x="267" y="189"/>
                    </a:lnTo>
                    <a:lnTo>
                      <a:pt x="267" y="189"/>
                    </a:lnTo>
                    <a:lnTo>
                      <a:pt x="262" y="245"/>
                    </a:lnTo>
                    <a:lnTo>
                      <a:pt x="260" y="270"/>
                    </a:lnTo>
                    <a:lnTo>
                      <a:pt x="255" y="292"/>
                    </a:lnTo>
                    <a:lnTo>
                      <a:pt x="251" y="312"/>
                    </a:lnTo>
                    <a:lnTo>
                      <a:pt x="246" y="327"/>
                    </a:lnTo>
                    <a:lnTo>
                      <a:pt x="239" y="338"/>
                    </a:lnTo>
                    <a:lnTo>
                      <a:pt x="236" y="342"/>
                    </a:lnTo>
                    <a:lnTo>
                      <a:pt x="232" y="344"/>
                    </a:lnTo>
                    <a:lnTo>
                      <a:pt x="232" y="344"/>
                    </a:lnTo>
                    <a:lnTo>
                      <a:pt x="226" y="345"/>
                    </a:lnTo>
                    <a:lnTo>
                      <a:pt x="222" y="345"/>
                    </a:lnTo>
                    <a:lnTo>
                      <a:pt x="216" y="342"/>
                    </a:lnTo>
                    <a:lnTo>
                      <a:pt x="212" y="338"/>
                    </a:lnTo>
                    <a:lnTo>
                      <a:pt x="202" y="328"/>
                    </a:lnTo>
                    <a:lnTo>
                      <a:pt x="190" y="315"/>
                    </a:lnTo>
                    <a:lnTo>
                      <a:pt x="174" y="301"/>
                    </a:lnTo>
                    <a:lnTo>
                      <a:pt x="164" y="295"/>
                    </a:lnTo>
                    <a:lnTo>
                      <a:pt x="153" y="289"/>
                    </a:lnTo>
                    <a:lnTo>
                      <a:pt x="141" y="284"/>
                    </a:lnTo>
                    <a:lnTo>
                      <a:pt x="127" y="280"/>
                    </a:lnTo>
                    <a:lnTo>
                      <a:pt x="111" y="277"/>
                    </a:lnTo>
                    <a:lnTo>
                      <a:pt x="93" y="275"/>
                    </a:lnTo>
                    <a:lnTo>
                      <a:pt x="93" y="275"/>
                    </a:lnTo>
                    <a:lnTo>
                      <a:pt x="82" y="277"/>
                    </a:lnTo>
                    <a:lnTo>
                      <a:pt x="71" y="278"/>
                    </a:lnTo>
                    <a:lnTo>
                      <a:pt x="61" y="281"/>
                    </a:lnTo>
                    <a:lnTo>
                      <a:pt x="51" y="284"/>
                    </a:lnTo>
                    <a:lnTo>
                      <a:pt x="43" y="288"/>
                    </a:lnTo>
                    <a:lnTo>
                      <a:pt x="34" y="294"/>
                    </a:lnTo>
                    <a:lnTo>
                      <a:pt x="27" y="299"/>
                    </a:lnTo>
                    <a:lnTo>
                      <a:pt x="22" y="306"/>
                    </a:lnTo>
                    <a:lnTo>
                      <a:pt x="16" y="313"/>
                    </a:lnTo>
                    <a:lnTo>
                      <a:pt x="12" y="322"/>
                    </a:lnTo>
                    <a:lnTo>
                      <a:pt x="8" y="330"/>
                    </a:lnTo>
                    <a:lnTo>
                      <a:pt x="5" y="338"/>
                    </a:lnTo>
                    <a:lnTo>
                      <a:pt x="1" y="356"/>
                    </a:lnTo>
                    <a:lnTo>
                      <a:pt x="0" y="376"/>
                    </a:lnTo>
                    <a:lnTo>
                      <a:pt x="1" y="396"/>
                    </a:lnTo>
                    <a:lnTo>
                      <a:pt x="4" y="414"/>
                    </a:lnTo>
                    <a:lnTo>
                      <a:pt x="11" y="432"/>
                    </a:lnTo>
                    <a:lnTo>
                      <a:pt x="19" y="449"/>
                    </a:lnTo>
                    <a:lnTo>
                      <a:pt x="29" y="464"/>
                    </a:lnTo>
                    <a:lnTo>
                      <a:pt x="36" y="471"/>
                    </a:lnTo>
                    <a:lnTo>
                      <a:pt x="41" y="477"/>
                    </a:lnTo>
                    <a:lnTo>
                      <a:pt x="48" y="481"/>
                    </a:lnTo>
                    <a:lnTo>
                      <a:pt x="57" y="485"/>
                    </a:lnTo>
                    <a:lnTo>
                      <a:pt x="64" y="489"/>
                    </a:lnTo>
                    <a:lnTo>
                      <a:pt x="72" y="491"/>
                    </a:lnTo>
                    <a:lnTo>
                      <a:pt x="72" y="491"/>
                    </a:lnTo>
                    <a:lnTo>
                      <a:pt x="92" y="493"/>
                    </a:lnTo>
                    <a:lnTo>
                      <a:pt x="110" y="493"/>
                    </a:lnTo>
                    <a:lnTo>
                      <a:pt x="128" y="491"/>
                    </a:lnTo>
                    <a:lnTo>
                      <a:pt x="143" y="488"/>
                    </a:lnTo>
                    <a:lnTo>
                      <a:pt x="159" y="482"/>
                    </a:lnTo>
                    <a:lnTo>
                      <a:pt x="171" y="477"/>
                    </a:lnTo>
                    <a:lnTo>
                      <a:pt x="197" y="465"/>
                    </a:lnTo>
                    <a:lnTo>
                      <a:pt x="208" y="463"/>
                    </a:lnTo>
                    <a:lnTo>
                      <a:pt x="218" y="460"/>
                    </a:lnTo>
                    <a:lnTo>
                      <a:pt x="227" y="460"/>
                    </a:lnTo>
                    <a:lnTo>
                      <a:pt x="236" y="461"/>
                    </a:lnTo>
                    <a:lnTo>
                      <a:pt x="244" y="468"/>
                    </a:lnTo>
                    <a:lnTo>
                      <a:pt x="251" y="477"/>
                    </a:lnTo>
                    <a:lnTo>
                      <a:pt x="257" y="491"/>
                    </a:lnTo>
                    <a:lnTo>
                      <a:pt x="262" y="510"/>
                    </a:lnTo>
                    <a:lnTo>
                      <a:pt x="262" y="510"/>
                    </a:lnTo>
                    <a:lnTo>
                      <a:pt x="267" y="526"/>
                    </a:lnTo>
                    <a:lnTo>
                      <a:pt x="269" y="547"/>
                    </a:lnTo>
                    <a:lnTo>
                      <a:pt x="271" y="570"/>
                    </a:lnTo>
                    <a:lnTo>
                      <a:pt x="272" y="595"/>
                    </a:lnTo>
                    <a:lnTo>
                      <a:pt x="272" y="656"/>
                    </a:lnTo>
                    <a:lnTo>
                      <a:pt x="271" y="718"/>
                    </a:lnTo>
                    <a:lnTo>
                      <a:pt x="271" y="718"/>
                    </a:lnTo>
                    <a:lnTo>
                      <a:pt x="419" y="721"/>
                    </a:lnTo>
                    <a:lnTo>
                      <a:pt x="517" y="724"/>
                    </a:lnTo>
                    <a:lnTo>
                      <a:pt x="517" y="724"/>
                    </a:lnTo>
                    <a:lnTo>
                      <a:pt x="533" y="723"/>
                    </a:lnTo>
                    <a:lnTo>
                      <a:pt x="546" y="720"/>
                    </a:lnTo>
                    <a:lnTo>
                      <a:pt x="556" y="714"/>
                    </a:lnTo>
                    <a:lnTo>
                      <a:pt x="564" y="709"/>
                    </a:lnTo>
                    <a:lnTo>
                      <a:pt x="570" y="700"/>
                    </a:lnTo>
                    <a:lnTo>
                      <a:pt x="573" y="693"/>
                    </a:lnTo>
                    <a:lnTo>
                      <a:pt x="575" y="685"/>
                    </a:lnTo>
                    <a:lnTo>
                      <a:pt x="575" y="678"/>
                    </a:lnTo>
                    <a:lnTo>
                      <a:pt x="575" y="678"/>
                    </a:lnTo>
                    <a:lnTo>
                      <a:pt x="573" y="670"/>
                    </a:lnTo>
                    <a:lnTo>
                      <a:pt x="566" y="657"/>
                    </a:lnTo>
                    <a:lnTo>
                      <a:pt x="545" y="621"/>
                    </a:lnTo>
                    <a:lnTo>
                      <a:pt x="533" y="600"/>
                    </a:lnTo>
                    <a:lnTo>
                      <a:pt x="522" y="577"/>
                    </a:lnTo>
                    <a:lnTo>
                      <a:pt x="515" y="555"/>
                    </a:lnTo>
                    <a:lnTo>
                      <a:pt x="513" y="544"/>
                    </a:lnTo>
                    <a:lnTo>
                      <a:pt x="510" y="533"/>
                    </a:lnTo>
                    <a:lnTo>
                      <a:pt x="510" y="533"/>
                    </a:lnTo>
                    <a:lnTo>
                      <a:pt x="510" y="520"/>
                    </a:lnTo>
                    <a:lnTo>
                      <a:pt x="511" y="509"/>
                    </a:lnTo>
                    <a:lnTo>
                      <a:pt x="513" y="498"/>
                    </a:lnTo>
                    <a:lnTo>
                      <a:pt x="517" y="486"/>
                    </a:lnTo>
                    <a:lnTo>
                      <a:pt x="521" y="477"/>
                    </a:lnTo>
                    <a:lnTo>
                      <a:pt x="527" y="467"/>
                    </a:lnTo>
                    <a:lnTo>
                      <a:pt x="533" y="458"/>
                    </a:lnTo>
                    <a:lnTo>
                      <a:pt x="542" y="450"/>
                    </a:lnTo>
                    <a:lnTo>
                      <a:pt x="550" y="443"/>
                    </a:lnTo>
                    <a:lnTo>
                      <a:pt x="559" y="436"/>
                    </a:lnTo>
                    <a:lnTo>
                      <a:pt x="568" y="431"/>
                    </a:lnTo>
                    <a:lnTo>
                      <a:pt x="580" y="425"/>
                    </a:lnTo>
                    <a:lnTo>
                      <a:pt x="589" y="421"/>
                    </a:lnTo>
                    <a:lnTo>
                      <a:pt x="601" y="418"/>
                    </a:lnTo>
                    <a:lnTo>
                      <a:pt x="612" y="415"/>
                    </a:lnTo>
                    <a:lnTo>
                      <a:pt x="624" y="414"/>
                    </a:lnTo>
                    <a:lnTo>
                      <a:pt x="624" y="414"/>
                    </a:lnTo>
                    <a:lnTo>
                      <a:pt x="636" y="412"/>
                    </a:lnTo>
                    <a:lnTo>
                      <a:pt x="647" y="412"/>
                    </a:lnTo>
                    <a:lnTo>
                      <a:pt x="658" y="414"/>
                    </a:lnTo>
                    <a:lnTo>
                      <a:pt x="669" y="415"/>
                    </a:lnTo>
                    <a:lnTo>
                      <a:pt x="680" y="419"/>
                    </a:lnTo>
                    <a:lnTo>
                      <a:pt x="690" y="424"/>
                    </a:lnTo>
                    <a:lnTo>
                      <a:pt x="701" y="429"/>
                    </a:lnTo>
                    <a:lnTo>
                      <a:pt x="710" y="435"/>
                    </a:lnTo>
                    <a:lnTo>
                      <a:pt x="719" y="442"/>
                    </a:lnTo>
                    <a:lnTo>
                      <a:pt x="726" y="452"/>
                    </a:lnTo>
                    <a:lnTo>
                      <a:pt x="733" y="461"/>
                    </a:lnTo>
                    <a:lnTo>
                      <a:pt x="740" y="472"/>
                    </a:lnTo>
                    <a:lnTo>
                      <a:pt x="745" y="484"/>
                    </a:lnTo>
                    <a:lnTo>
                      <a:pt x="749" y="498"/>
                    </a:lnTo>
                    <a:lnTo>
                      <a:pt x="752" y="512"/>
                    </a:lnTo>
                    <a:lnTo>
                      <a:pt x="753" y="528"/>
                    </a:lnTo>
                    <a:lnTo>
                      <a:pt x="753" y="528"/>
                    </a:lnTo>
                    <a:lnTo>
                      <a:pt x="753" y="544"/>
                    </a:lnTo>
                    <a:lnTo>
                      <a:pt x="752" y="556"/>
                    </a:lnTo>
                    <a:lnTo>
                      <a:pt x="750" y="569"/>
                    </a:lnTo>
                    <a:lnTo>
                      <a:pt x="746" y="580"/>
                    </a:lnTo>
                    <a:lnTo>
                      <a:pt x="742" y="591"/>
                    </a:lnTo>
                    <a:lnTo>
                      <a:pt x="738" y="601"/>
                    </a:lnTo>
                    <a:lnTo>
                      <a:pt x="728" y="619"/>
                    </a:lnTo>
                    <a:lnTo>
                      <a:pt x="717" y="635"/>
                    </a:lnTo>
                    <a:lnTo>
                      <a:pt x="707" y="651"/>
                    </a:lnTo>
                    <a:lnTo>
                      <a:pt x="704" y="660"/>
                    </a:lnTo>
                    <a:lnTo>
                      <a:pt x="700" y="668"/>
                    </a:lnTo>
                    <a:lnTo>
                      <a:pt x="697" y="677"/>
                    </a:lnTo>
                    <a:lnTo>
                      <a:pt x="696" y="686"/>
                    </a:lnTo>
                    <a:lnTo>
                      <a:pt x="696" y="686"/>
                    </a:lnTo>
                    <a:lnTo>
                      <a:pt x="696" y="691"/>
                    </a:lnTo>
                    <a:lnTo>
                      <a:pt x="697" y="695"/>
                    </a:lnTo>
                    <a:lnTo>
                      <a:pt x="700" y="698"/>
                    </a:lnTo>
                    <a:lnTo>
                      <a:pt x="703" y="700"/>
                    </a:lnTo>
                    <a:lnTo>
                      <a:pt x="714" y="706"/>
                    </a:lnTo>
                    <a:lnTo>
                      <a:pt x="726" y="710"/>
                    </a:lnTo>
                    <a:lnTo>
                      <a:pt x="743" y="713"/>
                    </a:lnTo>
                    <a:lnTo>
                      <a:pt x="763" y="716"/>
                    </a:lnTo>
                    <a:lnTo>
                      <a:pt x="807" y="718"/>
                    </a:lnTo>
                    <a:lnTo>
                      <a:pt x="856" y="718"/>
                    </a:lnTo>
                    <a:lnTo>
                      <a:pt x="905" y="717"/>
                    </a:lnTo>
                    <a:lnTo>
                      <a:pt x="950" y="716"/>
                    </a:lnTo>
                    <a:lnTo>
                      <a:pt x="985" y="716"/>
                    </a:lnTo>
                    <a:lnTo>
                      <a:pt x="985" y="716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išḻidè">
                <a:extLst>
                  <a:ext uri="{FF2B5EF4-FFF2-40B4-BE49-F238E27FC236}">
                    <a16:creationId xmlns:a16="http://schemas.microsoft.com/office/drawing/2014/main" xmlns="" id="{78459FC4-817F-4D16-AAFD-E56B838F6E3F}"/>
                  </a:ext>
                </a:extLst>
              </p:cNvPr>
              <p:cNvSpPr/>
              <p:nvPr/>
            </p:nvSpPr>
            <p:spPr bwMode="auto">
              <a:xfrm>
                <a:off x="4295775" y="1773238"/>
                <a:ext cx="1149350" cy="1563687"/>
              </a:xfrm>
              <a:custGeom>
                <a:avLst/>
                <a:gdLst>
                  <a:gd name="T0" fmla="*/ 0 w 724"/>
                  <a:gd name="T1" fmla="*/ 598 h 985"/>
                  <a:gd name="T2" fmla="*/ 8 w 724"/>
                  <a:gd name="T3" fmla="*/ 510 h 985"/>
                  <a:gd name="T4" fmla="*/ 29 w 724"/>
                  <a:gd name="T5" fmla="*/ 468 h 985"/>
                  <a:gd name="T6" fmla="*/ 57 w 724"/>
                  <a:gd name="T7" fmla="*/ 460 h 985"/>
                  <a:gd name="T8" fmla="*/ 120 w 724"/>
                  <a:gd name="T9" fmla="*/ 482 h 985"/>
                  <a:gd name="T10" fmla="*/ 186 w 724"/>
                  <a:gd name="T11" fmla="*/ 492 h 985"/>
                  <a:gd name="T12" fmla="*/ 222 w 724"/>
                  <a:gd name="T13" fmla="*/ 484 h 985"/>
                  <a:gd name="T14" fmla="*/ 249 w 724"/>
                  <a:gd name="T15" fmla="*/ 461 h 985"/>
                  <a:gd name="T16" fmla="*/ 274 w 724"/>
                  <a:gd name="T17" fmla="*/ 394 h 985"/>
                  <a:gd name="T18" fmla="*/ 268 w 724"/>
                  <a:gd name="T19" fmla="*/ 340 h 985"/>
                  <a:gd name="T20" fmla="*/ 240 w 724"/>
                  <a:gd name="T21" fmla="*/ 296 h 985"/>
                  <a:gd name="T22" fmla="*/ 211 w 724"/>
                  <a:gd name="T23" fmla="*/ 281 h 985"/>
                  <a:gd name="T24" fmla="*/ 175 w 724"/>
                  <a:gd name="T25" fmla="*/ 278 h 985"/>
                  <a:gd name="T26" fmla="*/ 120 w 724"/>
                  <a:gd name="T27" fmla="*/ 292 h 985"/>
                  <a:gd name="T28" fmla="*/ 62 w 724"/>
                  <a:gd name="T29" fmla="*/ 333 h 985"/>
                  <a:gd name="T30" fmla="*/ 41 w 724"/>
                  <a:gd name="T31" fmla="*/ 344 h 985"/>
                  <a:gd name="T32" fmla="*/ 24 w 724"/>
                  <a:gd name="T33" fmla="*/ 333 h 985"/>
                  <a:gd name="T34" fmla="*/ 6 w 724"/>
                  <a:gd name="T35" fmla="*/ 249 h 985"/>
                  <a:gd name="T36" fmla="*/ 1 w 724"/>
                  <a:gd name="T37" fmla="*/ 73 h 985"/>
                  <a:gd name="T38" fmla="*/ 721 w 724"/>
                  <a:gd name="T39" fmla="*/ 32 h 985"/>
                  <a:gd name="T40" fmla="*/ 719 w 724"/>
                  <a:gd name="T41" fmla="*/ 189 h 985"/>
                  <a:gd name="T42" fmla="*/ 703 w 724"/>
                  <a:gd name="T43" fmla="*/ 312 h 985"/>
                  <a:gd name="T44" fmla="*/ 684 w 724"/>
                  <a:gd name="T45" fmla="*/ 344 h 985"/>
                  <a:gd name="T46" fmla="*/ 668 w 724"/>
                  <a:gd name="T47" fmla="*/ 342 h 985"/>
                  <a:gd name="T48" fmla="*/ 626 w 724"/>
                  <a:gd name="T49" fmla="*/ 301 h 985"/>
                  <a:gd name="T50" fmla="*/ 579 w 724"/>
                  <a:gd name="T51" fmla="*/ 280 h 985"/>
                  <a:gd name="T52" fmla="*/ 534 w 724"/>
                  <a:gd name="T53" fmla="*/ 277 h 985"/>
                  <a:gd name="T54" fmla="*/ 495 w 724"/>
                  <a:gd name="T55" fmla="*/ 288 h 985"/>
                  <a:gd name="T56" fmla="*/ 468 w 724"/>
                  <a:gd name="T57" fmla="*/ 313 h 985"/>
                  <a:gd name="T58" fmla="*/ 453 w 724"/>
                  <a:gd name="T59" fmla="*/ 356 h 985"/>
                  <a:gd name="T60" fmla="*/ 463 w 724"/>
                  <a:gd name="T61" fmla="*/ 432 h 985"/>
                  <a:gd name="T62" fmla="*/ 493 w 724"/>
                  <a:gd name="T63" fmla="*/ 477 h 985"/>
                  <a:gd name="T64" fmla="*/ 524 w 724"/>
                  <a:gd name="T65" fmla="*/ 491 h 985"/>
                  <a:gd name="T66" fmla="*/ 580 w 724"/>
                  <a:gd name="T67" fmla="*/ 491 h 985"/>
                  <a:gd name="T68" fmla="*/ 649 w 724"/>
                  <a:gd name="T69" fmla="*/ 465 h 985"/>
                  <a:gd name="T70" fmla="*/ 688 w 724"/>
                  <a:gd name="T71" fmla="*/ 461 h 985"/>
                  <a:gd name="T72" fmla="*/ 714 w 724"/>
                  <a:gd name="T73" fmla="*/ 510 h 985"/>
                  <a:gd name="T74" fmla="*/ 723 w 724"/>
                  <a:gd name="T75" fmla="*/ 570 h 985"/>
                  <a:gd name="T76" fmla="*/ 723 w 724"/>
                  <a:gd name="T77" fmla="*/ 718 h 985"/>
                  <a:gd name="T78" fmla="*/ 478 w 724"/>
                  <a:gd name="T79" fmla="*/ 721 h 985"/>
                  <a:gd name="T80" fmla="*/ 433 w 724"/>
                  <a:gd name="T81" fmla="*/ 731 h 985"/>
                  <a:gd name="T82" fmla="*/ 426 w 724"/>
                  <a:gd name="T83" fmla="*/ 760 h 985"/>
                  <a:gd name="T84" fmla="*/ 461 w 724"/>
                  <a:gd name="T85" fmla="*/ 833 h 985"/>
                  <a:gd name="T86" fmla="*/ 472 w 724"/>
                  <a:gd name="T87" fmla="*/ 882 h 985"/>
                  <a:gd name="T88" fmla="*/ 467 w 724"/>
                  <a:gd name="T89" fmla="*/ 920 h 985"/>
                  <a:gd name="T90" fmla="*/ 445 w 724"/>
                  <a:gd name="T91" fmla="*/ 955 h 985"/>
                  <a:gd name="T92" fmla="*/ 410 w 724"/>
                  <a:gd name="T93" fmla="*/ 977 h 985"/>
                  <a:gd name="T94" fmla="*/ 358 w 724"/>
                  <a:gd name="T95" fmla="*/ 985 h 985"/>
                  <a:gd name="T96" fmla="*/ 296 w 724"/>
                  <a:gd name="T97" fmla="*/ 970 h 985"/>
                  <a:gd name="T98" fmla="*/ 264 w 724"/>
                  <a:gd name="T99" fmla="*/ 945 h 985"/>
                  <a:gd name="T100" fmla="*/ 243 w 724"/>
                  <a:gd name="T101" fmla="*/ 909 h 985"/>
                  <a:gd name="T102" fmla="*/ 239 w 724"/>
                  <a:gd name="T103" fmla="*/ 872 h 985"/>
                  <a:gd name="T104" fmla="*/ 250 w 724"/>
                  <a:gd name="T105" fmla="*/ 826 h 985"/>
                  <a:gd name="T106" fmla="*/ 294 w 724"/>
                  <a:gd name="T107" fmla="*/ 760 h 985"/>
                  <a:gd name="T108" fmla="*/ 296 w 724"/>
                  <a:gd name="T109" fmla="*/ 742 h 985"/>
                  <a:gd name="T110" fmla="*/ 282 w 724"/>
                  <a:gd name="T111" fmla="*/ 727 h 985"/>
                  <a:gd name="T112" fmla="*/ 225 w 724"/>
                  <a:gd name="T113" fmla="*/ 714 h 985"/>
                  <a:gd name="T114" fmla="*/ 1 w 724"/>
                  <a:gd name="T115" fmla="*/ 723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24" h="985">
                    <a:moveTo>
                      <a:pt x="1" y="723"/>
                    </a:moveTo>
                    <a:lnTo>
                      <a:pt x="1" y="723"/>
                    </a:lnTo>
                    <a:lnTo>
                      <a:pt x="0" y="657"/>
                    </a:lnTo>
                    <a:lnTo>
                      <a:pt x="0" y="598"/>
                    </a:lnTo>
                    <a:lnTo>
                      <a:pt x="1" y="572"/>
                    </a:lnTo>
                    <a:lnTo>
                      <a:pt x="3" y="547"/>
                    </a:lnTo>
                    <a:lnTo>
                      <a:pt x="6" y="527"/>
                    </a:lnTo>
                    <a:lnTo>
                      <a:pt x="8" y="510"/>
                    </a:lnTo>
                    <a:lnTo>
                      <a:pt x="8" y="510"/>
                    </a:lnTo>
                    <a:lnTo>
                      <a:pt x="15" y="491"/>
                    </a:lnTo>
                    <a:lnTo>
                      <a:pt x="21" y="477"/>
                    </a:lnTo>
                    <a:lnTo>
                      <a:pt x="29" y="468"/>
                    </a:lnTo>
                    <a:lnTo>
                      <a:pt x="34" y="464"/>
                    </a:lnTo>
                    <a:lnTo>
                      <a:pt x="38" y="463"/>
                    </a:lnTo>
                    <a:lnTo>
                      <a:pt x="48" y="460"/>
                    </a:lnTo>
                    <a:lnTo>
                      <a:pt x="57" y="460"/>
                    </a:lnTo>
                    <a:lnTo>
                      <a:pt x="69" y="463"/>
                    </a:lnTo>
                    <a:lnTo>
                      <a:pt x="80" y="467"/>
                    </a:lnTo>
                    <a:lnTo>
                      <a:pt x="106" y="477"/>
                    </a:lnTo>
                    <a:lnTo>
                      <a:pt x="120" y="482"/>
                    </a:lnTo>
                    <a:lnTo>
                      <a:pt x="136" y="488"/>
                    </a:lnTo>
                    <a:lnTo>
                      <a:pt x="151" y="491"/>
                    </a:lnTo>
                    <a:lnTo>
                      <a:pt x="169" y="493"/>
                    </a:lnTo>
                    <a:lnTo>
                      <a:pt x="186" y="492"/>
                    </a:lnTo>
                    <a:lnTo>
                      <a:pt x="205" y="489"/>
                    </a:lnTo>
                    <a:lnTo>
                      <a:pt x="205" y="489"/>
                    </a:lnTo>
                    <a:lnTo>
                      <a:pt x="214" y="486"/>
                    </a:lnTo>
                    <a:lnTo>
                      <a:pt x="222" y="484"/>
                    </a:lnTo>
                    <a:lnTo>
                      <a:pt x="229" y="479"/>
                    </a:lnTo>
                    <a:lnTo>
                      <a:pt x="236" y="474"/>
                    </a:lnTo>
                    <a:lnTo>
                      <a:pt x="243" y="468"/>
                    </a:lnTo>
                    <a:lnTo>
                      <a:pt x="249" y="461"/>
                    </a:lnTo>
                    <a:lnTo>
                      <a:pt x="259" y="447"/>
                    </a:lnTo>
                    <a:lnTo>
                      <a:pt x="267" y="431"/>
                    </a:lnTo>
                    <a:lnTo>
                      <a:pt x="271" y="414"/>
                    </a:lnTo>
                    <a:lnTo>
                      <a:pt x="274" y="394"/>
                    </a:lnTo>
                    <a:lnTo>
                      <a:pt x="275" y="376"/>
                    </a:lnTo>
                    <a:lnTo>
                      <a:pt x="275" y="376"/>
                    </a:lnTo>
                    <a:lnTo>
                      <a:pt x="273" y="358"/>
                    </a:lnTo>
                    <a:lnTo>
                      <a:pt x="268" y="340"/>
                    </a:lnTo>
                    <a:lnTo>
                      <a:pt x="261" y="324"/>
                    </a:lnTo>
                    <a:lnTo>
                      <a:pt x="253" y="309"/>
                    </a:lnTo>
                    <a:lnTo>
                      <a:pt x="247" y="302"/>
                    </a:lnTo>
                    <a:lnTo>
                      <a:pt x="240" y="296"/>
                    </a:lnTo>
                    <a:lnTo>
                      <a:pt x="235" y="292"/>
                    </a:lnTo>
                    <a:lnTo>
                      <a:pt x="226" y="287"/>
                    </a:lnTo>
                    <a:lnTo>
                      <a:pt x="219" y="284"/>
                    </a:lnTo>
                    <a:lnTo>
                      <a:pt x="211" y="281"/>
                    </a:lnTo>
                    <a:lnTo>
                      <a:pt x="201" y="278"/>
                    </a:lnTo>
                    <a:lnTo>
                      <a:pt x="192" y="278"/>
                    </a:lnTo>
                    <a:lnTo>
                      <a:pt x="192" y="278"/>
                    </a:lnTo>
                    <a:lnTo>
                      <a:pt x="175" y="278"/>
                    </a:lnTo>
                    <a:lnTo>
                      <a:pt x="159" y="280"/>
                    </a:lnTo>
                    <a:lnTo>
                      <a:pt x="145" y="282"/>
                    </a:lnTo>
                    <a:lnTo>
                      <a:pt x="133" y="287"/>
                    </a:lnTo>
                    <a:lnTo>
                      <a:pt x="120" y="292"/>
                    </a:lnTo>
                    <a:lnTo>
                      <a:pt x="109" y="298"/>
                    </a:lnTo>
                    <a:lnTo>
                      <a:pt x="91" y="309"/>
                    </a:lnTo>
                    <a:lnTo>
                      <a:pt x="75" y="322"/>
                    </a:lnTo>
                    <a:lnTo>
                      <a:pt x="62" y="333"/>
                    </a:lnTo>
                    <a:lnTo>
                      <a:pt x="50" y="341"/>
                    </a:lnTo>
                    <a:lnTo>
                      <a:pt x="45" y="344"/>
                    </a:lnTo>
                    <a:lnTo>
                      <a:pt x="41" y="344"/>
                    </a:lnTo>
                    <a:lnTo>
                      <a:pt x="41" y="344"/>
                    </a:lnTo>
                    <a:lnTo>
                      <a:pt x="35" y="344"/>
                    </a:lnTo>
                    <a:lnTo>
                      <a:pt x="32" y="341"/>
                    </a:lnTo>
                    <a:lnTo>
                      <a:pt x="28" y="338"/>
                    </a:lnTo>
                    <a:lnTo>
                      <a:pt x="24" y="333"/>
                    </a:lnTo>
                    <a:lnTo>
                      <a:pt x="18" y="317"/>
                    </a:lnTo>
                    <a:lnTo>
                      <a:pt x="13" y="299"/>
                    </a:lnTo>
                    <a:lnTo>
                      <a:pt x="10" y="275"/>
                    </a:lnTo>
                    <a:lnTo>
                      <a:pt x="6" y="249"/>
                    </a:lnTo>
                    <a:lnTo>
                      <a:pt x="4" y="221"/>
                    </a:lnTo>
                    <a:lnTo>
                      <a:pt x="3" y="190"/>
                    </a:lnTo>
                    <a:lnTo>
                      <a:pt x="1" y="130"/>
                    </a:lnTo>
                    <a:lnTo>
                      <a:pt x="1" y="73"/>
                    </a:lnTo>
                    <a:lnTo>
                      <a:pt x="4" y="0"/>
                    </a:lnTo>
                    <a:lnTo>
                      <a:pt x="720" y="0"/>
                    </a:lnTo>
                    <a:lnTo>
                      <a:pt x="720" y="0"/>
                    </a:lnTo>
                    <a:lnTo>
                      <a:pt x="721" y="32"/>
                    </a:lnTo>
                    <a:lnTo>
                      <a:pt x="721" y="77"/>
                    </a:lnTo>
                    <a:lnTo>
                      <a:pt x="721" y="131"/>
                    </a:lnTo>
                    <a:lnTo>
                      <a:pt x="719" y="189"/>
                    </a:lnTo>
                    <a:lnTo>
                      <a:pt x="719" y="189"/>
                    </a:lnTo>
                    <a:lnTo>
                      <a:pt x="714" y="245"/>
                    </a:lnTo>
                    <a:lnTo>
                      <a:pt x="712" y="270"/>
                    </a:lnTo>
                    <a:lnTo>
                      <a:pt x="707" y="292"/>
                    </a:lnTo>
                    <a:lnTo>
                      <a:pt x="703" y="312"/>
                    </a:lnTo>
                    <a:lnTo>
                      <a:pt x="698" y="327"/>
                    </a:lnTo>
                    <a:lnTo>
                      <a:pt x="691" y="338"/>
                    </a:lnTo>
                    <a:lnTo>
                      <a:pt x="688" y="342"/>
                    </a:lnTo>
                    <a:lnTo>
                      <a:pt x="684" y="344"/>
                    </a:lnTo>
                    <a:lnTo>
                      <a:pt x="684" y="344"/>
                    </a:lnTo>
                    <a:lnTo>
                      <a:pt x="678" y="345"/>
                    </a:lnTo>
                    <a:lnTo>
                      <a:pt x="674" y="345"/>
                    </a:lnTo>
                    <a:lnTo>
                      <a:pt x="668" y="342"/>
                    </a:lnTo>
                    <a:lnTo>
                      <a:pt x="664" y="338"/>
                    </a:lnTo>
                    <a:lnTo>
                      <a:pt x="654" y="328"/>
                    </a:lnTo>
                    <a:lnTo>
                      <a:pt x="642" y="315"/>
                    </a:lnTo>
                    <a:lnTo>
                      <a:pt x="626" y="301"/>
                    </a:lnTo>
                    <a:lnTo>
                      <a:pt x="616" y="295"/>
                    </a:lnTo>
                    <a:lnTo>
                      <a:pt x="605" y="289"/>
                    </a:lnTo>
                    <a:lnTo>
                      <a:pt x="593" y="284"/>
                    </a:lnTo>
                    <a:lnTo>
                      <a:pt x="579" y="280"/>
                    </a:lnTo>
                    <a:lnTo>
                      <a:pt x="563" y="277"/>
                    </a:lnTo>
                    <a:lnTo>
                      <a:pt x="545" y="275"/>
                    </a:lnTo>
                    <a:lnTo>
                      <a:pt x="545" y="275"/>
                    </a:lnTo>
                    <a:lnTo>
                      <a:pt x="534" y="277"/>
                    </a:lnTo>
                    <a:lnTo>
                      <a:pt x="523" y="278"/>
                    </a:lnTo>
                    <a:lnTo>
                      <a:pt x="513" y="281"/>
                    </a:lnTo>
                    <a:lnTo>
                      <a:pt x="503" y="284"/>
                    </a:lnTo>
                    <a:lnTo>
                      <a:pt x="495" y="288"/>
                    </a:lnTo>
                    <a:lnTo>
                      <a:pt x="486" y="294"/>
                    </a:lnTo>
                    <a:lnTo>
                      <a:pt x="479" y="299"/>
                    </a:lnTo>
                    <a:lnTo>
                      <a:pt x="474" y="306"/>
                    </a:lnTo>
                    <a:lnTo>
                      <a:pt x="468" y="313"/>
                    </a:lnTo>
                    <a:lnTo>
                      <a:pt x="464" y="322"/>
                    </a:lnTo>
                    <a:lnTo>
                      <a:pt x="460" y="330"/>
                    </a:lnTo>
                    <a:lnTo>
                      <a:pt x="457" y="338"/>
                    </a:lnTo>
                    <a:lnTo>
                      <a:pt x="453" y="356"/>
                    </a:lnTo>
                    <a:lnTo>
                      <a:pt x="452" y="376"/>
                    </a:lnTo>
                    <a:lnTo>
                      <a:pt x="453" y="396"/>
                    </a:lnTo>
                    <a:lnTo>
                      <a:pt x="456" y="414"/>
                    </a:lnTo>
                    <a:lnTo>
                      <a:pt x="463" y="432"/>
                    </a:lnTo>
                    <a:lnTo>
                      <a:pt x="471" y="449"/>
                    </a:lnTo>
                    <a:lnTo>
                      <a:pt x="481" y="464"/>
                    </a:lnTo>
                    <a:lnTo>
                      <a:pt x="488" y="471"/>
                    </a:lnTo>
                    <a:lnTo>
                      <a:pt x="493" y="477"/>
                    </a:lnTo>
                    <a:lnTo>
                      <a:pt x="500" y="481"/>
                    </a:lnTo>
                    <a:lnTo>
                      <a:pt x="509" y="485"/>
                    </a:lnTo>
                    <a:lnTo>
                      <a:pt x="516" y="489"/>
                    </a:lnTo>
                    <a:lnTo>
                      <a:pt x="524" y="491"/>
                    </a:lnTo>
                    <a:lnTo>
                      <a:pt x="524" y="491"/>
                    </a:lnTo>
                    <a:lnTo>
                      <a:pt x="544" y="493"/>
                    </a:lnTo>
                    <a:lnTo>
                      <a:pt x="562" y="493"/>
                    </a:lnTo>
                    <a:lnTo>
                      <a:pt x="580" y="491"/>
                    </a:lnTo>
                    <a:lnTo>
                      <a:pt x="595" y="488"/>
                    </a:lnTo>
                    <a:lnTo>
                      <a:pt x="611" y="482"/>
                    </a:lnTo>
                    <a:lnTo>
                      <a:pt x="623" y="477"/>
                    </a:lnTo>
                    <a:lnTo>
                      <a:pt x="649" y="465"/>
                    </a:lnTo>
                    <a:lnTo>
                      <a:pt x="660" y="463"/>
                    </a:lnTo>
                    <a:lnTo>
                      <a:pt x="670" y="460"/>
                    </a:lnTo>
                    <a:lnTo>
                      <a:pt x="679" y="460"/>
                    </a:lnTo>
                    <a:lnTo>
                      <a:pt x="688" y="461"/>
                    </a:lnTo>
                    <a:lnTo>
                      <a:pt x="696" y="468"/>
                    </a:lnTo>
                    <a:lnTo>
                      <a:pt x="703" y="477"/>
                    </a:lnTo>
                    <a:lnTo>
                      <a:pt x="709" y="491"/>
                    </a:lnTo>
                    <a:lnTo>
                      <a:pt x="714" y="510"/>
                    </a:lnTo>
                    <a:lnTo>
                      <a:pt x="714" y="510"/>
                    </a:lnTo>
                    <a:lnTo>
                      <a:pt x="719" y="526"/>
                    </a:lnTo>
                    <a:lnTo>
                      <a:pt x="721" y="547"/>
                    </a:lnTo>
                    <a:lnTo>
                      <a:pt x="723" y="570"/>
                    </a:lnTo>
                    <a:lnTo>
                      <a:pt x="724" y="595"/>
                    </a:lnTo>
                    <a:lnTo>
                      <a:pt x="724" y="656"/>
                    </a:lnTo>
                    <a:lnTo>
                      <a:pt x="723" y="718"/>
                    </a:lnTo>
                    <a:lnTo>
                      <a:pt x="723" y="718"/>
                    </a:lnTo>
                    <a:lnTo>
                      <a:pt x="629" y="717"/>
                    </a:lnTo>
                    <a:lnTo>
                      <a:pt x="544" y="718"/>
                    </a:lnTo>
                    <a:lnTo>
                      <a:pt x="507" y="718"/>
                    </a:lnTo>
                    <a:lnTo>
                      <a:pt x="478" y="721"/>
                    </a:lnTo>
                    <a:lnTo>
                      <a:pt x="456" y="723"/>
                    </a:lnTo>
                    <a:lnTo>
                      <a:pt x="442" y="727"/>
                    </a:lnTo>
                    <a:lnTo>
                      <a:pt x="442" y="727"/>
                    </a:lnTo>
                    <a:lnTo>
                      <a:pt x="433" y="731"/>
                    </a:lnTo>
                    <a:lnTo>
                      <a:pt x="429" y="738"/>
                    </a:lnTo>
                    <a:lnTo>
                      <a:pt x="426" y="744"/>
                    </a:lnTo>
                    <a:lnTo>
                      <a:pt x="425" y="752"/>
                    </a:lnTo>
                    <a:lnTo>
                      <a:pt x="426" y="760"/>
                    </a:lnTo>
                    <a:lnTo>
                      <a:pt x="429" y="769"/>
                    </a:lnTo>
                    <a:lnTo>
                      <a:pt x="439" y="788"/>
                    </a:lnTo>
                    <a:lnTo>
                      <a:pt x="450" y="811"/>
                    </a:lnTo>
                    <a:lnTo>
                      <a:pt x="461" y="833"/>
                    </a:lnTo>
                    <a:lnTo>
                      <a:pt x="465" y="846"/>
                    </a:lnTo>
                    <a:lnTo>
                      <a:pt x="470" y="858"/>
                    </a:lnTo>
                    <a:lnTo>
                      <a:pt x="472" y="871"/>
                    </a:lnTo>
                    <a:lnTo>
                      <a:pt x="472" y="882"/>
                    </a:lnTo>
                    <a:lnTo>
                      <a:pt x="472" y="882"/>
                    </a:lnTo>
                    <a:lnTo>
                      <a:pt x="472" y="896"/>
                    </a:lnTo>
                    <a:lnTo>
                      <a:pt x="470" y="907"/>
                    </a:lnTo>
                    <a:lnTo>
                      <a:pt x="467" y="920"/>
                    </a:lnTo>
                    <a:lnTo>
                      <a:pt x="463" y="930"/>
                    </a:lnTo>
                    <a:lnTo>
                      <a:pt x="457" y="939"/>
                    </a:lnTo>
                    <a:lnTo>
                      <a:pt x="452" y="948"/>
                    </a:lnTo>
                    <a:lnTo>
                      <a:pt x="445" y="955"/>
                    </a:lnTo>
                    <a:lnTo>
                      <a:pt x="436" y="962"/>
                    </a:lnTo>
                    <a:lnTo>
                      <a:pt x="428" y="967"/>
                    </a:lnTo>
                    <a:lnTo>
                      <a:pt x="419" y="973"/>
                    </a:lnTo>
                    <a:lnTo>
                      <a:pt x="410" y="977"/>
                    </a:lnTo>
                    <a:lnTo>
                      <a:pt x="400" y="980"/>
                    </a:lnTo>
                    <a:lnTo>
                      <a:pt x="390" y="983"/>
                    </a:lnTo>
                    <a:lnTo>
                      <a:pt x="379" y="984"/>
                    </a:lnTo>
                    <a:lnTo>
                      <a:pt x="358" y="985"/>
                    </a:lnTo>
                    <a:lnTo>
                      <a:pt x="337" y="983"/>
                    </a:lnTo>
                    <a:lnTo>
                      <a:pt x="316" y="978"/>
                    </a:lnTo>
                    <a:lnTo>
                      <a:pt x="306" y="974"/>
                    </a:lnTo>
                    <a:lnTo>
                      <a:pt x="296" y="970"/>
                    </a:lnTo>
                    <a:lnTo>
                      <a:pt x="288" y="965"/>
                    </a:lnTo>
                    <a:lnTo>
                      <a:pt x="280" y="959"/>
                    </a:lnTo>
                    <a:lnTo>
                      <a:pt x="271" y="952"/>
                    </a:lnTo>
                    <a:lnTo>
                      <a:pt x="264" y="945"/>
                    </a:lnTo>
                    <a:lnTo>
                      <a:pt x="257" y="937"/>
                    </a:lnTo>
                    <a:lnTo>
                      <a:pt x="252" y="928"/>
                    </a:lnTo>
                    <a:lnTo>
                      <a:pt x="247" y="918"/>
                    </a:lnTo>
                    <a:lnTo>
                      <a:pt x="243" y="909"/>
                    </a:lnTo>
                    <a:lnTo>
                      <a:pt x="240" y="897"/>
                    </a:lnTo>
                    <a:lnTo>
                      <a:pt x="240" y="886"/>
                    </a:lnTo>
                    <a:lnTo>
                      <a:pt x="240" y="886"/>
                    </a:lnTo>
                    <a:lnTo>
                      <a:pt x="239" y="872"/>
                    </a:lnTo>
                    <a:lnTo>
                      <a:pt x="240" y="860"/>
                    </a:lnTo>
                    <a:lnTo>
                      <a:pt x="243" y="847"/>
                    </a:lnTo>
                    <a:lnTo>
                      <a:pt x="246" y="836"/>
                    </a:lnTo>
                    <a:lnTo>
                      <a:pt x="250" y="826"/>
                    </a:lnTo>
                    <a:lnTo>
                      <a:pt x="254" y="818"/>
                    </a:lnTo>
                    <a:lnTo>
                      <a:pt x="266" y="801"/>
                    </a:lnTo>
                    <a:lnTo>
                      <a:pt x="285" y="774"/>
                    </a:lnTo>
                    <a:lnTo>
                      <a:pt x="294" y="760"/>
                    </a:lnTo>
                    <a:lnTo>
                      <a:pt x="295" y="753"/>
                    </a:lnTo>
                    <a:lnTo>
                      <a:pt x="296" y="746"/>
                    </a:lnTo>
                    <a:lnTo>
                      <a:pt x="296" y="746"/>
                    </a:lnTo>
                    <a:lnTo>
                      <a:pt x="296" y="742"/>
                    </a:lnTo>
                    <a:lnTo>
                      <a:pt x="295" y="739"/>
                    </a:lnTo>
                    <a:lnTo>
                      <a:pt x="294" y="735"/>
                    </a:lnTo>
                    <a:lnTo>
                      <a:pt x="291" y="732"/>
                    </a:lnTo>
                    <a:lnTo>
                      <a:pt x="282" y="727"/>
                    </a:lnTo>
                    <a:lnTo>
                      <a:pt x="273" y="723"/>
                    </a:lnTo>
                    <a:lnTo>
                      <a:pt x="259" y="718"/>
                    </a:lnTo>
                    <a:lnTo>
                      <a:pt x="243" y="716"/>
                    </a:lnTo>
                    <a:lnTo>
                      <a:pt x="225" y="714"/>
                    </a:lnTo>
                    <a:lnTo>
                      <a:pt x="205" y="714"/>
                    </a:lnTo>
                    <a:lnTo>
                      <a:pt x="161" y="714"/>
                    </a:lnTo>
                    <a:lnTo>
                      <a:pt x="110" y="716"/>
                    </a:lnTo>
                    <a:lnTo>
                      <a:pt x="1" y="723"/>
                    </a:lnTo>
                    <a:lnTo>
                      <a:pt x="1" y="723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21" name="îṣḷïdê">
                <a:extLst>
                  <a:ext uri="{FF2B5EF4-FFF2-40B4-BE49-F238E27FC236}">
                    <a16:creationId xmlns:a16="http://schemas.microsoft.com/office/drawing/2014/main" xmlns="" id="{456B7029-2643-4184-AB4C-38122C64E3D4}"/>
                  </a:ext>
                </a:extLst>
              </p:cNvPr>
              <p:cNvSpPr/>
              <p:nvPr/>
            </p:nvSpPr>
            <p:spPr bwMode="auto">
              <a:xfrm>
                <a:off x="2684463" y="1773238"/>
                <a:ext cx="2047875" cy="1155700"/>
              </a:xfrm>
              <a:custGeom>
                <a:avLst/>
                <a:gdLst>
                  <a:gd name="T0" fmla="*/ 1015 w 1290"/>
                  <a:gd name="T1" fmla="*/ 598 h 728"/>
                  <a:gd name="T2" fmla="*/ 1023 w 1290"/>
                  <a:gd name="T3" fmla="*/ 510 h 728"/>
                  <a:gd name="T4" fmla="*/ 1044 w 1290"/>
                  <a:gd name="T5" fmla="*/ 468 h 728"/>
                  <a:gd name="T6" fmla="*/ 1072 w 1290"/>
                  <a:gd name="T7" fmla="*/ 460 h 728"/>
                  <a:gd name="T8" fmla="*/ 1135 w 1290"/>
                  <a:gd name="T9" fmla="*/ 482 h 728"/>
                  <a:gd name="T10" fmla="*/ 1201 w 1290"/>
                  <a:gd name="T11" fmla="*/ 492 h 728"/>
                  <a:gd name="T12" fmla="*/ 1237 w 1290"/>
                  <a:gd name="T13" fmla="*/ 484 h 728"/>
                  <a:gd name="T14" fmla="*/ 1264 w 1290"/>
                  <a:gd name="T15" fmla="*/ 461 h 728"/>
                  <a:gd name="T16" fmla="*/ 1289 w 1290"/>
                  <a:gd name="T17" fmla="*/ 394 h 728"/>
                  <a:gd name="T18" fmla="*/ 1283 w 1290"/>
                  <a:gd name="T19" fmla="*/ 340 h 728"/>
                  <a:gd name="T20" fmla="*/ 1255 w 1290"/>
                  <a:gd name="T21" fmla="*/ 296 h 728"/>
                  <a:gd name="T22" fmla="*/ 1226 w 1290"/>
                  <a:gd name="T23" fmla="*/ 281 h 728"/>
                  <a:gd name="T24" fmla="*/ 1190 w 1290"/>
                  <a:gd name="T25" fmla="*/ 278 h 728"/>
                  <a:gd name="T26" fmla="*/ 1135 w 1290"/>
                  <a:gd name="T27" fmla="*/ 292 h 728"/>
                  <a:gd name="T28" fmla="*/ 1077 w 1290"/>
                  <a:gd name="T29" fmla="*/ 333 h 728"/>
                  <a:gd name="T30" fmla="*/ 1056 w 1290"/>
                  <a:gd name="T31" fmla="*/ 344 h 728"/>
                  <a:gd name="T32" fmla="*/ 1039 w 1290"/>
                  <a:gd name="T33" fmla="*/ 333 h 728"/>
                  <a:gd name="T34" fmla="*/ 1021 w 1290"/>
                  <a:gd name="T35" fmla="*/ 249 h 728"/>
                  <a:gd name="T36" fmla="*/ 1016 w 1290"/>
                  <a:gd name="T37" fmla="*/ 73 h 728"/>
                  <a:gd name="T38" fmla="*/ 302 w 1290"/>
                  <a:gd name="T39" fmla="*/ 78 h 728"/>
                  <a:gd name="T40" fmla="*/ 295 w 1290"/>
                  <a:gd name="T41" fmla="*/ 240 h 728"/>
                  <a:gd name="T42" fmla="*/ 281 w 1290"/>
                  <a:gd name="T43" fmla="*/ 285 h 728"/>
                  <a:gd name="T44" fmla="*/ 271 w 1290"/>
                  <a:gd name="T45" fmla="*/ 288 h 728"/>
                  <a:gd name="T46" fmla="*/ 207 w 1290"/>
                  <a:gd name="T47" fmla="*/ 260 h 728"/>
                  <a:gd name="T48" fmla="*/ 141 w 1290"/>
                  <a:gd name="T49" fmla="*/ 238 h 728"/>
                  <a:gd name="T50" fmla="*/ 101 w 1290"/>
                  <a:gd name="T51" fmla="*/ 236 h 728"/>
                  <a:gd name="T52" fmla="*/ 53 w 1290"/>
                  <a:gd name="T53" fmla="*/ 252 h 728"/>
                  <a:gd name="T54" fmla="*/ 21 w 1290"/>
                  <a:gd name="T55" fmla="*/ 284 h 728"/>
                  <a:gd name="T56" fmla="*/ 4 w 1290"/>
                  <a:gd name="T57" fmla="*/ 324 h 728"/>
                  <a:gd name="T58" fmla="*/ 0 w 1290"/>
                  <a:gd name="T59" fmla="*/ 356 h 728"/>
                  <a:gd name="T60" fmla="*/ 7 w 1290"/>
                  <a:gd name="T61" fmla="*/ 401 h 728"/>
                  <a:gd name="T62" fmla="*/ 30 w 1290"/>
                  <a:gd name="T63" fmla="*/ 439 h 728"/>
                  <a:gd name="T64" fmla="*/ 64 w 1290"/>
                  <a:gd name="T65" fmla="*/ 465 h 728"/>
                  <a:gd name="T66" fmla="*/ 113 w 1290"/>
                  <a:gd name="T67" fmla="*/ 474 h 728"/>
                  <a:gd name="T68" fmla="*/ 150 w 1290"/>
                  <a:gd name="T69" fmla="*/ 468 h 728"/>
                  <a:gd name="T70" fmla="*/ 224 w 1290"/>
                  <a:gd name="T71" fmla="*/ 433 h 728"/>
                  <a:gd name="T72" fmla="*/ 263 w 1290"/>
                  <a:gd name="T73" fmla="*/ 410 h 728"/>
                  <a:gd name="T74" fmla="*/ 292 w 1290"/>
                  <a:gd name="T75" fmla="*/ 419 h 728"/>
                  <a:gd name="T76" fmla="*/ 309 w 1290"/>
                  <a:gd name="T77" fmla="*/ 467 h 728"/>
                  <a:gd name="T78" fmla="*/ 303 w 1290"/>
                  <a:gd name="T79" fmla="*/ 718 h 728"/>
                  <a:gd name="T80" fmla="*/ 488 w 1290"/>
                  <a:gd name="T81" fmla="*/ 721 h 728"/>
                  <a:gd name="T82" fmla="*/ 547 w 1290"/>
                  <a:gd name="T83" fmla="*/ 707 h 728"/>
                  <a:gd name="T84" fmla="*/ 570 w 1290"/>
                  <a:gd name="T85" fmla="*/ 685 h 728"/>
                  <a:gd name="T86" fmla="*/ 572 w 1290"/>
                  <a:gd name="T87" fmla="*/ 647 h 728"/>
                  <a:gd name="T88" fmla="*/ 536 w 1290"/>
                  <a:gd name="T89" fmla="*/ 584 h 728"/>
                  <a:gd name="T90" fmla="*/ 522 w 1290"/>
                  <a:gd name="T91" fmla="*/ 534 h 728"/>
                  <a:gd name="T92" fmla="*/ 527 w 1290"/>
                  <a:gd name="T93" fmla="*/ 485 h 728"/>
                  <a:gd name="T94" fmla="*/ 554 w 1290"/>
                  <a:gd name="T95" fmla="*/ 436 h 728"/>
                  <a:gd name="T96" fmla="*/ 593 w 1290"/>
                  <a:gd name="T97" fmla="*/ 407 h 728"/>
                  <a:gd name="T98" fmla="*/ 640 w 1290"/>
                  <a:gd name="T99" fmla="*/ 396 h 728"/>
                  <a:gd name="T100" fmla="*/ 677 w 1290"/>
                  <a:gd name="T101" fmla="*/ 398 h 728"/>
                  <a:gd name="T102" fmla="*/ 723 w 1290"/>
                  <a:gd name="T103" fmla="*/ 418 h 728"/>
                  <a:gd name="T104" fmla="*/ 759 w 1290"/>
                  <a:gd name="T105" fmla="*/ 454 h 728"/>
                  <a:gd name="T106" fmla="*/ 780 w 1290"/>
                  <a:gd name="T107" fmla="*/ 505 h 728"/>
                  <a:gd name="T108" fmla="*/ 782 w 1290"/>
                  <a:gd name="T109" fmla="*/ 547 h 728"/>
                  <a:gd name="T110" fmla="*/ 755 w 1290"/>
                  <a:gd name="T111" fmla="*/ 604 h 728"/>
                  <a:gd name="T112" fmla="*/ 721 w 1290"/>
                  <a:gd name="T113" fmla="*/ 667 h 728"/>
                  <a:gd name="T114" fmla="*/ 733 w 1290"/>
                  <a:gd name="T115" fmla="*/ 700 h 728"/>
                  <a:gd name="T116" fmla="*/ 762 w 1290"/>
                  <a:gd name="T117" fmla="*/ 716 h 728"/>
                  <a:gd name="T118" fmla="*/ 842 w 1290"/>
                  <a:gd name="T119" fmla="*/ 727 h 728"/>
                  <a:gd name="T120" fmla="*/ 1016 w 1290"/>
                  <a:gd name="T121" fmla="*/ 723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90" h="728">
                    <a:moveTo>
                      <a:pt x="1016" y="723"/>
                    </a:moveTo>
                    <a:lnTo>
                      <a:pt x="1016" y="723"/>
                    </a:lnTo>
                    <a:lnTo>
                      <a:pt x="1015" y="657"/>
                    </a:lnTo>
                    <a:lnTo>
                      <a:pt x="1015" y="598"/>
                    </a:lnTo>
                    <a:lnTo>
                      <a:pt x="1016" y="572"/>
                    </a:lnTo>
                    <a:lnTo>
                      <a:pt x="1018" y="547"/>
                    </a:lnTo>
                    <a:lnTo>
                      <a:pt x="1021" y="527"/>
                    </a:lnTo>
                    <a:lnTo>
                      <a:pt x="1023" y="510"/>
                    </a:lnTo>
                    <a:lnTo>
                      <a:pt x="1023" y="510"/>
                    </a:lnTo>
                    <a:lnTo>
                      <a:pt x="1030" y="491"/>
                    </a:lnTo>
                    <a:lnTo>
                      <a:pt x="1036" y="477"/>
                    </a:lnTo>
                    <a:lnTo>
                      <a:pt x="1044" y="468"/>
                    </a:lnTo>
                    <a:lnTo>
                      <a:pt x="1049" y="464"/>
                    </a:lnTo>
                    <a:lnTo>
                      <a:pt x="1053" y="463"/>
                    </a:lnTo>
                    <a:lnTo>
                      <a:pt x="1063" y="460"/>
                    </a:lnTo>
                    <a:lnTo>
                      <a:pt x="1072" y="460"/>
                    </a:lnTo>
                    <a:lnTo>
                      <a:pt x="1084" y="463"/>
                    </a:lnTo>
                    <a:lnTo>
                      <a:pt x="1095" y="467"/>
                    </a:lnTo>
                    <a:lnTo>
                      <a:pt x="1121" y="477"/>
                    </a:lnTo>
                    <a:lnTo>
                      <a:pt x="1135" y="482"/>
                    </a:lnTo>
                    <a:lnTo>
                      <a:pt x="1151" y="488"/>
                    </a:lnTo>
                    <a:lnTo>
                      <a:pt x="1166" y="491"/>
                    </a:lnTo>
                    <a:lnTo>
                      <a:pt x="1184" y="493"/>
                    </a:lnTo>
                    <a:lnTo>
                      <a:pt x="1201" y="492"/>
                    </a:lnTo>
                    <a:lnTo>
                      <a:pt x="1220" y="489"/>
                    </a:lnTo>
                    <a:lnTo>
                      <a:pt x="1220" y="489"/>
                    </a:lnTo>
                    <a:lnTo>
                      <a:pt x="1229" y="486"/>
                    </a:lnTo>
                    <a:lnTo>
                      <a:pt x="1237" y="484"/>
                    </a:lnTo>
                    <a:lnTo>
                      <a:pt x="1244" y="479"/>
                    </a:lnTo>
                    <a:lnTo>
                      <a:pt x="1251" y="474"/>
                    </a:lnTo>
                    <a:lnTo>
                      <a:pt x="1258" y="468"/>
                    </a:lnTo>
                    <a:lnTo>
                      <a:pt x="1264" y="461"/>
                    </a:lnTo>
                    <a:lnTo>
                      <a:pt x="1274" y="447"/>
                    </a:lnTo>
                    <a:lnTo>
                      <a:pt x="1282" y="431"/>
                    </a:lnTo>
                    <a:lnTo>
                      <a:pt x="1286" y="414"/>
                    </a:lnTo>
                    <a:lnTo>
                      <a:pt x="1289" y="394"/>
                    </a:lnTo>
                    <a:lnTo>
                      <a:pt x="1290" y="376"/>
                    </a:lnTo>
                    <a:lnTo>
                      <a:pt x="1290" y="376"/>
                    </a:lnTo>
                    <a:lnTo>
                      <a:pt x="1288" y="358"/>
                    </a:lnTo>
                    <a:lnTo>
                      <a:pt x="1283" y="340"/>
                    </a:lnTo>
                    <a:lnTo>
                      <a:pt x="1276" y="324"/>
                    </a:lnTo>
                    <a:lnTo>
                      <a:pt x="1268" y="309"/>
                    </a:lnTo>
                    <a:lnTo>
                      <a:pt x="1262" y="302"/>
                    </a:lnTo>
                    <a:lnTo>
                      <a:pt x="1255" y="296"/>
                    </a:lnTo>
                    <a:lnTo>
                      <a:pt x="1250" y="292"/>
                    </a:lnTo>
                    <a:lnTo>
                      <a:pt x="1241" y="287"/>
                    </a:lnTo>
                    <a:lnTo>
                      <a:pt x="1234" y="284"/>
                    </a:lnTo>
                    <a:lnTo>
                      <a:pt x="1226" y="281"/>
                    </a:lnTo>
                    <a:lnTo>
                      <a:pt x="1216" y="278"/>
                    </a:lnTo>
                    <a:lnTo>
                      <a:pt x="1207" y="278"/>
                    </a:lnTo>
                    <a:lnTo>
                      <a:pt x="1207" y="278"/>
                    </a:lnTo>
                    <a:lnTo>
                      <a:pt x="1190" y="278"/>
                    </a:lnTo>
                    <a:lnTo>
                      <a:pt x="1174" y="280"/>
                    </a:lnTo>
                    <a:lnTo>
                      <a:pt x="1160" y="282"/>
                    </a:lnTo>
                    <a:lnTo>
                      <a:pt x="1148" y="287"/>
                    </a:lnTo>
                    <a:lnTo>
                      <a:pt x="1135" y="292"/>
                    </a:lnTo>
                    <a:lnTo>
                      <a:pt x="1124" y="298"/>
                    </a:lnTo>
                    <a:lnTo>
                      <a:pt x="1106" y="309"/>
                    </a:lnTo>
                    <a:lnTo>
                      <a:pt x="1090" y="322"/>
                    </a:lnTo>
                    <a:lnTo>
                      <a:pt x="1077" y="333"/>
                    </a:lnTo>
                    <a:lnTo>
                      <a:pt x="1065" y="341"/>
                    </a:lnTo>
                    <a:lnTo>
                      <a:pt x="1060" y="344"/>
                    </a:lnTo>
                    <a:lnTo>
                      <a:pt x="1056" y="344"/>
                    </a:lnTo>
                    <a:lnTo>
                      <a:pt x="1056" y="344"/>
                    </a:lnTo>
                    <a:lnTo>
                      <a:pt x="1050" y="344"/>
                    </a:lnTo>
                    <a:lnTo>
                      <a:pt x="1047" y="341"/>
                    </a:lnTo>
                    <a:lnTo>
                      <a:pt x="1043" y="338"/>
                    </a:lnTo>
                    <a:lnTo>
                      <a:pt x="1039" y="333"/>
                    </a:lnTo>
                    <a:lnTo>
                      <a:pt x="1033" y="317"/>
                    </a:lnTo>
                    <a:lnTo>
                      <a:pt x="1028" y="299"/>
                    </a:lnTo>
                    <a:lnTo>
                      <a:pt x="1025" y="275"/>
                    </a:lnTo>
                    <a:lnTo>
                      <a:pt x="1021" y="249"/>
                    </a:lnTo>
                    <a:lnTo>
                      <a:pt x="1019" y="221"/>
                    </a:lnTo>
                    <a:lnTo>
                      <a:pt x="1018" y="190"/>
                    </a:lnTo>
                    <a:lnTo>
                      <a:pt x="1016" y="130"/>
                    </a:lnTo>
                    <a:lnTo>
                      <a:pt x="1016" y="73"/>
                    </a:lnTo>
                    <a:lnTo>
                      <a:pt x="1019" y="0"/>
                    </a:lnTo>
                    <a:lnTo>
                      <a:pt x="302" y="0"/>
                    </a:lnTo>
                    <a:lnTo>
                      <a:pt x="302" y="0"/>
                    </a:lnTo>
                    <a:lnTo>
                      <a:pt x="302" y="78"/>
                    </a:lnTo>
                    <a:lnTo>
                      <a:pt x="301" y="126"/>
                    </a:lnTo>
                    <a:lnTo>
                      <a:pt x="301" y="175"/>
                    </a:lnTo>
                    <a:lnTo>
                      <a:pt x="298" y="221"/>
                    </a:lnTo>
                    <a:lnTo>
                      <a:pt x="295" y="240"/>
                    </a:lnTo>
                    <a:lnTo>
                      <a:pt x="292" y="257"/>
                    </a:lnTo>
                    <a:lnTo>
                      <a:pt x="288" y="271"/>
                    </a:lnTo>
                    <a:lnTo>
                      <a:pt x="284" y="281"/>
                    </a:lnTo>
                    <a:lnTo>
                      <a:pt x="281" y="285"/>
                    </a:lnTo>
                    <a:lnTo>
                      <a:pt x="278" y="287"/>
                    </a:lnTo>
                    <a:lnTo>
                      <a:pt x="276" y="288"/>
                    </a:lnTo>
                    <a:lnTo>
                      <a:pt x="271" y="288"/>
                    </a:lnTo>
                    <a:lnTo>
                      <a:pt x="271" y="288"/>
                    </a:lnTo>
                    <a:lnTo>
                      <a:pt x="264" y="287"/>
                    </a:lnTo>
                    <a:lnTo>
                      <a:pt x="259" y="285"/>
                    </a:lnTo>
                    <a:lnTo>
                      <a:pt x="243" y="278"/>
                    </a:lnTo>
                    <a:lnTo>
                      <a:pt x="207" y="260"/>
                    </a:lnTo>
                    <a:lnTo>
                      <a:pt x="187" y="250"/>
                    </a:lnTo>
                    <a:lnTo>
                      <a:pt x="165" y="242"/>
                    </a:lnTo>
                    <a:lnTo>
                      <a:pt x="154" y="239"/>
                    </a:lnTo>
                    <a:lnTo>
                      <a:pt x="141" y="238"/>
                    </a:lnTo>
                    <a:lnTo>
                      <a:pt x="129" y="236"/>
                    </a:lnTo>
                    <a:lnTo>
                      <a:pt x="116" y="235"/>
                    </a:lnTo>
                    <a:lnTo>
                      <a:pt x="116" y="235"/>
                    </a:lnTo>
                    <a:lnTo>
                      <a:pt x="101" y="236"/>
                    </a:lnTo>
                    <a:lnTo>
                      <a:pt x="88" y="239"/>
                    </a:lnTo>
                    <a:lnTo>
                      <a:pt x="76" y="242"/>
                    </a:lnTo>
                    <a:lnTo>
                      <a:pt x="64" y="246"/>
                    </a:lnTo>
                    <a:lnTo>
                      <a:pt x="53" y="252"/>
                    </a:lnTo>
                    <a:lnTo>
                      <a:pt x="45" y="259"/>
                    </a:lnTo>
                    <a:lnTo>
                      <a:pt x="37" y="266"/>
                    </a:lnTo>
                    <a:lnTo>
                      <a:pt x="28" y="274"/>
                    </a:lnTo>
                    <a:lnTo>
                      <a:pt x="21" y="284"/>
                    </a:lnTo>
                    <a:lnTo>
                      <a:pt x="16" y="292"/>
                    </a:lnTo>
                    <a:lnTo>
                      <a:pt x="11" y="302"/>
                    </a:lnTo>
                    <a:lnTo>
                      <a:pt x="7" y="313"/>
                    </a:lnTo>
                    <a:lnTo>
                      <a:pt x="4" y="324"/>
                    </a:lnTo>
                    <a:lnTo>
                      <a:pt x="2" y="334"/>
                    </a:lnTo>
                    <a:lnTo>
                      <a:pt x="0" y="345"/>
                    </a:lnTo>
                    <a:lnTo>
                      <a:pt x="0" y="356"/>
                    </a:lnTo>
                    <a:lnTo>
                      <a:pt x="0" y="356"/>
                    </a:lnTo>
                    <a:lnTo>
                      <a:pt x="0" y="369"/>
                    </a:lnTo>
                    <a:lnTo>
                      <a:pt x="2" y="379"/>
                    </a:lnTo>
                    <a:lnTo>
                      <a:pt x="4" y="390"/>
                    </a:lnTo>
                    <a:lnTo>
                      <a:pt x="7" y="401"/>
                    </a:lnTo>
                    <a:lnTo>
                      <a:pt x="11" y="411"/>
                    </a:lnTo>
                    <a:lnTo>
                      <a:pt x="17" y="421"/>
                    </a:lnTo>
                    <a:lnTo>
                      <a:pt x="23" y="431"/>
                    </a:lnTo>
                    <a:lnTo>
                      <a:pt x="30" y="439"/>
                    </a:lnTo>
                    <a:lnTo>
                      <a:pt x="37" y="447"/>
                    </a:lnTo>
                    <a:lnTo>
                      <a:pt x="45" y="454"/>
                    </a:lnTo>
                    <a:lnTo>
                      <a:pt x="55" y="460"/>
                    </a:lnTo>
                    <a:lnTo>
                      <a:pt x="64" y="465"/>
                    </a:lnTo>
                    <a:lnTo>
                      <a:pt x="76" y="470"/>
                    </a:lnTo>
                    <a:lnTo>
                      <a:pt x="88" y="472"/>
                    </a:lnTo>
                    <a:lnTo>
                      <a:pt x="101" y="474"/>
                    </a:lnTo>
                    <a:lnTo>
                      <a:pt x="113" y="474"/>
                    </a:lnTo>
                    <a:lnTo>
                      <a:pt x="113" y="474"/>
                    </a:lnTo>
                    <a:lnTo>
                      <a:pt x="126" y="474"/>
                    </a:lnTo>
                    <a:lnTo>
                      <a:pt x="139" y="471"/>
                    </a:lnTo>
                    <a:lnTo>
                      <a:pt x="150" y="468"/>
                    </a:lnTo>
                    <a:lnTo>
                      <a:pt x="162" y="465"/>
                    </a:lnTo>
                    <a:lnTo>
                      <a:pt x="185" y="456"/>
                    </a:lnTo>
                    <a:lnTo>
                      <a:pt x="206" y="445"/>
                    </a:lnTo>
                    <a:lnTo>
                      <a:pt x="224" y="433"/>
                    </a:lnTo>
                    <a:lnTo>
                      <a:pt x="241" y="422"/>
                    </a:lnTo>
                    <a:lnTo>
                      <a:pt x="253" y="414"/>
                    </a:lnTo>
                    <a:lnTo>
                      <a:pt x="263" y="410"/>
                    </a:lnTo>
                    <a:lnTo>
                      <a:pt x="263" y="410"/>
                    </a:lnTo>
                    <a:lnTo>
                      <a:pt x="270" y="408"/>
                    </a:lnTo>
                    <a:lnTo>
                      <a:pt x="278" y="410"/>
                    </a:lnTo>
                    <a:lnTo>
                      <a:pt x="285" y="412"/>
                    </a:lnTo>
                    <a:lnTo>
                      <a:pt x="292" y="419"/>
                    </a:lnTo>
                    <a:lnTo>
                      <a:pt x="299" y="428"/>
                    </a:lnTo>
                    <a:lnTo>
                      <a:pt x="305" y="438"/>
                    </a:lnTo>
                    <a:lnTo>
                      <a:pt x="308" y="452"/>
                    </a:lnTo>
                    <a:lnTo>
                      <a:pt x="309" y="467"/>
                    </a:lnTo>
                    <a:lnTo>
                      <a:pt x="309" y="467"/>
                    </a:lnTo>
                    <a:lnTo>
                      <a:pt x="308" y="568"/>
                    </a:lnTo>
                    <a:lnTo>
                      <a:pt x="303" y="718"/>
                    </a:lnTo>
                    <a:lnTo>
                      <a:pt x="303" y="718"/>
                    </a:lnTo>
                    <a:lnTo>
                      <a:pt x="385" y="723"/>
                    </a:lnTo>
                    <a:lnTo>
                      <a:pt x="422" y="723"/>
                    </a:lnTo>
                    <a:lnTo>
                      <a:pt x="457" y="723"/>
                    </a:lnTo>
                    <a:lnTo>
                      <a:pt x="488" y="721"/>
                    </a:lnTo>
                    <a:lnTo>
                      <a:pt x="516" y="717"/>
                    </a:lnTo>
                    <a:lnTo>
                      <a:pt x="527" y="716"/>
                    </a:lnTo>
                    <a:lnTo>
                      <a:pt x="538" y="712"/>
                    </a:lnTo>
                    <a:lnTo>
                      <a:pt x="547" y="707"/>
                    </a:lnTo>
                    <a:lnTo>
                      <a:pt x="554" y="703"/>
                    </a:lnTo>
                    <a:lnTo>
                      <a:pt x="554" y="703"/>
                    </a:lnTo>
                    <a:lnTo>
                      <a:pt x="565" y="693"/>
                    </a:lnTo>
                    <a:lnTo>
                      <a:pt x="570" y="685"/>
                    </a:lnTo>
                    <a:lnTo>
                      <a:pt x="575" y="675"/>
                    </a:lnTo>
                    <a:lnTo>
                      <a:pt x="576" y="667"/>
                    </a:lnTo>
                    <a:lnTo>
                      <a:pt x="575" y="657"/>
                    </a:lnTo>
                    <a:lnTo>
                      <a:pt x="572" y="647"/>
                    </a:lnTo>
                    <a:lnTo>
                      <a:pt x="568" y="637"/>
                    </a:lnTo>
                    <a:lnTo>
                      <a:pt x="561" y="628"/>
                    </a:lnTo>
                    <a:lnTo>
                      <a:pt x="548" y="607"/>
                    </a:lnTo>
                    <a:lnTo>
                      <a:pt x="536" y="584"/>
                    </a:lnTo>
                    <a:lnTo>
                      <a:pt x="530" y="573"/>
                    </a:lnTo>
                    <a:lnTo>
                      <a:pt x="524" y="561"/>
                    </a:lnTo>
                    <a:lnTo>
                      <a:pt x="522" y="548"/>
                    </a:lnTo>
                    <a:lnTo>
                      <a:pt x="522" y="534"/>
                    </a:lnTo>
                    <a:lnTo>
                      <a:pt x="522" y="534"/>
                    </a:lnTo>
                    <a:lnTo>
                      <a:pt x="522" y="517"/>
                    </a:lnTo>
                    <a:lnTo>
                      <a:pt x="524" y="500"/>
                    </a:lnTo>
                    <a:lnTo>
                      <a:pt x="527" y="485"/>
                    </a:lnTo>
                    <a:lnTo>
                      <a:pt x="533" y="471"/>
                    </a:lnTo>
                    <a:lnTo>
                      <a:pt x="538" y="457"/>
                    </a:lnTo>
                    <a:lnTo>
                      <a:pt x="545" y="446"/>
                    </a:lnTo>
                    <a:lnTo>
                      <a:pt x="554" y="436"/>
                    </a:lnTo>
                    <a:lnTo>
                      <a:pt x="562" y="426"/>
                    </a:lnTo>
                    <a:lnTo>
                      <a:pt x="572" y="418"/>
                    </a:lnTo>
                    <a:lnTo>
                      <a:pt x="582" y="412"/>
                    </a:lnTo>
                    <a:lnTo>
                      <a:pt x="593" y="407"/>
                    </a:lnTo>
                    <a:lnTo>
                      <a:pt x="604" y="401"/>
                    </a:lnTo>
                    <a:lnTo>
                      <a:pt x="617" y="398"/>
                    </a:lnTo>
                    <a:lnTo>
                      <a:pt x="628" y="396"/>
                    </a:lnTo>
                    <a:lnTo>
                      <a:pt x="640" y="396"/>
                    </a:lnTo>
                    <a:lnTo>
                      <a:pt x="653" y="396"/>
                    </a:lnTo>
                    <a:lnTo>
                      <a:pt x="653" y="396"/>
                    </a:lnTo>
                    <a:lnTo>
                      <a:pt x="664" y="396"/>
                    </a:lnTo>
                    <a:lnTo>
                      <a:pt x="677" y="398"/>
                    </a:lnTo>
                    <a:lnTo>
                      <a:pt x="689" y="401"/>
                    </a:lnTo>
                    <a:lnTo>
                      <a:pt x="700" y="407"/>
                    </a:lnTo>
                    <a:lnTo>
                      <a:pt x="712" y="411"/>
                    </a:lnTo>
                    <a:lnTo>
                      <a:pt x="723" y="418"/>
                    </a:lnTo>
                    <a:lnTo>
                      <a:pt x="733" y="425"/>
                    </a:lnTo>
                    <a:lnTo>
                      <a:pt x="742" y="433"/>
                    </a:lnTo>
                    <a:lnTo>
                      <a:pt x="751" y="443"/>
                    </a:lnTo>
                    <a:lnTo>
                      <a:pt x="759" y="454"/>
                    </a:lnTo>
                    <a:lnTo>
                      <a:pt x="766" y="465"/>
                    </a:lnTo>
                    <a:lnTo>
                      <a:pt x="772" y="478"/>
                    </a:lnTo>
                    <a:lnTo>
                      <a:pt x="776" y="491"/>
                    </a:lnTo>
                    <a:lnTo>
                      <a:pt x="780" y="505"/>
                    </a:lnTo>
                    <a:lnTo>
                      <a:pt x="782" y="520"/>
                    </a:lnTo>
                    <a:lnTo>
                      <a:pt x="782" y="537"/>
                    </a:lnTo>
                    <a:lnTo>
                      <a:pt x="782" y="537"/>
                    </a:lnTo>
                    <a:lnTo>
                      <a:pt x="782" y="547"/>
                    </a:lnTo>
                    <a:lnTo>
                      <a:pt x="779" y="558"/>
                    </a:lnTo>
                    <a:lnTo>
                      <a:pt x="773" y="570"/>
                    </a:lnTo>
                    <a:lnTo>
                      <a:pt x="768" y="582"/>
                    </a:lnTo>
                    <a:lnTo>
                      <a:pt x="755" y="604"/>
                    </a:lnTo>
                    <a:lnTo>
                      <a:pt x="741" y="626"/>
                    </a:lnTo>
                    <a:lnTo>
                      <a:pt x="730" y="647"/>
                    </a:lnTo>
                    <a:lnTo>
                      <a:pt x="724" y="657"/>
                    </a:lnTo>
                    <a:lnTo>
                      <a:pt x="721" y="667"/>
                    </a:lnTo>
                    <a:lnTo>
                      <a:pt x="721" y="677"/>
                    </a:lnTo>
                    <a:lnTo>
                      <a:pt x="723" y="685"/>
                    </a:lnTo>
                    <a:lnTo>
                      <a:pt x="726" y="693"/>
                    </a:lnTo>
                    <a:lnTo>
                      <a:pt x="733" y="700"/>
                    </a:lnTo>
                    <a:lnTo>
                      <a:pt x="733" y="700"/>
                    </a:lnTo>
                    <a:lnTo>
                      <a:pt x="741" y="707"/>
                    </a:lnTo>
                    <a:lnTo>
                      <a:pt x="751" y="712"/>
                    </a:lnTo>
                    <a:lnTo>
                      <a:pt x="762" y="716"/>
                    </a:lnTo>
                    <a:lnTo>
                      <a:pt x="775" y="720"/>
                    </a:lnTo>
                    <a:lnTo>
                      <a:pt x="790" y="723"/>
                    </a:lnTo>
                    <a:lnTo>
                      <a:pt x="807" y="724"/>
                    </a:lnTo>
                    <a:lnTo>
                      <a:pt x="842" y="727"/>
                    </a:lnTo>
                    <a:lnTo>
                      <a:pt x="882" y="728"/>
                    </a:lnTo>
                    <a:lnTo>
                      <a:pt x="926" y="727"/>
                    </a:lnTo>
                    <a:lnTo>
                      <a:pt x="1016" y="723"/>
                    </a:lnTo>
                    <a:lnTo>
                      <a:pt x="1016" y="723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íṥḻiďè">
                <a:extLst>
                  <a:ext uri="{FF2B5EF4-FFF2-40B4-BE49-F238E27FC236}">
                    <a16:creationId xmlns:a16="http://schemas.microsoft.com/office/drawing/2014/main" xmlns="" id="{6B520202-A7FC-4F66-A1C1-190FD1BEF999}"/>
                  </a:ext>
                </a:extLst>
              </p:cNvPr>
              <p:cNvSpPr/>
              <p:nvPr/>
            </p:nvSpPr>
            <p:spPr bwMode="auto">
              <a:xfrm>
                <a:off x="2025650" y="1773238"/>
                <a:ext cx="1149350" cy="1573212"/>
              </a:xfrm>
              <a:custGeom>
                <a:avLst/>
                <a:gdLst>
                  <a:gd name="T0" fmla="*/ 723 w 724"/>
                  <a:gd name="T1" fmla="*/ 568 h 991"/>
                  <a:gd name="T2" fmla="*/ 723 w 724"/>
                  <a:gd name="T3" fmla="*/ 452 h 991"/>
                  <a:gd name="T4" fmla="*/ 707 w 724"/>
                  <a:gd name="T5" fmla="*/ 419 h 991"/>
                  <a:gd name="T6" fmla="*/ 685 w 724"/>
                  <a:gd name="T7" fmla="*/ 408 h 991"/>
                  <a:gd name="T8" fmla="*/ 668 w 724"/>
                  <a:gd name="T9" fmla="*/ 414 h 991"/>
                  <a:gd name="T10" fmla="*/ 621 w 724"/>
                  <a:gd name="T11" fmla="*/ 445 h 991"/>
                  <a:gd name="T12" fmla="*/ 565 w 724"/>
                  <a:gd name="T13" fmla="*/ 468 h 991"/>
                  <a:gd name="T14" fmla="*/ 528 w 724"/>
                  <a:gd name="T15" fmla="*/ 474 h 991"/>
                  <a:gd name="T16" fmla="*/ 503 w 724"/>
                  <a:gd name="T17" fmla="*/ 472 h 991"/>
                  <a:gd name="T18" fmla="*/ 470 w 724"/>
                  <a:gd name="T19" fmla="*/ 460 h 991"/>
                  <a:gd name="T20" fmla="*/ 445 w 724"/>
                  <a:gd name="T21" fmla="*/ 439 h 991"/>
                  <a:gd name="T22" fmla="*/ 426 w 724"/>
                  <a:gd name="T23" fmla="*/ 411 h 991"/>
                  <a:gd name="T24" fmla="*/ 417 w 724"/>
                  <a:gd name="T25" fmla="*/ 379 h 991"/>
                  <a:gd name="T26" fmla="*/ 415 w 724"/>
                  <a:gd name="T27" fmla="*/ 356 h 991"/>
                  <a:gd name="T28" fmla="*/ 419 w 724"/>
                  <a:gd name="T29" fmla="*/ 324 h 991"/>
                  <a:gd name="T30" fmla="*/ 431 w 724"/>
                  <a:gd name="T31" fmla="*/ 292 h 991"/>
                  <a:gd name="T32" fmla="*/ 452 w 724"/>
                  <a:gd name="T33" fmla="*/ 266 h 991"/>
                  <a:gd name="T34" fmla="*/ 479 w 724"/>
                  <a:gd name="T35" fmla="*/ 246 h 991"/>
                  <a:gd name="T36" fmla="*/ 516 w 724"/>
                  <a:gd name="T37" fmla="*/ 236 h 991"/>
                  <a:gd name="T38" fmla="*/ 544 w 724"/>
                  <a:gd name="T39" fmla="*/ 236 h 991"/>
                  <a:gd name="T40" fmla="*/ 580 w 724"/>
                  <a:gd name="T41" fmla="*/ 242 h 991"/>
                  <a:gd name="T42" fmla="*/ 658 w 724"/>
                  <a:gd name="T43" fmla="*/ 278 h 991"/>
                  <a:gd name="T44" fmla="*/ 686 w 724"/>
                  <a:gd name="T45" fmla="*/ 288 h 991"/>
                  <a:gd name="T46" fmla="*/ 693 w 724"/>
                  <a:gd name="T47" fmla="*/ 287 h 991"/>
                  <a:gd name="T48" fmla="*/ 703 w 724"/>
                  <a:gd name="T49" fmla="*/ 271 h 991"/>
                  <a:gd name="T50" fmla="*/ 713 w 724"/>
                  <a:gd name="T51" fmla="*/ 221 h 991"/>
                  <a:gd name="T52" fmla="*/ 717 w 724"/>
                  <a:gd name="T53" fmla="*/ 78 h 991"/>
                  <a:gd name="T54" fmla="*/ 84 w 724"/>
                  <a:gd name="T55" fmla="*/ 0 h 991"/>
                  <a:gd name="T56" fmla="*/ 36 w 724"/>
                  <a:gd name="T57" fmla="*/ 13 h 991"/>
                  <a:gd name="T58" fmla="*/ 7 w 724"/>
                  <a:gd name="T59" fmla="*/ 45 h 991"/>
                  <a:gd name="T60" fmla="*/ 0 w 724"/>
                  <a:gd name="T61" fmla="*/ 74 h 991"/>
                  <a:gd name="T62" fmla="*/ 74 w 724"/>
                  <a:gd name="T63" fmla="*/ 714 h 991"/>
                  <a:gd name="T64" fmla="*/ 176 w 724"/>
                  <a:gd name="T65" fmla="*/ 714 h 991"/>
                  <a:gd name="T66" fmla="*/ 270 w 724"/>
                  <a:gd name="T67" fmla="*/ 723 h 991"/>
                  <a:gd name="T68" fmla="*/ 312 w 724"/>
                  <a:gd name="T69" fmla="*/ 738 h 991"/>
                  <a:gd name="T70" fmla="*/ 317 w 724"/>
                  <a:gd name="T71" fmla="*/ 745 h 991"/>
                  <a:gd name="T72" fmla="*/ 317 w 724"/>
                  <a:gd name="T73" fmla="*/ 760 h 991"/>
                  <a:gd name="T74" fmla="*/ 296 w 724"/>
                  <a:gd name="T75" fmla="*/ 786 h 991"/>
                  <a:gd name="T76" fmla="*/ 277 w 724"/>
                  <a:gd name="T77" fmla="*/ 819 h 991"/>
                  <a:gd name="T78" fmla="*/ 268 w 724"/>
                  <a:gd name="T79" fmla="*/ 861 h 991"/>
                  <a:gd name="T80" fmla="*/ 268 w 724"/>
                  <a:gd name="T81" fmla="*/ 892 h 991"/>
                  <a:gd name="T82" fmla="*/ 277 w 724"/>
                  <a:gd name="T83" fmla="*/ 927 h 991"/>
                  <a:gd name="T84" fmla="*/ 295 w 724"/>
                  <a:gd name="T85" fmla="*/ 955 h 991"/>
                  <a:gd name="T86" fmla="*/ 319 w 724"/>
                  <a:gd name="T87" fmla="*/ 974 h 991"/>
                  <a:gd name="T88" fmla="*/ 347 w 724"/>
                  <a:gd name="T89" fmla="*/ 987 h 991"/>
                  <a:gd name="T90" fmla="*/ 376 w 724"/>
                  <a:gd name="T91" fmla="*/ 991 h 991"/>
                  <a:gd name="T92" fmla="*/ 417 w 724"/>
                  <a:gd name="T93" fmla="*/ 984 h 991"/>
                  <a:gd name="T94" fmla="*/ 443 w 724"/>
                  <a:gd name="T95" fmla="*/ 972 h 991"/>
                  <a:gd name="T96" fmla="*/ 464 w 724"/>
                  <a:gd name="T97" fmla="*/ 952 h 991"/>
                  <a:gd name="T98" fmla="*/ 479 w 724"/>
                  <a:gd name="T99" fmla="*/ 925 h 991"/>
                  <a:gd name="T100" fmla="*/ 484 w 724"/>
                  <a:gd name="T101" fmla="*/ 892 h 991"/>
                  <a:gd name="T102" fmla="*/ 482 w 724"/>
                  <a:gd name="T103" fmla="*/ 862 h 991"/>
                  <a:gd name="T104" fmla="*/ 471 w 724"/>
                  <a:gd name="T105" fmla="*/ 828 h 991"/>
                  <a:gd name="T106" fmla="*/ 439 w 724"/>
                  <a:gd name="T107" fmla="*/ 777 h 991"/>
                  <a:gd name="T108" fmla="*/ 431 w 724"/>
                  <a:gd name="T109" fmla="*/ 756 h 991"/>
                  <a:gd name="T110" fmla="*/ 432 w 724"/>
                  <a:gd name="T111" fmla="*/ 746 h 991"/>
                  <a:gd name="T112" fmla="*/ 445 w 724"/>
                  <a:gd name="T113" fmla="*/ 731 h 991"/>
                  <a:gd name="T114" fmla="*/ 484 w 724"/>
                  <a:gd name="T115" fmla="*/ 717 h 991"/>
                  <a:gd name="T116" fmla="*/ 565 w 724"/>
                  <a:gd name="T117" fmla="*/ 712 h 991"/>
                  <a:gd name="T118" fmla="*/ 718 w 724"/>
                  <a:gd name="T119" fmla="*/ 718 h 9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24" h="991">
                    <a:moveTo>
                      <a:pt x="718" y="718"/>
                    </a:moveTo>
                    <a:lnTo>
                      <a:pt x="718" y="718"/>
                    </a:lnTo>
                    <a:lnTo>
                      <a:pt x="723" y="568"/>
                    </a:lnTo>
                    <a:lnTo>
                      <a:pt x="724" y="467"/>
                    </a:lnTo>
                    <a:lnTo>
                      <a:pt x="724" y="467"/>
                    </a:lnTo>
                    <a:lnTo>
                      <a:pt x="723" y="452"/>
                    </a:lnTo>
                    <a:lnTo>
                      <a:pt x="720" y="438"/>
                    </a:lnTo>
                    <a:lnTo>
                      <a:pt x="714" y="428"/>
                    </a:lnTo>
                    <a:lnTo>
                      <a:pt x="707" y="419"/>
                    </a:lnTo>
                    <a:lnTo>
                      <a:pt x="700" y="412"/>
                    </a:lnTo>
                    <a:lnTo>
                      <a:pt x="693" y="410"/>
                    </a:lnTo>
                    <a:lnTo>
                      <a:pt x="685" y="408"/>
                    </a:lnTo>
                    <a:lnTo>
                      <a:pt x="678" y="410"/>
                    </a:lnTo>
                    <a:lnTo>
                      <a:pt x="678" y="410"/>
                    </a:lnTo>
                    <a:lnTo>
                      <a:pt x="668" y="414"/>
                    </a:lnTo>
                    <a:lnTo>
                      <a:pt x="656" y="422"/>
                    </a:lnTo>
                    <a:lnTo>
                      <a:pt x="639" y="433"/>
                    </a:lnTo>
                    <a:lnTo>
                      <a:pt x="621" y="445"/>
                    </a:lnTo>
                    <a:lnTo>
                      <a:pt x="600" y="456"/>
                    </a:lnTo>
                    <a:lnTo>
                      <a:pt x="577" y="465"/>
                    </a:lnTo>
                    <a:lnTo>
                      <a:pt x="565" y="468"/>
                    </a:lnTo>
                    <a:lnTo>
                      <a:pt x="554" y="471"/>
                    </a:lnTo>
                    <a:lnTo>
                      <a:pt x="541" y="474"/>
                    </a:lnTo>
                    <a:lnTo>
                      <a:pt x="528" y="474"/>
                    </a:lnTo>
                    <a:lnTo>
                      <a:pt x="528" y="474"/>
                    </a:lnTo>
                    <a:lnTo>
                      <a:pt x="516" y="474"/>
                    </a:lnTo>
                    <a:lnTo>
                      <a:pt x="503" y="472"/>
                    </a:lnTo>
                    <a:lnTo>
                      <a:pt x="491" y="470"/>
                    </a:lnTo>
                    <a:lnTo>
                      <a:pt x="479" y="465"/>
                    </a:lnTo>
                    <a:lnTo>
                      <a:pt x="470" y="460"/>
                    </a:lnTo>
                    <a:lnTo>
                      <a:pt x="460" y="454"/>
                    </a:lnTo>
                    <a:lnTo>
                      <a:pt x="452" y="447"/>
                    </a:lnTo>
                    <a:lnTo>
                      <a:pt x="445" y="439"/>
                    </a:lnTo>
                    <a:lnTo>
                      <a:pt x="438" y="431"/>
                    </a:lnTo>
                    <a:lnTo>
                      <a:pt x="432" y="421"/>
                    </a:lnTo>
                    <a:lnTo>
                      <a:pt x="426" y="411"/>
                    </a:lnTo>
                    <a:lnTo>
                      <a:pt x="422" y="401"/>
                    </a:lnTo>
                    <a:lnTo>
                      <a:pt x="419" y="390"/>
                    </a:lnTo>
                    <a:lnTo>
                      <a:pt x="417" y="379"/>
                    </a:lnTo>
                    <a:lnTo>
                      <a:pt x="415" y="369"/>
                    </a:lnTo>
                    <a:lnTo>
                      <a:pt x="415" y="356"/>
                    </a:lnTo>
                    <a:lnTo>
                      <a:pt x="415" y="356"/>
                    </a:lnTo>
                    <a:lnTo>
                      <a:pt x="415" y="345"/>
                    </a:lnTo>
                    <a:lnTo>
                      <a:pt x="417" y="334"/>
                    </a:lnTo>
                    <a:lnTo>
                      <a:pt x="419" y="324"/>
                    </a:lnTo>
                    <a:lnTo>
                      <a:pt x="422" y="313"/>
                    </a:lnTo>
                    <a:lnTo>
                      <a:pt x="426" y="302"/>
                    </a:lnTo>
                    <a:lnTo>
                      <a:pt x="431" y="292"/>
                    </a:lnTo>
                    <a:lnTo>
                      <a:pt x="436" y="284"/>
                    </a:lnTo>
                    <a:lnTo>
                      <a:pt x="443" y="274"/>
                    </a:lnTo>
                    <a:lnTo>
                      <a:pt x="452" y="266"/>
                    </a:lnTo>
                    <a:lnTo>
                      <a:pt x="460" y="259"/>
                    </a:lnTo>
                    <a:lnTo>
                      <a:pt x="468" y="252"/>
                    </a:lnTo>
                    <a:lnTo>
                      <a:pt x="479" y="246"/>
                    </a:lnTo>
                    <a:lnTo>
                      <a:pt x="491" y="242"/>
                    </a:lnTo>
                    <a:lnTo>
                      <a:pt x="503" y="239"/>
                    </a:lnTo>
                    <a:lnTo>
                      <a:pt x="516" y="236"/>
                    </a:lnTo>
                    <a:lnTo>
                      <a:pt x="531" y="235"/>
                    </a:lnTo>
                    <a:lnTo>
                      <a:pt x="531" y="235"/>
                    </a:lnTo>
                    <a:lnTo>
                      <a:pt x="544" y="236"/>
                    </a:lnTo>
                    <a:lnTo>
                      <a:pt x="556" y="238"/>
                    </a:lnTo>
                    <a:lnTo>
                      <a:pt x="569" y="239"/>
                    </a:lnTo>
                    <a:lnTo>
                      <a:pt x="580" y="242"/>
                    </a:lnTo>
                    <a:lnTo>
                      <a:pt x="602" y="250"/>
                    </a:lnTo>
                    <a:lnTo>
                      <a:pt x="622" y="260"/>
                    </a:lnTo>
                    <a:lnTo>
                      <a:pt x="658" y="278"/>
                    </a:lnTo>
                    <a:lnTo>
                      <a:pt x="674" y="285"/>
                    </a:lnTo>
                    <a:lnTo>
                      <a:pt x="679" y="287"/>
                    </a:lnTo>
                    <a:lnTo>
                      <a:pt x="686" y="288"/>
                    </a:lnTo>
                    <a:lnTo>
                      <a:pt x="686" y="288"/>
                    </a:lnTo>
                    <a:lnTo>
                      <a:pt x="691" y="288"/>
                    </a:lnTo>
                    <a:lnTo>
                      <a:pt x="693" y="287"/>
                    </a:lnTo>
                    <a:lnTo>
                      <a:pt x="696" y="285"/>
                    </a:lnTo>
                    <a:lnTo>
                      <a:pt x="699" y="281"/>
                    </a:lnTo>
                    <a:lnTo>
                      <a:pt x="703" y="271"/>
                    </a:lnTo>
                    <a:lnTo>
                      <a:pt x="707" y="257"/>
                    </a:lnTo>
                    <a:lnTo>
                      <a:pt x="710" y="240"/>
                    </a:lnTo>
                    <a:lnTo>
                      <a:pt x="713" y="221"/>
                    </a:lnTo>
                    <a:lnTo>
                      <a:pt x="716" y="175"/>
                    </a:lnTo>
                    <a:lnTo>
                      <a:pt x="716" y="126"/>
                    </a:lnTo>
                    <a:lnTo>
                      <a:pt x="717" y="78"/>
                    </a:lnTo>
                    <a:lnTo>
                      <a:pt x="717" y="0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67" y="1"/>
                    </a:lnTo>
                    <a:lnTo>
                      <a:pt x="52" y="6"/>
                    </a:lnTo>
                    <a:lnTo>
                      <a:pt x="36" y="13"/>
                    </a:lnTo>
                    <a:lnTo>
                      <a:pt x="25" y="21"/>
                    </a:lnTo>
                    <a:lnTo>
                      <a:pt x="14" y="32"/>
                    </a:lnTo>
                    <a:lnTo>
                      <a:pt x="7" y="45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4"/>
                    </a:lnTo>
                    <a:lnTo>
                      <a:pt x="0" y="716"/>
                    </a:lnTo>
                    <a:lnTo>
                      <a:pt x="0" y="716"/>
                    </a:lnTo>
                    <a:lnTo>
                      <a:pt x="74" y="714"/>
                    </a:lnTo>
                    <a:lnTo>
                      <a:pt x="123" y="713"/>
                    </a:lnTo>
                    <a:lnTo>
                      <a:pt x="176" y="714"/>
                    </a:lnTo>
                    <a:lnTo>
                      <a:pt x="176" y="714"/>
                    </a:lnTo>
                    <a:lnTo>
                      <a:pt x="226" y="717"/>
                    </a:lnTo>
                    <a:lnTo>
                      <a:pt x="249" y="720"/>
                    </a:lnTo>
                    <a:lnTo>
                      <a:pt x="270" y="723"/>
                    </a:lnTo>
                    <a:lnTo>
                      <a:pt x="287" y="727"/>
                    </a:lnTo>
                    <a:lnTo>
                      <a:pt x="302" y="732"/>
                    </a:lnTo>
                    <a:lnTo>
                      <a:pt x="312" y="738"/>
                    </a:lnTo>
                    <a:lnTo>
                      <a:pt x="315" y="742"/>
                    </a:lnTo>
                    <a:lnTo>
                      <a:pt x="317" y="745"/>
                    </a:lnTo>
                    <a:lnTo>
                      <a:pt x="317" y="745"/>
                    </a:lnTo>
                    <a:lnTo>
                      <a:pt x="319" y="751"/>
                    </a:lnTo>
                    <a:lnTo>
                      <a:pt x="319" y="755"/>
                    </a:lnTo>
                    <a:lnTo>
                      <a:pt x="317" y="760"/>
                    </a:lnTo>
                    <a:lnTo>
                      <a:pt x="315" y="765"/>
                    </a:lnTo>
                    <a:lnTo>
                      <a:pt x="306" y="774"/>
                    </a:lnTo>
                    <a:lnTo>
                      <a:pt x="296" y="786"/>
                    </a:lnTo>
                    <a:lnTo>
                      <a:pt x="287" y="800"/>
                    </a:lnTo>
                    <a:lnTo>
                      <a:pt x="282" y="809"/>
                    </a:lnTo>
                    <a:lnTo>
                      <a:pt x="277" y="819"/>
                    </a:lnTo>
                    <a:lnTo>
                      <a:pt x="274" y="832"/>
                    </a:lnTo>
                    <a:lnTo>
                      <a:pt x="271" y="844"/>
                    </a:lnTo>
                    <a:lnTo>
                      <a:pt x="268" y="861"/>
                    </a:lnTo>
                    <a:lnTo>
                      <a:pt x="268" y="878"/>
                    </a:lnTo>
                    <a:lnTo>
                      <a:pt x="268" y="878"/>
                    </a:lnTo>
                    <a:lnTo>
                      <a:pt x="268" y="892"/>
                    </a:lnTo>
                    <a:lnTo>
                      <a:pt x="271" y="904"/>
                    </a:lnTo>
                    <a:lnTo>
                      <a:pt x="274" y="917"/>
                    </a:lnTo>
                    <a:lnTo>
                      <a:pt x="277" y="927"/>
                    </a:lnTo>
                    <a:lnTo>
                      <a:pt x="282" y="938"/>
                    </a:lnTo>
                    <a:lnTo>
                      <a:pt x="288" y="946"/>
                    </a:lnTo>
                    <a:lnTo>
                      <a:pt x="295" y="955"/>
                    </a:lnTo>
                    <a:lnTo>
                      <a:pt x="302" y="962"/>
                    </a:lnTo>
                    <a:lnTo>
                      <a:pt x="310" y="969"/>
                    </a:lnTo>
                    <a:lnTo>
                      <a:pt x="319" y="974"/>
                    </a:lnTo>
                    <a:lnTo>
                      <a:pt x="327" y="980"/>
                    </a:lnTo>
                    <a:lnTo>
                      <a:pt x="337" y="983"/>
                    </a:lnTo>
                    <a:lnTo>
                      <a:pt x="347" y="987"/>
                    </a:lnTo>
                    <a:lnTo>
                      <a:pt x="356" y="988"/>
                    </a:lnTo>
                    <a:lnTo>
                      <a:pt x="366" y="990"/>
                    </a:lnTo>
                    <a:lnTo>
                      <a:pt x="376" y="991"/>
                    </a:lnTo>
                    <a:lnTo>
                      <a:pt x="397" y="990"/>
                    </a:lnTo>
                    <a:lnTo>
                      <a:pt x="407" y="987"/>
                    </a:lnTo>
                    <a:lnTo>
                      <a:pt x="417" y="984"/>
                    </a:lnTo>
                    <a:lnTo>
                      <a:pt x="425" y="981"/>
                    </a:lnTo>
                    <a:lnTo>
                      <a:pt x="435" y="977"/>
                    </a:lnTo>
                    <a:lnTo>
                      <a:pt x="443" y="972"/>
                    </a:lnTo>
                    <a:lnTo>
                      <a:pt x="450" y="966"/>
                    </a:lnTo>
                    <a:lnTo>
                      <a:pt x="458" y="959"/>
                    </a:lnTo>
                    <a:lnTo>
                      <a:pt x="464" y="952"/>
                    </a:lnTo>
                    <a:lnTo>
                      <a:pt x="470" y="944"/>
                    </a:lnTo>
                    <a:lnTo>
                      <a:pt x="475" y="935"/>
                    </a:lnTo>
                    <a:lnTo>
                      <a:pt x="479" y="925"/>
                    </a:lnTo>
                    <a:lnTo>
                      <a:pt x="482" y="914"/>
                    </a:lnTo>
                    <a:lnTo>
                      <a:pt x="484" y="904"/>
                    </a:lnTo>
                    <a:lnTo>
                      <a:pt x="484" y="892"/>
                    </a:lnTo>
                    <a:lnTo>
                      <a:pt x="484" y="892"/>
                    </a:lnTo>
                    <a:lnTo>
                      <a:pt x="484" y="876"/>
                    </a:lnTo>
                    <a:lnTo>
                      <a:pt x="482" y="862"/>
                    </a:lnTo>
                    <a:lnTo>
                      <a:pt x="479" y="850"/>
                    </a:lnTo>
                    <a:lnTo>
                      <a:pt x="475" y="837"/>
                    </a:lnTo>
                    <a:lnTo>
                      <a:pt x="471" y="828"/>
                    </a:lnTo>
                    <a:lnTo>
                      <a:pt x="467" y="818"/>
                    </a:lnTo>
                    <a:lnTo>
                      <a:pt x="457" y="802"/>
                    </a:lnTo>
                    <a:lnTo>
                      <a:pt x="439" y="777"/>
                    </a:lnTo>
                    <a:lnTo>
                      <a:pt x="433" y="767"/>
                    </a:lnTo>
                    <a:lnTo>
                      <a:pt x="431" y="762"/>
                    </a:lnTo>
                    <a:lnTo>
                      <a:pt x="431" y="756"/>
                    </a:lnTo>
                    <a:lnTo>
                      <a:pt x="431" y="756"/>
                    </a:lnTo>
                    <a:lnTo>
                      <a:pt x="431" y="751"/>
                    </a:lnTo>
                    <a:lnTo>
                      <a:pt x="432" y="746"/>
                    </a:lnTo>
                    <a:lnTo>
                      <a:pt x="433" y="742"/>
                    </a:lnTo>
                    <a:lnTo>
                      <a:pt x="436" y="738"/>
                    </a:lnTo>
                    <a:lnTo>
                      <a:pt x="445" y="731"/>
                    </a:lnTo>
                    <a:lnTo>
                      <a:pt x="454" y="725"/>
                    </a:lnTo>
                    <a:lnTo>
                      <a:pt x="468" y="721"/>
                    </a:lnTo>
                    <a:lnTo>
                      <a:pt x="484" y="717"/>
                    </a:lnTo>
                    <a:lnTo>
                      <a:pt x="502" y="714"/>
                    </a:lnTo>
                    <a:lnTo>
                      <a:pt x="521" y="713"/>
                    </a:lnTo>
                    <a:lnTo>
                      <a:pt x="565" y="712"/>
                    </a:lnTo>
                    <a:lnTo>
                      <a:pt x="614" y="713"/>
                    </a:lnTo>
                    <a:lnTo>
                      <a:pt x="718" y="718"/>
                    </a:lnTo>
                    <a:lnTo>
                      <a:pt x="718" y="718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iṣ1iḓé">
                <a:extLst>
                  <a:ext uri="{FF2B5EF4-FFF2-40B4-BE49-F238E27FC236}">
                    <a16:creationId xmlns:a16="http://schemas.microsoft.com/office/drawing/2014/main" xmlns="" id="{90B6129A-D644-49F6-966C-C019D591E885}"/>
                  </a:ext>
                </a:extLst>
              </p:cNvPr>
              <p:cNvSpPr/>
              <p:nvPr/>
            </p:nvSpPr>
            <p:spPr bwMode="auto">
              <a:xfrm>
                <a:off x="2025650" y="5175250"/>
                <a:ext cx="1549400" cy="1149350"/>
              </a:xfrm>
              <a:custGeom>
                <a:avLst/>
                <a:gdLst>
                  <a:gd name="T0" fmla="*/ 0 w 976"/>
                  <a:gd name="T1" fmla="*/ 649 h 724"/>
                  <a:gd name="T2" fmla="*/ 7 w 976"/>
                  <a:gd name="T3" fmla="*/ 678 h 724"/>
                  <a:gd name="T4" fmla="*/ 38 w 976"/>
                  <a:gd name="T5" fmla="*/ 711 h 724"/>
                  <a:gd name="T6" fmla="*/ 84 w 976"/>
                  <a:gd name="T7" fmla="*/ 724 h 724"/>
                  <a:gd name="T8" fmla="*/ 716 w 976"/>
                  <a:gd name="T9" fmla="*/ 649 h 724"/>
                  <a:gd name="T10" fmla="*/ 713 w 976"/>
                  <a:gd name="T11" fmla="*/ 471 h 724"/>
                  <a:gd name="T12" fmla="*/ 720 w 976"/>
                  <a:gd name="T13" fmla="*/ 414 h 724"/>
                  <a:gd name="T14" fmla="*/ 735 w 976"/>
                  <a:gd name="T15" fmla="*/ 383 h 724"/>
                  <a:gd name="T16" fmla="*/ 748 w 976"/>
                  <a:gd name="T17" fmla="*/ 379 h 724"/>
                  <a:gd name="T18" fmla="*/ 759 w 976"/>
                  <a:gd name="T19" fmla="*/ 380 h 724"/>
                  <a:gd name="T20" fmla="*/ 784 w 976"/>
                  <a:gd name="T21" fmla="*/ 404 h 724"/>
                  <a:gd name="T22" fmla="*/ 814 w 976"/>
                  <a:gd name="T23" fmla="*/ 429 h 724"/>
                  <a:gd name="T24" fmla="*/ 847 w 976"/>
                  <a:gd name="T25" fmla="*/ 443 h 724"/>
                  <a:gd name="T26" fmla="*/ 892 w 976"/>
                  <a:gd name="T27" fmla="*/ 447 h 724"/>
                  <a:gd name="T28" fmla="*/ 909 w 976"/>
                  <a:gd name="T29" fmla="*/ 444 h 724"/>
                  <a:gd name="T30" fmla="*/ 938 w 976"/>
                  <a:gd name="T31" fmla="*/ 430 h 724"/>
                  <a:gd name="T32" fmla="*/ 967 w 976"/>
                  <a:gd name="T33" fmla="*/ 391 h 724"/>
                  <a:gd name="T34" fmla="*/ 976 w 976"/>
                  <a:gd name="T35" fmla="*/ 342 h 724"/>
                  <a:gd name="T36" fmla="*/ 965 w 976"/>
                  <a:gd name="T37" fmla="*/ 293 h 724"/>
                  <a:gd name="T38" fmla="*/ 932 w 976"/>
                  <a:gd name="T39" fmla="*/ 256 h 724"/>
                  <a:gd name="T40" fmla="*/ 918 w 976"/>
                  <a:gd name="T41" fmla="*/ 247 h 724"/>
                  <a:gd name="T42" fmla="*/ 867 w 976"/>
                  <a:gd name="T43" fmla="*/ 239 h 724"/>
                  <a:gd name="T44" fmla="*/ 821 w 976"/>
                  <a:gd name="T45" fmla="*/ 249 h 724"/>
                  <a:gd name="T46" fmla="*/ 772 w 976"/>
                  <a:gd name="T47" fmla="*/ 263 h 724"/>
                  <a:gd name="T48" fmla="*/ 748 w 976"/>
                  <a:gd name="T49" fmla="*/ 259 h 724"/>
                  <a:gd name="T50" fmla="*/ 728 w 976"/>
                  <a:gd name="T51" fmla="*/ 232 h 724"/>
                  <a:gd name="T52" fmla="*/ 718 w 976"/>
                  <a:gd name="T53" fmla="*/ 197 h 724"/>
                  <a:gd name="T54" fmla="*/ 712 w 976"/>
                  <a:gd name="T55" fmla="*/ 68 h 724"/>
                  <a:gd name="T56" fmla="*/ 565 w 976"/>
                  <a:gd name="T57" fmla="*/ 1 h 724"/>
                  <a:gd name="T58" fmla="*/ 452 w 976"/>
                  <a:gd name="T59" fmla="*/ 1 h 724"/>
                  <a:gd name="T60" fmla="*/ 419 w 976"/>
                  <a:gd name="T61" fmla="*/ 15 h 724"/>
                  <a:gd name="T62" fmla="*/ 408 w 976"/>
                  <a:gd name="T63" fmla="*/ 38 h 724"/>
                  <a:gd name="T64" fmla="*/ 415 w 976"/>
                  <a:gd name="T65" fmla="*/ 54 h 724"/>
                  <a:gd name="T66" fmla="*/ 445 w 976"/>
                  <a:gd name="T67" fmla="*/ 103 h 724"/>
                  <a:gd name="T68" fmla="*/ 470 w 976"/>
                  <a:gd name="T69" fmla="*/ 159 h 724"/>
                  <a:gd name="T70" fmla="*/ 475 w 976"/>
                  <a:gd name="T71" fmla="*/ 194 h 724"/>
                  <a:gd name="T72" fmla="*/ 472 w 976"/>
                  <a:gd name="T73" fmla="*/ 221 h 724"/>
                  <a:gd name="T74" fmla="*/ 461 w 976"/>
                  <a:gd name="T75" fmla="*/ 254 h 724"/>
                  <a:gd name="T76" fmla="*/ 439 w 976"/>
                  <a:gd name="T77" fmla="*/ 279 h 724"/>
                  <a:gd name="T78" fmla="*/ 412 w 976"/>
                  <a:gd name="T79" fmla="*/ 296 h 724"/>
                  <a:gd name="T80" fmla="*/ 380 w 976"/>
                  <a:gd name="T81" fmla="*/ 306 h 724"/>
                  <a:gd name="T82" fmla="*/ 358 w 976"/>
                  <a:gd name="T83" fmla="*/ 309 h 724"/>
                  <a:gd name="T84" fmla="*/ 324 w 976"/>
                  <a:gd name="T85" fmla="*/ 305 h 724"/>
                  <a:gd name="T86" fmla="*/ 294 w 976"/>
                  <a:gd name="T87" fmla="*/ 293 h 724"/>
                  <a:gd name="T88" fmla="*/ 267 w 976"/>
                  <a:gd name="T89" fmla="*/ 272 h 724"/>
                  <a:gd name="T90" fmla="*/ 247 w 976"/>
                  <a:gd name="T91" fmla="*/ 245 h 724"/>
                  <a:gd name="T92" fmla="*/ 236 w 976"/>
                  <a:gd name="T93" fmla="*/ 207 h 724"/>
                  <a:gd name="T94" fmla="*/ 236 w 976"/>
                  <a:gd name="T95" fmla="*/ 180 h 724"/>
                  <a:gd name="T96" fmla="*/ 243 w 976"/>
                  <a:gd name="T97" fmla="*/ 144 h 724"/>
                  <a:gd name="T98" fmla="*/ 278 w 976"/>
                  <a:gd name="T99" fmla="*/ 66 h 724"/>
                  <a:gd name="T100" fmla="*/ 289 w 976"/>
                  <a:gd name="T101" fmla="*/ 38 h 724"/>
                  <a:gd name="T102" fmla="*/ 288 w 976"/>
                  <a:gd name="T103" fmla="*/ 31 h 724"/>
                  <a:gd name="T104" fmla="*/ 271 w 976"/>
                  <a:gd name="T105" fmla="*/ 19 h 724"/>
                  <a:gd name="T106" fmla="*/ 221 w 976"/>
                  <a:gd name="T107" fmla="*/ 11 h 724"/>
                  <a:gd name="T108" fmla="*/ 78 w 976"/>
                  <a:gd name="T109" fmla="*/ 7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76" h="724">
                    <a:moveTo>
                      <a:pt x="0" y="7"/>
                    </a:moveTo>
                    <a:lnTo>
                      <a:pt x="0" y="649"/>
                    </a:lnTo>
                    <a:lnTo>
                      <a:pt x="0" y="649"/>
                    </a:lnTo>
                    <a:lnTo>
                      <a:pt x="0" y="657"/>
                    </a:lnTo>
                    <a:lnTo>
                      <a:pt x="1" y="664"/>
                    </a:lnTo>
                    <a:lnTo>
                      <a:pt x="7" y="678"/>
                    </a:lnTo>
                    <a:lnTo>
                      <a:pt x="14" y="690"/>
                    </a:lnTo>
                    <a:lnTo>
                      <a:pt x="25" y="702"/>
                    </a:lnTo>
                    <a:lnTo>
                      <a:pt x="38" y="711"/>
                    </a:lnTo>
                    <a:lnTo>
                      <a:pt x="52" y="717"/>
                    </a:lnTo>
                    <a:lnTo>
                      <a:pt x="67" y="723"/>
                    </a:lnTo>
                    <a:lnTo>
                      <a:pt x="84" y="724"/>
                    </a:lnTo>
                    <a:lnTo>
                      <a:pt x="717" y="724"/>
                    </a:lnTo>
                    <a:lnTo>
                      <a:pt x="717" y="724"/>
                    </a:lnTo>
                    <a:lnTo>
                      <a:pt x="716" y="649"/>
                    </a:lnTo>
                    <a:lnTo>
                      <a:pt x="714" y="580"/>
                    </a:lnTo>
                    <a:lnTo>
                      <a:pt x="713" y="521"/>
                    </a:lnTo>
                    <a:lnTo>
                      <a:pt x="713" y="471"/>
                    </a:lnTo>
                    <a:lnTo>
                      <a:pt x="714" y="449"/>
                    </a:lnTo>
                    <a:lnTo>
                      <a:pt x="716" y="430"/>
                    </a:lnTo>
                    <a:lnTo>
                      <a:pt x="720" y="414"/>
                    </a:lnTo>
                    <a:lnTo>
                      <a:pt x="723" y="401"/>
                    </a:lnTo>
                    <a:lnTo>
                      <a:pt x="728" y="390"/>
                    </a:lnTo>
                    <a:lnTo>
                      <a:pt x="735" y="383"/>
                    </a:lnTo>
                    <a:lnTo>
                      <a:pt x="739" y="382"/>
                    </a:lnTo>
                    <a:lnTo>
                      <a:pt x="744" y="380"/>
                    </a:lnTo>
                    <a:lnTo>
                      <a:pt x="748" y="379"/>
                    </a:lnTo>
                    <a:lnTo>
                      <a:pt x="753" y="379"/>
                    </a:lnTo>
                    <a:lnTo>
                      <a:pt x="753" y="379"/>
                    </a:lnTo>
                    <a:lnTo>
                      <a:pt x="759" y="380"/>
                    </a:lnTo>
                    <a:lnTo>
                      <a:pt x="763" y="383"/>
                    </a:lnTo>
                    <a:lnTo>
                      <a:pt x="773" y="391"/>
                    </a:lnTo>
                    <a:lnTo>
                      <a:pt x="784" y="404"/>
                    </a:lnTo>
                    <a:lnTo>
                      <a:pt x="798" y="416"/>
                    </a:lnTo>
                    <a:lnTo>
                      <a:pt x="805" y="422"/>
                    </a:lnTo>
                    <a:lnTo>
                      <a:pt x="814" y="429"/>
                    </a:lnTo>
                    <a:lnTo>
                      <a:pt x="823" y="435"/>
                    </a:lnTo>
                    <a:lnTo>
                      <a:pt x="835" y="439"/>
                    </a:lnTo>
                    <a:lnTo>
                      <a:pt x="847" y="443"/>
                    </a:lnTo>
                    <a:lnTo>
                      <a:pt x="860" y="446"/>
                    </a:lnTo>
                    <a:lnTo>
                      <a:pt x="875" y="447"/>
                    </a:lnTo>
                    <a:lnTo>
                      <a:pt x="892" y="447"/>
                    </a:lnTo>
                    <a:lnTo>
                      <a:pt x="892" y="447"/>
                    </a:lnTo>
                    <a:lnTo>
                      <a:pt x="900" y="446"/>
                    </a:lnTo>
                    <a:lnTo>
                      <a:pt x="909" y="444"/>
                    </a:lnTo>
                    <a:lnTo>
                      <a:pt x="917" y="442"/>
                    </a:lnTo>
                    <a:lnTo>
                      <a:pt x="925" y="439"/>
                    </a:lnTo>
                    <a:lnTo>
                      <a:pt x="938" y="430"/>
                    </a:lnTo>
                    <a:lnTo>
                      <a:pt x="951" y="419"/>
                    </a:lnTo>
                    <a:lnTo>
                      <a:pt x="959" y="405"/>
                    </a:lnTo>
                    <a:lnTo>
                      <a:pt x="967" y="391"/>
                    </a:lnTo>
                    <a:lnTo>
                      <a:pt x="972" y="376"/>
                    </a:lnTo>
                    <a:lnTo>
                      <a:pt x="974" y="359"/>
                    </a:lnTo>
                    <a:lnTo>
                      <a:pt x="976" y="342"/>
                    </a:lnTo>
                    <a:lnTo>
                      <a:pt x="974" y="326"/>
                    </a:lnTo>
                    <a:lnTo>
                      <a:pt x="970" y="309"/>
                    </a:lnTo>
                    <a:lnTo>
                      <a:pt x="965" y="293"/>
                    </a:lnTo>
                    <a:lnTo>
                      <a:pt x="956" y="279"/>
                    </a:lnTo>
                    <a:lnTo>
                      <a:pt x="946" y="267"/>
                    </a:lnTo>
                    <a:lnTo>
                      <a:pt x="932" y="256"/>
                    </a:lnTo>
                    <a:lnTo>
                      <a:pt x="925" y="252"/>
                    </a:lnTo>
                    <a:lnTo>
                      <a:pt x="918" y="247"/>
                    </a:lnTo>
                    <a:lnTo>
                      <a:pt x="918" y="247"/>
                    </a:lnTo>
                    <a:lnTo>
                      <a:pt x="900" y="242"/>
                    </a:lnTo>
                    <a:lnTo>
                      <a:pt x="882" y="239"/>
                    </a:lnTo>
                    <a:lnTo>
                      <a:pt x="867" y="239"/>
                    </a:lnTo>
                    <a:lnTo>
                      <a:pt x="850" y="240"/>
                    </a:lnTo>
                    <a:lnTo>
                      <a:pt x="835" y="245"/>
                    </a:lnTo>
                    <a:lnTo>
                      <a:pt x="821" y="249"/>
                    </a:lnTo>
                    <a:lnTo>
                      <a:pt x="794" y="257"/>
                    </a:lnTo>
                    <a:lnTo>
                      <a:pt x="783" y="261"/>
                    </a:lnTo>
                    <a:lnTo>
                      <a:pt x="772" y="263"/>
                    </a:lnTo>
                    <a:lnTo>
                      <a:pt x="762" y="264"/>
                    </a:lnTo>
                    <a:lnTo>
                      <a:pt x="752" y="261"/>
                    </a:lnTo>
                    <a:lnTo>
                      <a:pt x="748" y="259"/>
                    </a:lnTo>
                    <a:lnTo>
                      <a:pt x="744" y="256"/>
                    </a:lnTo>
                    <a:lnTo>
                      <a:pt x="735" y="246"/>
                    </a:lnTo>
                    <a:lnTo>
                      <a:pt x="728" y="232"/>
                    </a:lnTo>
                    <a:lnTo>
                      <a:pt x="723" y="214"/>
                    </a:lnTo>
                    <a:lnTo>
                      <a:pt x="723" y="214"/>
                    </a:lnTo>
                    <a:lnTo>
                      <a:pt x="718" y="197"/>
                    </a:lnTo>
                    <a:lnTo>
                      <a:pt x="716" y="177"/>
                    </a:lnTo>
                    <a:lnTo>
                      <a:pt x="713" y="127"/>
                    </a:lnTo>
                    <a:lnTo>
                      <a:pt x="712" y="68"/>
                    </a:lnTo>
                    <a:lnTo>
                      <a:pt x="713" y="4"/>
                    </a:lnTo>
                    <a:lnTo>
                      <a:pt x="713" y="4"/>
                    </a:lnTo>
                    <a:lnTo>
                      <a:pt x="565" y="1"/>
                    </a:lnTo>
                    <a:lnTo>
                      <a:pt x="468" y="0"/>
                    </a:lnTo>
                    <a:lnTo>
                      <a:pt x="468" y="0"/>
                    </a:lnTo>
                    <a:lnTo>
                      <a:pt x="452" y="1"/>
                    </a:lnTo>
                    <a:lnTo>
                      <a:pt x="439" y="4"/>
                    </a:lnTo>
                    <a:lnTo>
                      <a:pt x="428" y="10"/>
                    </a:lnTo>
                    <a:lnTo>
                      <a:pt x="419" y="15"/>
                    </a:lnTo>
                    <a:lnTo>
                      <a:pt x="414" y="22"/>
                    </a:lnTo>
                    <a:lnTo>
                      <a:pt x="410" y="31"/>
                    </a:lnTo>
                    <a:lnTo>
                      <a:pt x="408" y="38"/>
                    </a:lnTo>
                    <a:lnTo>
                      <a:pt x="410" y="46"/>
                    </a:lnTo>
                    <a:lnTo>
                      <a:pt x="410" y="46"/>
                    </a:lnTo>
                    <a:lnTo>
                      <a:pt x="415" y="54"/>
                    </a:lnTo>
                    <a:lnTo>
                      <a:pt x="424" y="68"/>
                    </a:lnTo>
                    <a:lnTo>
                      <a:pt x="433" y="84"/>
                    </a:lnTo>
                    <a:lnTo>
                      <a:pt x="445" y="103"/>
                    </a:lnTo>
                    <a:lnTo>
                      <a:pt x="456" y="124"/>
                    </a:lnTo>
                    <a:lnTo>
                      <a:pt x="465" y="147"/>
                    </a:lnTo>
                    <a:lnTo>
                      <a:pt x="470" y="159"/>
                    </a:lnTo>
                    <a:lnTo>
                      <a:pt x="472" y="170"/>
                    </a:lnTo>
                    <a:lnTo>
                      <a:pt x="474" y="183"/>
                    </a:lnTo>
                    <a:lnTo>
                      <a:pt x="475" y="194"/>
                    </a:lnTo>
                    <a:lnTo>
                      <a:pt x="475" y="194"/>
                    </a:lnTo>
                    <a:lnTo>
                      <a:pt x="475" y="208"/>
                    </a:lnTo>
                    <a:lnTo>
                      <a:pt x="472" y="221"/>
                    </a:lnTo>
                    <a:lnTo>
                      <a:pt x="470" y="233"/>
                    </a:lnTo>
                    <a:lnTo>
                      <a:pt x="465" y="243"/>
                    </a:lnTo>
                    <a:lnTo>
                      <a:pt x="461" y="254"/>
                    </a:lnTo>
                    <a:lnTo>
                      <a:pt x="454" y="263"/>
                    </a:lnTo>
                    <a:lnTo>
                      <a:pt x="447" y="271"/>
                    </a:lnTo>
                    <a:lnTo>
                      <a:pt x="439" y="279"/>
                    </a:lnTo>
                    <a:lnTo>
                      <a:pt x="431" y="286"/>
                    </a:lnTo>
                    <a:lnTo>
                      <a:pt x="422" y="292"/>
                    </a:lnTo>
                    <a:lnTo>
                      <a:pt x="412" y="296"/>
                    </a:lnTo>
                    <a:lnTo>
                      <a:pt x="401" y="300"/>
                    </a:lnTo>
                    <a:lnTo>
                      <a:pt x="391" y="305"/>
                    </a:lnTo>
                    <a:lnTo>
                      <a:pt x="380" y="306"/>
                    </a:lnTo>
                    <a:lnTo>
                      <a:pt x="369" y="307"/>
                    </a:lnTo>
                    <a:lnTo>
                      <a:pt x="358" y="309"/>
                    </a:lnTo>
                    <a:lnTo>
                      <a:pt x="358" y="309"/>
                    </a:lnTo>
                    <a:lnTo>
                      <a:pt x="347" y="307"/>
                    </a:lnTo>
                    <a:lnTo>
                      <a:pt x="335" y="307"/>
                    </a:lnTo>
                    <a:lnTo>
                      <a:pt x="324" y="305"/>
                    </a:lnTo>
                    <a:lnTo>
                      <a:pt x="313" y="302"/>
                    </a:lnTo>
                    <a:lnTo>
                      <a:pt x="303" y="298"/>
                    </a:lnTo>
                    <a:lnTo>
                      <a:pt x="294" y="293"/>
                    </a:lnTo>
                    <a:lnTo>
                      <a:pt x="284" y="286"/>
                    </a:lnTo>
                    <a:lnTo>
                      <a:pt x="275" y="281"/>
                    </a:lnTo>
                    <a:lnTo>
                      <a:pt x="267" y="272"/>
                    </a:lnTo>
                    <a:lnTo>
                      <a:pt x="259" y="264"/>
                    </a:lnTo>
                    <a:lnTo>
                      <a:pt x="253" y="254"/>
                    </a:lnTo>
                    <a:lnTo>
                      <a:pt x="247" y="245"/>
                    </a:lnTo>
                    <a:lnTo>
                      <a:pt x="242" y="233"/>
                    </a:lnTo>
                    <a:lnTo>
                      <a:pt x="239" y="221"/>
                    </a:lnTo>
                    <a:lnTo>
                      <a:pt x="236" y="207"/>
                    </a:lnTo>
                    <a:lnTo>
                      <a:pt x="236" y="193"/>
                    </a:lnTo>
                    <a:lnTo>
                      <a:pt x="236" y="193"/>
                    </a:lnTo>
                    <a:lnTo>
                      <a:pt x="236" y="180"/>
                    </a:lnTo>
                    <a:lnTo>
                      <a:pt x="238" y="168"/>
                    </a:lnTo>
                    <a:lnTo>
                      <a:pt x="240" y="155"/>
                    </a:lnTo>
                    <a:lnTo>
                      <a:pt x="243" y="144"/>
                    </a:lnTo>
                    <a:lnTo>
                      <a:pt x="252" y="122"/>
                    </a:lnTo>
                    <a:lnTo>
                      <a:pt x="260" y="101"/>
                    </a:lnTo>
                    <a:lnTo>
                      <a:pt x="278" y="66"/>
                    </a:lnTo>
                    <a:lnTo>
                      <a:pt x="285" y="50"/>
                    </a:lnTo>
                    <a:lnTo>
                      <a:pt x="288" y="43"/>
                    </a:lnTo>
                    <a:lnTo>
                      <a:pt x="289" y="38"/>
                    </a:lnTo>
                    <a:lnTo>
                      <a:pt x="289" y="38"/>
                    </a:lnTo>
                    <a:lnTo>
                      <a:pt x="289" y="33"/>
                    </a:lnTo>
                    <a:lnTo>
                      <a:pt x="288" y="31"/>
                    </a:lnTo>
                    <a:lnTo>
                      <a:pt x="285" y="28"/>
                    </a:lnTo>
                    <a:lnTo>
                      <a:pt x="282" y="25"/>
                    </a:lnTo>
                    <a:lnTo>
                      <a:pt x="271" y="19"/>
                    </a:lnTo>
                    <a:lnTo>
                      <a:pt x="257" y="17"/>
                    </a:lnTo>
                    <a:lnTo>
                      <a:pt x="240" y="14"/>
                    </a:lnTo>
                    <a:lnTo>
                      <a:pt x="221" y="11"/>
                    </a:lnTo>
                    <a:lnTo>
                      <a:pt x="176" y="8"/>
                    </a:lnTo>
                    <a:lnTo>
                      <a:pt x="127" y="7"/>
                    </a:lnTo>
                    <a:lnTo>
                      <a:pt x="78" y="7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íṣļiḓè">
                <a:extLst>
                  <a:ext uri="{FF2B5EF4-FFF2-40B4-BE49-F238E27FC236}">
                    <a16:creationId xmlns:a16="http://schemas.microsoft.com/office/drawing/2014/main" xmlns="" id="{385C0959-209A-46D5-9B52-D1A794EEFCA3}"/>
                  </a:ext>
                </a:extLst>
              </p:cNvPr>
              <p:cNvSpPr/>
              <p:nvPr/>
            </p:nvSpPr>
            <p:spPr bwMode="auto">
              <a:xfrm>
                <a:off x="3155950" y="4757738"/>
                <a:ext cx="1157288" cy="1566862"/>
              </a:xfrm>
              <a:custGeom>
                <a:avLst/>
                <a:gdLst>
                  <a:gd name="T0" fmla="*/ 615 w 729"/>
                  <a:gd name="T1" fmla="*/ 282 h 987"/>
                  <a:gd name="T2" fmla="*/ 482 w 729"/>
                  <a:gd name="T3" fmla="*/ 274 h 987"/>
                  <a:gd name="T4" fmla="*/ 434 w 729"/>
                  <a:gd name="T5" fmla="*/ 255 h 987"/>
                  <a:gd name="T6" fmla="*/ 429 w 729"/>
                  <a:gd name="T7" fmla="*/ 239 h 987"/>
                  <a:gd name="T8" fmla="*/ 459 w 729"/>
                  <a:gd name="T9" fmla="*/ 185 h 987"/>
                  <a:gd name="T10" fmla="*/ 482 w 729"/>
                  <a:gd name="T11" fmla="*/ 139 h 987"/>
                  <a:gd name="T12" fmla="*/ 486 w 729"/>
                  <a:gd name="T13" fmla="*/ 101 h 987"/>
                  <a:gd name="T14" fmla="*/ 473 w 729"/>
                  <a:gd name="T15" fmla="*/ 59 h 987"/>
                  <a:gd name="T16" fmla="*/ 447 w 729"/>
                  <a:gd name="T17" fmla="*/ 28 h 987"/>
                  <a:gd name="T18" fmla="*/ 409 w 729"/>
                  <a:gd name="T19" fmla="*/ 9 h 987"/>
                  <a:gd name="T20" fmla="*/ 335 w 729"/>
                  <a:gd name="T21" fmla="*/ 3 h 987"/>
                  <a:gd name="T22" fmla="*/ 297 w 729"/>
                  <a:gd name="T23" fmla="*/ 18 h 987"/>
                  <a:gd name="T24" fmla="*/ 268 w 729"/>
                  <a:gd name="T25" fmla="*/ 48 h 987"/>
                  <a:gd name="T26" fmla="*/ 254 w 729"/>
                  <a:gd name="T27" fmla="*/ 91 h 987"/>
                  <a:gd name="T28" fmla="*/ 255 w 729"/>
                  <a:gd name="T29" fmla="*/ 129 h 987"/>
                  <a:gd name="T30" fmla="*/ 286 w 729"/>
                  <a:gd name="T31" fmla="*/ 197 h 987"/>
                  <a:gd name="T32" fmla="*/ 299 w 729"/>
                  <a:gd name="T33" fmla="*/ 242 h 987"/>
                  <a:gd name="T34" fmla="*/ 283 w 729"/>
                  <a:gd name="T35" fmla="*/ 260 h 987"/>
                  <a:gd name="T36" fmla="*/ 218 w 729"/>
                  <a:gd name="T37" fmla="*/ 267 h 987"/>
                  <a:gd name="T38" fmla="*/ 1 w 729"/>
                  <a:gd name="T39" fmla="*/ 267 h 987"/>
                  <a:gd name="T40" fmla="*/ 6 w 729"/>
                  <a:gd name="T41" fmla="*/ 460 h 987"/>
                  <a:gd name="T42" fmla="*/ 23 w 729"/>
                  <a:gd name="T43" fmla="*/ 509 h 987"/>
                  <a:gd name="T44" fmla="*/ 50 w 729"/>
                  <a:gd name="T45" fmla="*/ 527 h 987"/>
                  <a:gd name="T46" fmla="*/ 109 w 729"/>
                  <a:gd name="T47" fmla="*/ 512 h 987"/>
                  <a:gd name="T48" fmla="*/ 170 w 729"/>
                  <a:gd name="T49" fmla="*/ 502 h 987"/>
                  <a:gd name="T50" fmla="*/ 213 w 729"/>
                  <a:gd name="T51" fmla="*/ 515 h 987"/>
                  <a:gd name="T52" fmla="*/ 253 w 729"/>
                  <a:gd name="T53" fmla="*/ 556 h 987"/>
                  <a:gd name="T54" fmla="*/ 262 w 729"/>
                  <a:gd name="T55" fmla="*/ 622 h 987"/>
                  <a:gd name="T56" fmla="*/ 239 w 729"/>
                  <a:gd name="T57" fmla="*/ 682 h 987"/>
                  <a:gd name="T58" fmla="*/ 197 w 729"/>
                  <a:gd name="T59" fmla="*/ 707 h 987"/>
                  <a:gd name="T60" fmla="*/ 163 w 729"/>
                  <a:gd name="T61" fmla="*/ 710 h 987"/>
                  <a:gd name="T62" fmla="*/ 111 w 729"/>
                  <a:gd name="T63" fmla="*/ 698 h 987"/>
                  <a:gd name="T64" fmla="*/ 72 w 729"/>
                  <a:gd name="T65" fmla="*/ 667 h 987"/>
                  <a:gd name="T66" fmla="*/ 41 w 729"/>
                  <a:gd name="T67" fmla="*/ 642 h 987"/>
                  <a:gd name="T68" fmla="*/ 27 w 729"/>
                  <a:gd name="T69" fmla="*/ 645 h 987"/>
                  <a:gd name="T70" fmla="*/ 8 w 729"/>
                  <a:gd name="T71" fmla="*/ 677 h 987"/>
                  <a:gd name="T72" fmla="*/ 1 w 729"/>
                  <a:gd name="T73" fmla="*/ 784 h 987"/>
                  <a:gd name="T74" fmla="*/ 722 w 729"/>
                  <a:gd name="T75" fmla="*/ 987 h 987"/>
                  <a:gd name="T76" fmla="*/ 724 w 729"/>
                  <a:gd name="T77" fmla="*/ 752 h 987"/>
                  <a:gd name="T78" fmla="*/ 714 w 729"/>
                  <a:gd name="T79" fmla="*/ 707 h 987"/>
                  <a:gd name="T80" fmla="*/ 691 w 729"/>
                  <a:gd name="T81" fmla="*/ 698 h 987"/>
                  <a:gd name="T82" fmla="*/ 624 w 729"/>
                  <a:gd name="T83" fmla="*/ 716 h 987"/>
                  <a:gd name="T84" fmla="*/ 545 w 729"/>
                  <a:gd name="T85" fmla="*/ 733 h 987"/>
                  <a:gd name="T86" fmla="*/ 510 w 729"/>
                  <a:gd name="T87" fmla="*/ 727 h 987"/>
                  <a:gd name="T88" fmla="*/ 476 w 729"/>
                  <a:gd name="T89" fmla="*/ 705 h 987"/>
                  <a:gd name="T90" fmla="*/ 454 w 729"/>
                  <a:gd name="T91" fmla="*/ 667 h 987"/>
                  <a:gd name="T92" fmla="*/ 445 w 729"/>
                  <a:gd name="T93" fmla="*/ 590 h 987"/>
                  <a:gd name="T94" fmla="*/ 458 w 729"/>
                  <a:gd name="T95" fmla="*/ 549 h 987"/>
                  <a:gd name="T96" fmla="*/ 485 w 729"/>
                  <a:gd name="T97" fmla="*/ 519 h 987"/>
                  <a:gd name="T98" fmla="*/ 524 w 729"/>
                  <a:gd name="T99" fmla="*/ 503 h 987"/>
                  <a:gd name="T100" fmla="*/ 560 w 729"/>
                  <a:gd name="T101" fmla="*/ 506 h 987"/>
                  <a:gd name="T102" fmla="*/ 612 w 729"/>
                  <a:gd name="T103" fmla="*/ 530 h 987"/>
                  <a:gd name="T104" fmla="*/ 679 w 729"/>
                  <a:gd name="T105" fmla="*/ 576 h 987"/>
                  <a:gd name="T106" fmla="*/ 698 w 729"/>
                  <a:gd name="T107" fmla="*/ 575 h 987"/>
                  <a:gd name="T108" fmla="*/ 719 w 729"/>
                  <a:gd name="T109" fmla="*/ 558 h 987"/>
                  <a:gd name="T110" fmla="*/ 729 w 729"/>
                  <a:gd name="T111" fmla="*/ 519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9" h="987">
                    <a:moveTo>
                      <a:pt x="724" y="280"/>
                    </a:moveTo>
                    <a:lnTo>
                      <a:pt x="724" y="280"/>
                    </a:lnTo>
                    <a:lnTo>
                      <a:pt x="668" y="282"/>
                    </a:lnTo>
                    <a:lnTo>
                      <a:pt x="615" y="282"/>
                    </a:lnTo>
                    <a:lnTo>
                      <a:pt x="564" y="282"/>
                    </a:lnTo>
                    <a:lnTo>
                      <a:pt x="520" y="280"/>
                    </a:lnTo>
                    <a:lnTo>
                      <a:pt x="500" y="277"/>
                    </a:lnTo>
                    <a:lnTo>
                      <a:pt x="482" y="274"/>
                    </a:lnTo>
                    <a:lnTo>
                      <a:pt x="466" y="271"/>
                    </a:lnTo>
                    <a:lnTo>
                      <a:pt x="452" y="267"/>
                    </a:lnTo>
                    <a:lnTo>
                      <a:pt x="443" y="262"/>
                    </a:lnTo>
                    <a:lnTo>
                      <a:pt x="434" y="255"/>
                    </a:lnTo>
                    <a:lnTo>
                      <a:pt x="430" y="248"/>
                    </a:lnTo>
                    <a:lnTo>
                      <a:pt x="429" y="243"/>
                    </a:lnTo>
                    <a:lnTo>
                      <a:pt x="429" y="239"/>
                    </a:lnTo>
                    <a:lnTo>
                      <a:pt x="429" y="239"/>
                    </a:lnTo>
                    <a:lnTo>
                      <a:pt x="430" y="232"/>
                    </a:lnTo>
                    <a:lnTo>
                      <a:pt x="433" y="225"/>
                    </a:lnTo>
                    <a:lnTo>
                      <a:pt x="440" y="213"/>
                    </a:lnTo>
                    <a:lnTo>
                      <a:pt x="459" y="185"/>
                    </a:lnTo>
                    <a:lnTo>
                      <a:pt x="471" y="169"/>
                    </a:lnTo>
                    <a:lnTo>
                      <a:pt x="475" y="159"/>
                    </a:lnTo>
                    <a:lnTo>
                      <a:pt x="479" y="150"/>
                    </a:lnTo>
                    <a:lnTo>
                      <a:pt x="482" y="139"/>
                    </a:lnTo>
                    <a:lnTo>
                      <a:pt x="485" y="127"/>
                    </a:lnTo>
                    <a:lnTo>
                      <a:pt x="486" y="115"/>
                    </a:lnTo>
                    <a:lnTo>
                      <a:pt x="486" y="101"/>
                    </a:lnTo>
                    <a:lnTo>
                      <a:pt x="486" y="101"/>
                    </a:lnTo>
                    <a:lnTo>
                      <a:pt x="485" y="88"/>
                    </a:lnTo>
                    <a:lnTo>
                      <a:pt x="482" y="78"/>
                    </a:lnTo>
                    <a:lnTo>
                      <a:pt x="478" y="67"/>
                    </a:lnTo>
                    <a:lnTo>
                      <a:pt x="473" y="59"/>
                    </a:lnTo>
                    <a:lnTo>
                      <a:pt x="468" y="49"/>
                    </a:lnTo>
                    <a:lnTo>
                      <a:pt x="461" y="42"/>
                    </a:lnTo>
                    <a:lnTo>
                      <a:pt x="454" y="34"/>
                    </a:lnTo>
                    <a:lnTo>
                      <a:pt x="447" y="28"/>
                    </a:lnTo>
                    <a:lnTo>
                      <a:pt x="437" y="21"/>
                    </a:lnTo>
                    <a:lnTo>
                      <a:pt x="429" y="17"/>
                    </a:lnTo>
                    <a:lnTo>
                      <a:pt x="419" y="11"/>
                    </a:lnTo>
                    <a:lnTo>
                      <a:pt x="409" y="9"/>
                    </a:lnTo>
                    <a:lnTo>
                      <a:pt x="388" y="3"/>
                    </a:lnTo>
                    <a:lnTo>
                      <a:pt x="367" y="0"/>
                    </a:lnTo>
                    <a:lnTo>
                      <a:pt x="346" y="2"/>
                    </a:lnTo>
                    <a:lnTo>
                      <a:pt x="335" y="3"/>
                    </a:lnTo>
                    <a:lnTo>
                      <a:pt x="325" y="6"/>
                    </a:lnTo>
                    <a:lnTo>
                      <a:pt x="315" y="10"/>
                    </a:lnTo>
                    <a:lnTo>
                      <a:pt x="306" y="14"/>
                    </a:lnTo>
                    <a:lnTo>
                      <a:pt x="297" y="18"/>
                    </a:lnTo>
                    <a:lnTo>
                      <a:pt x="289" y="24"/>
                    </a:lnTo>
                    <a:lnTo>
                      <a:pt x="282" y="31"/>
                    </a:lnTo>
                    <a:lnTo>
                      <a:pt x="275" y="39"/>
                    </a:lnTo>
                    <a:lnTo>
                      <a:pt x="268" y="48"/>
                    </a:lnTo>
                    <a:lnTo>
                      <a:pt x="262" y="57"/>
                    </a:lnTo>
                    <a:lnTo>
                      <a:pt x="258" y="67"/>
                    </a:lnTo>
                    <a:lnTo>
                      <a:pt x="255" y="78"/>
                    </a:lnTo>
                    <a:lnTo>
                      <a:pt x="254" y="91"/>
                    </a:lnTo>
                    <a:lnTo>
                      <a:pt x="253" y="104"/>
                    </a:lnTo>
                    <a:lnTo>
                      <a:pt x="253" y="104"/>
                    </a:lnTo>
                    <a:lnTo>
                      <a:pt x="253" y="116"/>
                    </a:lnTo>
                    <a:lnTo>
                      <a:pt x="255" y="129"/>
                    </a:lnTo>
                    <a:lnTo>
                      <a:pt x="260" y="140"/>
                    </a:lnTo>
                    <a:lnTo>
                      <a:pt x="264" y="152"/>
                    </a:lnTo>
                    <a:lnTo>
                      <a:pt x="275" y="176"/>
                    </a:lnTo>
                    <a:lnTo>
                      <a:pt x="286" y="197"/>
                    </a:lnTo>
                    <a:lnTo>
                      <a:pt x="296" y="217"/>
                    </a:lnTo>
                    <a:lnTo>
                      <a:pt x="299" y="227"/>
                    </a:lnTo>
                    <a:lnTo>
                      <a:pt x="300" y="235"/>
                    </a:lnTo>
                    <a:lnTo>
                      <a:pt x="299" y="242"/>
                    </a:lnTo>
                    <a:lnTo>
                      <a:pt x="296" y="249"/>
                    </a:lnTo>
                    <a:lnTo>
                      <a:pt x="292" y="255"/>
                    </a:lnTo>
                    <a:lnTo>
                      <a:pt x="283" y="260"/>
                    </a:lnTo>
                    <a:lnTo>
                      <a:pt x="283" y="260"/>
                    </a:lnTo>
                    <a:lnTo>
                      <a:pt x="278" y="262"/>
                    </a:lnTo>
                    <a:lnTo>
                      <a:pt x="269" y="263"/>
                    </a:lnTo>
                    <a:lnTo>
                      <a:pt x="247" y="266"/>
                    </a:lnTo>
                    <a:lnTo>
                      <a:pt x="218" y="267"/>
                    </a:lnTo>
                    <a:lnTo>
                      <a:pt x="181" y="269"/>
                    </a:lnTo>
                    <a:lnTo>
                      <a:pt x="95" y="269"/>
                    </a:lnTo>
                    <a:lnTo>
                      <a:pt x="1" y="267"/>
                    </a:lnTo>
                    <a:lnTo>
                      <a:pt x="1" y="267"/>
                    </a:lnTo>
                    <a:lnTo>
                      <a:pt x="0" y="331"/>
                    </a:lnTo>
                    <a:lnTo>
                      <a:pt x="1" y="390"/>
                    </a:lnTo>
                    <a:lnTo>
                      <a:pt x="4" y="440"/>
                    </a:lnTo>
                    <a:lnTo>
                      <a:pt x="6" y="460"/>
                    </a:lnTo>
                    <a:lnTo>
                      <a:pt x="11" y="477"/>
                    </a:lnTo>
                    <a:lnTo>
                      <a:pt x="11" y="477"/>
                    </a:lnTo>
                    <a:lnTo>
                      <a:pt x="16" y="495"/>
                    </a:lnTo>
                    <a:lnTo>
                      <a:pt x="23" y="509"/>
                    </a:lnTo>
                    <a:lnTo>
                      <a:pt x="32" y="519"/>
                    </a:lnTo>
                    <a:lnTo>
                      <a:pt x="36" y="522"/>
                    </a:lnTo>
                    <a:lnTo>
                      <a:pt x="40" y="524"/>
                    </a:lnTo>
                    <a:lnTo>
                      <a:pt x="50" y="527"/>
                    </a:lnTo>
                    <a:lnTo>
                      <a:pt x="60" y="526"/>
                    </a:lnTo>
                    <a:lnTo>
                      <a:pt x="71" y="524"/>
                    </a:lnTo>
                    <a:lnTo>
                      <a:pt x="82" y="520"/>
                    </a:lnTo>
                    <a:lnTo>
                      <a:pt x="109" y="512"/>
                    </a:lnTo>
                    <a:lnTo>
                      <a:pt x="123" y="508"/>
                    </a:lnTo>
                    <a:lnTo>
                      <a:pt x="138" y="503"/>
                    </a:lnTo>
                    <a:lnTo>
                      <a:pt x="155" y="502"/>
                    </a:lnTo>
                    <a:lnTo>
                      <a:pt x="170" y="502"/>
                    </a:lnTo>
                    <a:lnTo>
                      <a:pt x="188" y="505"/>
                    </a:lnTo>
                    <a:lnTo>
                      <a:pt x="206" y="510"/>
                    </a:lnTo>
                    <a:lnTo>
                      <a:pt x="206" y="510"/>
                    </a:lnTo>
                    <a:lnTo>
                      <a:pt x="213" y="515"/>
                    </a:lnTo>
                    <a:lnTo>
                      <a:pt x="220" y="519"/>
                    </a:lnTo>
                    <a:lnTo>
                      <a:pt x="234" y="530"/>
                    </a:lnTo>
                    <a:lnTo>
                      <a:pt x="244" y="542"/>
                    </a:lnTo>
                    <a:lnTo>
                      <a:pt x="253" y="556"/>
                    </a:lnTo>
                    <a:lnTo>
                      <a:pt x="258" y="572"/>
                    </a:lnTo>
                    <a:lnTo>
                      <a:pt x="262" y="589"/>
                    </a:lnTo>
                    <a:lnTo>
                      <a:pt x="264" y="605"/>
                    </a:lnTo>
                    <a:lnTo>
                      <a:pt x="262" y="622"/>
                    </a:lnTo>
                    <a:lnTo>
                      <a:pt x="260" y="639"/>
                    </a:lnTo>
                    <a:lnTo>
                      <a:pt x="255" y="654"/>
                    </a:lnTo>
                    <a:lnTo>
                      <a:pt x="247" y="668"/>
                    </a:lnTo>
                    <a:lnTo>
                      <a:pt x="239" y="682"/>
                    </a:lnTo>
                    <a:lnTo>
                      <a:pt x="226" y="693"/>
                    </a:lnTo>
                    <a:lnTo>
                      <a:pt x="213" y="702"/>
                    </a:lnTo>
                    <a:lnTo>
                      <a:pt x="205" y="705"/>
                    </a:lnTo>
                    <a:lnTo>
                      <a:pt x="197" y="707"/>
                    </a:lnTo>
                    <a:lnTo>
                      <a:pt x="188" y="709"/>
                    </a:lnTo>
                    <a:lnTo>
                      <a:pt x="180" y="710"/>
                    </a:lnTo>
                    <a:lnTo>
                      <a:pt x="180" y="710"/>
                    </a:lnTo>
                    <a:lnTo>
                      <a:pt x="163" y="710"/>
                    </a:lnTo>
                    <a:lnTo>
                      <a:pt x="148" y="709"/>
                    </a:lnTo>
                    <a:lnTo>
                      <a:pt x="135" y="706"/>
                    </a:lnTo>
                    <a:lnTo>
                      <a:pt x="123" y="702"/>
                    </a:lnTo>
                    <a:lnTo>
                      <a:pt x="111" y="698"/>
                    </a:lnTo>
                    <a:lnTo>
                      <a:pt x="102" y="692"/>
                    </a:lnTo>
                    <a:lnTo>
                      <a:pt x="93" y="685"/>
                    </a:lnTo>
                    <a:lnTo>
                      <a:pt x="86" y="679"/>
                    </a:lnTo>
                    <a:lnTo>
                      <a:pt x="72" y="667"/>
                    </a:lnTo>
                    <a:lnTo>
                      <a:pt x="61" y="654"/>
                    </a:lnTo>
                    <a:lnTo>
                      <a:pt x="51" y="646"/>
                    </a:lnTo>
                    <a:lnTo>
                      <a:pt x="47" y="643"/>
                    </a:lnTo>
                    <a:lnTo>
                      <a:pt x="41" y="642"/>
                    </a:lnTo>
                    <a:lnTo>
                      <a:pt x="41" y="642"/>
                    </a:lnTo>
                    <a:lnTo>
                      <a:pt x="36" y="642"/>
                    </a:lnTo>
                    <a:lnTo>
                      <a:pt x="32" y="643"/>
                    </a:lnTo>
                    <a:lnTo>
                      <a:pt x="27" y="645"/>
                    </a:lnTo>
                    <a:lnTo>
                      <a:pt x="23" y="646"/>
                    </a:lnTo>
                    <a:lnTo>
                      <a:pt x="16" y="653"/>
                    </a:lnTo>
                    <a:lnTo>
                      <a:pt x="11" y="664"/>
                    </a:lnTo>
                    <a:lnTo>
                      <a:pt x="8" y="677"/>
                    </a:lnTo>
                    <a:lnTo>
                      <a:pt x="4" y="693"/>
                    </a:lnTo>
                    <a:lnTo>
                      <a:pt x="2" y="712"/>
                    </a:lnTo>
                    <a:lnTo>
                      <a:pt x="1" y="734"/>
                    </a:lnTo>
                    <a:lnTo>
                      <a:pt x="1" y="784"/>
                    </a:lnTo>
                    <a:lnTo>
                      <a:pt x="2" y="843"/>
                    </a:lnTo>
                    <a:lnTo>
                      <a:pt x="4" y="912"/>
                    </a:lnTo>
                    <a:lnTo>
                      <a:pt x="5" y="987"/>
                    </a:lnTo>
                    <a:lnTo>
                      <a:pt x="722" y="987"/>
                    </a:lnTo>
                    <a:lnTo>
                      <a:pt x="722" y="987"/>
                    </a:lnTo>
                    <a:lnTo>
                      <a:pt x="724" y="843"/>
                    </a:lnTo>
                    <a:lnTo>
                      <a:pt x="724" y="791"/>
                    </a:lnTo>
                    <a:lnTo>
                      <a:pt x="724" y="752"/>
                    </a:lnTo>
                    <a:lnTo>
                      <a:pt x="722" y="738"/>
                    </a:lnTo>
                    <a:lnTo>
                      <a:pt x="721" y="726"/>
                    </a:lnTo>
                    <a:lnTo>
                      <a:pt x="718" y="716"/>
                    </a:lnTo>
                    <a:lnTo>
                      <a:pt x="714" y="707"/>
                    </a:lnTo>
                    <a:lnTo>
                      <a:pt x="710" y="702"/>
                    </a:lnTo>
                    <a:lnTo>
                      <a:pt x="705" y="699"/>
                    </a:lnTo>
                    <a:lnTo>
                      <a:pt x="698" y="698"/>
                    </a:lnTo>
                    <a:lnTo>
                      <a:pt x="691" y="698"/>
                    </a:lnTo>
                    <a:lnTo>
                      <a:pt x="691" y="698"/>
                    </a:lnTo>
                    <a:lnTo>
                      <a:pt x="677" y="700"/>
                    </a:lnTo>
                    <a:lnTo>
                      <a:pt x="662" y="705"/>
                    </a:lnTo>
                    <a:lnTo>
                      <a:pt x="624" y="716"/>
                    </a:lnTo>
                    <a:lnTo>
                      <a:pt x="605" y="723"/>
                    </a:lnTo>
                    <a:lnTo>
                      <a:pt x="585" y="727"/>
                    </a:lnTo>
                    <a:lnTo>
                      <a:pt x="564" y="731"/>
                    </a:lnTo>
                    <a:lnTo>
                      <a:pt x="545" y="733"/>
                    </a:lnTo>
                    <a:lnTo>
                      <a:pt x="545" y="733"/>
                    </a:lnTo>
                    <a:lnTo>
                      <a:pt x="532" y="733"/>
                    </a:lnTo>
                    <a:lnTo>
                      <a:pt x="521" y="731"/>
                    </a:lnTo>
                    <a:lnTo>
                      <a:pt x="510" y="727"/>
                    </a:lnTo>
                    <a:lnTo>
                      <a:pt x="500" y="723"/>
                    </a:lnTo>
                    <a:lnTo>
                      <a:pt x="492" y="717"/>
                    </a:lnTo>
                    <a:lnTo>
                      <a:pt x="483" y="712"/>
                    </a:lnTo>
                    <a:lnTo>
                      <a:pt x="476" y="705"/>
                    </a:lnTo>
                    <a:lnTo>
                      <a:pt x="469" y="696"/>
                    </a:lnTo>
                    <a:lnTo>
                      <a:pt x="464" y="686"/>
                    </a:lnTo>
                    <a:lnTo>
                      <a:pt x="458" y="678"/>
                    </a:lnTo>
                    <a:lnTo>
                      <a:pt x="454" y="667"/>
                    </a:lnTo>
                    <a:lnTo>
                      <a:pt x="450" y="657"/>
                    </a:lnTo>
                    <a:lnTo>
                      <a:pt x="445" y="635"/>
                    </a:lnTo>
                    <a:lnTo>
                      <a:pt x="444" y="612"/>
                    </a:lnTo>
                    <a:lnTo>
                      <a:pt x="445" y="590"/>
                    </a:lnTo>
                    <a:lnTo>
                      <a:pt x="448" y="580"/>
                    </a:lnTo>
                    <a:lnTo>
                      <a:pt x="451" y="569"/>
                    </a:lnTo>
                    <a:lnTo>
                      <a:pt x="454" y="559"/>
                    </a:lnTo>
                    <a:lnTo>
                      <a:pt x="458" y="549"/>
                    </a:lnTo>
                    <a:lnTo>
                      <a:pt x="464" y="541"/>
                    </a:lnTo>
                    <a:lnTo>
                      <a:pt x="471" y="533"/>
                    </a:lnTo>
                    <a:lnTo>
                      <a:pt x="478" y="524"/>
                    </a:lnTo>
                    <a:lnTo>
                      <a:pt x="485" y="519"/>
                    </a:lnTo>
                    <a:lnTo>
                      <a:pt x="493" y="513"/>
                    </a:lnTo>
                    <a:lnTo>
                      <a:pt x="503" y="509"/>
                    </a:lnTo>
                    <a:lnTo>
                      <a:pt x="513" y="505"/>
                    </a:lnTo>
                    <a:lnTo>
                      <a:pt x="524" y="503"/>
                    </a:lnTo>
                    <a:lnTo>
                      <a:pt x="536" y="502"/>
                    </a:lnTo>
                    <a:lnTo>
                      <a:pt x="549" y="503"/>
                    </a:lnTo>
                    <a:lnTo>
                      <a:pt x="549" y="503"/>
                    </a:lnTo>
                    <a:lnTo>
                      <a:pt x="560" y="506"/>
                    </a:lnTo>
                    <a:lnTo>
                      <a:pt x="570" y="509"/>
                    </a:lnTo>
                    <a:lnTo>
                      <a:pt x="581" y="513"/>
                    </a:lnTo>
                    <a:lnTo>
                      <a:pt x="592" y="517"/>
                    </a:lnTo>
                    <a:lnTo>
                      <a:pt x="612" y="530"/>
                    </a:lnTo>
                    <a:lnTo>
                      <a:pt x="631" y="542"/>
                    </a:lnTo>
                    <a:lnTo>
                      <a:pt x="663" y="566"/>
                    </a:lnTo>
                    <a:lnTo>
                      <a:pt x="675" y="575"/>
                    </a:lnTo>
                    <a:lnTo>
                      <a:pt x="679" y="576"/>
                    </a:lnTo>
                    <a:lnTo>
                      <a:pt x="683" y="577"/>
                    </a:lnTo>
                    <a:lnTo>
                      <a:pt x="683" y="577"/>
                    </a:lnTo>
                    <a:lnTo>
                      <a:pt x="690" y="577"/>
                    </a:lnTo>
                    <a:lnTo>
                      <a:pt x="698" y="575"/>
                    </a:lnTo>
                    <a:lnTo>
                      <a:pt x="707" y="572"/>
                    </a:lnTo>
                    <a:lnTo>
                      <a:pt x="714" y="565"/>
                    </a:lnTo>
                    <a:lnTo>
                      <a:pt x="714" y="565"/>
                    </a:lnTo>
                    <a:lnTo>
                      <a:pt x="719" y="558"/>
                    </a:lnTo>
                    <a:lnTo>
                      <a:pt x="725" y="547"/>
                    </a:lnTo>
                    <a:lnTo>
                      <a:pt x="728" y="534"/>
                    </a:lnTo>
                    <a:lnTo>
                      <a:pt x="729" y="519"/>
                    </a:lnTo>
                    <a:lnTo>
                      <a:pt x="729" y="519"/>
                    </a:lnTo>
                    <a:lnTo>
                      <a:pt x="728" y="424"/>
                    </a:lnTo>
                    <a:lnTo>
                      <a:pt x="724" y="280"/>
                    </a:lnTo>
                    <a:lnTo>
                      <a:pt x="724" y="280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îś1îḍè">
                <a:extLst>
                  <a:ext uri="{FF2B5EF4-FFF2-40B4-BE49-F238E27FC236}">
                    <a16:creationId xmlns:a16="http://schemas.microsoft.com/office/drawing/2014/main" xmlns="" id="{4E2301C5-4574-4988-BAB3-74528C0E0E4D}"/>
                  </a:ext>
                </a:extLst>
              </p:cNvPr>
              <p:cNvSpPr/>
              <p:nvPr/>
            </p:nvSpPr>
            <p:spPr bwMode="auto">
              <a:xfrm>
                <a:off x="3860800" y="5192713"/>
                <a:ext cx="2062163" cy="1131887"/>
              </a:xfrm>
              <a:custGeom>
                <a:avLst/>
                <a:gdLst>
                  <a:gd name="T0" fmla="*/ 280 w 1299"/>
                  <a:gd name="T1" fmla="*/ 517 h 713"/>
                  <a:gd name="T2" fmla="*/ 274 w 1299"/>
                  <a:gd name="T3" fmla="*/ 442 h 713"/>
                  <a:gd name="T4" fmla="*/ 254 w 1299"/>
                  <a:gd name="T5" fmla="*/ 424 h 713"/>
                  <a:gd name="T6" fmla="*/ 218 w 1299"/>
                  <a:gd name="T7" fmla="*/ 431 h 713"/>
                  <a:gd name="T8" fmla="*/ 120 w 1299"/>
                  <a:gd name="T9" fmla="*/ 457 h 713"/>
                  <a:gd name="T10" fmla="*/ 77 w 1299"/>
                  <a:gd name="T11" fmla="*/ 457 h 713"/>
                  <a:gd name="T12" fmla="*/ 39 w 1299"/>
                  <a:gd name="T13" fmla="*/ 438 h 713"/>
                  <a:gd name="T14" fmla="*/ 14 w 1299"/>
                  <a:gd name="T15" fmla="*/ 404 h 713"/>
                  <a:gd name="T16" fmla="*/ 0 w 1299"/>
                  <a:gd name="T17" fmla="*/ 338 h 713"/>
                  <a:gd name="T18" fmla="*/ 10 w 1299"/>
                  <a:gd name="T19" fmla="*/ 285 h 713"/>
                  <a:gd name="T20" fmla="*/ 34 w 1299"/>
                  <a:gd name="T21" fmla="*/ 250 h 713"/>
                  <a:gd name="T22" fmla="*/ 69 w 1299"/>
                  <a:gd name="T23" fmla="*/ 231 h 713"/>
                  <a:gd name="T24" fmla="*/ 105 w 1299"/>
                  <a:gd name="T25" fmla="*/ 229 h 713"/>
                  <a:gd name="T26" fmla="*/ 148 w 1299"/>
                  <a:gd name="T27" fmla="*/ 243 h 713"/>
                  <a:gd name="T28" fmla="*/ 231 w 1299"/>
                  <a:gd name="T29" fmla="*/ 301 h 713"/>
                  <a:gd name="T30" fmla="*/ 246 w 1299"/>
                  <a:gd name="T31" fmla="*/ 303 h 713"/>
                  <a:gd name="T32" fmla="*/ 270 w 1299"/>
                  <a:gd name="T33" fmla="*/ 291 h 713"/>
                  <a:gd name="T34" fmla="*/ 285 w 1299"/>
                  <a:gd name="T35" fmla="*/ 245 h 713"/>
                  <a:gd name="T36" fmla="*/ 280 w 1299"/>
                  <a:gd name="T37" fmla="*/ 6 h 713"/>
                  <a:gd name="T38" fmla="*/ 516 w 1299"/>
                  <a:gd name="T39" fmla="*/ 4 h 713"/>
                  <a:gd name="T40" fmla="*/ 573 w 1299"/>
                  <a:gd name="T41" fmla="*/ 15 h 713"/>
                  <a:gd name="T42" fmla="*/ 582 w 1299"/>
                  <a:gd name="T43" fmla="*/ 45 h 713"/>
                  <a:gd name="T44" fmla="*/ 542 w 1299"/>
                  <a:gd name="T45" fmla="*/ 123 h 713"/>
                  <a:gd name="T46" fmla="*/ 523 w 1299"/>
                  <a:gd name="T47" fmla="*/ 197 h 713"/>
                  <a:gd name="T48" fmla="*/ 526 w 1299"/>
                  <a:gd name="T49" fmla="*/ 250 h 713"/>
                  <a:gd name="T50" fmla="*/ 549 w 1299"/>
                  <a:gd name="T51" fmla="*/ 301 h 713"/>
                  <a:gd name="T52" fmla="*/ 587 w 1299"/>
                  <a:gd name="T53" fmla="*/ 330 h 713"/>
                  <a:gd name="T54" fmla="*/ 635 w 1299"/>
                  <a:gd name="T55" fmla="*/ 340 h 713"/>
                  <a:gd name="T56" fmla="*/ 672 w 1299"/>
                  <a:gd name="T57" fmla="*/ 337 h 713"/>
                  <a:gd name="T58" fmla="*/ 720 w 1299"/>
                  <a:gd name="T59" fmla="*/ 319 h 713"/>
                  <a:gd name="T60" fmla="*/ 758 w 1299"/>
                  <a:gd name="T61" fmla="*/ 285 h 713"/>
                  <a:gd name="T62" fmla="*/ 780 w 1299"/>
                  <a:gd name="T63" fmla="*/ 239 h 713"/>
                  <a:gd name="T64" fmla="*/ 784 w 1299"/>
                  <a:gd name="T65" fmla="*/ 197 h 713"/>
                  <a:gd name="T66" fmla="*/ 767 w 1299"/>
                  <a:gd name="T67" fmla="*/ 143 h 713"/>
                  <a:gd name="T68" fmla="*/ 727 w 1299"/>
                  <a:gd name="T69" fmla="*/ 52 h 713"/>
                  <a:gd name="T70" fmla="*/ 734 w 1299"/>
                  <a:gd name="T71" fmla="*/ 15 h 713"/>
                  <a:gd name="T72" fmla="*/ 753 w 1299"/>
                  <a:gd name="T73" fmla="*/ 6 h 713"/>
                  <a:gd name="T74" fmla="*/ 907 w 1299"/>
                  <a:gd name="T75" fmla="*/ 1 h 713"/>
                  <a:gd name="T76" fmla="*/ 987 w 1299"/>
                  <a:gd name="T77" fmla="*/ 245 h 713"/>
                  <a:gd name="T78" fmla="*/ 997 w 1299"/>
                  <a:gd name="T79" fmla="*/ 284 h 713"/>
                  <a:gd name="T80" fmla="*/ 1025 w 1299"/>
                  <a:gd name="T81" fmla="*/ 302 h 713"/>
                  <a:gd name="T82" fmla="*/ 1054 w 1299"/>
                  <a:gd name="T83" fmla="*/ 294 h 713"/>
                  <a:gd name="T84" fmla="*/ 1156 w 1299"/>
                  <a:gd name="T85" fmla="*/ 242 h 713"/>
                  <a:gd name="T86" fmla="*/ 1190 w 1299"/>
                  <a:gd name="T87" fmla="*/ 238 h 713"/>
                  <a:gd name="T88" fmla="*/ 1234 w 1299"/>
                  <a:gd name="T89" fmla="*/ 249 h 713"/>
                  <a:gd name="T90" fmla="*/ 1268 w 1299"/>
                  <a:gd name="T91" fmla="*/ 277 h 713"/>
                  <a:gd name="T92" fmla="*/ 1290 w 1299"/>
                  <a:gd name="T93" fmla="*/ 317 h 713"/>
                  <a:gd name="T94" fmla="*/ 1297 w 1299"/>
                  <a:gd name="T95" fmla="*/ 351 h 713"/>
                  <a:gd name="T96" fmla="*/ 1294 w 1299"/>
                  <a:gd name="T97" fmla="*/ 397 h 713"/>
                  <a:gd name="T98" fmla="*/ 1276 w 1299"/>
                  <a:gd name="T99" fmla="*/ 438 h 713"/>
                  <a:gd name="T100" fmla="*/ 1239 w 1299"/>
                  <a:gd name="T101" fmla="*/ 467 h 713"/>
                  <a:gd name="T102" fmla="*/ 1183 w 1299"/>
                  <a:gd name="T103" fmla="*/ 481 h 713"/>
                  <a:gd name="T104" fmla="*/ 1139 w 1299"/>
                  <a:gd name="T105" fmla="*/ 477 h 713"/>
                  <a:gd name="T106" fmla="*/ 1085 w 1299"/>
                  <a:gd name="T107" fmla="*/ 454 h 713"/>
                  <a:gd name="T108" fmla="*/ 1025 w 1299"/>
                  <a:gd name="T109" fmla="*/ 424 h 713"/>
                  <a:gd name="T110" fmla="*/ 1013 w 1299"/>
                  <a:gd name="T111" fmla="*/ 428 h 713"/>
                  <a:gd name="T112" fmla="*/ 999 w 1299"/>
                  <a:gd name="T113" fmla="*/ 471 h 713"/>
                  <a:gd name="T114" fmla="*/ 994 w 1299"/>
                  <a:gd name="T115" fmla="*/ 633 h 713"/>
                  <a:gd name="T116" fmla="*/ 278 w 1299"/>
                  <a:gd name="T117" fmla="*/ 713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99" h="713">
                    <a:moveTo>
                      <a:pt x="278" y="713"/>
                    </a:moveTo>
                    <a:lnTo>
                      <a:pt x="278" y="713"/>
                    </a:lnTo>
                    <a:lnTo>
                      <a:pt x="280" y="569"/>
                    </a:lnTo>
                    <a:lnTo>
                      <a:pt x="280" y="517"/>
                    </a:lnTo>
                    <a:lnTo>
                      <a:pt x="280" y="478"/>
                    </a:lnTo>
                    <a:lnTo>
                      <a:pt x="278" y="464"/>
                    </a:lnTo>
                    <a:lnTo>
                      <a:pt x="275" y="452"/>
                    </a:lnTo>
                    <a:lnTo>
                      <a:pt x="274" y="442"/>
                    </a:lnTo>
                    <a:lnTo>
                      <a:pt x="270" y="433"/>
                    </a:lnTo>
                    <a:lnTo>
                      <a:pt x="266" y="428"/>
                    </a:lnTo>
                    <a:lnTo>
                      <a:pt x="261" y="425"/>
                    </a:lnTo>
                    <a:lnTo>
                      <a:pt x="254" y="424"/>
                    </a:lnTo>
                    <a:lnTo>
                      <a:pt x="247" y="424"/>
                    </a:lnTo>
                    <a:lnTo>
                      <a:pt x="247" y="424"/>
                    </a:lnTo>
                    <a:lnTo>
                      <a:pt x="233" y="426"/>
                    </a:lnTo>
                    <a:lnTo>
                      <a:pt x="218" y="431"/>
                    </a:lnTo>
                    <a:lnTo>
                      <a:pt x="180" y="442"/>
                    </a:lnTo>
                    <a:lnTo>
                      <a:pt x="161" y="449"/>
                    </a:lnTo>
                    <a:lnTo>
                      <a:pt x="141" y="453"/>
                    </a:lnTo>
                    <a:lnTo>
                      <a:pt x="120" y="457"/>
                    </a:lnTo>
                    <a:lnTo>
                      <a:pt x="101" y="459"/>
                    </a:lnTo>
                    <a:lnTo>
                      <a:pt x="101" y="459"/>
                    </a:lnTo>
                    <a:lnTo>
                      <a:pt x="88" y="459"/>
                    </a:lnTo>
                    <a:lnTo>
                      <a:pt x="77" y="457"/>
                    </a:lnTo>
                    <a:lnTo>
                      <a:pt x="66" y="453"/>
                    </a:lnTo>
                    <a:lnTo>
                      <a:pt x="56" y="449"/>
                    </a:lnTo>
                    <a:lnTo>
                      <a:pt x="48" y="443"/>
                    </a:lnTo>
                    <a:lnTo>
                      <a:pt x="39" y="438"/>
                    </a:lnTo>
                    <a:lnTo>
                      <a:pt x="32" y="431"/>
                    </a:lnTo>
                    <a:lnTo>
                      <a:pt x="25" y="422"/>
                    </a:lnTo>
                    <a:lnTo>
                      <a:pt x="18" y="412"/>
                    </a:lnTo>
                    <a:lnTo>
                      <a:pt x="14" y="404"/>
                    </a:lnTo>
                    <a:lnTo>
                      <a:pt x="10" y="393"/>
                    </a:lnTo>
                    <a:lnTo>
                      <a:pt x="6" y="383"/>
                    </a:lnTo>
                    <a:lnTo>
                      <a:pt x="1" y="361"/>
                    </a:lnTo>
                    <a:lnTo>
                      <a:pt x="0" y="338"/>
                    </a:lnTo>
                    <a:lnTo>
                      <a:pt x="1" y="316"/>
                    </a:lnTo>
                    <a:lnTo>
                      <a:pt x="3" y="306"/>
                    </a:lnTo>
                    <a:lnTo>
                      <a:pt x="6" y="295"/>
                    </a:lnTo>
                    <a:lnTo>
                      <a:pt x="10" y="285"/>
                    </a:lnTo>
                    <a:lnTo>
                      <a:pt x="14" y="275"/>
                    </a:lnTo>
                    <a:lnTo>
                      <a:pt x="20" y="267"/>
                    </a:lnTo>
                    <a:lnTo>
                      <a:pt x="27" y="259"/>
                    </a:lnTo>
                    <a:lnTo>
                      <a:pt x="34" y="250"/>
                    </a:lnTo>
                    <a:lnTo>
                      <a:pt x="41" y="245"/>
                    </a:lnTo>
                    <a:lnTo>
                      <a:pt x="49" y="239"/>
                    </a:lnTo>
                    <a:lnTo>
                      <a:pt x="59" y="235"/>
                    </a:lnTo>
                    <a:lnTo>
                      <a:pt x="69" y="231"/>
                    </a:lnTo>
                    <a:lnTo>
                      <a:pt x="80" y="229"/>
                    </a:lnTo>
                    <a:lnTo>
                      <a:pt x="92" y="228"/>
                    </a:lnTo>
                    <a:lnTo>
                      <a:pt x="105" y="229"/>
                    </a:lnTo>
                    <a:lnTo>
                      <a:pt x="105" y="229"/>
                    </a:lnTo>
                    <a:lnTo>
                      <a:pt x="116" y="232"/>
                    </a:lnTo>
                    <a:lnTo>
                      <a:pt x="126" y="235"/>
                    </a:lnTo>
                    <a:lnTo>
                      <a:pt x="137" y="239"/>
                    </a:lnTo>
                    <a:lnTo>
                      <a:pt x="148" y="243"/>
                    </a:lnTo>
                    <a:lnTo>
                      <a:pt x="168" y="256"/>
                    </a:lnTo>
                    <a:lnTo>
                      <a:pt x="187" y="268"/>
                    </a:lnTo>
                    <a:lnTo>
                      <a:pt x="219" y="292"/>
                    </a:lnTo>
                    <a:lnTo>
                      <a:pt x="231" y="301"/>
                    </a:lnTo>
                    <a:lnTo>
                      <a:pt x="235" y="302"/>
                    </a:lnTo>
                    <a:lnTo>
                      <a:pt x="239" y="303"/>
                    </a:lnTo>
                    <a:lnTo>
                      <a:pt x="239" y="303"/>
                    </a:lnTo>
                    <a:lnTo>
                      <a:pt x="246" y="303"/>
                    </a:lnTo>
                    <a:lnTo>
                      <a:pt x="254" y="301"/>
                    </a:lnTo>
                    <a:lnTo>
                      <a:pt x="261" y="298"/>
                    </a:lnTo>
                    <a:lnTo>
                      <a:pt x="270" y="291"/>
                    </a:lnTo>
                    <a:lnTo>
                      <a:pt x="270" y="291"/>
                    </a:lnTo>
                    <a:lnTo>
                      <a:pt x="275" y="284"/>
                    </a:lnTo>
                    <a:lnTo>
                      <a:pt x="281" y="273"/>
                    </a:lnTo>
                    <a:lnTo>
                      <a:pt x="284" y="260"/>
                    </a:lnTo>
                    <a:lnTo>
                      <a:pt x="285" y="245"/>
                    </a:lnTo>
                    <a:lnTo>
                      <a:pt x="285" y="245"/>
                    </a:lnTo>
                    <a:lnTo>
                      <a:pt x="282" y="150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368" y="3"/>
                    </a:lnTo>
                    <a:lnTo>
                      <a:pt x="449" y="1"/>
                    </a:lnTo>
                    <a:lnTo>
                      <a:pt x="485" y="3"/>
                    </a:lnTo>
                    <a:lnTo>
                      <a:pt x="516" y="4"/>
                    </a:lnTo>
                    <a:lnTo>
                      <a:pt x="542" y="7"/>
                    </a:lnTo>
                    <a:lnTo>
                      <a:pt x="563" y="11"/>
                    </a:lnTo>
                    <a:lnTo>
                      <a:pt x="563" y="11"/>
                    </a:lnTo>
                    <a:lnTo>
                      <a:pt x="573" y="15"/>
                    </a:lnTo>
                    <a:lnTo>
                      <a:pt x="580" y="21"/>
                    </a:lnTo>
                    <a:lnTo>
                      <a:pt x="583" y="28"/>
                    </a:lnTo>
                    <a:lnTo>
                      <a:pt x="583" y="36"/>
                    </a:lnTo>
                    <a:lnTo>
                      <a:pt x="582" y="45"/>
                    </a:lnTo>
                    <a:lnTo>
                      <a:pt x="577" y="56"/>
                    </a:lnTo>
                    <a:lnTo>
                      <a:pt x="565" y="80"/>
                    </a:lnTo>
                    <a:lnTo>
                      <a:pt x="551" y="108"/>
                    </a:lnTo>
                    <a:lnTo>
                      <a:pt x="542" y="123"/>
                    </a:lnTo>
                    <a:lnTo>
                      <a:pt x="535" y="140"/>
                    </a:lnTo>
                    <a:lnTo>
                      <a:pt x="530" y="158"/>
                    </a:lnTo>
                    <a:lnTo>
                      <a:pt x="526" y="178"/>
                    </a:lnTo>
                    <a:lnTo>
                      <a:pt x="523" y="197"/>
                    </a:lnTo>
                    <a:lnTo>
                      <a:pt x="521" y="218"/>
                    </a:lnTo>
                    <a:lnTo>
                      <a:pt x="521" y="218"/>
                    </a:lnTo>
                    <a:lnTo>
                      <a:pt x="523" y="235"/>
                    </a:lnTo>
                    <a:lnTo>
                      <a:pt x="526" y="250"/>
                    </a:lnTo>
                    <a:lnTo>
                      <a:pt x="530" y="264"/>
                    </a:lnTo>
                    <a:lnTo>
                      <a:pt x="535" y="278"/>
                    </a:lnTo>
                    <a:lnTo>
                      <a:pt x="541" y="289"/>
                    </a:lnTo>
                    <a:lnTo>
                      <a:pt x="549" y="301"/>
                    </a:lnTo>
                    <a:lnTo>
                      <a:pt x="558" y="309"/>
                    </a:lnTo>
                    <a:lnTo>
                      <a:pt x="568" y="317"/>
                    </a:lnTo>
                    <a:lnTo>
                      <a:pt x="577" y="324"/>
                    </a:lnTo>
                    <a:lnTo>
                      <a:pt x="587" y="330"/>
                    </a:lnTo>
                    <a:lnTo>
                      <a:pt x="600" y="334"/>
                    </a:lnTo>
                    <a:lnTo>
                      <a:pt x="611" y="337"/>
                    </a:lnTo>
                    <a:lnTo>
                      <a:pt x="623" y="338"/>
                    </a:lnTo>
                    <a:lnTo>
                      <a:pt x="635" y="340"/>
                    </a:lnTo>
                    <a:lnTo>
                      <a:pt x="647" y="340"/>
                    </a:lnTo>
                    <a:lnTo>
                      <a:pt x="660" y="338"/>
                    </a:lnTo>
                    <a:lnTo>
                      <a:pt x="660" y="338"/>
                    </a:lnTo>
                    <a:lnTo>
                      <a:pt x="672" y="337"/>
                    </a:lnTo>
                    <a:lnTo>
                      <a:pt x="685" y="334"/>
                    </a:lnTo>
                    <a:lnTo>
                      <a:pt x="696" y="330"/>
                    </a:lnTo>
                    <a:lnTo>
                      <a:pt x="709" y="324"/>
                    </a:lnTo>
                    <a:lnTo>
                      <a:pt x="720" y="319"/>
                    </a:lnTo>
                    <a:lnTo>
                      <a:pt x="730" y="312"/>
                    </a:lnTo>
                    <a:lnTo>
                      <a:pt x="739" y="303"/>
                    </a:lnTo>
                    <a:lnTo>
                      <a:pt x="749" y="295"/>
                    </a:lnTo>
                    <a:lnTo>
                      <a:pt x="758" y="285"/>
                    </a:lnTo>
                    <a:lnTo>
                      <a:pt x="765" y="275"/>
                    </a:lnTo>
                    <a:lnTo>
                      <a:pt x="772" y="264"/>
                    </a:lnTo>
                    <a:lnTo>
                      <a:pt x="777" y="252"/>
                    </a:lnTo>
                    <a:lnTo>
                      <a:pt x="780" y="239"/>
                    </a:lnTo>
                    <a:lnTo>
                      <a:pt x="783" y="227"/>
                    </a:lnTo>
                    <a:lnTo>
                      <a:pt x="784" y="213"/>
                    </a:lnTo>
                    <a:lnTo>
                      <a:pt x="784" y="197"/>
                    </a:lnTo>
                    <a:lnTo>
                      <a:pt x="784" y="197"/>
                    </a:lnTo>
                    <a:lnTo>
                      <a:pt x="781" y="185"/>
                    </a:lnTo>
                    <a:lnTo>
                      <a:pt x="779" y="171"/>
                    </a:lnTo>
                    <a:lnTo>
                      <a:pt x="773" y="157"/>
                    </a:lnTo>
                    <a:lnTo>
                      <a:pt x="767" y="143"/>
                    </a:lnTo>
                    <a:lnTo>
                      <a:pt x="753" y="115"/>
                    </a:lnTo>
                    <a:lnTo>
                      <a:pt x="741" y="88"/>
                    </a:lnTo>
                    <a:lnTo>
                      <a:pt x="731" y="63"/>
                    </a:lnTo>
                    <a:lnTo>
                      <a:pt x="727" y="52"/>
                    </a:lnTo>
                    <a:lnTo>
                      <a:pt x="726" y="41"/>
                    </a:lnTo>
                    <a:lnTo>
                      <a:pt x="726" y="31"/>
                    </a:lnTo>
                    <a:lnTo>
                      <a:pt x="728" y="22"/>
                    </a:lnTo>
                    <a:lnTo>
                      <a:pt x="734" y="15"/>
                    </a:lnTo>
                    <a:lnTo>
                      <a:pt x="742" y="8"/>
                    </a:lnTo>
                    <a:lnTo>
                      <a:pt x="742" y="8"/>
                    </a:lnTo>
                    <a:lnTo>
                      <a:pt x="746" y="7"/>
                    </a:lnTo>
                    <a:lnTo>
                      <a:pt x="753" y="6"/>
                    </a:lnTo>
                    <a:lnTo>
                      <a:pt x="774" y="3"/>
                    </a:lnTo>
                    <a:lnTo>
                      <a:pt x="801" y="1"/>
                    </a:lnTo>
                    <a:lnTo>
                      <a:pt x="832" y="0"/>
                    </a:lnTo>
                    <a:lnTo>
                      <a:pt x="907" y="1"/>
                    </a:lnTo>
                    <a:lnTo>
                      <a:pt x="993" y="3"/>
                    </a:lnTo>
                    <a:lnTo>
                      <a:pt x="993" y="3"/>
                    </a:lnTo>
                    <a:lnTo>
                      <a:pt x="988" y="148"/>
                    </a:lnTo>
                    <a:lnTo>
                      <a:pt x="987" y="245"/>
                    </a:lnTo>
                    <a:lnTo>
                      <a:pt x="987" y="245"/>
                    </a:lnTo>
                    <a:lnTo>
                      <a:pt x="988" y="260"/>
                    </a:lnTo>
                    <a:lnTo>
                      <a:pt x="991" y="273"/>
                    </a:lnTo>
                    <a:lnTo>
                      <a:pt x="997" y="284"/>
                    </a:lnTo>
                    <a:lnTo>
                      <a:pt x="1002" y="291"/>
                    </a:lnTo>
                    <a:lnTo>
                      <a:pt x="1009" y="296"/>
                    </a:lnTo>
                    <a:lnTo>
                      <a:pt x="1018" y="301"/>
                    </a:lnTo>
                    <a:lnTo>
                      <a:pt x="1025" y="302"/>
                    </a:lnTo>
                    <a:lnTo>
                      <a:pt x="1033" y="303"/>
                    </a:lnTo>
                    <a:lnTo>
                      <a:pt x="1033" y="303"/>
                    </a:lnTo>
                    <a:lnTo>
                      <a:pt x="1041" y="301"/>
                    </a:lnTo>
                    <a:lnTo>
                      <a:pt x="1054" y="294"/>
                    </a:lnTo>
                    <a:lnTo>
                      <a:pt x="1089" y="273"/>
                    </a:lnTo>
                    <a:lnTo>
                      <a:pt x="1110" y="260"/>
                    </a:lnTo>
                    <a:lnTo>
                      <a:pt x="1132" y="250"/>
                    </a:lnTo>
                    <a:lnTo>
                      <a:pt x="1156" y="242"/>
                    </a:lnTo>
                    <a:lnTo>
                      <a:pt x="1167" y="239"/>
                    </a:lnTo>
                    <a:lnTo>
                      <a:pt x="1177" y="238"/>
                    </a:lnTo>
                    <a:lnTo>
                      <a:pt x="1177" y="238"/>
                    </a:lnTo>
                    <a:lnTo>
                      <a:pt x="1190" y="238"/>
                    </a:lnTo>
                    <a:lnTo>
                      <a:pt x="1202" y="238"/>
                    </a:lnTo>
                    <a:lnTo>
                      <a:pt x="1213" y="241"/>
                    </a:lnTo>
                    <a:lnTo>
                      <a:pt x="1225" y="245"/>
                    </a:lnTo>
                    <a:lnTo>
                      <a:pt x="1234" y="249"/>
                    </a:lnTo>
                    <a:lnTo>
                      <a:pt x="1244" y="255"/>
                    </a:lnTo>
                    <a:lnTo>
                      <a:pt x="1253" y="261"/>
                    </a:lnTo>
                    <a:lnTo>
                      <a:pt x="1261" y="268"/>
                    </a:lnTo>
                    <a:lnTo>
                      <a:pt x="1268" y="277"/>
                    </a:lnTo>
                    <a:lnTo>
                      <a:pt x="1275" y="287"/>
                    </a:lnTo>
                    <a:lnTo>
                      <a:pt x="1280" y="296"/>
                    </a:lnTo>
                    <a:lnTo>
                      <a:pt x="1286" y="306"/>
                    </a:lnTo>
                    <a:lnTo>
                      <a:pt x="1290" y="317"/>
                    </a:lnTo>
                    <a:lnTo>
                      <a:pt x="1293" y="329"/>
                    </a:lnTo>
                    <a:lnTo>
                      <a:pt x="1296" y="340"/>
                    </a:lnTo>
                    <a:lnTo>
                      <a:pt x="1297" y="351"/>
                    </a:lnTo>
                    <a:lnTo>
                      <a:pt x="1297" y="351"/>
                    </a:lnTo>
                    <a:lnTo>
                      <a:pt x="1299" y="364"/>
                    </a:lnTo>
                    <a:lnTo>
                      <a:pt x="1299" y="375"/>
                    </a:lnTo>
                    <a:lnTo>
                      <a:pt x="1297" y="386"/>
                    </a:lnTo>
                    <a:lnTo>
                      <a:pt x="1294" y="397"/>
                    </a:lnTo>
                    <a:lnTo>
                      <a:pt x="1292" y="408"/>
                    </a:lnTo>
                    <a:lnTo>
                      <a:pt x="1287" y="418"/>
                    </a:lnTo>
                    <a:lnTo>
                      <a:pt x="1282" y="428"/>
                    </a:lnTo>
                    <a:lnTo>
                      <a:pt x="1276" y="438"/>
                    </a:lnTo>
                    <a:lnTo>
                      <a:pt x="1268" y="446"/>
                    </a:lnTo>
                    <a:lnTo>
                      <a:pt x="1259" y="454"/>
                    </a:lnTo>
                    <a:lnTo>
                      <a:pt x="1250" y="461"/>
                    </a:lnTo>
                    <a:lnTo>
                      <a:pt x="1239" y="467"/>
                    </a:lnTo>
                    <a:lnTo>
                      <a:pt x="1226" y="473"/>
                    </a:lnTo>
                    <a:lnTo>
                      <a:pt x="1213" y="477"/>
                    </a:lnTo>
                    <a:lnTo>
                      <a:pt x="1198" y="480"/>
                    </a:lnTo>
                    <a:lnTo>
                      <a:pt x="1183" y="481"/>
                    </a:lnTo>
                    <a:lnTo>
                      <a:pt x="1183" y="481"/>
                    </a:lnTo>
                    <a:lnTo>
                      <a:pt x="1167" y="481"/>
                    </a:lnTo>
                    <a:lnTo>
                      <a:pt x="1153" y="480"/>
                    </a:lnTo>
                    <a:lnTo>
                      <a:pt x="1139" y="477"/>
                    </a:lnTo>
                    <a:lnTo>
                      <a:pt x="1127" y="474"/>
                    </a:lnTo>
                    <a:lnTo>
                      <a:pt x="1116" y="470"/>
                    </a:lnTo>
                    <a:lnTo>
                      <a:pt x="1104" y="466"/>
                    </a:lnTo>
                    <a:lnTo>
                      <a:pt x="1085" y="454"/>
                    </a:lnTo>
                    <a:lnTo>
                      <a:pt x="1051" y="435"/>
                    </a:lnTo>
                    <a:lnTo>
                      <a:pt x="1037" y="428"/>
                    </a:lnTo>
                    <a:lnTo>
                      <a:pt x="1030" y="425"/>
                    </a:lnTo>
                    <a:lnTo>
                      <a:pt x="1025" y="424"/>
                    </a:lnTo>
                    <a:lnTo>
                      <a:pt x="1025" y="424"/>
                    </a:lnTo>
                    <a:lnTo>
                      <a:pt x="1020" y="424"/>
                    </a:lnTo>
                    <a:lnTo>
                      <a:pt x="1018" y="425"/>
                    </a:lnTo>
                    <a:lnTo>
                      <a:pt x="1013" y="428"/>
                    </a:lnTo>
                    <a:lnTo>
                      <a:pt x="1011" y="431"/>
                    </a:lnTo>
                    <a:lnTo>
                      <a:pt x="1006" y="440"/>
                    </a:lnTo>
                    <a:lnTo>
                      <a:pt x="1002" y="454"/>
                    </a:lnTo>
                    <a:lnTo>
                      <a:pt x="999" y="471"/>
                    </a:lnTo>
                    <a:lnTo>
                      <a:pt x="997" y="491"/>
                    </a:lnTo>
                    <a:lnTo>
                      <a:pt x="994" y="535"/>
                    </a:lnTo>
                    <a:lnTo>
                      <a:pt x="994" y="584"/>
                    </a:lnTo>
                    <a:lnTo>
                      <a:pt x="994" y="633"/>
                    </a:lnTo>
                    <a:lnTo>
                      <a:pt x="994" y="677"/>
                    </a:lnTo>
                    <a:lnTo>
                      <a:pt x="994" y="713"/>
                    </a:lnTo>
                    <a:lnTo>
                      <a:pt x="278" y="713"/>
                    </a:lnTo>
                    <a:lnTo>
                      <a:pt x="278" y="713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íṧliḍè">
                <a:extLst>
                  <a:ext uri="{FF2B5EF4-FFF2-40B4-BE49-F238E27FC236}">
                    <a16:creationId xmlns:a16="http://schemas.microsoft.com/office/drawing/2014/main" xmlns="" id="{41392C11-9EA9-4E28-9D8A-2F926421F68A}"/>
                  </a:ext>
                </a:extLst>
              </p:cNvPr>
              <p:cNvSpPr/>
              <p:nvPr/>
            </p:nvSpPr>
            <p:spPr bwMode="auto">
              <a:xfrm>
                <a:off x="5427663" y="4768850"/>
                <a:ext cx="1149350" cy="1555750"/>
              </a:xfrm>
              <a:custGeom>
                <a:avLst/>
                <a:gdLst>
                  <a:gd name="T0" fmla="*/ 640 w 724"/>
                  <a:gd name="T1" fmla="*/ 980 h 980"/>
                  <a:gd name="T2" fmla="*/ 688 w 724"/>
                  <a:gd name="T3" fmla="*/ 967 h 980"/>
                  <a:gd name="T4" fmla="*/ 717 w 724"/>
                  <a:gd name="T5" fmla="*/ 934 h 980"/>
                  <a:gd name="T6" fmla="*/ 724 w 724"/>
                  <a:gd name="T7" fmla="*/ 905 h 980"/>
                  <a:gd name="T8" fmla="*/ 650 w 724"/>
                  <a:gd name="T9" fmla="*/ 264 h 980"/>
                  <a:gd name="T10" fmla="*/ 484 w 724"/>
                  <a:gd name="T11" fmla="*/ 268 h 980"/>
                  <a:gd name="T12" fmla="*/ 435 w 724"/>
                  <a:gd name="T13" fmla="*/ 263 h 980"/>
                  <a:gd name="T14" fmla="*/ 408 w 724"/>
                  <a:gd name="T15" fmla="*/ 248 h 980"/>
                  <a:gd name="T16" fmla="*/ 405 w 724"/>
                  <a:gd name="T17" fmla="*/ 229 h 980"/>
                  <a:gd name="T18" fmla="*/ 415 w 724"/>
                  <a:gd name="T19" fmla="*/ 210 h 980"/>
                  <a:gd name="T20" fmla="*/ 443 w 724"/>
                  <a:gd name="T21" fmla="*/ 169 h 980"/>
                  <a:gd name="T22" fmla="*/ 453 w 724"/>
                  <a:gd name="T23" fmla="*/ 136 h 980"/>
                  <a:gd name="T24" fmla="*/ 457 w 724"/>
                  <a:gd name="T25" fmla="*/ 91 h 980"/>
                  <a:gd name="T26" fmla="*/ 454 w 724"/>
                  <a:gd name="T27" fmla="*/ 70 h 980"/>
                  <a:gd name="T28" fmla="*/ 443 w 724"/>
                  <a:gd name="T29" fmla="*/ 43 h 980"/>
                  <a:gd name="T30" fmla="*/ 425 w 724"/>
                  <a:gd name="T31" fmla="*/ 24 h 980"/>
                  <a:gd name="T32" fmla="*/ 393 w 724"/>
                  <a:gd name="T33" fmla="*/ 7 h 980"/>
                  <a:gd name="T34" fmla="*/ 335 w 724"/>
                  <a:gd name="T35" fmla="*/ 0 h 980"/>
                  <a:gd name="T36" fmla="*/ 282 w 724"/>
                  <a:gd name="T37" fmla="*/ 15 h 980"/>
                  <a:gd name="T38" fmla="*/ 256 w 724"/>
                  <a:gd name="T39" fmla="*/ 38 h 980"/>
                  <a:gd name="T40" fmla="*/ 243 w 724"/>
                  <a:gd name="T41" fmla="*/ 59 h 980"/>
                  <a:gd name="T42" fmla="*/ 239 w 724"/>
                  <a:gd name="T43" fmla="*/ 78 h 980"/>
                  <a:gd name="T44" fmla="*/ 240 w 724"/>
                  <a:gd name="T45" fmla="*/ 127 h 980"/>
                  <a:gd name="T46" fmla="*/ 259 w 724"/>
                  <a:gd name="T47" fmla="*/ 175 h 980"/>
                  <a:gd name="T48" fmla="*/ 282 w 724"/>
                  <a:gd name="T49" fmla="*/ 218 h 980"/>
                  <a:gd name="T50" fmla="*/ 282 w 724"/>
                  <a:gd name="T51" fmla="*/ 239 h 980"/>
                  <a:gd name="T52" fmla="*/ 259 w 724"/>
                  <a:gd name="T53" fmla="*/ 256 h 980"/>
                  <a:gd name="T54" fmla="*/ 222 w 724"/>
                  <a:gd name="T55" fmla="*/ 264 h 980"/>
                  <a:gd name="T56" fmla="*/ 144 w 724"/>
                  <a:gd name="T57" fmla="*/ 270 h 980"/>
                  <a:gd name="T58" fmla="*/ 6 w 724"/>
                  <a:gd name="T59" fmla="*/ 270 h 980"/>
                  <a:gd name="T60" fmla="*/ 0 w 724"/>
                  <a:gd name="T61" fmla="*/ 512 h 980"/>
                  <a:gd name="T62" fmla="*/ 10 w 724"/>
                  <a:gd name="T63" fmla="*/ 551 h 980"/>
                  <a:gd name="T64" fmla="*/ 31 w 724"/>
                  <a:gd name="T65" fmla="*/ 568 h 980"/>
                  <a:gd name="T66" fmla="*/ 46 w 724"/>
                  <a:gd name="T67" fmla="*/ 570 h 980"/>
                  <a:gd name="T68" fmla="*/ 102 w 724"/>
                  <a:gd name="T69" fmla="*/ 540 h 980"/>
                  <a:gd name="T70" fmla="*/ 169 w 724"/>
                  <a:gd name="T71" fmla="*/ 509 h 980"/>
                  <a:gd name="T72" fmla="*/ 190 w 724"/>
                  <a:gd name="T73" fmla="*/ 505 h 980"/>
                  <a:gd name="T74" fmla="*/ 226 w 724"/>
                  <a:gd name="T75" fmla="*/ 508 h 980"/>
                  <a:gd name="T76" fmla="*/ 257 w 724"/>
                  <a:gd name="T77" fmla="*/ 522 h 980"/>
                  <a:gd name="T78" fmla="*/ 281 w 724"/>
                  <a:gd name="T79" fmla="*/ 544 h 980"/>
                  <a:gd name="T80" fmla="*/ 299 w 724"/>
                  <a:gd name="T81" fmla="*/ 573 h 980"/>
                  <a:gd name="T82" fmla="*/ 309 w 724"/>
                  <a:gd name="T83" fmla="*/ 607 h 980"/>
                  <a:gd name="T84" fmla="*/ 312 w 724"/>
                  <a:gd name="T85" fmla="*/ 631 h 980"/>
                  <a:gd name="T86" fmla="*/ 307 w 724"/>
                  <a:gd name="T87" fmla="*/ 664 h 980"/>
                  <a:gd name="T88" fmla="*/ 295 w 724"/>
                  <a:gd name="T89" fmla="*/ 695 h 980"/>
                  <a:gd name="T90" fmla="*/ 272 w 724"/>
                  <a:gd name="T91" fmla="*/ 721 h 980"/>
                  <a:gd name="T92" fmla="*/ 239 w 724"/>
                  <a:gd name="T93" fmla="*/ 740 h 980"/>
                  <a:gd name="T94" fmla="*/ 196 w 724"/>
                  <a:gd name="T95" fmla="*/ 748 h 980"/>
                  <a:gd name="T96" fmla="*/ 166 w 724"/>
                  <a:gd name="T97" fmla="*/ 747 h 980"/>
                  <a:gd name="T98" fmla="*/ 129 w 724"/>
                  <a:gd name="T99" fmla="*/ 737 h 980"/>
                  <a:gd name="T100" fmla="*/ 64 w 724"/>
                  <a:gd name="T101" fmla="*/ 702 h 980"/>
                  <a:gd name="T102" fmla="*/ 38 w 724"/>
                  <a:gd name="T103" fmla="*/ 691 h 980"/>
                  <a:gd name="T104" fmla="*/ 31 w 724"/>
                  <a:gd name="T105" fmla="*/ 692 h 980"/>
                  <a:gd name="T106" fmla="*/ 19 w 724"/>
                  <a:gd name="T107" fmla="*/ 707 h 980"/>
                  <a:gd name="T108" fmla="*/ 10 w 724"/>
                  <a:gd name="T109" fmla="*/ 758 h 980"/>
                  <a:gd name="T110" fmla="*/ 7 w 724"/>
                  <a:gd name="T111" fmla="*/ 900 h 980"/>
                  <a:gd name="T112" fmla="*/ 7 w 724"/>
                  <a:gd name="T113" fmla="*/ 98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4" h="980">
                    <a:moveTo>
                      <a:pt x="7" y="980"/>
                    </a:moveTo>
                    <a:lnTo>
                      <a:pt x="640" y="980"/>
                    </a:lnTo>
                    <a:lnTo>
                      <a:pt x="640" y="980"/>
                    </a:lnTo>
                    <a:lnTo>
                      <a:pt x="657" y="979"/>
                    </a:lnTo>
                    <a:lnTo>
                      <a:pt x="672" y="973"/>
                    </a:lnTo>
                    <a:lnTo>
                      <a:pt x="688" y="967"/>
                    </a:lnTo>
                    <a:lnTo>
                      <a:pt x="699" y="958"/>
                    </a:lnTo>
                    <a:lnTo>
                      <a:pt x="710" y="946"/>
                    </a:lnTo>
                    <a:lnTo>
                      <a:pt x="717" y="934"/>
                    </a:lnTo>
                    <a:lnTo>
                      <a:pt x="723" y="920"/>
                    </a:lnTo>
                    <a:lnTo>
                      <a:pt x="724" y="913"/>
                    </a:lnTo>
                    <a:lnTo>
                      <a:pt x="724" y="905"/>
                    </a:lnTo>
                    <a:lnTo>
                      <a:pt x="724" y="263"/>
                    </a:lnTo>
                    <a:lnTo>
                      <a:pt x="724" y="263"/>
                    </a:lnTo>
                    <a:lnTo>
                      <a:pt x="650" y="264"/>
                    </a:lnTo>
                    <a:lnTo>
                      <a:pt x="584" y="267"/>
                    </a:lnTo>
                    <a:lnTo>
                      <a:pt x="530" y="268"/>
                    </a:lnTo>
                    <a:lnTo>
                      <a:pt x="484" y="268"/>
                    </a:lnTo>
                    <a:lnTo>
                      <a:pt x="464" y="268"/>
                    </a:lnTo>
                    <a:lnTo>
                      <a:pt x="449" y="266"/>
                    </a:lnTo>
                    <a:lnTo>
                      <a:pt x="435" y="263"/>
                    </a:lnTo>
                    <a:lnTo>
                      <a:pt x="423" y="260"/>
                    </a:lnTo>
                    <a:lnTo>
                      <a:pt x="414" y="255"/>
                    </a:lnTo>
                    <a:lnTo>
                      <a:pt x="408" y="248"/>
                    </a:lnTo>
                    <a:lnTo>
                      <a:pt x="405" y="239"/>
                    </a:lnTo>
                    <a:lnTo>
                      <a:pt x="405" y="229"/>
                    </a:lnTo>
                    <a:lnTo>
                      <a:pt x="405" y="229"/>
                    </a:lnTo>
                    <a:lnTo>
                      <a:pt x="407" y="225"/>
                    </a:lnTo>
                    <a:lnTo>
                      <a:pt x="408" y="220"/>
                    </a:lnTo>
                    <a:lnTo>
                      <a:pt x="415" y="210"/>
                    </a:lnTo>
                    <a:lnTo>
                      <a:pt x="423" y="199"/>
                    </a:lnTo>
                    <a:lnTo>
                      <a:pt x="433" y="186"/>
                    </a:lnTo>
                    <a:lnTo>
                      <a:pt x="443" y="169"/>
                    </a:lnTo>
                    <a:lnTo>
                      <a:pt x="447" y="159"/>
                    </a:lnTo>
                    <a:lnTo>
                      <a:pt x="450" y="148"/>
                    </a:lnTo>
                    <a:lnTo>
                      <a:pt x="453" y="136"/>
                    </a:lnTo>
                    <a:lnTo>
                      <a:pt x="456" y="123"/>
                    </a:lnTo>
                    <a:lnTo>
                      <a:pt x="457" y="108"/>
                    </a:lnTo>
                    <a:lnTo>
                      <a:pt x="457" y="91"/>
                    </a:lnTo>
                    <a:lnTo>
                      <a:pt x="457" y="91"/>
                    </a:lnTo>
                    <a:lnTo>
                      <a:pt x="456" y="80"/>
                    </a:lnTo>
                    <a:lnTo>
                      <a:pt x="454" y="70"/>
                    </a:lnTo>
                    <a:lnTo>
                      <a:pt x="451" y="60"/>
                    </a:lnTo>
                    <a:lnTo>
                      <a:pt x="447" y="52"/>
                    </a:lnTo>
                    <a:lnTo>
                      <a:pt x="443" y="43"/>
                    </a:lnTo>
                    <a:lnTo>
                      <a:pt x="437" y="36"/>
                    </a:lnTo>
                    <a:lnTo>
                      <a:pt x="430" y="29"/>
                    </a:lnTo>
                    <a:lnTo>
                      <a:pt x="425" y="24"/>
                    </a:lnTo>
                    <a:lnTo>
                      <a:pt x="416" y="18"/>
                    </a:lnTo>
                    <a:lnTo>
                      <a:pt x="409" y="14"/>
                    </a:lnTo>
                    <a:lnTo>
                      <a:pt x="393" y="7"/>
                    </a:lnTo>
                    <a:lnTo>
                      <a:pt x="375" y="2"/>
                    </a:lnTo>
                    <a:lnTo>
                      <a:pt x="355" y="0"/>
                    </a:lnTo>
                    <a:lnTo>
                      <a:pt x="335" y="0"/>
                    </a:lnTo>
                    <a:lnTo>
                      <a:pt x="317" y="3"/>
                    </a:lnTo>
                    <a:lnTo>
                      <a:pt x="299" y="8"/>
                    </a:lnTo>
                    <a:lnTo>
                      <a:pt x="282" y="15"/>
                    </a:lnTo>
                    <a:lnTo>
                      <a:pt x="268" y="25"/>
                    </a:lnTo>
                    <a:lnTo>
                      <a:pt x="261" y="31"/>
                    </a:lnTo>
                    <a:lnTo>
                      <a:pt x="256" y="38"/>
                    </a:lnTo>
                    <a:lnTo>
                      <a:pt x="250" y="45"/>
                    </a:lnTo>
                    <a:lnTo>
                      <a:pt x="246" y="52"/>
                    </a:lnTo>
                    <a:lnTo>
                      <a:pt x="243" y="59"/>
                    </a:lnTo>
                    <a:lnTo>
                      <a:pt x="240" y="67"/>
                    </a:lnTo>
                    <a:lnTo>
                      <a:pt x="240" y="67"/>
                    </a:lnTo>
                    <a:lnTo>
                      <a:pt x="239" y="78"/>
                    </a:lnTo>
                    <a:lnTo>
                      <a:pt x="238" y="90"/>
                    </a:lnTo>
                    <a:lnTo>
                      <a:pt x="238" y="109"/>
                    </a:lnTo>
                    <a:lnTo>
                      <a:pt x="240" y="127"/>
                    </a:lnTo>
                    <a:lnTo>
                      <a:pt x="245" y="144"/>
                    </a:lnTo>
                    <a:lnTo>
                      <a:pt x="252" y="159"/>
                    </a:lnTo>
                    <a:lnTo>
                      <a:pt x="259" y="175"/>
                    </a:lnTo>
                    <a:lnTo>
                      <a:pt x="272" y="199"/>
                    </a:lnTo>
                    <a:lnTo>
                      <a:pt x="278" y="210"/>
                    </a:lnTo>
                    <a:lnTo>
                      <a:pt x="282" y="218"/>
                    </a:lnTo>
                    <a:lnTo>
                      <a:pt x="285" y="228"/>
                    </a:lnTo>
                    <a:lnTo>
                      <a:pt x="284" y="235"/>
                    </a:lnTo>
                    <a:lnTo>
                      <a:pt x="282" y="239"/>
                    </a:lnTo>
                    <a:lnTo>
                      <a:pt x="279" y="242"/>
                    </a:lnTo>
                    <a:lnTo>
                      <a:pt x="271" y="249"/>
                    </a:lnTo>
                    <a:lnTo>
                      <a:pt x="259" y="256"/>
                    </a:lnTo>
                    <a:lnTo>
                      <a:pt x="240" y="262"/>
                    </a:lnTo>
                    <a:lnTo>
                      <a:pt x="240" y="262"/>
                    </a:lnTo>
                    <a:lnTo>
                      <a:pt x="222" y="264"/>
                    </a:lnTo>
                    <a:lnTo>
                      <a:pt x="200" y="267"/>
                    </a:lnTo>
                    <a:lnTo>
                      <a:pt x="173" y="268"/>
                    </a:lnTo>
                    <a:lnTo>
                      <a:pt x="144" y="270"/>
                    </a:lnTo>
                    <a:lnTo>
                      <a:pt x="77" y="270"/>
                    </a:lnTo>
                    <a:lnTo>
                      <a:pt x="6" y="270"/>
                    </a:lnTo>
                    <a:lnTo>
                      <a:pt x="6" y="270"/>
                    </a:lnTo>
                    <a:lnTo>
                      <a:pt x="1" y="415"/>
                    </a:lnTo>
                    <a:lnTo>
                      <a:pt x="0" y="512"/>
                    </a:lnTo>
                    <a:lnTo>
                      <a:pt x="0" y="512"/>
                    </a:lnTo>
                    <a:lnTo>
                      <a:pt x="1" y="527"/>
                    </a:lnTo>
                    <a:lnTo>
                      <a:pt x="4" y="540"/>
                    </a:lnTo>
                    <a:lnTo>
                      <a:pt x="10" y="551"/>
                    </a:lnTo>
                    <a:lnTo>
                      <a:pt x="15" y="558"/>
                    </a:lnTo>
                    <a:lnTo>
                      <a:pt x="22" y="563"/>
                    </a:lnTo>
                    <a:lnTo>
                      <a:pt x="31" y="568"/>
                    </a:lnTo>
                    <a:lnTo>
                      <a:pt x="38" y="569"/>
                    </a:lnTo>
                    <a:lnTo>
                      <a:pt x="46" y="570"/>
                    </a:lnTo>
                    <a:lnTo>
                      <a:pt x="46" y="570"/>
                    </a:lnTo>
                    <a:lnTo>
                      <a:pt x="54" y="568"/>
                    </a:lnTo>
                    <a:lnTo>
                      <a:pt x="67" y="561"/>
                    </a:lnTo>
                    <a:lnTo>
                      <a:pt x="102" y="540"/>
                    </a:lnTo>
                    <a:lnTo>
                      <a:pt x="123" y="527"/>
                    </a:lnTo>
                    <a:lnTo>
                      <a:pt x="145" y="517"/>
                    </a:lnTo>
                    <a:lnTo>
                      <a:pt x="169" y="509"/>
                    </a:lnTo>
                    <a:lnTo>
                      <a:pt x="180" y="506"/>
                    </a:lnTo>
                    <a:lnTo>
                      <a:pt x="190" y="505"/>
                    </a:lnTo>
                    <a:lnTo>
                      <a:pt x="190" y="505"/>
                    </a:lnTo>
                    <a:lnTo>
                      <a:pt x="203" y="505"/>
                    </a:lnTo>
                    <a:lnTo>
                      <a:pt x="215" y="505"/>
                    </a:lnTo>
                    <a:lnTo>
                      <a:pt x="226" y="508"/>
                    </a:lnTo>
                    <a:lnTo>
                      <a:pt x="238" y="512"/>
                    </a:lnTo>
                    <a:lnTo>
                      <a:pt x="247" y="516"/>
                    </a:lnTo>
                    <a:lnTo>
                      <a:pt x="257" y="522"/>
                    </a:lnTo>
                    <a:lnTo>
                      <a:pt x="266" y="528"/>
                    </a:lnTo>
                    <a:lnTo>
                      <a:pt x="274" y="535"/>
                    </a:lnTo>
                    <a:lnTo>
                      <a:pt x="281" y="544"/>
                    </a:lnTo>
                    <a:lnTo>
                      <a:pt x="288" y="554"/>
                    </a:lnTo>
                    <a:lnTo>
                      <a:pt x="293" y="563"/>
                    </a:lnTo>
                    <a:lnTo>
                      <a:pt x="299" y="573"/>
                    </a:lnTo>
                    <a:lnTo>
                      <a:pt x="303" y="584"/>
                    </a:lnTo>
                    <a:lnTo>
                      <a:pt x="306" y="596"/>
                    </a:lnTo>
                    <a:lnTo>
                      <a:pt x="309" y="607"/>
                    </a:lnTo>
                    <a:lnTo>
                      <a:pt x="310" y="618"/>
                    </a:lnTo>
                    <a:lnTo>
                      <a:pt x="310" y="618"/>
                    </a:lnTo>
                    <a:lnTo>
                      <a:pt x="312" y="631"/>
                    </a:lnTo>
                    <a:lnTo>
                      <a:pt x="312" y="642"/>
                    </a:lnTo>
                    <a:lnTo>
                      <a:pt x="310" y="653"/>
                    </a:lnTo>
                    <a:lnTo>
                      <a:pt x="307" y="664"/>
                    </a:lnTo>
                    <a:lnTo>
                      <a:pt x="305" y="675"/>
                    </a:lnTo>
                    <a:lnTo>
                      <a:pt x="300" y="685"/>
                    </a:lnTo>
                    <a:lnTo>
                      <a:pt x="295" y="695"/>
                    </a:lnTo>
                    <a:lnTo>
                      <a:pt x="289" y="705"/>
                    </a:lnTo>
                    <a:lnTo>
                      <a:pt x="281" y="713"/>
                    </a:lnTo>
                    <a:lnTo>
                      <a:pt x="272" y="721"/>
                    </a:lnTo>
                    <a:lnTo>
                      <a:pt x="263" y="728"/>
                    </a:lnTo>
                    <a:lnTo>
                      <a:pt x="252" y="734"/>
                    </a:lnTo>
                    <a:lnTo>
                      <a:pt x="239" y="740"/>
                    </a:lnTo>
                    <a:lnTo>
                      <a:pt x="226" y="744"/>
                    </a:lnTo>
                    <a:lnTo>
                      <a:pt x="211" y="747"/>
                    </a:lnTo>
                    <a:lnTo>
                      <a:pt x="196" y="748"/>
                    </a:lnTo>
                    <a:lnTo>
                      <a:pt x="196" y="748"/>
                    </a:lnTo>
                    <a:lnTo>
                      <a:pt x="180" y="748"/>
                    </a:lnTo>
                    <a:lnTo>
                      <a:pt x="166" y="747"/>
                    </a:lnTo>
                    <a:lnTo>
                      <a:pt x="152" y="744"/>
                    </a:lnTo>
                    <a:lnTo>
                      <a:pt x="140" y="741"/>
                    </a:lnTo>
                    <a:lnTo>
                      <a:pt x="129" y="737"/>
                    </a:lnTo>
                    <a:lnTo>
                      <a:pt x="117" y="733"/>
                    </a:lnTo>
                    <a:lnTo>
                      <a:pt x="98" y="721"/>
                    </a:lnTo>
                    <a:lnTo>
                      <a:pt x="64" y="702"/>
                    </a:lnTo>
                    <a:lnTo>
                      <a:pt x="50" y="695"/>
                    </a:lnTo>
                    <a:lnTo>
                      <a:pt x="43" y="692"/>
                    </a:lnTo>
                    <a:lnTo>
                      <a:pt x="38" y="691"/>
                    </a:lnTo>
                    <a:lnTo>
                      <a:pt x="38" y="691"/>
                    </a:lnTo>
                    <a:lnTo>
                      <a:pt x="33" y="691"/>
                    </a:lnTo>
                    <a:lnTo>
                      <a:pt x="31" y="692"/>
                    </a:lnTo>
                    <a:lnTo>
                      <a:pt x="26" y="695"/>
                    </a:lnTo>
                    <a:lnTo>
                      <a:pt x="24" y="698"/>
                    </a:lnTo>
                    <a:lnTo>
                      <a:pt x="19" y="707"/>
                    </a:lnTo>
                    <a:lnTo>
                      <a:pt x="15" y="721"/>
                    </a:lnTo>
                    <a:lnTo>
                      <a:pt x="12" y="738"/>
                    </a:lnTo>
                    <a:lnTo>
                      <a:pt x="10" y="758"/>
                    </a:lnTo>
                    <a:lnTo>
                      <a:pt x="7" y="802"/>
                    </a:lnTo>
                    <a:lnTo>
                      <a:pt x="7" y="851"/>
                    </a:lnTo>
                    <a:lnTo>
                      <a:pt x="7" y="900"/>
                    </a:lnTo>
                    <a:lnTo>
                      <a:pt x="7" y="944"/>
                    </a:lnTo>
                    <a:lnTo>
                      <a:pt x="7" y="980"/>
                    </a:lnTo>
                    <a:lnTo>
                      <a:pt x="7" y="980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is1iḍe">
                <a:extLst>
                  <a:ext uri="{FF2B5EF4-FFF2-40B4-BE49-F238E27FC236}">
                    <a16:creationId xmlns:a16="http://schemas.microsoft.com/office/drawing/2014/main" xmlns="" id="{A12B23C7-7BF6-41F8-BF4F-A29DDB0B1819}"/>
                  </a:ext>
                </a:extLst>
              </p:cNvPr>
              <p:cNvSpPr/>
              <p:nvPr/>
            </p:nvSpPr>
            <p:spPr bwMode="auto">
              <a:xfrm>
                <a:off x="5013325" y="4037013"/>
                <a:ext cx="1563688" cy="1160462"/>
              </a:xfrm>
              <a:custGeom>
                <a:avLst/>
                <a:gdLst>
                  <a:gd name="T0" fmla="*/ 267 w 985"/>
                  <a:gd name="T1" fmla="*/ 548 h 731"/>
                  <a:gd name="T2" fmla="*/ 260 w 985"/>
                  <a:gd name="T3" fmla="*/ 451 h 731"/>
                  <a:gd name="T4" fmla="*/ 247 w 985"/>
                  <a:gd name="T5" fmla="*/ 432 h 731"/>
                  <a:gd name="T6" fmla="*/ 216 w 985"/>
                  <a:gd name="T7" fmla="*/ 433 h 731"/>
                  <a:gd name="T8" fmla="*/ 139 w 985"/>
                  <a:gd name="T9" fmla="*/ 469 h 731"/>
                  <a:gd name="T10" fmla="*/ 102 w 985"/>
                  <a:gd name="T11" fmla="*/ 476 h 731"/>
                  <a:gd name="T12" fmla="*/ 55 w 985"/>
                  <a:gd name="T13" fmla="*/ 465 h 731"/>
                  <a:gd name="T14" fmla="*/ 23 w 985"/>
                  <a:gd name="T15" fmla="*/ 440 h 731"/>
                  <a:gd name="T16" fmla="*/ 4 w 985"/>
                  <a:gd name="T17" fmla="*/ 404 h 731"/>
                  <a:gd name="T18" fmla="*/ 1 w 985"/>
                  <a:gd name="T19" fmla="*/ 341 h 731"/>
                  <a:gd name="T20" fmla="*/ 20 w 985"/>
                  <a:gd name="T21" fmla="*/ 291 h 731"/>
                  <a:gd name="T22" fmla="*/ 48 w 985"/>
                  <a:gd name="T23" fmla="*/ 261 h 731"/>
                  <a:gd name="T24" fmla="*/ 88 w 985"/>
                  <a:gd name="T25" fmla="*/ 244 h 731"/>
                  <a:gd name="T26" fmla="*/ 125 w 985"/>
                  <a:gd name="T27" fmla="*/ 244 h 731"/>
                  <a:gd name="T28" fmla="*/ 167 w 985"/>
                  <a:gd name="T29" fmla="*/ 258 h 731"/>
                  <a:gd name="T30" fmla="*/ 230 w 985"/>
                  <a:gd name="T31" fmla="*/ 299 h 731"/>
                  <a:gd name="T32" fmla="*/ 246 w 985"/>
                  <a:gd name="T33" fmla="*/ 299 h 731"/>
                  <a:gd name="T34" fmla="*/ 262 w 985"/>
                  <a:gd name="T35" fmla="*/ 277 h 731"/>
                  <a:gd name="T36" fmla="*/ 271 w 985"/>
                  <a:gd name="T37" fmla="*/ 209 h 731"/>
                  <a:gd name="T38" fmla="*/ 262 w 985"/>
                  <a:gd name="T39" fmla="*/ 5 h 731"/>
                  <a:gd name="T40" fmla="*/ 533 w 985"/>
                  <a:gd name="T41" fmla="*/ 1 h 731"/>
                  <a:gd name="T42" fmla="*/ 564 w 985"/>
                  <a:gd name="T43" fmla="*/ 15 h 731"/>
                  <a:gd name="T44" fmla="*/ 575 w 985"/>
                  <a:gd name="T45" fmla="*/ 46 h 731"/>
                  <a:gd name="T46" fmla="*/ 564 w 985"/>
                  <a:gd name="T47" fmla="*/ 66 h 731"/>
                  <a:gd name="T48" fmla="*/ 511 w 985"/>
                  <a:gd name="T49" fmla="*/ 148 h 731"/>
                  <a:gd name="T50" fmla="*/ 501 w 985"/>
                  <a:gd name="T51" fmla="*/ 180 h 731"/>
                  <a:gd name="T52" fmla="*/ 507 w 985"/>
                  <a:gd name="T53" fmla="*/ 226 h 731"/>
                  <a:gd name="T54" fmla="*/ 531 w 985"/>
                  <a:gd name="T55" fmla="*/ 258 h 731"/>
                  <a:gd name="T56" fmla="*/ 567 w 985"/>
                  <a:gd name="T57" fmla="*/ 278 h 731"/>
                  <a:gd name="T58" fmla="*/ 634 w 985"/>
                  <a:gd name="T59" fmla="*/ 284 h 731"/>
                  <a:gd name="T60" fmla="*/ 676 w 985"/>
                  <a:gd name="T61" fmla="*/ 271 h 731"/>
                  <a:gd name="T62" fmla="*/ 710 w 985"/>
                  <a:gd name="T63" fmla="*/ 246 h 731"/>
                  <a:gd name="T64" fmla="*/ 729 w 985"/>
                  <a:gd name="T65" fmla="*/ 208 h 731"/>
                  <a:gd name="T66" fmla="*/ 729 w 985"/>
                  <a:gd name="T67" fmla="*/ 165 h 731"/>
                  <a:gd name="T68" fmla="*/ 704 w 985"/>
                  <a:gd name="T69" fmla="*/ 67 h 731"/>
                  <a:gd name="T70" fmla="*/ 696 w 985"/>
                  <a:gd name="T71" fmla="*/ 31 h 731"/>
                  <a:gd name="T72" fmla="*/ 714 w 985"/>
                  <a:gd name="T73" fmla="*/ 11 h 731"/>
                  <a:gd name="T74" fmla="*/ 789 w 985"/>
                  <a:gd name="T75" fmla="*/ 5 h 731"/>
                  <a:gd name="T76" fmla="*/ 985 w 985"/>
                  <a:gd name="T77" fmla="*/ 724 h 731"/>
                  <a:gd name="T78" fmla="*/ 745 w 985"/>
                  <a:gd name="T79" fmla="*/ 729 h 731"/>
                  <a:gd name="T80" fmla="*/ 684 w 985"/>
                  <a:gd name="T81" fmla="*/ 721 h 731"/>
                  <a:gd name="T82" fmla="*/ 666 w 985"/>
                  <a:gd name="T83" fmla="*/ 690 h 731"/>
                  <a:gd name="T84" fmla="*/ 676 w 985"/>
                  <a:gd name="T85" fmla="*/ 671 h 731"/>
                  <a:gd name="T86" fmla="*/ 708 w 985"/>
                  <a:gd name="T87" fmla="*/ 620 h 731"/>
                  <a:gd name="T88" fmla="*/ 718 w 985"/>
                  <a:gd name="T89" fmla="*/ 569 h 731"/>
                  <a:gd name="T90" fmla="*/ 715 w 985"/>
                  <a:gd name="T91" fmla="*/ 531 h 731"/>
                  <a:gd name="T92" fmla="*/ 698 w 985"/>
                  <a:gd name="T93" fmla="*/ 497 h 731"/>
                  <a:gd name="T94" fmla="*/ 670 w 985"/>
                  <a:gd name="T95" fmla="*/ 475 h 731"/>
                  <a:gd name="T96" fmla="*/ 596 w 985"/>
                  <a:gd name="T97" fmla="*/ 461 h 731"/>
                  <a:gd name="T98" fmla="*/ 529 w 985"/>
                  <a:gd name="T99" fmla="*/ 486 h 731"/>
                  <a:gd name="T100" fmla="*/ 507 w 985"/>
                  <a:gd name="T101" fmla="*/ 513 h 731"/>
                  <a:gd name="T102" fmla="*/ 500 w 985"/>
                  <a:gd name="T103" fmla="*/ 539 h 731"/>
                  <a:gd name="T104" fmla="*/ 506 w 985"/>
                  <a:gd name="T105" fmla="*/ 605 h 731"/>
                  <a:gd name="T106" fmla="*/ 539 w 985"/>
                  <a:gd name="T107" fmla="*/ 671 h 731"/>
                  <a:gd name="T108" fmla="*/ 543 w 985"/>
                  <a:gd name="T109" fmla="*/ 700 h 731"/>
                  <a:gd name="T110" fmla="*/ 501 w 985"/>
                  <a:gd name="T111" fmla="*/ 723 h 731"/>
                  <a:gd name="T112" fmla="*/ 434 w 985"/>
                  <a:gd name="T113" fmla="*/ 729 h 731"/>
                  <a:gd name="T114" fmla="*/ 267 w 985"/>
                  <a:gd name="T115" fmla="*/ 731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85" h="731">
                    <a:moveTo>
                      <a:pt x="267" y="731"/>
                    </a:moveTo>
                    <a:lnTo>
                      <a:pt x="267" y="731"/>
                    </a:lnTo>
                    <a:lnTo>
                      <a:pt x="268" y="634"/>
                    </a:lnTo>
                    <a:lnTo>
                      <a:pt x="267" y="548"/>
                    </a:lnTo>
                    <a:lnTo>
                      <a:pt x="265" y="511"/>
                    </a:lnTo>
                    <a:lnTo>
                      <a:pt x="264" y="482"/>
                    </a:lnTo>
                    <a:lnTo>
                      <a:pt x="261" y="460"/>
                    </a:lnTo>
                    <a:lnTo>
                      <a:pt x="260" y="451"/>
                    </a:lnTo>
                    <a:lnTo>
                      <a:pt x="258" y="446"/>
                    </a:lnTo>
                    <a:lnTo>
                      <a:pt x="258" y="446"/>
                    </a:lnTo>
                    <a:lnTo>
                      <a:pt x="253" y="437"/>
                    </a:lnTo>
                    <a:lnTo>
                      <a:pt x="247" y="432"/>
                    </a:lnTo>
                    <a:lnTo>
                      <a:pt x="240" y="429"/>
                    </a:lnTo>
                    <a:lnTo>
                      <a:pt x="233" y="429"/>
                    </a:lnTo>
                    <a:lnTo>
                      <a:pt x="225" y="430"/>
                    </a:lnTo>
                    <a:lnTo>
                      <a:pt x="216" y="433"/>
                    </a:lnTo>
                    <a:lnTo>
                      <a:pt x="195" y="442"/>
                    </a:lnTo>
                    <a:lnTo>
                      <a:pt x="174" y="454"/>
                    </a:lnTo>
                    <a:lnTo>
                      <a:pt x="150" y="465"/>
                    </a:lnTo>
                    <a:lnTo>
                      <a:pt x="139" y="469"/>
                    </a:lnTo>
                    <a:lnTo>
                      <a:pt x="127" y="474"/>
                    </a:lnTo>
                    <a:lnTo>
                      <a:pt x="114" y="475"/>
                    </a:lnTo>
                    <a:lnTo>
                      <a:pt x="102" y="476"/>
                    </a:lnTo>
                    <a:lnTo>
                      <a:pt x="102" y="476"/>
                    </a:lnTo>
                    <a:lnTo>
                      <a:pt x="89" y="475"/>
                    </a:lnTo>
                    <a:lnTo>
                      <a:pt x="76" y="474"/>
                    </a:lnTo>
                    <a:lnTo>
                      <a:pt x="65" y="469"/>
                    </a:lnTo>
                    <a:lnTo>
                      <a:pt x="55" y="465"/>
                    </a:lnTo>
                    <a:lnTo>
                      <a:pt x="46" y="461"/>
                    </a:lnTo>
                    <a:lnTo>
                      <a:pt x="37" y="454"/>
                    </a:lnTo>
                    <a:lnTo>
                      <a:pt x="30" y="447"/>
                    </a:lnTo>
                    <a:lnTo>
                      <a:pt x="23" y="440"/>
                    </a:lnTo>
                    <a:lnTo>
                      <a:pt x="16" y="432"/>
                    </a:lnTo>
                    <a:lnTo>
                      <a:pt x="12" y="422"/>
                    </a:lnTo>
                    <a:lnTo>
                      <a:pt x="8" y="414"/>
                    </a:lnTo>
                    <a:lnTo>
                      <a:pt x="4" y="404"/>
                    </a:lnTo>
                    <a:lnTo>
                      <a:pt x="2" y="393"/>
                    </a:lnTo>
                    <a:lnTo>
                      <a:pt x="0" y="383"/>
                    </a:lnTo>
                    <a:lnTo>
                      <a:pt x="0" y="362"/>
                    </a:lnTo>
                    <a:lnTo>
                      <a:pt x="1" y="341"/>
                    </a:lnTo>
                    <a:lnTo>
                      <a:pt x="7" y="320"/>
                    </a:lnTo>
                    <a:lnTo>
                      <a:pt x="11" y="310"/>
                    </a:lnTo>
                    <a:lnTo>
                      <a:pt x="15" y="300"/>
                    </a:lnTo>
                    <a:lnTo>
                      <a:pt x="20" y="291"/>
                    </a:lnTo>
                    <a:lnTo>
                      <a:pt x="26" y="282"/>
                    </a:lnTo>
                    <a:lnTo>
                      <a:pt x="33" y="275"/>
                    </a:lnTo>
                    <a:lnTo>
                      <a:pt x="40" y="267"/>
                    </a:lnTo>
                    <a:lnTo>
                      <a:pt x="48" y="261"/>
                    </a:lnTo>
                    <a:lnTo>
                      <a:pt x="57" y="256"/>
                    </a:lnTo>
                    <a:lnTo>
                      <a:pt x="67" y="251"/>
                    </a:lnTo>
                    <a:lnTo>
                      <a:pt x="76" y="247"/>
                    </a:lnTo>
                    <a:lnTo>
                      <a:pt x="88" y="244"/>
                    </a:lnTo>
                    <a:lnTo>
                      <a:pt x="99" y="243"/>
                    </a:lnTo>
                    <a:lnTo>
                      <a:pt x="99" y="243"/>
                    </a:lnTo>
                    <a:lnTo>
                      <a:pt x="113" y="243"/>
                    </a:lnTo>
                    <a:lnTo>
                      <a:pt x="125" y="244"/>
                    </a:lnTo>
                    <a:lnTo>
                      <a:pt x="138" y="247"/>
                    </a:lnTo>
                    <a:lnTo>
                      <a:pt x="148" y="250"/>
                    </a:lnTo>
                    <a:lnTo>
                      <a:pt x="157" y="254"/>
                    </a:lnTo>
                    <a:lnTo>
                      <a:pt x="167" y="258"/>
                    </a:lnTo>
                    <a:lnTo>
                      <a:pt x="183" y="270"/>
                    </a:lnTo>
                    <a:lnTo>
                      <a:pt x="211" y="289"/>
                    </a:lnTo>
                    <a:lnTo>
                      <a:pt x="225" y="296"/>
                    </a:lnTo>
                    <a:lnTo>
                      <a:pt x="230" y="299"/>
                    </a:lnTo>
                    <a:lnTo>
                      <a:pt x="237" y="300"/>
                    </a:lnTo>
                    <a:lnTo>
                      <a:pt x="237" y="300"/>
                    </a:lnTo>
                    <a:lnTo>
                      <a:pt x="241" y="300"/>
                    </a:lnTo>
                    <a:lnTo>
                      <a:pt x="246" y="299"/>
                    </a:lnTo>
                    <a:lnTo>
                      <a:pt x="250" y="296"/>
                    </a:lnTo>
                    <a:lnTo>
                      <a:pt x="253" y="295"/>
                    </a:lnTo>
                    <a:lnTo>
                      <a:pt x="258" y="286"/>
                    </a:lnTo>
                    <a:lnTo>
                      <a:pt x="262" y="277"/>
                    </a:lnTo>
                    <a:lnTo>
                      <a:pt x="267" y="263"/>
                    </a:lnTo>
                    <a:lnTo>
                      <a:pt x="268" y="247"/>
                    </a:lnTo>
                    <a:lnTo>
                      <a:pt x="271" y="229"/>
                    </a:lnTo>
                    <a:lnTo>
                      <a:pt x="271" y="209"/>
                    </a:lnTo>
                    <a:lnTo>
                      <a:pt x="271" y="165"/>
                    </a:lnTo>
                    <a:lnTo>
                      <a:pt x="269" y="114"/>
                    </a:lnTo>
                    <a:lnTo>
                      <a:pt x="262" y="5"/>
                    </a:lnTo>
                    <a:lnTo>
                      <a:pt x="262" y="5"/>
                    </a:lnTo>
                    <a:lnTo>
                      <a:pt x="416" y="1"/>
                    </a:lnTo>
                    <a:lnTo>
                      <a:pt x="518" y="0"/>
                    </a:lnTo>
                    <a:lnTo>
                      <a:pt x="518" y="0"/>
                    </a:lnTo>
                    <a:lnTo>
                      <a:pt x="533" y="1"/>
                    </a:lnTo>
                    <a:lnTo>
                      <a:pt x="546" y="4"/>
                    </a:lnTo>
                    <a:lnTo>
                      <a:pt x="556" y="10"/>
                    </a:lnTo>
                    <a:lnTo>
                      <a:pt x="564" y="15"/>
                    </a:lnTo>
                    <a:lnTo>
                      <a:pt x="564" y="15"/>
                    </a:lnTo>
                    <a:lnTo>
                      <a:pt x="570" y="22"/>
                    </a:lnTo>
                    <a:lnTo>
                      <a:pt x="574" y="31"/>
                    </a:lnTo>
                    <a:lnTo>
                      <a:pt x="575" y="38"/>
                    </a:lnTo>
                    <a:lnTo>
                      <a:pt x="575" y="46"/>
                    </a:lnTo>
                    <a:lnTo>
                      <a:pt x="575" y="46"/>
                    </a:lnTo>
                    <a:lnTo>
                      <a:pt x="574" y="49"/>
                    </a:lnTo>
                    <a:lnTo>
                      <a:pt x="573" y="54"/>
                    </a:lnTo>
                    <a:lnTo>
                      <a:pt x="564" y="66"/>
                    </a:lnTo>
                    <a:lnTo>
                      <a:pt x="540" y="98"/>
                    </a:lnTo>
                    <a:lnTo>
                      <a:pt x="528" y="117"/>
                    </a:lnTo>
                    <a:lnTo>
                      <a:pt x="517" y="137"/>
                    </a:lnTo>
                    <a:lnTo>
                      <a:pt x="511" y="148"/>
                    </a:lnTo>
                    <a:lnTo>
                      <a:pt x="507" y="158"/>
                    </a:lnTo>
                    <a:lnTo>
                      <a:pt x="504" y="169"/>
                    </a:lnTo>
                    <a:lnTo>
                      <a:pt x="501" y="180"/>
                    </a:lnTo>
                    <a:lnTo>
                      <a:pt x="501" y="180"/>
                    </a:lnTo>
                    <a:lnTo>
                      <a:pt x="501" y="193"/>
                    </a:lnTo>
                    <a:lnTo>
                      <a:pt x="501" y="204"/>
                    </a:lnTo>
                    <a:lnTo>
                      <a:pt x="504" y="215"/>
                    </a:lnTo>
                    <a:lnTo>
                      <a:pt x="507" y="226"/>
                    </a:lnTo>
                    <a:lnTo>
                      <a:pt x="511" y="235"/>
                    </a:lnTo>
                    <a:lnTo>
                      <a:pt x="517" y="244"/>
                    </a:lnTo>
                    <a:lnTo>
                      <a:pt x="524" y="251"/>
                    </a:lnTo>
                    <a:lnTo>
                      <a:pt x="531" y="258"/>
                    </a:lnTo>
                    <a:lnTo>
                      <a:pt x="539" y="265"/>
                    </a:lnTo>
                    <a:lnTo>
                      <a:pt x="547" y="270"/>
                    </a:lnTo>
                    <a:lnTo>
                      <a:pt x="557" y="275"/>
                    </a:lnTo>
                    <a:lnTo>
                      <a:pt x="567" y="278"/>
                    </a:lnTo>
                    <a:lnTo>
                      <a:pt x="578" y="281"/>
                    </a:lnTo>
                    <a:lnTo>
                      <a:pt x="589" y="284"/>
                    </a:lnTo>
                    <a:lnTo>
                      <a:pt x="612" y="285"/>
                    </a:lnTo>
                    <a:lnTo>
                      <a:pt x="634" y="284"/>
                    </a:lnTo>
                    <a:lnTo>
                      <a:pt x="645" y="282"/>
                    </a:lnTo>
                    <a:lnTo>
                      <a:pt x="655" y="279"/>
                    </a:lnTo>
                    <a:lnTo>
                      <a:pt x="666" y="275"/>
                    </a:lnTo>
                    <a:lnTo>
                      <a:pt x="676" y="271"/>
                    </a:lnTo>
                    <a:lnTo>
                      <a:pt x="686" y="265"/>
                    </a:lnTo>
                    <a:lnTo>
                      <a:pt x="694" y="260"/>
                    </a:lnTo>
                    <a:lnTo>
                      <a:pt x="703" y="253"/>
                    </a:lnTo>
                    <a:lnTo>
                      <a:pt x="710" y="246"/>
                    </a:lnTo>
                    <a:lnTo>
                      <a:pt x="717" y="237"/>
                    </a:lnTo>
                    <a:lnTo>
                      <a:pt x="722" y="228"/>
                    </a:lnTo>
                    <a:lnTo>
                      <a:pt x="726" y="218"/>
                    </a:lnTo>
                    <a:lnTo>
                      <a:pt x="729" y="208"/>
                    </a:lnTo>
                    <a:lnTo>
                      <a:pt x="731" y="197"/>
                    </a:lnTo>
                    <a:lnTo>
                      <a:pt x="731" y="184"/>
                    </a:lnTo>
                    <a:lnTo>
                      <a:pt x="731" y="184"/>
                    </a:lnTo>
                    <a:lnTo>
                      <a:pt x="729" y="165"/>
                    </a:lnTo>
                    <a:lnTo>
                      <a:pt x="726" y="144"/>
                    </a:lnTo>
                    <a:lnTo>
                      <a:pt x="721" y="124"/>
                    </a:lnTo>
                    <a:lnTo>
                      <a:pt x="715" y="103"/>
                    </a:lnTo>
                    <a:lnTo>
                      <a:pt x="704" y="67"/>
                    </a:lnTo>
                    <a:lnTo>
                      <a:pt x="698" y="52"/>
                    </a:lnTo>
                    <a:lnTo>
                      <a:pt x="697" y="38"/>
                    </a:lnTo>
                    <a:lnTo>
                      <a:pt x="697" y="38"/>
                    </a:lnTo>
                    <a:lnTo>
                      <a:pt x="696" y="31"/>
                    </a:lnTo>
                    <a:lnTo>
                      <a:pt x="697" y="24"/>
                    </a:lnTo>
                    <a:lnTo>
                      <a:pt x="701" y="18"/>
                    </a:lnTo>
                    <a:lnTo>
                      <a:pt x="705" y="14"/>
                    </a:lnTo>
                    <a:lnTo>
                      <a:pt x="714" y="11"/>
                    </a:lnTo>
                    <a:lnTo>
                      <a:pt x="724" y="8"/>
                    </a:lnTo>
                    <a:lnTo>
                      <a:pt x="736" y="7"/>
                    </a:lnTo>
                    <a:lnTo>
                      <a:pt x="752" y="5"/>
                    </a:lnTo>
                    <a:lnTo>
                      <a:pt x="789" y="5"/>
                    </a:lnTo>
                    <a:lnTo>
                      <a:pt x="841" y="5"/>
                    </a:lnTo>
                    <a:lnTo>
                      <a:pt x="985" y="7"/>
                    </a:lnTo>
                    <a:lnTo>
                      <a:pt x="985" y="724"/>
                    </a:lnTo>
                    <a:lnTo>
                      <a:pt x="985" y="724"/>
                    </a:lnTo>
                    <a:lnTo>
                      <a:pt x="911" y="725"/>
                    </a:lnTo>
                    <a:lnTo>
                      <a:pt x="845" y="728"/>
                    </a:lnTo>
                    <a:lnTo>
                      <a:pt x="791" y="729"/>
                    </a:lnTo>
                    <a:lnTo>
                      <a:pt x="745" y="729"/>
                    </a:lnTo>
                    <a:lnTo>
                      <a:pt x="725" y="729"/>
                    </a:lnTo>
                    <a:lnTo>
                      <a:pt x="710" y="727"/>
                    </a:lnTo>
                    <a:lnTo>
                      <a:pt x="696" y="724"/>
                    </a:lnTo>
                    <a:lnTo>
                      <a:pt x="684" y="721"/>
                    </a:lnTo>
                    <a:lnTo>
                      <a:pt x="675" y="716"/>
                    </a:lnTo>
                    <a:lnTo>
                      <a:pt x="669" y="709"/>
                    </a:lnTo>
                    <a:lnTo>
                      <a:pt x="666" y="700"/>
                    </a:lnTo>
                    <a:lnTo>
                      <a:pt x="666" y="690"/>
                    </a:lnTo>
                    <a:lnTo>
                      <a:pt x="666" y="690"/>
                    </a:lnTo>
                    <a:lnTo>
                      <a:pt x="668" y="686"/>
                    </a:lnTo>
                    <a:lnTo>
                      <a:pt x="669" y="681"/>
                    </a:lnTo>
                    <a:lnTo>
                      <a:pt x="676" y="671"/>
                    </a:lnTo>
                    <a:lnTo>
                      <a:pt x="684" y="660"/>
                    </a:lnTo>
                    <a:lnTo>
                      <a:pt x="694" y="647"/>
                    </a:lnTo>
                    <a:lnTo>
                      <a:pt x="704" y="630"/>
                    </a:lnTo>
                    <a:lnTo>
                      <a:pt x="708" y="620"/>
                    </a:lnTo>
                    <a:lnTo>
                      <a:pt x="711" y="609"/>
                    </a:lnTo>
                    <a:lnTo>
                      <a:pt x="714" y="597"/>
                    </a:lnTo>
                    <a:lnTo>
                      <a:pt x="717" y="584"/>
                    </a:lnTo>
                    <a:lnTo>
                      <a:pt x="718" y="569"/>
                    </a:lnTo>
                    <a:lnTo>
                      <a:pt x="718" y="552"/>
                    </a:lnTo>
                    <a:lnTo>
                      <a:pt x="718" y="552"/>
                    </a:lnTo>
                    <a:lnTo>
                      <a:pt x="717" y="541"/>
                    </a:lnTo>
                    <a:lnTo>
                      <a:pt x="715" y="531"/>
                    </a:lnTo>
                    <a:lnTo>
                      <a:pt x="712" y="521"/>
                    </a:lnTo>
                    <a:lnTo>
                      <a:pt x="708" y="513"/>
                    </a:lnTo>
                    <a:lnTo>
                      <a:pt x="704" y="504"/>
                    </a:lnTo>
                    <a:lnTo>
                      <a:pt x="698" y="497"/>
                    </a:lnTo>
                    <a:lnTo>
                      <a:pt x="691" y="490"/>
                    </a:lnTo>
                    <a:lnTo>
                      <a:pt x="686" y="485"/>
                    </a:lnTo>
                    <a:lnTo>
                      <a:pt x="677" y="479"/>
                    </a:lnTo>
                    <a:lnTo>
                      <a:pt x="670" y="475"/>
                    </a:lnTo>
                    <a:lnTo>
                      <a:pt x="654" y="468"/>
                    </a:lnTo>
                    <a:lnTo>
                      <a:pt x="636" y="463"/>
                    </a:lnTo>
                    <a:lnTo>
                      <a:pt x="616" y="461"/>
                    </a:lnTo>
                    <a:lnTo>
                      <a:pt x="596" y="461"/>
                    </a:lnTo>
                    <a:lnTo>
                      <a:pt x="578" y="464"/>
                    </a:lnTo>
                    <a:lnTo>
                      <a:pt x="560" y="469"/>
                    </a:lnTo>
                    <a:lnTo>
                      <a:pt x="543" y="476"/>
                    </a:lnTo>
                    <a:lnTo>
                      <a:pt x="529" y="486"/>
                    </a:lnTo>
                    <a:lnTo>
                      <a:pt x="522" y="492"/>
                    </a:lnTo>
                    <a:lnTo>
                      <a:pt x="517" y="499"/>
                    </a:lnTo>
                    <a:lnTo>
                      <a:pt x="511" y="506"/>
                    </a:lnTo>
                    <a:lnTo>
                      <a:pt x="507" y="513"/>
                    </a:lnTo>
                    <a:lnTo>
                      <a:pt x="504" y="520"/>
                    </a:lnTo>
                    <a:lnTo>
                      <a:pt x="501" y="528"/>
                    </a:lnTo>
                    <a:lnTo>
                      <a:pt x="501" y="528"/>
                    </a:lnTo>
                    <a:lnTo>
                      <a:pt x="500" y="539"/>
                    </a:lnTo>
                    <a:lnTo>
                      <a:pt x="499" y="551"/>
                    </a:lnTo>
                    <a:lnTo>
                      <a:pt x="499" y="570"/>
                    </a:lnTo>
                    <a:lnTo>
                      <a:pt x="501" y="588"/>
                    </a:lnTo>
                    <a:lnTo>
                      <a:pt x="506" y="605"/>
                    </a:lnTo>
                    <a:lnTo>
                      <a:pt x="513" y="620"/>
                    </a:lnTo>
                    <a:lnTo>
                      <a:pt x="520" y="636"/>
                    </a:lnTo>
                    <a:lnTo>
                      <a:pt x="533" y="660"/>
                    </a:lnTo>
                    <a:lnTo>
                      <a:pt x="539" y="671"/>
                    </a:lnTo>
                    <a:lnTo>
                      <a:pt x="543" y="679"/>
                    </a:lnTo>
                    <a:lnTo>
                      <a:pt x="546" y="689"/>
                    </a:lnTo>
                    <a:lnTo>
                      <a:pt x="545" y="696"/>
                    </a:lnTo>
                    <a:lnTo>
                      <a:pt x="543" y="700"/>
                    </a:lnTo>
                    <a:lnTo>
                      <a:pt x="540" y="703"/>
                    </a:lnTo>
                    <a:lnTo>
                      <a:pt x="532" y="710"/>
                    </a:lnTo>
                    <a:lnTo>
                      <a:pt x="520" y="717"/>
                    </a:lnTo>
                    <a:lnTo>
                      <a:pt x="501" y="723"/>
                    </a:lnTo>
                    <a:lnTo>
                      <a:pt x="501" y="723"/>
                    </a:lnTo>
                    <a:lnTo>
                      <a:pt x="483" y="725"/>
                    </a:lnTo>
                    <a:lnTo>
                      <a:pt x="461" y="728"/>
                    </a:lnTo>
                    <a:lnTo>
                      <a:pt x="434" y="729"/>
                    </a:lnTo>
                    <a:lnTo>
                      <a:pt x="405" y="731"/>
                    </a:lnTo>
                    <a:lnTo>
                      <a:pt x="338" y="731"/>
                    </a:lnTo>
                    <a:lnTo>
                      <a:pt x="267" y="731"/>
                    </a:lnTo>
                    <a:lnTo>
                      <a:pt x="267" y="731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îṧlîdê">
                <a:extLst>
                  <a:ext uri="{FF2B5EF4-FFF2-40B4-BE49-F238E27FC236}">
                    <a16:creationId xmlns:a16="http://schemas.microsoft.com/office/drawing/2014/main" xmlns="" id="{FC445556-CA28-4EA3-9BC5-C28A2A91E9FE}"/>
                  </a:ext>
                </a:extLst>
              </p:cNvPr>
              <p:cNvSpPr/>
              <p:nvPr/>
            </p:nvSpPr>
            <p:spPr bwMode="auto">
              <a:xfrm>
                <a:off x="2025650" y="3617913"/>
                <a:ext cx="1131888" cy="2047875"/>
              </a:xfrm>
              <a:custGeom>
                <a:avLst/>
                <a:gdLst>
                  <a:gd name="T0" fmla="*/ 712 w 713"/>
                  <a:gd name="T1" fmla="*/ 443 h 1290"/>
                  <a:gd name="T2" fmla="*/ 702 w 713"/>
                  <a:gd name="T3" fmla="*/ 557 h 1290"/>
                  <a:gd name="T4" fmla="*/ 692 w 713"/>
                  <a:gd name="T5" fmla="*/ 573 h 1290"/>
                  <a:gd name="T6" fmla="*/ 665 w 713"/>
                  <a:gd name="T7" fmla="*/ 569 h 1290"/>
                  <a:gd name="T8" fmla="*/ 584 w 713"/>
                  <a:gd name="T9" fmla="*/ 515 h 1290"/>
                  <a:gd name="T10" fmla="*/ 509 w 713"/>
                  <a:gd name="T11" fmla="*/ 489 h 1290"/>
                  <a:gd name="T12" fmla="*/ 456 w 713"/>
                  <a:gd name="T13" fmla="*/ 492 h 1290"/>
                  <a:gd name="T14" fmla="*/ 405 w 713"/>
                  <a:gd name="T15" fmla="*/ 515 h 1290"/>
                  <a:gd name="T16" fmla="*/ 376 w 713"/>
                  <a:gd name="T17" fmla="*/ 555 h 1290"/>
                  <a:gd name="T18" fmla="*/ 365 w 713"/>
                  <a:gd name="T19" fmla="*/ 601 h 1290"/>
                  <a:gd name="T20" fmla="*/ 369 w 713"/>
                  <a:gd name="T21" fmla="*/ 638 h 1290"/>
                  <a:gd name="T22" fmla="*/ 387 w 713"/>
                  <a:gd name="T23" fmla="*/ 686 h 1290"/>
                  <a:gd name="T24" fmla="*/ 419 w 713"/>
                  <a:gd name="T25" fmla="*/ 724 h 1290"/>
                  <a:gd name="T26" fmla="*/ 465 w 713"/>
                  <a:gd name="T27" fmla="*/ 746 h 1290"/>
                  <a:gd name="T28" fmla="*/ 507 w 713"/>
                  <a:gd name="T29" fmla="*/ 750 h 1290"/>
                  <a:gd name="T30" fmla="*/ 593 w 713"/>
                  <a:gd name="T31" fmla="*/ 729 h 1290"/>
                  <a:gd name="T32" fmla="*/ 660 w 713"/>
                  <a:gd name="T33" fmla="*/ 714 h 1290"/>
                  <a:gd name="T34" fmla="*/ 698 w 713"/>
                  <a:gd name="T35" fmla="*/ 727 h 1290"/>
                  <a:gd name="T36" fmla="*/ 707 w 713"/>
                  <a:gd name="T37" fmla="*/ 747 h 1290"/>
                  <a:gd name="T38" fmla="*/ 713 w 713"/>
                  <a:gd name="T39" fmla="*/ 903 h 1290"/>
                  <a:gd name="T40" fmla="*/ 468 w 713"/>
                  <a:gd name="T41" fmla="*/ 981 h 1290"/>
                  <a:gd name="T42" fmla="*/ 428 w 713"/>
                  <a:gd name="T43" fmla="*/ 991 h 1290"/>
                  <a:gd name="T44" fmla="*/ 408 w 713"/>
                  <a:gd name="T45" fmla="*/ 1019 h 1290"/>
                  <a:gd name="T46" fmla="*/ 424 w 713"/>
                  <a:gd name="T47" fmla="*/ 1049 h 1290"/>
                  <a:gd name="T48" fmla="*/ 465 w 713"/>
                  <a:gd name="T49" fmla="*/ 1128 h 1290"/>
                  <a:gd name="T50" fmla="*/ 475 w 713"/>
                  <a:gd name="T51" fmla="*/ 1175 h 1290"/>
                  <a:gd name="T52" fmla="*/ 470 w 713"/>
                  <a:gd name="T53" fmla="*/ 1214 h 1290"/>
                  <a:gd name="T54" fmla="*/ 447 w 713"/>
                  <a:gd name="T55" fmla="*/ 1252 h 1290"/>
                  <a:gd name="T56" fmla="*/ 412 w 713"/>
                  <a:gd name="T57" fmla="*/ 1277 h 1290"/>
                  <a:gd name="T58" fmla="*/ 369 w 713"/>
                  <a:gd name="T59" fmla="*/ 1288 h 1290"/>
                  <a:gd name="T60" fmla="*/ 335 w 713"/>
                  <a:gd name="T61" fmla="*/ 1288 h 1290"/>
                  <a:gd name="T62" fmla="*/ 294 w 713"/>
                  <a:gd name="T63" fmla="*/ 1274 h 1290"/>
                  <a:gd name="T64" fmla="*/ 259 w 713"/>
                  <a:gd name="T65" fmla="*/ 1245 h 1290"/>
                  <a:gd name="T66" fmla="*/ 239 w 713"/>
                  <a:gd name="T67" fmla="*/ 1202 h 1290"/>
                  <a:gd name="T68" fmla="*/ 236 w 713"/>
                  <a:gd name="T69" fmla="*/ 1161 h 1290"/>
                  <a:gd name="T70" fmla="*/ 252 w 713"/>
                  <a:gd name="T71" fmla="*/ 1103 h 1290"/>
                  <a:gd name="T72" fmla="*/ 288 w 713"/>
                  <a:gd name="T73" fmla="*/ 1024 h 1290"/>
                  <a:gd name="T74" fmla="*/ 288 w 713"/>
                  <a:gd name="T75" fmla="*/ 1012 h 1290"/>
                  <a:gd name="T76" fmla="*/ 257 w 713"/>
                  <a:gd name="T77" fmla="*/ 998 h 1290"/>
                  <a:gd name="T78" fmla="*/ 127 w 713"/>
                  <a:gd name="T79" fmla="*/ 988 h 1290"/>
                  <a:gd name="T80" fmla="*/ 0 w 713"/>
                  <a:gd name="T81" fmla="*/ 271 h 1290"/>
                  <a:gd name="T82" fmla="*/ 221 w 713"/>
                  <a:gd name="T83" fmla="*/ 271 h 1290"/>
                  <a:gd name="T84" fmla="*/ 319 w 713"/>
                  <a:gd name="T85" fmla="*/ 257 h 1290"/>
                  <a:gd name="T86" fmla="*/ 344 w 713"/>
                  <a:gd name="T87" fmla="*/ 239 h 1290"/>
                  <a:gd name="T88" fmla="*/ 341 w 713"/>
                  <a:gd name="T89" fmla="*/ 225 h 1290"/>
                  <a:gd name="T90" fmla="*/ 298 w 713"/>
                  <a:gd name="T91" fmla="*/ 165 h 1290"/>
                  <a:gd name="T92" fmla="*/ 281 w 713"/>
                  <a:gd name="T93" fmla="*/ 116 h 1290"/>
                  <a:gd name="T94" fmla="*/ 280 w 713"/>
                  <a:gd name="T95" fmla="*/ 74 h 1290"/>
                  <a:gd name="T96" fmla="*/ 292 w 713"/>
                  <a:gd name="T97" fmla="*/ 40 h 1290"/>
                  <a:gd name="T98" fmla="*/ 324 w 713"/>
                  <a:gd name="T99" fmla="*/ 12 h 1290"/>
                  <a:gd name="T100" fmla="*/ 377 w 713"/>
                  <a:gd name="T101" fmla="*/ 0 h 1290"/>
                  <a:gd name="T102" fmla="*/ 447 w 713"/>
                  <a:gd name="T103" fmla="*/ 15 h 1290"/>
                  <a:gd name="T104" fmla="*/ 479 w 713"/>
                  <a:gd name="T105" fmla="*/ 44 h 1290"/>
                  <a:gd name="T106" fmla="*/ 491 w 713"/>
                  <a:gd name="T107" fmla="*/ 70 h 1290"/>
                  <a:gd name="T108" fmla="*/ 488 w 713"/>
                  <a:gd name="T109" fmla="*/ 139 h 1290"/>
                  <a:gd name="T110" fmla="*/ 463 w 713"/>
                  <a:gd name="T111" fmla="*/ 206 h 1290"/>
                  <a:gd name="T112" fmla="*/ 465 w 713"/>
                  <a:gd name="T113" fmla="*/ 241 h 1290"/>
                  <a:gd name="T114" fmla="*/ 510 w 713"/>
                  <a:gd name="T115" fmla="*/ 265 h 1290"/>
                  <a:gd name="T116" fmla="*/ 591 w 713"/>
                  <a:gd name="T117" fmla="*/ 274 h 1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13" h="1290">
                    <a:moveTo>
                      <a:pt x="706" y="274"/>
                    </a:moveTo>
                    <a:lnTo>
                      <a:pt x="706" y="274"/>
                    </a:lnTo>
                    <a:lnTo>
                      <a:pt x="709" y="362"/>
                    </a:lnTo>
                    <a:lnTo>
                      <a:pt x="712" y="443"/>
                    </a:lnTo>
                    <a:lnTo>
                      <a:pt x="710" y="478"/>
                    </a:lnTo>
                    <a:lnTo>
                      <a:pt x="709" y="510"/>
                    </a:lnTo>
                    <a:lnTo>
                      <a:pt x="706" y="536"/>
                    </a:lnTo>
                    <a:lnTo>
                      <a:pt x="702" y="557"/>
                    </a:lnTo>
                    <a:lnTo>
                      <a:pt x="702" y="557"/>
                    </a:lnTo>
                    <a:lnTo>
                      <a:pt x="698" y="567"/>
                    </a:lnTo>
                    <a:lnTo>
                      <a:pt x="695" y="570"/>
                    </a:lnTo>
                    <a:lnTo>
                      <a:pt x="692" y="573"/>
                    </a:lnTo>
                    <a:lnTo>
                      <a:pt x="688" y="574"/>
                    </a:lnTo>
                    <a:lnTo>
                      <a:pt x="684" y="574"/>
                    </a:lnTo>
                    <a:lnTo>
                      <a:pt x="675" y="573"/>
                    </a:lnTo>
                    <a:lnTo>
                      <a:pt x="665" y="569"/>
                    </a:lnTo>
                    <a:lnTo>
                      <a:pt x="656" y="562"/>
                    </a:lnTo>
                    <a:lnTo>
                      <a:pt x="629" y="545"/>
                    </a:lnTo>
                    <a:lnTo>
                      <a:pt x="600" y="525"/>
                    </a:lnTo>
                    <a:lnTo>
                      <a:pt x="584" y="515"/>
                    </a:lnTo>
                    <a:lnTo>
                      <a:pt x="566" y="506"/>
                    </a:lnTo>
                    <a:lnTo>
                      <a:pt x="548" y="499"/>
                    </a:lnTo>
                    <a:lnTo>
                      <a:pt x="528" y="493"/>
                    </a:lnTo>
                    <a:lnTo>
                      <a:pt x="509" y="489"/>
                    </a:lnTo>
                    <a:lnTo>
                      <a:pt x="488" y="487"/>
                    </a:lnTo>
                    <a:lnTo>
                      <a:pt x="488" y="487"/>
                    </a:lnTo>
                    <a:lnTo>
                      <a:pt x="471" y="489"/>
                    </a:lnTo>
                    <a:lnTo>
                      <a:pt x="456" y="492"/>
                    </a:lnTo>
                    <a:lnTo>
                      <a:pt x="440" y="496"/>
                    </a:lnTo>
                    <a:lnTo>
                      <a:pt x="428" y="501"/>
                    </a:lnTo>
                    <a:lnTo>
                      <a:pt x="417" y="508"/>
                    </a:lnTo>
                    <a:lnTo>
                      <a:pt x="405" y="515"/>
                    </a:lnTo>
                    <a:lnTo>
                      <a:pt x="397" y="524"/>
                    </a:lnTo>
                    <a:lnTo>
                      <a:pt x="389" y="534"/>
                    </a:lnTo>
                    <a:lnTo>
                      <a:pt x="382" y="543"/>
                    </a:lnTo>
                    <a:lnTo>
                      <a:pt x="376" y="555"/>
                    </a:lnTo>
                    <a:lnTo>
                      <a:pt x="372" y="566"/>
                    </a:lnTo>
                    <a:lnTo>
                      <a:pt x="369" y="577"/>
                    </a:lnTo>
                    <a:lnTo>
                      <a:pt x="366" y="590"/>
                    </a:lnTo>
                    <a:lnTo>
                      <a:pt x="365" y="601"/>
                    </a:lnTo>
                    <a:lnTo>
                      <a:pt x="365" y="613"/>
                    </a:lnTo>
                    <a:lnTo>
                      <a:pt x="366" y="626"/>
                    </a:lnTo>
                    <a:lnTo>
                      <a:pt x="366" y="626"/>
                    </a:lnTo>
                    <a:lnTo>
                      <a:pt x="369" y="638"/>
                    </a:lnTo>
                    <a:lnTo>
                      <a:pt x="372" y="651"/>
                    </a:lnTo>
                    <a:lnTo>
                      <a:pt x="376" y="662"/>
                    </a:lnTo>
                    <a:lnTo>
                      <a:pt x="382" y="675"/>
                    </a:lnTo>
                    <a:lnTo>
                      <a:pt x="387" y="686"/>
                    </a:lnTo>
                    <a:lnTo>
                      <a:pt x="394" y="696"/>
                    </a:lnTo>
                    <a:lnTo>
                      <a:pt x="401" y="707"/>
                    </a:lnTo>
                    <a:lnTo>
                      <a:pt x="411" y="715"/>
                    </a:lnTo>
                    <a:lnTo>
                      <a:pt x="419" y="724"/>
                    </a:lnTo>
                    <a:lnTo>
                      <a:pt x="431" y="731"/>
                    </a:lnTo>
                    <a:lnTo>
                      <a:pt x="442" y="738"/>
                    </a:lnTo>
                    <a:lnTo>
                      <a:pt x="453" y="743"/>
                    </a:lnTo>
                    <a:lnTo>
                      <a:pt x="465" y="746"/>
                    </a:lnTo>
                    <a:lnTo>
                      <a:pt x="479" y="749"/>
                    </a:lnTo>
                    <a:lnTo>
                      <a:pt x="493" y="750"/>
                    </a:lnTo>
                    <a:lnTo>
                      <a:pt x="507" y="750"/>
                    </a:lnTo>
                    <a:lnTo>
                      <a:pt x="507" y="750"/>
                    </a:lnTo>
                    <a:lnTo>
                      <a:pt x="521" y="747"/>
                    </a:lnTo>
                    <a:lnTo>
                      <a:pt x="535" y="745"/>
                    </a:lnTo>
                    <a:lnTo>
                      <a:pt x="563" y="738"/>
                    </a:lnTo>
                    <a:lnTo>
                      <a:pt x="593" y="729"/>
                    </a:lnTo>
                    <a:lnTo>
                      <a:pt x="621" y="721"/>
                    </a:lnTo>
                    <a:lnTo>
                      <a:pt x="635" y="718"/>
                    </a:lnTo>
                    <a:lnTo>
                      <a:pt x="647" y="715"/>
                    </a:lnTo>
                    <a:lnTo>
                      <a:pt x="660" y="714"/>
                    </a:lnTo>
                    <a:lnTo>
                      <a:pt x="671" y="715"/>
                    </a:lnTo>
                    <a:lnTo>
                      <a:pt x="681" y="717"/>
                    </a:lnTo>
                    <a:lnTo>
                      <a:pt x="689" y="721"/>
                    </a:lnTo>
                    <a:lnTo>
                      <a:pt x="698" y="727"/>
                    </a:lnTo>
                    <a:lnTo>
                      <a:pt x="703" y="735"/>
                    </a:lnTo>
                    <a:lnTo>
                      <a:pt x="703" y="735"/>
                    </a:lnTo>
                    <a:lnTo>
                      <a:pt x="706" y="740"/>
                    </a:lnTo>
                    <a:lnTo>
                      <a:pt x="707" y="747"/>
                    </a:lnTo>
                    <a:lnTo>
                      <a:pt x="710" y="768"/>
                    </a:lnTo>
                    <a:lnTo>
                      <a:pt x="713" y="795"/>
                    </a:lnTo>
                    <a:lnTo>
                      <a:pt x="713" y="827"/>
                    </a:lnTo>
                    <a:lnTo>
                      <a:pt x="713" y="903"/>
                    </a:lnTo>
                    <a:lnTo>
                      <a:pt x="713" y="985"/>
                    </a:lnTo>
                    <a:lnTo>
                      <a:pt x="713" y="985"/>
                    </a:lnTo>
                    <a:lnTo>
                      <a:pt x="565" y="982"/>
                    </a:lnTo>
                    <a:lnTo>
                      <a:pt x="468" y="981"/>
                    </a:lnTo>
                    <a:lnTo>
                      <a:pt x="468" y="981"/>
                    </a:lnTo>
                    <a:lnTo>
                      <a:pt x="452" y="982"/>
                    </a:lnTo>
                    <a:lnTo>
                      <a:pt x="439" y="985"/>
                    </a:lnTo>
                    <a:lnTo>
                      <a:pt x="428" y="991"/>
                    </a:lnTo>
                    <a:lnTo>
                      <a:pt x="419" y="996"/>
                    </a:lnTo>
                    <a:lnTo>
                      <a:pt x="414" y="1003"/>
                    </a:lnTo>
                    <a:lnTo>
                      <a:pt x="410" y="1012"/>
                    </a:lnTo>
                    <a:lnTo>
                      <a:pt x="408" y="1019"/>
                    </a:lnTo>
                    <a:lnTo>
                      <a:pt x="410" y="1027"/>
                    </a:lnTo>
                    <a:lnTo>
                      <a:pt x="410" y="1027"/>
                    </a:lnTo>
                    <a:lnTo>
                      <a:pt x="415" y="1035"/>
                    </a:lnTo>
                    <a:lnTo>
                      <a:pt x="424" y="1049"/>
                    </a:lnTo>
                    <a:lnTo>
                      <a:pt x="433" y="1065"/>
                    </a:lnTo>
                    <a:lnTo>
                      <a:pt x="445" y="1084"/>
                    </a:lnTo>
                    <a:lnTo>
                      <a:pt x="456" y="1105"/>
                    </a:lnTo>
                    <a:lnTo>
                      <a:pt x="465" y="1128"/>
                    </a:lnTo>
                    <a:lnTo>
                      <a:pt x="470" y="1140"/>
                    </a:lnTo>
                    <a:lnTo>
                      <a:pt x="472" y="1151"/>
                    </a:lnTo>
                    <a:lnTo>
                      <a:pt x="474" y="1164"/>
                    </a:lnTo>
                    <a:lnTo>
                      <a:pt x="475" y="1175"/>
                    </a:lnTo>
                    <a:lnTo>
                      <a:pt x="475" y="1175"/>
                    </a:lnTo>
                    <a:lnTo>
                      <a:pt x="475" y="1189"/>
                    </a:lnTo>
                    <a:lnTo>
                      <a:pt x="472" y="1202"/>
                    </a:lnTo>
                    <a:lnTo>
                      <a:pt x="470" y="1214"/>
                    </a:lnTo>
                    <a:lnTo>
                      <a:pt x="465" y="1224"/>
                    </a:lnTo>
                    <a:lnTo>
                      <a:pt x="461" y="1235"/>
                    </a:lnTo>
                    <a:lnTo>
                      <a:pt x="454" y="1244"/>
                    </a:lnTo>
                    <a:lnTo>
                      <a:pt x="447" y="1252"/>
                    </a:lnTo>
                    <a:lnTo>
                      <a:pt x="439" y="1260"/>
                    </a:lnTo>
                    <a:lnTo>
                      <a:pt x="431" y="1267"/>
                    </a:lnTo>
                    <a:lnTo>
                      <a:pt x="422" y="1273"/>
                    </a:lnTo>
                    <a:lnTo>
                      <a:pt x="412" y="1277"/>
                    </a:lnTo>
                    <a:lnTo>
                      <a:pt x="401" y="1281"/>
                    </a:lnTo>
                    <a:lnTo>
                      <a:pt x="391" y="1286"/>
                    </a:lnTo>
                    <a:lnTo>
                      <a:pt x="380" y="1287"/>
                    </a:lnTo>
                    <a:lnTo>
                      <a:pt x="369" y="1288"/>
                    </a:lnTo>
                    <a:lnTo>
                      <a:pt x="358" y="1290"/>
                    </a:lnTo>
                    <a:lnTo>
                      <a:pt x="358" y="1290"/>
                    </a:lnTo>
                    <a:lnTo>
                      <a:pt x="347" y="1288"/>
                    </a:lnTo>
                    <a:lnTo>
                      <a:pt x="335" y="1288"/>
                    </a:lnTo>
                    <a:lnTo>
                      <a:pt x="324" y="1286"/>
                    </a:lnTo>
                    <a:lnTo>
                      <a:pt x="313" y="1283"/>
                    </a:lnTo>
                    <a:lnTo>
                      <a:pt x="303" y="1279"/>
                    </a:lnTo>
                    <a:lnTo>
                      <a:pt x="294" y="1274"/>
                    </a:lnTo>
                    <a:lnTo>
                      <a:pt x="284" y="1267"/>
                    </a:lnTo>
                    <a:lnTo>
                      <a:pt x="275" y="1262"/>
                    </a:lnTo>
                    <a:lnTo>
                      <a:pt x="267" y="1253"/>
                    </a:lnTo>
                    <a:lnTo>
                      <a:pt x="259" y="1245"/>
                    </a:lnTo>
                    <a:lnTo>
                      <a:pt x="253" y="1235"/>
                    </a:lnTo>
                    <a:lnTo>
                      <a:pt x="247" y="1226"/>
                    </a:lnTo>
                    <a:lnTo>
                      <a:pt x="242" y="1214"/>
                    </a:lnTo>
                    <a:lnTo>
                      <a:pt x="239" y="1202"/>
                    </a:lnTo>
                    <a:lnTo>
                      <a:pt x="236" y="1188"/>
                    </a:lnTo>
                    <a:lnTo>
                      <a:pt x="236" y="1174"/>
                    </a:lnTo>
                    <a:lnTo>
                      <a:pt x="236" y="1174"/>
                    </a:lnTo>
                    <a:lnTo>
                      <a:pt x="236" y="1161"/>
                    </a:lnTo>
                    <a:lnTo>
                      <a:pt x="238" y="1149"/>
                    </a:lnTo>
                    <a:lnTo>
                      <a:pt x="240" y="1136"/>
                    </a:lnTo>
                    <a:lnTo>
                      <a:pt x="243" y="1125"/>
                    </a:lnTo>
                    <a:lnTo>
                      <a:pt x="252" y="1103"/>
                    </a:lnTo>
                    <a:lnTo>
                      <a:pt x="260" y="1082"/>
                    </a:lnTo>
                    <a:lnTo>
                      <a:pt x="278" y="1047"/>
                    </a:lnTo>
                    <a:lnTo>
                      <a:pt x="285" y="1031"/>
                    </a:lnTo>
                    <a:lnTo>
                      <a:pt x="288" y="1024"/>
                    </a:lnTo>
                    <a:lnTo>
                      <a:pt x="289" y="1019"/>
                    </a:lnTo>
                    <a:lnTo>
                      <a:pt x="289" y="1019"/>
                    </a:lnTo>
                    <a:lnTo>
                      <a:pt x="289" y="1014"/>
                    </a:lnTo>
                    <a:lnTo>
                      <a:pt x="288" y="1012"/>
                    </a:lnTo>
                    <a:lnTo>
                      <a:pt x="285" y="1009"/>
                    </a:lnTo>
                    <a:lnTo>
                      <a:pt x="282" y="1006"/>
                    </a:lnTo>
                    <a:lnTo>
                      <a:pt x="271" y="1000"/>
                    </a:lnTo>
                    <a:lnTo>
                      <a:pt x="257" y="998"/>
                    </a:lnTo>
                    <a:lnTo>
                      <a:pt x="240" y="995"/>
                    </a:lnTo>
                    <a:lnTo>
                      <a:pt x="221" y="992"/>
                    </a:lnTo>
                    <a:lnTo>
                      <a:pt x="176" y="989"/>
                    </a:lnTo>
                    <a:lnTo>
                      <a:pt x="127" y="988"/>
                    </a:lnTo>
                    <a:lnTo>
                      <a:pt x="78" y="988"/>
                    </a:lnTo>
                    <a:lnTo>
                      <a:pt x="0" y="988"/>
                    </a:lnTo>
                    <a:lnTo>
                      <a:pt x="0" y="271"/>
                    </a:lnTo>
                    <a:lnTo>
                      <a:pt x="0" y="271"/>
                    </a:lnTo>
                    <a:lnTo>
                      <a:pt x="74" y="274"/>
                    </a:lnTo>
                    <a:lnTo>
                      <a:pt x="130" y="274"/>
                    </a:lnTo>
                    <a:lnTo>
                      <a:pt x="192" y="272"/>
                    </a:lnTo>
                    <a:lnTo>
                      <a:pt x="221" y="271"/>
                    </a:lnTo>
                    <a:lnTo>
                      <a:pt x="250" y="268"/>
                    </a:lnTo>
                    <a:lnTo>
                      <a:pt x="275" y="265"/>
                    </a:lnTo>
                    <a:lnTo>
                      <a:pt x="299" y="261"/>
                    </a:lnTo>
                    <a:lnTo>
                      <a:pt x="319" y="257"/>
                    </a:lnTo>
                    <a:lnTo>
                      <a:pt x="333" y="250"/>
                    </a:lnTo>
                    <a:lnTo>
                      <a:pt x="338" y="247"/>
                    </a:lnTo>
                    <a:lnTo>
                      <a:pt x="342" y="243"/>
                    </a:lnTo>
                    <a:lnTo>
                      <a:pt x="344" y="239"/>
                    </a:lnTo>
                    <a:lnTo>
                      <a:pt x="345" y="234"/>
                    </a:lnTo>
                    <a:lnTo>
                      <a:pt x="345" y="234"/>
                    </a:lnTo>
                    <a:lnTo>
                      <a:pt x="344" y="229"/>
                    </a:lnTo>
                    <a:lnTo>
                      <a:pt x="341" y="225"/>
                    </a:lnTo>
                    <a:lnTo>
                      <a:pt x="333" y="213"/>
                    </a:lnTo>
                    <a:lnTo>
                      <a:pt x="323" y="200"/>
                    </a:lnTo>
                    <a:lnTo>
                      <a:pt x="310" y="184"/>
                    </a:lnTo>
                    <a:lnTo>
                      <a:pt x="298" y="165"/>
                    </a:lnTo>
                    <a:lnTo>
                      <a:pt x="292" y="155"/>
                    </a:lnTo>
                    <a:lnTo>
                      <a:pt x="288" y="142"/>
                    </a:lnTo>
                    <a:lnTo>
                      <a:pt x="284" y="130"/>
                    </a:lnTo>
                    <a:lnTo>
                      <a:pt x="281" y="116"/>
                    </a:lnTo>
                    <a:lnTo>
                      <a:pt x="278" y="100"/>
                    </a:lnTo>
                    <a:lnTo>
                      <a:pt x="278" y="83"/>
                    </a:lnTo>
                    <a:lnTo>
                      <a:pt x="278" y="83"/>
                    </a:lnTo>
                    <a:lnTo>
                      <a:pt x="280" y="74"/>
                    </a:lnTo>
                    <a:lnTo>
                      <a:pt x="281" y="64"/>
                    </a:lnTo>
                    <a:lnTo>
                      <a:pt x="284" y="56"/>
                    </a:lnTo>
                    <a:lnTo>
                      <a:pt x="288" y="47"/>
                    </a:lnTo>
                    <a:lnTo>
                      <a:pt x="292" y="40"/>
                    </a:lnTo>
                    <a:lnTo>
                      <a:pt x="298" y="33"/>
                    </a:lnTo>
                    <a:lnTo>
                      <a:pt x="303" y="28"/>
                    </a:lnTo>
                    <a:lnTo>
                      <a:pt x="310" y="22"/>
                    </a:lnTo>
                    <a:lnTo>
                      <a:pt x="324" y="12"/>
                    </a:lnTo>
                    <a:lnTo>
                      <a:pt x="341" y="7"/>
                    </a:lnTo>
                    <a:lnTo>
                      <a:pt x="358" y="1"/>
                    </a:lnTo>
                    <a:lnTo>
                      <a:pt x="377" y="0"/>
                    </a:lnTo>
                    <a:lnTo>
                      <a:pt x="377" y="0"/>
                    </a:lnTo>
                    <a:lnTo>
                      <a:pt x="396" y="0"/>
                    </a:lnTo>
                    <a:lnTo>
                      <a:pt x="414" y="2"/>
                    </a:lnTo>
                    <a:lnTo>
                      <a:pt x="432" y="8"/>
                    </a:lnTo>
                    <a:lnTo>
                      <a:pt x="447" y="15"/>
                    </a:lnTo>
                    <a:lnTo>
                      <a:pt x="463" y="26"/>
                    </a:lnTo>
                    <a:lnTo>
                      <a:pt x="468" y="32"/>
                    </a:lnTo>
                    <a:lnTo>
                      <a:pt x="474" y="37"/>
                    </a:lnTo>
                    <a:lnTo>
                      <a:pt x="479" y="44"/>
                    </a:lnTo>
                    <a:lnTo>
                      <a:pt x="484" y="53"/>
                    </a:lnTo>
                    <a:lnTo>
                      <a:pt x="488" y="60"/>
                    </a:lnTo>
                    <a:lnTo>
                      <a:pt x="491" y="70"/>
                    </a:lnTo>
                    <a:lnTo>
                      <a:pt x="491" y="70"/>
                    </a:lnTo>
                    <a:lnTo>
                      <a:pt x="493" y="88"/>
                    </a:lnTo>
                    <a:lnTo>
                      <a:pt x="493" y="106"/>
                    </a:lnTo>
                    <a:lnTo>
                      <a:pt x="492" y="123"/>
                    </a:lnTo>
                    <a:lnTo>
                      <a:pt x="488" y="139"/>
                    </a:lnTo>
                    <a:lnTo>
                      <a:pt x="484" y="155"/>
                    </a:lnTo>
                    <a:lnTo>
                      <a:pt x="478" y="169"/>
                    </a:lnTo>
                    <a:lnTo>
                      <a:pt x="467" y="195"/>
                    </a:lnTo>
                    <a:lnTo>
                      <a:pt x="463" y="206"/>
                    </a:lnTo>
                    <a:lnTo>
                      <a:pt x="461" y="218"/>
                    </a:lnTo>
                    <a:lnTo>
                      <a:pt x="460" y="227"/>
                    </a:lnTo>
                    <a:lnTo>
                      <a:pt x="463" y="237"/>
                    </a:lnTo>
                    <a:lnTo>
                      <a:pt x="465" y="241"/>
                    </a:lnTo>
                    <a:lnTo>
                      <a:pt x="468" y="246"/>
                    </a:lnTo>
                    <a:lnTo>
                      <a:pt x="478" y="253"/>
                    </a:lnTo>
                    <a:lnTo>
                      <a:pt x="492" y="260"/>
                    </a:lnTo>
                    <a:lnTo>
                      <a:pt x="510" y="265"/>
                    </a:lnTo>
                    <a:lnTo>
                      <a:pt x="510" y="265"/>
                    </a:lnTo>
                    <a:lnTo>
                      <a:pt x="526" y="269"/>
                    </a:lnTo>
                    <a:lnTo>
                      <a:pt x="545" y="271"/>
                    </a:lnTo>
                    <a:lnTo>
                      <a:pt x="591" y="274"/>
                    </a:lnTo>
                    <a:lnTo>
                      <a:pt x="646" y="275"/>
                    </a:lnTo>
                    <a:lnTo>
                      <a:pt x="706" y="274"/>
                    </a:lnTo>
                    <a:lnTo>
                      <a:pt x="706" y="274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29" name="îš1iḑè">
                <a:extLst>
                  <a:ext uri="{FF2B5EF4-FFF2-40B4-BE49-F238E27FC236}">
                    <a16:creationId xmlns:a16="http://schemas.microsoft.com/office/drawing/2014/main" xmlns="" id="{BE216270-DA9C-4739-A423-C9E3F07B9350}"/>
                  </a:ext>
                </a:extLst>
              </p:cNvPr>
              <p:cNvSpPr/>
              <p:nvPr/>
            </p:nvSpPr>
            <p:spPr bwMode="auto">
              <a:xfrm>
                <a:off x="5421313" y="2427288"/>
                <a:ext cx="1155700" cy="2062162"/>
              </a:xfrm>
              <a:custGeom>
                <a:avLst/>
                <a:gdLst>
                  <a:gd name="T0" fmla="*/ 584 w 728"/>
                  <a:gd name="T1" fmla="*/ 1019 h 1299"/>
                  <a:gd name="T2" fmla="*/ 467 w 728"/>
                  <a:gd name="T3" fmla="*/ 1022 h 1299"/>
                  <a:gd name="T4" fmla="*/ 440 w 728"/>
                  <a:gd name="T5" fmla="*/ 1038 h 1299"/>
                  <a:gd name="T6" fmla="*/ 441 w 728"/>
                  <a:gd name="T7" fmla="*/ 1066 h 1299"/>
                  <a:gd name="T8" fmla="*/ 469 w 728"/>
                  <a:gd name="T9" fmla="*/ 1158 h 1299"/>
                  <a:gd name="T10" fmla="*/ 474 w 728"/>
                  <a:gd name="T11" fmla="*/ 1211 h 1299"/>
                  <a:gd name="T12" fmla="*/ 460 w 728"/>
                  <a:gd name="T13" fmla="*/ 1251 h 1299"/>
                  <a:gd name="T14" fmla="*/ 429 w 728"/>
                  <a:gd name="T15" fmla="*/ 1279 h 1299"/>
                  <a:gd name="T16" fmla="*/ 377 w 728"/>
                  <a:gd name="T17" fmla="*/ 1298 h 1299"/>
                  <a:gd name="T18" fmla="*/ 310 w 728"/>
                  <a:gd name="T19" fmla="*/ 1292 h 1299"/>
                  <a:gd name="T20" fmla="*/ 274 w 728"/>
                  <a:gd name="T21" fmla="*/ 1272 h 1299"/>
                  <a:gd name="T22" fmla="*/ 250 w 728"/>
                  <a:gd name="T23" fmla="*/ 1240 h 1299"/>
                  <a:gd name="T24" fmla="*/ 244 w 728"/>
                  <a:gd name="T25" fmla="*/ 1194 h 1299"/>
                  <a:gd name="T26" fmla="*/ 254 w 728"/>
                  <a:gd name="T27" fmla="*/ 1162 h 1299"/>
                  <a:gd name="T28" fmla="*/ 307 w 728"/>
                  <a:gd name="T29" fmla="*/ 1080 h 1299"/>
                  <a:gd name="T30" fmla="*/ 318 w 728"/>
                  <a:gd name="T31" fmla="*/ 1060 h 1299"/>
                  <a:gd name="T32" fmla="*/ 307 w 728"/>
                  <a:gd name="T33" fmla="*/ 1029 h 1299"/>
                  <a:gd name="T34" fmla="*/ 276 w 728"/>
                  <a:gd name="T35" fmla="*/ 1015 h 1299"/>
                  <a:gd name="T36" fmla="*/ 5 w 728"/>
                  <a:gd name="T37" fmla="*/ 1019 h 1299"/>
                  <a:gd name="T38" fmla="*/ 1 w 728"/>
                  <a:gd name="T39" fmla="*/ 845 h 1299"/>
                  <a:gd name="T40" fmla="*/ 11 w 728"/>
                  <a:gd name="T41" fmla="*/ 765 h 1299"/>
                  <a:gd name="T42" fmla="*/ 26 w 728"/>
                  <a:gd name="T43" fmla="*/ 736 h 1299"/>
                  <a:gd name="T44" fmla="*/ 61 w 728"/>
                  <a:gd name="T45" fmla="*/ 724 h 1299"/>
                  <a:gd name="T46" fmla="*/ 124 w 728"/>
                  <a:gd name="T47" fmla="*/ 758 h 1299"/>
                  <a:gd name="T48" fmla="*/ 180 w 728"/>
                  <a:gd name="T49" fmla="*/ 783 h 1299"/>
                  <a:gd name="T50" fmla="*/ 222 w 728"/>
                  <a:gd name="T51" fmla="*/ 782 h 1299"/>
                  <a:gd name="T52" fmla="*/ 274 w 728"/>
                  <a:gd name="T53" fmla="*/ 761 h 1299"/>
                  <a:gd name="T54" fmla="*/ 310 w 728"/>
                  <a:gd name="T55" fmla="*/ 724 h 1299"/>
                  <a:gd name="T56" fmla="*/ 330 w 728"/>
                  <a:gd name="T57" fmla="*/ 680 h 1299"/>
                  <a:gd name="T58" fmla="*/ 332 w 728"/>
                  <a:gd name="T59" fmla="*/ 643 h 1299"/>
                  <a:gd name="T60" fmla="*/ 321 w 728"/>
                  <a:gd name="T61" fmla="*/ 596 h 1299"/>
                  <a:gd name="T62" fmla="*/ 292 w 728"/>
                  <a:gd name="T63" fmla="*/ 557 h 1299"/>
                  <a:gd name="T64" fmla="*/ 243 w 728"/>
                  <a:gd name="T65" fmla="*/ 530 h 1299"/>
                  <a:gd name="T66" fmla="*/ 193 w 728"/>
                  <a:gd name="T67" fmla="*/ 523 h 1299"/>
                  <a:gd name="T68" fmla="*/ 142 w 728"/>
                  <a:gd name="T69" fmla="*/ 537 h 1299"/>
                  <a:gd name="T70" fmla="*/ 81 w 728"/>
                  <a:gd name="T71" fmla="*/ 575 h 1299"/>
                  <a:gd name="T72" fmla="*/ 43 w 728"/>
                  <a:gd name="T73" fmla="*/ 573 h 1299"/>
                  <a:gd name="T74" fmla="*/ 22 w 728"/>
                  <a:gd name="T75" fmla="*/ 551 h 1299"/>
                  <a:gd name="T76" fmla="*/ 12 w 728"/>
                  <a:gd name="T77" fmla="*/ 466 h 1299"/>
                  <a:gd name="T78" fmla="*/ 162 w 728"/>
                  <a:gd name="T79" fmla="*/ 309 h 1299"/>
                  <a:gd name="T80" fmla="*/ 289 w 728"/>
                  <a:gd name="T81" fmla="*/ 308 h 1299"/>
                  <a:gd name="T82" fmla="*/ 316 w 728"/>
                  <a:gd name="T83" fmla="*/ 281 h 1299"/>
                  <a:gd name="T84" fmla="*/ 316 w 728"/>
                  <a:gd name="T85" fmla="*/ 258 h 1299"/>
                  <a:gd name="T86" fmla="*/ 265 w 728"/>
                  <a:gd name="T87" fmla="*/ 165 h 1299"/>
                  <a:gd name="T88" fmla="*/ 253 w 728"/>
                  <a:gd name="T89" fmla="*/ 121 h 1299"/>
                  <a:gd name="T90" fmla="*/ 260 w 728"/>
                  <a:gd name="T91" fmla="*/ 74 h 1299"/>
                  <a:gd name="T92" fmla="*/ 285 w 728"/>
                  <a:gd name="T93" fmla="*/ 38 h 1299"/>
                  <a:gd name="T94" fmla="*/ 323 w 728"/>
                  <a:gd name="T95" fmla="*/ 13 h 1299"/>
                  <a:gd name="T96" fmla="*/ 367 w 728"/>
                  <a:gd name="T97" fmla="*/ 2 h 1299"/>
                  <a:gd name="T98" fmla="*/ 401 w 728"/>
                  <a:gd name="T99" fmla="*/ 2 h 1299"/>
                  <a:gd name="T100" fmla="*/ 444 w 728"/>
                  <a:gd name="T101" fmla="*/ 17 h 1299"/>
                  <a:gd name="T102" fmla="*/ 476 w 728"/>
                  <a:gd name="T103" fmla="*/ 49 h 1299"/>
                  <a:gd name="T104" fmla="*/ 495 w 728"/>
                  <a:gd name="T105" fmla="*/ 100 h 1299"/>
                  <a:gd name="T106" fmla="*/ 495 w 728"/>
                  <a:gd name="T107" fmla="*/ 144 h 1299"/>
                  <a:gd name="T108" fmla="*/ 481 w 728"/>
                  <a:gd name="T109" fmla="*/ 189 h 1299"/>
                  <a:gd name="T110" fmla="*/ 447 w 728"/>
                  <a:gd name="T111" fmla="*/ 248 h 1299"/>
                  <a:gd name="T112" fmla="*/ 439 w 728"/>
                  <a:gd name="T113" fmla="*/ 274 h 1299"/>
                  <a:gd name="T114" fmla="*/ 446 w 728"/>
                  <a:gd name="T115" fmla="*/ 288 h 1299"/>
                  <a:gd name="T116" fmla="*/ 506 w 728"/>
                  <a:gd name="T117" fmla="*/ 304 h 1299"/>
                  <a:gd name="T118" fmla="*/ 693 w 728"/>
                  <a:gd name="T119" fmla="*/ 304 h 1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28" h="1299">
                    <a:moveTo>
                      <a:pt x="728" y="304"/>
                    </a:moveTo>
                    <a:lnTo>
                      <a:pt x="728" y="1021"/>
                    </a:lnTo>
                    <a:lnTo>
                      <a:pt x="728" y="1021"/>
                    </a:lnTo>
                    <a:lnTo>
                      <a:pt x="584" y="1019"/>
                    </a:lnTo>
                    <a:lnTo>
                      <a:pt x="532" y="1019"/>
                    </a:lnTo>
                    <a:lnTo>
                      <a:pt x="495" y="1019"/>
                    </a:lnTo>
                    <a:lnTo>
                      <a:pt x="479" y="1021"/>
                    </a:lnTo>
                    <a:lnTo>
                      <a:pt x="467" y="1022"/>
                    </a:lnTo>
                    <a:lnTo>
                      <a:pt x="457" y="1025"/>
                    </a:lnTo>
                    <a:lnTo>
                      <a:pt x="448" y="1028"/>
                    </a:lnTo>
                    <a:lnTo>
                      <a:pt x="444" y="1032"/>
                    </a:lnTo>
                    <a:lnTo>
                      <a:pt x="440" y="1038"/>
                    </a:lnTo>
                    <a:lnTo>
                      <a:pt x="439" y="1045"/>
                    </a:lnTo>
                    <a:lnTo>
                      <a:pt x="440" y="1052"/>
                    </a:lnTo>
                    <a:lnTo>
                      <a:pt x="440" y="1052"/>
                    </a:lnTo>
                    <a:lnTo>
                      <a:pt x="441" y="1066"/>
                    </a:lnTo>
                    <a:lnTo>
                      <a:pt x="447" y="1081"/>
                    </a:lnTo>
                    <a:lnTo>
                      <a:pt x="458" y="1117"/>
                    </a:lnTo>
                    <a:lnTo>
                      <a:pt x="464" y="1138"/>
                    </a:lnTo>
                    <a:lnTo>
                      <a:pt x="469" y="1158"/>
                    </a:lnTo>
                    <a:lnTo>
                      <a:pt x="472" y="1179"/>
                    </a:lnTo>
                    <a:lnTo>
                      <a:pt x="474" y="1198"/>
                    </a:lnTo>
                    <a:lnTo>
                      <a:pt x="474" y="1198"/>
                    </a:lnTo>
                    <a:lnTo>
                      <a:pt x="474" y="1211"/>
                    </a:lnTo>
                    <a:lnTo>
                      <a:pt x="472" y="1222"/>
                    </a:lnTo>
                    <a:lnTo>
                      <a:pt x="469" y="1232"/>
                    </a:lnTo>
                    <a:lnTo>
                      <a:pt x="465" y="1242"/>
                    </a:lnTo>
                    <a:lnTo>
                      <a:pt x="460" y="1251"/>
                    </a:lnTo>
                    <a:lnTo>
                      <a:pt x="453" y="1260"/>
                    </a:lnTo>
                    <a:lnTo>
                      <a:pt x="446" y="1267"/>
                    </a:lnTo>
                    <a:lnTo>
                      <a:pt x="437" y="1274"/>
                    </a:lnTo>
                    <a:lnTo>
                      <a:pt x="429" y="1279"/>
                    </a:lnTo>
                    <a:lnTo>
                      <a:pt x="419" y="1285"/>
                    </a:lnTo>
                    <a:lnTo>
                      <a:pt x="409" y="1289"/>
                    </a:lnTo>
                    <a:lnTo>
                      <a:pt x="398" y="1293"/>
                    </a:lnTo>
                    <a:lnTo>
                      <a:pt x="377" y="1298"/>
                    </a:lnTo>
                    <a:lnTo>
                      <a:pt x="355" y="1299"/>
                    </a:lnTo>
                    <a:lnTo>
                      <a:pt x="332" y="1298"/>
                    </a:lnTo>
                    <a:lnTo>
                      <a:pt x="321" y="1295"/>
                    </a:lnTo>
                    <a:lnTo>
                      <a:pt x="310" y="1292"/>
                    </a:lnTo>
                    <a:lnTo>
                      <a:pt x="300" y="1289"/>
                    </a:lnTo>
                    <a:lnTo>
                      <a:pt x="290" y="1284"/>
                    </a:lnTo>
                    <a:lnTo>
                      <a:pt x="282" y="1279"/>
                    </a:lnTo>
                    <a:lnTo>
                      <a:pt x="274" y="1272"/>
                    </a:lnTo>
                    <a:lnTo>
                      <a:pt x="267" y="1265"/>
                    </a:lnTo>
                    <a:lnTo>
                      <a:pt x="260" y="1258"/>
                    </a:lnTo>
                    <a:lnTo>
                      <a:pt x="254" y="1249"/>
                    </a:lnTo>
                    <a:lnTo>
                      <a:pt x="250" y="1240"/>
                    </a:lnTo>
                    <a:lnTo>
                      <a:pt x="247" y="1229"/>
                    </a:lnTo>
                    <a:lnTo>
                      <a:pt x="244" y="1218"/>
                    </a:lnTo>
                    <a:lnTo>
                      <a:pt x="244" y="1207"/>
                    </a:lnTo>
                    <a:lnTo>
                      <a:pt x="244" y="1194"/>
                    </a:lnTo>
                    <a:lnTo>
                      <a:pt x="244" y="1194"/>
                    </a:lnTo>
                    <a:lnTo>
                      <a:pt x="247" y="1183"/>
                    </a:lnTo>
                    <a:lnTo>
                      <a:pt x="250" y="1172"/>
                    </a:lnTo>
                    <a:lnTo>
                      <a:pt x="254" y="1162"/>
                    </a:lnTo>
                    <a:lnTo>
                      <a:pt x="260" y="1151"/>
                    </a:lnTo>
                    <a:lnTo>
                      <a:pt x="271" y="1131"/>
                    </a:lnTo>
                    <a:lnTo>
                      <a:pt x="283" y="1112"/>
                    </a:lnTo>
                    <a:lnTo>
                      <a:pt x="307" y="1080"/>
                    </a:lnTo>
                    <a:lnTo>
                      <a:pt x="316" y="1068"/>
                    </a:lnTo>
                    <a:lnTo>
                      <a:pt x="317" y="1063"/>
                    </a:lnTo>
                    <a:lnTo>
                      <a:pt x="318" y="1060"/>
                    </a:lnTo>
                    <a:lnTo>
                      <a:pt x="318" y="1060"/>
                    </a:lnTo>
                    <a:lnTo>
                      <a:pt x="318" y="1052"/>
                    </a:lnTo>
                    <a:lnTo>
                      <a:pt x="317" y="1045"/>
                    </a:lnTo>
                    <a:lnTo>
                      <a:pt x="313" y="1036"/>
                    </a:lnTo>
                    <a:lnTo>
                      <a:pt x="307" y="1029"/>
                    </a:lnTo>
                    <a:lnTo>
                      <a:pt x="307" y="1029"/>
                    </a:lnTo>
                    <a:lnTo>
                      <a:pt x="299" y="1024"/>
                    </a:lnTo>
                    <a:lnTo>
                      <a:pt x="289" y="1018"/>
                    </a:lnTo>
                    <a:lnTo>
                      <a:pt x="276" y="1015"/>
                    </a:lnTo>
                    <a:lnTo>
                      <a:pt x="261" y="1014"/>
                    </a:lnTo>
                    <a:lnTo>
                      <a:pt x="261" y="1014"/>
                    </a:lnTo>
                    <a:lnTo>
                      <a:pt x="159" y="1015"/>
                    </a:lnTo>
                    <a:lnTo>
                      <a:pt x="5" y="1019"/>
                    </a:lnTo>
                    <a:lnTo>
                      <a:pt x="5" y="1019"/>
                    </a:lnTo>
                    <a:lnTo>
                      <a:pt x="1" y="929"/>
                    </a:lnTo>
                    <a:lnTo>
                      <a:pt x="0" y="885"/>
                    </a:lnTo>
                    <a:lnTo>
                      <a:pt x="1" y="845"/>
                    </a:lnTo>
                    <a:lnTo>
                      <a:pt x="3" y="808"/>
                    </a:lnTo>
                    <a:lnTo>
                      <a:pt x="5" y="793"/>
                    </a:lnTo>
                    <a:lnTo>
                      <a:pt x="8" y="778"/>
                    </a:lnTo>
                    <a:lnTo>
                      <a:pt x="11" y="765"/>
                    </a:lnTo>
                    <a:lnTo>
                      <a:pt x="15" y="752"/>
                    </a:lnTo>
                    <a:lnTo>
                      <a:pt x="21" y="743"/>
                    </a:lnTo>
                    <a:lnTo>
                      <a:pt x="26" y="736"/>
                    </a:lnTo>
                    <a:lnTo>
                      <a:pt x="26" y="736"/>
                    </a:lnTo>
                    <a:lnTo>
                      <a:pt x="35" y="729"/>
                    </a:lnTo>
                    <a:lnTo>
                      <a:pt x="43" y="724"/>
                    </a:lnTo>
                    <a:lnTo>
                      <a:pt x="51" y="723"/>
                    </a:lnTo>
                    <a:lnTo>
                      <a:pt x="61" y="724"/>
                    </a:lnTo>
                    <a:lnTo>
                      <a:pt x="71" y="727"/>
                    </a:lnTo>
                    <a:lnTo>
                      <a:pt x="81" y="731"/>
                    </a:lnTo>
                    <a:lnTo>
                      <a:pt x="102" y="744"/>
                    </a:lnTo>
                    <a:lnTo>
                      <a:pt x="124" y="758"/>
                    </a:lnTo>
                    <a:lnTo>
                      <a:pt x="146" y="771"/>
                    </a:lnTo>
                    <a:lnTo>
                      <a:pt x="158" y="776"/>
                    </a:lnTo>
                    <a:lnTo>
                      <a:pt x="169" y="780"/>
                    </a:lnTo>
                    <a:lnTo>
                      <a:pt x="180" y="783"/>
                    </a:lnTo>
                    <a:lnTo>
                      <a:pt x="191" y="785"/>
                    </a:lnTo>
                    <a:lnTo>
                      <a:pt x="191" y="785"/>
                    </a:lnTo>
                    <a:lnTo>
                      <a:pt x="208" y="785"/>
                    </a:lnTo>
                    <a:lnTo>
                      <a:pt x="222" y="782"/>
                    </a:lnTo>
                    <a:lnTo>
                      <a:pt x="237" y="779"/>
                    </a:lnTo>
                    <a:lnTo>
                      <a:pt x="250" y="773"/>
                    </a:lnTo>
                    <a:lnTo>
                      <a:pt x="263" y="768"/>
                    </a:lnTo>
                    <a:lnTo>
                      <a:pt x="274" y="761"/>
                    </a:lnTo>
                    <a:lnTo>
                      <a:pt x="285" y="754"/>
                    </a:lnTo>
                    <a:lnTo>
                      <a:pt x="293" y="744"/>
                    </a:lnTo>
                    <a:lnTo>
                      <a:pt x="302" y="736"/>
                    </a:lnTo>
                    <a:lnTo>
                      <a:pt x="310" y="724"/>
                    </a:lnTo>
                    <a:lnTo>
                      <a:pt x="316" y="715"/>
                    </a:lnTo>
                    <a:lnTo>
                      <a:pt x="321" y="703"/>
                    </a:lnTo>
                    <a:lnTo>
                      <a:pt x="325" y="691"/>
                    </a:lnTo>
                    <a:lnTo>
                      <a:pt x="330" y="680"/>
                    </a:lnTo>
                    <a:lnTo>
                      <a:pt x="331" y="667"/>
                    </a:lnTo>
                    <a:lnTo>
                      <a:pt x="332" y="655"/>
                    </a:lnTo>
                    <a:lnTo>
                      <a:pt x="332" y="655"/>
                    </a:lnTo>
                    <a:lnTo>
                      <a:pt x="332" y="643"/>
                    </a:lnTo>
                    <a:lnTo>
                      <a:pt x="331" y="631"/>
                    </a:lnTo>
                    <a:lnTo>
                      <a:pt x="330" y="618"/>
                    </a:lnTo>
                    <a:lnTo>
                      <a:pt x="325" y="607"/>
                    </a:lnTo>
                    <a:lnTo>
                      <a:pt x="321" y="596"/>
                    </a:lnTo>
                    <a:lnTo>
                      <a:pt x="316" y="585"/>
                    </a:lnTo>
                    <a:lnTo>
                      <a:pt x="309" y="575"/>
                    </a:lnTo>
                    <a:lnTo>
                      <a:pt x="302" y="565"/>
                    </a:lnTo>
                    <a:lnTo>
                      <a:pt x="292" y="557"/>
                    </a:lnTo>
                    <a:lnTo>
                      <a:pt x="282" y="548"/>
                    </a:lnTo>
                    <a:lnTo>
                      <a:pt x="270" y="541"/>
                    </a:lnTo>
                    <a:lnTo>
                      <a:pt x="257" y="536"/>
                    </a:lnTo>
                    <a:lnTo>
                      <a:pt x="243" y="530"/>
                    </a:lnTo>
                    <a:lnTo>
                      <a:pt x="228" y="527"/>
                    </a:lnTo>
                    <a:lnTo>
                      <a:pt x="211" y="525"/>
                    </a:lnTo>
                    <a:lnTo>
                      <a:pt x="193" y="523"/>
                    </a:lnTo>
                    <a:lnTo>
                      <a:pt x="193" y="523"/>
                    </a:lnTo>
                    <a:lnTo>
                      <a:pt x="180" y="525"/>
                    </a:lnTo>
                    <a:lnTo>
                      <a:pt x="167" y="527"/>
                    </a:lnTo>
                    <a:lnTo>
                      <a:pt x="155" y="532"/>
                    </a:lnTo>
                    <a:lnTo>
                      <a:pt x="142" y="537"/>
                    </a:lnTo>
                    <a:lnTo>
                      <a:pt x="120" y="551"/>
                    </a:lnTo>
                    <a:lnTo>
                      <a:pt x="100" y="564"/>
                    </a:lnTo>
                    <a:lnTo>
                      <a:pt x="89" y="569"/>
                    </a:lnTo>
                    <a:lnTo>
                      <a:pt x="81" y="575"/>
                    </a:lnTo>
                    <a:lnTo>
                      <a:pt x="71" y="578"/>
                    </a:lnTo>
                    <a:lnTo>
                      <a:pt x="61" y="579"/>
                    </a:lnTo>
                    <a:lnTo>
                      <a:pt x="51" y="578"/>
                    </a:lnTo>
                    <a:lnTo>
                      <a:pt x="43" y="573"/>
                    </a:lnTo>
                    <a:lnTo>
                      <a:pt x="33" y="566"/>
                    </a:lnTo>
                    <a:lnTo>
                      <a:pt x="25" y="557"/>
                    </a:lnTo>
                    <a:lnTo>
                      <a:pt x="25" y="557"/>
                    </a:lnTo>
                    <a:lnTo>
                      <a:pt x="22" y="551"/>
                    </a:lnTo>
                    <a:lnTo>
                      <a:pt x="19" y="544"/>
                    </a:lnTo>
                    <a:lnTo>
                      <a:pt x="16" y="525"/>
                    </a:lnTo>
                    <a:lnTo>
                      <a:pt x="14" y="498"/>
                    </a:lnTo>
                    <a:lnTo>
                      <a:pt x="12" y="466"/>
                    </a:lnTo>
                    <a:lnTo>
                      <a:pt x="12" y="390"/>
                    </a:lnTo>
                    <a:lnTo>
                      <a:pt x="14" y="306"/>
                    </a:lnTo>
                    <a:lnTo>
                      <a:pt x="14" y="306"/>
                    </a:lnTo>
                    <a:lnTo>
                      <a:pt x="162" y="309"/>
                    </a:lnTo>
                    <a:lnTo>
                      <a:pt x="260" y="312"/>
                    </a:lnTo>
                    <a:lnTo>
                      <a:pt x="260" y="312"/>
                    </a:lnTo>
                    <a:lnTo>
                      <a:pt x="276" y="311"/>
                    </a:lnTo>
                    <a:lnTo>
                      <a:pt x="289" y="308"/>
                    </a:lnTo>
                    <a:lnTo>
                      <a:pt x="299" y="302"/>
                    </a:lnTo>
                    <a:lnTo>
                      <a:pt x="307" y="297"/>
                    </a:lnTo>
                    <a:lnTo>
                      <a:pt x="313" y="288"/>
                    </a:lnTo>
                    <a:lnTo>
                      <a:pt x="316" y="281"/>
                    </a:lnTo>
                    <a:lnTo>
                      <a:pt x="318" y="273"/>
                    </a:lnTo>
                    <a:lnTo>
                      <a:pt x="318" y="266"/>
                    </a:lnTo>
                    <a:lnTo>
                      <a:pt x="318" y="266"/>
                    </a:lnTo>
                    <a:lnTo>
                      <a:pt x="316" y="258"/>
                    </a:lnTo>
                    <a:lnTo>
                      <a:pt x="309" y="245"/>
                    </a:lnTo>
                    <a:lnTo>
                      <a:pt x="288" y="209"/>
                    </a:lnTo>
                    <a:lnTo>
                      <a:pt x="276" y="188"/>
                    </a:lnTo>
                    <a:lnTo>
                      <a:pt x="265" y="165"/>
                    </a:lnTo>
                    <a:lnTo>
                      <a:pt x="258" y="143"/>
                    </a:lnTo>
                    <a:lnTo>
                      <a:pt x="256" y="132"/>
                    </a:lnTo>
                    <a:lnTo>
                      <a:pt x="253" y="121"/>
                    </a:lnTo>
                    <a:lnTo>
                      <a:pt x="253" y="121"/>
                    </a:lnTo>
                    <a:lnTo>
                      <a:pt x="253" y="108"/>
                    </a:lnTo>
                    <a:lnTo>
                      <a:pt x="254" y="97"/>
                    </a:lnTo>
                    <a:lnTo>
                      <a:pt x="256" y="86"/>
                    </a:lnTo>
                    <a:lnTo>
                      <a:pt x="260" y="74"/>
                    </a:lnTo>
                    <a:lnTo>
                      <a:pt x="264" y="65"/>
                    </a:lnTo>
                    <a:lnTo>
                      <a:pt x="270" y="55"/>
                    </a:lnTo>
                    <a:lnTo>
                      <a:pt x="276" y="46"/>
                    </a:lnTo>
                    <a:lnTo>
                      <a:pt x="285" y="38"/>
                    </a:lnTo>
                    <a:lnTo>
                      <a:pt x="293" y="31"/>
                    </a:lnTo>
                    <a:lnTo>
                      <a:pt x="302" y="24"/>
                    </a:lnTo>
                    <a:lnTo>
                      <a:pt x="311" y="19"/>
                    </a:lnTo>
                    <a:lnTo>
                      <a:pt x="323" y="13"/>
                    </a:lnTo>
                    <a:lnTo>
                      <a:pt x="332" y="9"/>
                    </a:lnTo>
                    <a:lnTo>
                      <a:pt x="344" y="6"/>
                    </a:lnTo>
                    <a:lnTo>
                      <a:pt x="355" y="3"/>
                    </a:lnTo>
                    <a:lnTo>
                      <a:pt x="367" y="2"/>
                    </a:lnTo>
                    <a:lnTo>
                      <a:pt x="367" y="2"/>
                    </a:lnTo>
                    <a:lnTo>
                      <a:pt x="379" y="0"/>
                    </a:lnTo>
                    <a:lnTo>
                      <a:pt x="390" y="0"/>
                    </a:lnTo>
                    <a:lnTo>
                      <a:pt x="401" y="2"/>
                    </a:lnTo>
                    <a:lnTo>
                      <a:pt x="412" y="3"/>
                    </a:lnTo>
                    <a:lnTo>
                      <a:pt x="423" y="7"/>
                    </a:lnTo>
                    <a:lnTo>
                      <a:pt x="433" y="12"/>
                    </a:lnTo>
                    <a:lnTo>
                      <a:pt x="444" y="17"/>
                    </a:lnTo>
                    <a:lnTo>
                      <a:pt x="453" y="23"/>
                    </a:lnTo>
                    <a:lnTo>
                      <a:pt x="462" y="30"/>
                    </a:lnTo>
                    <a:lnTo>
                      <a:pt x="469" y="40"/>
                    </a:lnTo>
                    <a:lnTo>
                      <a:pt x="476" y="49"/>
                    </a:lnTo>
                    <a:lnTo>
                      <a:pt x="483" y="60"/>
                    </a:lnTo>
                    <a:lnTo>
                      <a:pt x="488" y="72"/>
                    </a:lnTo>
                    <a:lnTo>
                      <a:pt x="492" y="86"/>
                    </a:lnTo>
                    <a:lnTo>
                      <a:pt x="495" y="100"/>
                    </a:lnTo>
                    <a:lnTo>
                      <a:pt x="496" y="116"/>
                    </a:lnTo>
                    <a:lnTo>
                      <a:pt x="496" y="116"/>
                    </a:lnTo>
                    <a:lnTo>
                      <a:pt x="496" y="132"/>
                    </a:lnTo>
                    <a:lnTo>
                      <a:pt x="495" y="144"/>
                    </a:lnTo>
                    <a:lnTo>
                      <a:pt x="493" y="157"/>
                    </a:lnTo>
                    <a:lnTo>
                      <a:pt x="489" y="168"/>
                    </a:lnTo>
                    <a:lnTo>
                      <a:pt x="485" y="179"/>
                    </a:lnTo>
                    <a:lnTo>
                      <a:pt x="481" y="189"/>
                    </a:lnTo>
                    <a:lnTo>
                      <a:pt x="471" y="207"/>
                    </a:lnTo>
                    <a:lnTo>
                      <a:pt x="460" y="223"/>
                    </a:lnTo>
                    <a:lnTo>
                      <a:pt x="450" y="239"/>
                    </a:lnTo>
                    <a:lnTo>
                      <a:pt x="447" y="248"/>
                    </a:lnTo>
                    <a:lnTo>
                      <a:pt x="443" y="256"/>
                    </a:lnTo>
                    <a:lnTo>
                      <a:pt x="440" y="265"/>
                    </a:lnTo>
                    <a:lnTo>
                      <a:pt x="439" y="274"/>
                    </a:lnTo>
                    <a:lnTo>
                      <a:pt x="439" y="274"/>
                    </a:lnTo>
                    <a:lnTo>
                      <a:pt x="439" y="279"/>
                    </a:lnTo>
                    <a:lnTo>
                      <a:pt x="440" y="283"/>
                    </a:lnTo>
                    <a:lnTo>
                      <a:pt x="443" y="286"/>
                    </a:lnTo>
                    <a:lnTo>
                      <a:pt x="446" y="288"/>
                    </a:lnTo>
                    <a:lnTo>
                      <a:pt x="457" y="294"/>
                    </a:lnTo>
                    <a:lnTo>
                      <a:pt x="469" y="298"/>
                    </a:lnTo>
                    <a:lnTo>
                      <a:pt x="486" y="301"/>
                    </a:lnTo>
                    <a:lnTo>
                      <a:pt x="506" y="304"/>
                    </a:lnTo>
                    <a:lnTo>
                      <a:pt x="550" y="306"/>
                    </a:lnTo>
                    <a:lnTo>
                      <a:pt x="599" y="306"/>
                    </a:lnTo>
                    <a:lnTo>
                      <a:pt x="648" y="305"/>
                    </a:lnTo>
                    <a:lnTo>
                      <a:pt x="693" y="304"/>
                    </a:lnTo>
                    <a:lnTo>
                      <a:pt x="728" y="304"/>
                    </a:lnTo>
                    <a:lnTo>
                      <a:pt x="728" y="304"/>
                    </a:lnTo>
                    <a:close/>
                  </a:path>
                </a:pathLst>
              </a:custGeom>
              <a:noFill/>
              <a:ln w="6350" cap="rnd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ïṡḻidé">
                <a:extLst>
                  <a:ext uri="{FF2B5EF4-FFF2-40B4-BE49-F238E27FC236}">
                    <a16:creationId xmlns:a16="http://schemas.microsoft.com/office/drawing/2014/main" xmlns="" id="{8FFA2F2B-3C9D-4E65-BFE1-98171C3A3613}"/>
                  </a:ext>
                </a:extLst>
              </p:cNvPr>
              <p:cNvSpPr/>
              <p:nvPr/>
            </p:nvSpPr>
            <p:spPr bwMode="auto">
              <a:xfrm>
                <a:off x="3144839" y="2401886"/>
                <a:ext cx="1157286" cy="2052638"/>
              </a:xfrm>
              <a:custGeom>
                <a:avLst/>
                <a:gdLst>
                  <a:gd name="T0" fmla="*/ 0 w 729"/>
                  <a:gd name="T1" fmla="*/ 880 h 1293"/>
                  <a:gd name="T2" fmla="*/ 15 w 729"/>
                  <a:gd name="T3" fmla="*/ 768 h 1293"/>
                  <a:gd name="T4" fmla="*/ 43 w 729"/>
                  <a:gd name="T5" fmla="*/ 745 h 1293"/>
                  <a:gd name="T6" fmla="*/ 97 w 729"/>
                  <a:gd name="T7" fmla="*/ 775 h 1293"/>
                  <a:gd name="T8" fmla="*/ 155 w 729"/>
                  <a:gd name="T9" fmla="*/ 799 h 1293"/>
                  <a:gd name="T10" fmla="*/ 204 w 729"/>
                  <a:gd name="T11" fmla="*/ 796 h 1293"/>
                  <a:gd name="T12" fmla="*/ 247 w 729"/>
                  <a:gd name="T13" fmla="*/ 770 h 1293"/>
                  <a:gd name="T14" fmla="*/ 273 w 729"/>
                  <a:gd name="T15" fmla="*/ 725 h 1293"/>
                  <a:gd name="T16" fmla="*/ 276 w 729"/>
                  <a:gd name="T17" fmla="*/ 641 h 1293"/>
                  <a:gd name="T18" fmla="*/ 250 w 729"/>
                  <a:gd name="T19" fmla="*/ 596 h 1293"/>
                  <a:gd name="T20" fmla="*/ 204 w 729"/>
                  <a:gd name="T21" fmla="*/ 571 h 1293"/>
                  <a:gd name="T22" fmla="*/ 153 w 729"/>
                  <a:gd name="T23" fmla="*/ 571 h 1293"/>
                  <a:gd name="T24" fmla="*/ 64 w 729"/>
                  <a:gd name="T25" fmla="*/ 610 h 1293"/>
                  <a:gd name="T26" fmla="*/ 27 w 729"/>
                  <a:gd name="T27" fmla="*/ 606 h 1293"/>
                  <a:gd name="T28" fmla="*/ 15 w 729"/>
                  <a:gd name="T29" fmla="*/ 535 h 1293"/>
                  <a:gd name="T30" fmla="*/ 95 w 729"/>
                  <a:gd name="T31" fmla="*/ 327 h 1293"/>
                  <a:gd name="T32" fmla="*/ 237 w 729"/>
                  <a:gd name="T33" fmla="*/ 320 h 1293"/>
                  <a:gd name="T34" fmla="*/ 275 w 729"/>
                  <a:gd name="T35" fmla="*/ 297 h 1293"/>
                  <a:gd name="T36" fmla="*/ 282 w 729"/>
                  <a:gd name="T37" fmla="*/ 251 h 1293"/>
                  <a:gd name="T38" fmla="*/ 240 w 729"/>
                  <a:gd name="T39" fmla="*/ 177 h 1293"/>
                  <a:gd name="T40" fmla="*/ 232 w 729"/>
                  <a:gd name="T41" fmla="*/ 121 h 1293"/>
                  <a:gd name="T42" fmla="*/ 255 w 729"/>
                  <a:gd name="T43" fmla="*/ 50 h 1293"/>
                  <a:gd name="T44" fmla="*/ 303 w 729"/>
                  <a:gd name="T45" fmla="*/ 11 h 1293"/>
                  <a:gd name="T46" fmla="*/ 363 w 729"/>
                  <a:gd name="T47" fmla="*/ 0 h 1293"/>
                  <a:gd name="T48" fmla="*/ 410 w 729"/>
                  <a:gd name="T49" fmla="*/ 11 h 1293"/>
                  <a:gd name="T50" fmla="*/ 461 w 729"/>
                  <a:gd name="T51" fmla="*/ 47 h 1293"/>
                  <a:gd name="T52" fmla="*/ 490 w 729"/>
                  <a:gd name="T53" fmla="*/ 109 h 1293"/>
                  <a:gd name="T54" fmla="*/ 489 w 729"/>
                  <a:gd name="T55" fmla="*/ 162 h 1293"/>
                  <a:gd name="T56" fmla="*/ 440 w 729"/>
                  <a:gd name="T57" fmla="*/ 251 h 1293"/>
                  <a:gd name="T58" fmla="*/ 436 w 729"/>
                  <a:gd name="T59" fmla="*/ 297 h 1293"/>
                  <a:gd name="T60" fmla="*/ 472 w 729"/>
                  <a:gd name="T61" fmla="*/ 320 h 1293"/>
                  <a:gd name="T62" fmla="*/ 592 w 729"/>
                  <a:gd name="T63" fmla="*/ 332 h 1293"/>
                  <a:gd name="T64" fmla="*/ 728 w 729"/>
                  <a:gd name="T65" fmla="*/ 485 h 1293"/>
                  <a:gd name="T66" fmla="*/ 715 w 729"/>
                  <a:gd name="T67" fmla="*/ 573 h 1293"/>
                  <a:gd name="T68" fmla="*/ 689 w 729"/>
                  <a:gd name="T69" fmla="*/ 587 h 1293"/>
                  <a:gd name="T70" fmla="*/ 634 w 729"/>
                  <a:gd name="T71" fmla="*/ 562 h 1293"/>
                  <a:gd name="T72" fmla="*/ 556 w 729"/>
                  <a:gd name="T73" fmla="*/ 549 h 1293"/>
                  <a:gd name="T74" fmla="*/ 517 w 729"/>
                  <a:gd name="T75" fmla="*/ 559 h 1293"/>
                  <a:gd name="T76" fmla="*/ 486 w 729"/>
                  <a:gd name="T77" fmla="*/ 594 h 1293"/>
                  <a:gd name="T78" fmla="*/ 476 w 729"/>
                  <a:gd name="T79" fmla="*/ 683 h 1293"/>
                  <a:gd name="T80" fmla="*/ 511 w 729"/>
                  <a:gd name="T81" fmla="*/ 753 h 1293"/>
                  <a:gd name="T82" fmla="*/ 552 w 729"/>
                  <a:gd name="T83" fmla="*/ 774 h 1293"/>
                  <a:gd name="T84" fmla="*/ 612 w 729"/>
                  <a:gd name="T85" fmla="*/ 771 h 1293"/>
                  <a:gd name="T86" fmla="*/ 690 w 729"/>
                  <a:gd name="T87" fmla="*/ 742 h 1293"/>
                  <a:gd name="T88" fmla="*/ 712 w 729"/>
                  <a:gd name="T89" fmla="*/ 752 h 1293"/>
                  <a:gd name="T90" fmla="*/ 728 w 729"/>
                  <a:gd name="T91" fmla="*/ 830 h 1293"/>
                  <a:gd name="T92" fmla="*/ 725 w 729"/>
                  <a:gd name="T93" fmla="*/ 1041 h 1293"/>
                  <a:gd name="T94" fmla="*/ 489 w 729"/>
                  <a:gd name="T95" fmla="*/ 1041 h 1293"/>
                  <a:gd name="T96" fmla="*/ 437 w 729"/>
                  <a:gd name="T97" fmla="*/ 1056 h 1293"/>
                  <a:gd name="T98" fmla="*/ 436 w 729"/>
                  <a:gd name="T99" fmla="*/ 1082 h 1293"/>
                  <a:gd name="T100" fmla="*/ 465 w 729"/>
                  <a:gd name="T101" fmla="*/ 1168 h 1293"/>
                  <a:gd name="T102" fmla="*/ 464 w 729"/>
                  <a:gd name="T103" fmla="*/ 1223 h 1293"/>
                  <a:gd name="T104" fmla="*/ 438 w 729"/>
                  <a:gd name="T105" fmla="*/ 1260 h 1293"/>
                  <a:gd name="T106" fmla="*/ 353 w 729"/>
                  <a:gd name="T107" fmla="*/ 1293 h 1293"/>
                  <a:gd name="T108" fmla="*/ 276 w 729"/>
                  <a:gd name="T109" fmla="*/ 1276 h 1293"/>
                  <a:gd name="T110" fmla="*/ 247 w 729"/>
                  <a:gd name="T111" fmla="*/ 1241 h 1293"/>
                  <a:gd name="T112" fmla="*/ 240 w 729"/>
                  <a:gd name="T113" fmla="*/ 1191 h 1293"/>
                  <a:gd name="T114" fmla="*/ 258 w 729"/>
                  <a:gd name="T115" fmla="*/ 1121 h 1293"/>
                  <a:gd name="T116" fmla="*/ 278 w 729"/>
                  <a:gd name="T117" fmla="*/ 1070 h 1293"/>
                  <a:gd name="T118" fmla="*/ 260 w 729"/>
                  <a:gd name="T119" fmla="*/ 1047 h 1293"/>
                  <a:gd name="T120" fmla="*/ 89 w 729"/>
                  <a:gd name="T121" fmla="*/ 1038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29" h="1293">
                    <a:moveTo>
                      <a:pt x="1" y="1040"/>
                    </a:moveTo>
                    <a:lnTo>
                      <a:pt x="1" y="1040"/>
                    </a:lnTo>
                    <a:lnTo>
                      <a:pt x="0" y="984"/>
                    </a:lnTo>
                    <a:lnTo>
                      <a:pt x="0" y="929"/>
                    </a:lnTo>
                    <a:lnTo>
                      <a:pt x="0" y="880"/>
                    </a:lnTo>
                    <a:lnTo>
                      <a:pt x="2" y="834"/>
                    </a:lnTo>
                    <a:lnTo>
                      <a:pt x="4" y="815"/>
                    </a:lnTo>
                    <a:lnTo>
                      <a:pt x="7" y="796"/>
                    </a:lnTo>
                    <a:lnTo>
                      <a:pt x="11" y="781"/>
                    </a:lnTo>
                    <a:lnTo>
                      <a:pt x="15" y="768"/>
                    </a:lnTo>
                    <a:lnTo>
                      <a:pt x="20" y="757"/>
                    </a:lnTo>
                    <a:lnTo>
                      <a:pt x="26" y="750"/>
                    </a:lnTo>
                    <a:lnTo>
                      <a:pt x="34" y="746"/>
                    </a:lnTo>
                    <a:lnTo>
                      <a:pt x="37" y="745"/>
                    </a:lnTo>
                    <a:lnTo>
                      <a:pt x="43" y="745"/>
                    </a:lnTo>
                    <a:lnTo>
                      <a:pt x="43" y="745"/>
                    </a:lnTo>
                    <a:lnTo>
                      <a:pt x="50" y="746"/>
                    </a:lnTo>
                    <a:lnTo>
                      <a:pt x="55" y="747"/>
                    </a:lnTo>
                    <a:lnTo>
                      <a:pt x="69" y="754"/>
                    </a:lnTo>
                    <a:lnTo>
                      <a:pt x="97" y="775"/>
                    </a:lnTo>
                    <a:lnTo>
                      <a:pt x="113" y="785"/>
                    </a:lnTo>
                    <a:lnTo>
                      <a:pt x="123" y="791"/>
                    </a:lnTo>
                    <a:lnTo>
                      <a:pt x="132" y="794"/>
                    </a:lnTo>
                    <a:lnTo>
                      <a:pt x="142" y="798"/>
                    </a:lnTo>
                    <a:lnTo>
                      <a:pt x="155" y="799"/>
                    </a:lnTo>
                    <a:lnTo>
                      <a:pt x="167" y="801"/>
                    </a:lnTo>
                    <a:lnTo>
                      <a:pt x="181" y="801"/>
                    </a:lnTo>
                    <a:lnTo>
                      <a:pt x="181" y="801"/>
                    </a:lnTo>
                    <a:lnTo>
                      <a:pt x="192" y="799"/>
                    </a:lnTo>
                    <a:lnTo>
                      <a:pt x="204" y="796"/>
                    </a:lnTo>
                    <a:lnTo>
                      <a:pt x="213" y="794"/>
                    </a:lnTo>
                    <a:lnTo>
                      <a:pt x="223" y="789"/>
                    </a:lnTo>
                    <a:lnTo>
                      <a:pt x="232" y="784"/>
                    </a:lnTo>
                    <a:lnTo>
                      <a:pt x="240" y="777"/>
                    </a:lnTo>
                    <a:lnTo>
                      <a:pt x="247" y="770"/>
                    </a:lnTo>
                    <a:lnTo>
                      <a:pt x="254" y="761"/>
                    </a:lnTo>
                    <a:lnTo>
                      <a:pt x="260" y="753"/>
                    </a:lnTo>
                    <a:lnTo>
                      <a:pt x="265" y="745"/>
                    </a:lnTo>
                    <a:lnTo>
                      <a:pt x="269" y="735"/>
                    </a:lnTo>
                    <a:lnTo>
                      <a:pt x="273" y="725"/>
                    </a:lnTo>
                    <a:lnTo>
                      <a:pt x="279" y="704"/>
                    </a:lnTo>
                    <a:lnTo>
                      <a:pt x="280" y="683"/>
                    </a:lnTo>
                    <a:lnTo>
                      <a:pt x="280" y="661"/>
                    </a:lnTo>
                    <a:lnTo>
                      <a:pt x="278" y="651"/>
                    </a:lnTo>
                    <a:lnTo>
                      <a:pt x="276" y="641"/>
                    </a:lnTo>
                    <a:lnTo>
                      <a:pt x="272" y="631"/>
                    </a:lnTo>
                    <a:lnTo>
                      <a:pt x="268" y="622"/>
                    </a:lnTo>
                    <a:lnTo>
                      <a:pt x="264" y="613"/>
                    </a:lnTo>
                    <a:lnTo>
                      <a:pt x="257" y="605"/>
                    </a:lnTo>
                    <a:lnTo>
                      <a:pt x="250" y="596"/>
                    </a:lnTo>
                    <a:lnTo>
                      <a:pt x="243" y="589"/>
                    </a:lnTo>
                    <a:lnTo>
                      <a:pt x="234" y="584"/>
                    </a:lnTo>
                    <a:lnTo>
                      <a:pt x="225" y="578"/>
                    </a:lnTo>
                    <a:lnTo>
                      <a:pt x="215" y="574"/>
                    </a:lnTo>
                    <a:lnTo>
                      <a:pt x="204" y="571"/>
                    </a:lnTo>
                    <a:lnTo>
                      <a:pt x="191" y="569"/>
                    </a:lnTo>
                    <a:lnTo>
                      <a:pt x="178" y="569"/>
                    </a:lnTo>
                    <a:lnTo>
                      <a:pt x="178" y="569"/>
                    </a:lnTo>
                    <a:lnTo>
                      <a:pt x="166" y="569"/>
                    </a:lnTo>
                    <a:lnTo>
                      <a:pt x="153" y="571"/>
                    </a:lnTo>
                    <a:lnTo>
                      <a:pt x="141" y="574"/>
                    </a:lnTo>
                    <a:lnTo>
                      <a:pt x="130" y="580"/>
                    </a:lnTo>
                    <a:lnTo>
                      <a:pt x="106" y="591"/>
                    </a:lnTo>
                    <a:lnTo>
                      <a:pt x="85" y="602"/>
                    </a:lnTo>
                    <a:lnTo>
                      <a:pt x="64" y="610"/>
                    </a:lnTo>
                    <a:lnTo>
                      <a:pt x="55" y="615"/>
                    </a:lnTo>
                    <a:lnTo>
                      <a:pt x="47" y="615"/>
                    </a:lnTo>
                    <a:lnTo>
                      <a:pt x="40" y="615"/>
                    </a:lnTo>
                    <a:lnTo>
                      <a:pt x="33" y="612"/>
                    </a:lnTo>
                    <a:lnTo>
                      <a:pt x="27" y="606"/>
                    </a:lnTo>
                    <a:lnTo>
                      <a:pt x="22" y="598"/>
                    </a:lnTo>
                    <a:lnTo>
                      <a:pt x="22" y="598"/>
                    </a:lnTo>
                    <a:lnTo>
                      <a:pt x="19" y="585"/>
                    </a:lnTo>
                    <a:lnTo>
                      <a:pt x="16" y="563"/>
                    </a:lnTo>
                    <a:lnTo>
                      <a:pt x="15" y="535"/>
                    </a:lnTo>
                    <a:lnTo>
                      <a:pt x="13" y="499"/>
                    </a:lnTo>
                    <a:lnTo>
                      <a:pt x="12" y="415"/>
                    </a:lnTo>
                    <a:lnTo>
                      <a:pt x="13" y="322"/>
                    </a:lnTo>
                    <a:lnTo>
                      <a:pt x="13" y="322"/>
                    </a:lnTo>
                    <a:lnTo>
                      <a:pt x="95" y="327"/>
                    </a:lnTo>
                    <a:lnTo>
                      <a:pt x="132" y="327"/>
                    </a:lnTo>
                    <a:lnTo>
                      <a:pt x="167" y="327"/>
                    </a:lnTo>
                    <a:lnTo>
                      <a:pt x="198" y="325"/>
                    </a:lnTo>
                    <a:lnTo>
                      <a:pt x="226" y="321"/>
                    </a:lnTo>
                    <a:lnTo>
                      <a:pt x="237" y="320"/>
                    </a:lnTo>
                    <a:lnTo>
                      <a:pt x="248" y="316"/>
                    </a:lnTo>
                    <a:lnTo>
                      <a:pt x="257" y="311"/>
                    </a:lnTo>
                    <a:lnTo>
                      <a:pt x="264" y="307"/>
                    </a:lnTo>
                    <a:lnTo>
                      <a:pt x="264" y="307"/>
                    </a:lnTo>
                    <a:lnTo>
                      <a:pt x="275" y="297"/>
                    </a:lnTo>
                    <a:lnTo>
                      <a:pt x="280" y="289"/>
                    </a:lnTo>
                    <a:lnTo>
                      <a:pt x="285" y="279"/>
                    </a:lnTo>
                    <a:lnTo>
                      <a:pt x="286" y="271"/>
                    </a:lnTo>
                    <a:lnTo>
                      <a:pt x="285" y="261"/>
                    </a:lnTo>
                    <a:lnTo>
                      <a:pt x="282" y="251"/>
                    </a:lnTo>
                    <a:lnTo>
                      <a:pt x="278" y="241"/>
                    </a:lnTo>
                    <a:lnTo>
                      <a:pt x="271" y="232"/>
                    </a:lnTo>
                    <a:lnTo>
                      <a:pt x="258" y="211"/>
                    </a:lnTo>
                    <a:lnTo>
                      <a:pt x="246" y="188"/>
                    </a:lnTo>
                    <a:lnTo>
                      <a:pt x="240" y="177"/>
                    </a:lnTo>
                    <a:lnTo>
                      <a:pt x="234" y="165"/>
                    </a:lnTo>
                    <a:lnTo>
                      <a:pt x="232" y="152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1"/>
                    </a:lnTo>
                    <a:lnTo>
                      <a:pt x="234" y="104"/>
                    </a:lnTo>
                    <a:lnTo>
                      <a:pt x="237" y="89"/>
                    </a:lnTo>
                    <a:lnTo>
                      <a:pt x="243" y="75"/>
                    </a:lnTo>
                    <a:lnTo>
                      <a:pt x="248" y="61"/>
                    </a:lnTo>
                    <a:lnTo>
                      <a:pt x="255" y="50"/>
                    </a:lnTo>
                    <a:lnTo>
                      <a:pt x="264" y="40"/>
                    </a:lnTo>
                    <a:lnTo>
                      <a:pt x="272" y="30"/>
                    </a:lnTo>
                    <a:lnTo>
                      <a:pt x="282" y="22"/>
                    </a:lnTo>
                    <a:lnTo>
                      <a:pt x="292" y="16"/>
                    </a:lnTo>
                    <a:lnTo>
                      <a:pt x="303" y="11"/>
                    </a:lnTo>
                    <a:lnTo>
                      <a:pt x="314" y="5"/>
                    </a:lnTo>
                    <a:lnTo>
                      <a:pt x="327" y="2"/>
                    </a:lnTo>
                    <a:lnTo>
                      <a:pt x="338" y="0"/>
                    </a:lnTo>
                    <a:lnTo>
                      <a:pt x="350" y="0"/>
                    </a:lnTo>
                    <a:lnTo>
                      <a:pt x="363" y="0"/>
                    </a:lnTo>
                    <a:lnTo>
                      <a:pt x="363" y="0"/>
                    </a:lnTo>
                    <a:lnTo>
                      <a:pt x="374" y="0"/>
                    </a:lnTo>
                    <a:lnTo>
                      <a:pt x="387" y="2"/>
                    </a:lnTo>
                    <a:lnTo>
                      <a:pt x="399" y="5"/>
                    </a:lnTo>
                    <a:lnTo>
                      <a:pt x="410" y="11"/>
                    </a:lnTo>
                    <a:lnTo>
                      <a:pt x="422" y="15"/>
                    </a:lnTo>
                    <a:lnTo>
                      <a:pt x="433" y="22"/>
                    </a:lnTo>
                    <a:lnTo>
                      <a:pt x="443" y="29"/>
                    </a:lnTo>
                    <a:lnTo>
                      <a:pt x="452" y="37"/>
                    </a:lnTo>
                    <a:lnTo>
                      <a:pt x="461" y="47"/>
                    </a:lnTo>
                    <a:lnTo>
                      <a:pt x="469" y="58"/>
                    </a:lnTo>
                    <a:lnTo>
                      <a:pt x="476" y="69"/>
                    </a:lnTo>
                    <a:lnTo>
                      <a:pt x="482" y="82"/>
                    </a:lnTo>
                    <a:lnTo>
                      <a:pt x="486" y="95"/>
                    </a:lnTo>
                    <a:lnTo>
                      <a:pt x="490" y="109"/>
                    </a:lnTo>
                    <a:lnTo>
                      <a:pt x="492" y="124"/>
                    </a:lnTo>
                    <a:lnTo>
                      <a:pt x="492" y="141"/>
                    </a:lnTo>
                    <a:lnTo>
                      <a:pt x="492" y="141"/>
                    </a:lnTo>
                    <a:lnTo>
                      <a:pt x="492" y="151"/>
                    </a:lnTo>
                    <a:lnTo>
                      <a:pt x="489" y="162"/>
                    </a:lnTo>
                    <a:lnTo>
                      <a:pt x="483" y="174"/>
                    </a:lnTo>
                    <a:lnTo>
                      <a:pt x="478" y="186"/>
                    </a:lnTo>
                    <a:lnTo>
                      <a:pt x="465" y="208"/>
                    </a:lnTo>
                    <a:lnTo>
                      <a:pt x="451" y="230"/>
                    </a:lnTo>
                    <a:lnTo>
                      <a:pt x="440" y="251"/>
                    </a:lnTo>
                    <a:lnTo>
                      <a:pt x="434" y="261"/>
                    </a:lnTo>
                    <a:lnTo>
                      <a:pt x="431" y="271"/>
                    </a:lnTo>
                    <a:lnTo>
                      <a:pt x="431" y="281"/>
                    </a:lnTo>
                    <a:lnTo>
                      <a:pt x="433" y="289"/>
                    </a:lnTo>
                    <a:lnTo>
                      <a:pt x="436" y="297"/>
                    </a:lnTo>
                    <a:lnTo>
                      <a:pt x="443" y="304"/>
                    </a:lnTo>
                    <a:lnTo>
                      <a:pt x="443" y="304"/>
                    </a:lnTo>
                    <a:lnTo>
                      <a:pt x="451" y="311"/>
                    </a:lnTo>
                    <a:lnTo>
                      <a:pt x="461" y="316"/>
                    </a:lnTo>
                    <a:lnTo>
                      <a:pt x="472" y="320"/>
                    </a:lnTo>
                    <a:lnTo>
                      <a:pt x="485" y="324"/>
                    </a:lnTo>
                    <a:lnTo>
                      <a:pt x="500" y="327"/>
                    </a:lnTo>
                    <a:lnTo>
                      <a:pt x="517" y="328"/>
                    </a:lnTo>
                    <a:lnTo>
                      <a:pt x="552" y="331"/>
                    </a:lnTo>
                    <a:lnTo>
                      <a:pt x="592" y="332"/>
                    </a:lnTo>
                    <a:lnTo>
                      <a:pt x="636" y="331"/>
                    </a:lnTo>
                    <a:lnTo>
                      <a:pt x="726" y="327"/>
                    </a:lnTo>
                    <a:lnTo>
                      <a:pt x="726" y="327"/>
                    </a:lnTo>
                    <a:lnTo>
                      <a:pt x="728" y="409"/>
                    </a:lnTo>
                    <a:lnTo>
                      <a:pt x="728" y="485"/>
                    </a:lnTo>
                    <a:lnTo>
                      <a:pt x="726" y="517"/>
                    </a:lnTo>
                    <a:lnTo>
                      <a:pt x="725" y="542"/>
                    </a:lnTo>
                    <a:lnTo>
                      <a:pt x="721" y="562"/>
                    </a:lnTo>
                    <a:lnTo>
                      <a:pt x="718" y="569"/>
                    </a:lnTo>
                    <a:lnTo>
                      <a:pt x="715" y="573"/>
                    </a:lnTo>
                    <a:lnTo>
                      <a:pt x="715" y="573"/>
                    </a:lnTo>
                    <a:lnTo>
                      <a:pt x="708" y="580"/>
                    </a:lnTo>
                    <a:lnTo>
                      <a:pt x="701" y="584"/>
                    </a:lnTo>
                    <a:lnTo>
                      <a:pt x="696" y="587"/>
                    </a:lnTo>
                    <a:lnTo>
                      <a:pt x="689" y="587"/>
                    </a:lnTo>
                    <a:lnTo>
                      <a:pt x="683" y="587"/>
                    </a:lnTo>
                    <a:lnTo>
                      <a:pt x="676" y="584"/>
                    </a:lnTo>
                    <a:lnTo>
                      <a:pt x="662" y="577"/>
                    </a:lnTo>
                    <a:lnTo>
                      <a:pt x="644" y="567"/>
                    </a:lnTo>
                    <a:lnTo>
                      <a:pt x="634" y="562"/>
                    </a:lnTo>
                    <a:lnTo>
                      <a:pt x="622" y="557"/>
                    </a:lnTo>
                    <a:lnTo>
                      <a:pt x="608" y="553"/>
                    </a:lnTo>
                    <a:lnTo>
                      <a:pt x="592" y="550"/>
                    </a:lnTo>
                    <a:lnTo>
                      <a:pt x="575" y="549"/>
                    </a:lnTo>
                    <a:lnTo>
                      <a:pt x="556" y="549"/>
                    </a:lnTo>
                    <a:lnTo>
                      <a:pt x="556" y="549"/>
                    </a:lnTo>
                    <a:lnTo>
                      <a:pt x="545" y="550"/>
                    </a:lnTo>
                    <a:lnTo>
                      <a:pt x="535" y="552"/>
                    </a:lnTo>
                    <a:lnTo>
                      <a:pt x="525" y="555"/>
                    </a:lnTo>
                    <a:lnTo>
                      <a:pt x="517" y="559"/>
                    </a:lnTo>
                    <a:lnTo>
                      <a:pt x="510" y="564"/>
                    </a:lnTo>
                    <a:lnTo>
                      <a:pt x="503" y="571"/>
                    </a:lnTo>
                    <a:lnTo>
                      <a:pt x="496" y="577"/>
                    </a:lnTo>
                    <a:lnTo>
                      <a:pt x="490" y="585"/>
                    </a:lnTo>
                    <a:lnTo>
                      <a:pt x="486" y="594"/>
                    </a:lnTo>
                    <a:lnTo>
                      <a:pt x="482" y="602"/>
                    </a:lnTo>
                    <a:lnTo>
                      <a:pt x="476" y="622"/>
                    </a:lnTo>
                    <a:lnTo>
                      <a:pt x="473" y="641"/>
                    </a:lnTo>
                    <a:lnTo>
                      <a:pt x="473" y="662"/>
                    </a:lnTo>
                    <a:lnTo>
                      <a:pt x="476" y="683"/>
                    </a:lnTo>
                    <a:lnTo>
                      <a:pt x="480" y="703"/>
                    </a:lnTo>
                    <a:lnTo>
                      <a:pt x="489" y="722"/>
                    </a:lnTo>
                    <a:lnTo>
                      <a:pt x="499" y="739"/>
                    </a:lnTo>
                    <a:lnTo>
                      <a:pt x="504" y="746"/>
                    </a:lnTo>
                    <a:lnTo>
                      <a:pt x="511" y="753"/>
                    </a:lnTo>
                    <a:lnTo>
                      <a:pt x="518" y="760"/>
                    </a:lnTo>
                    <a:lnTo>
                      <a:pt x="527" y="764"/>
                    </a:lnTo>
                    <a:lnTo>
                      <a:pt x="533" y="770"/>
                    </a:lnTo>
                    <a:lnTo>
                      <a:pt x="543" y="773"/>
                    </a:lnTo>
                    <a:lnTo>
                      <a:pt x="552" y="774"/>
                    </a:lnTo>
                    <a:lnTo>
                      <a:pt x="561" y="775"/>
                    </a:lnTo>
                    <a:lnTo>
                      <a:pt x="561" y="775"/>
                    </a:lnTo>
                    <a:lnTo>
                      <a:pt x="580" y="775"/>
                    </a:lnTo>
                    <a:lnTo>
                      <a:pt x="596" y="774"/>
                    </a:lnTo>
                    <a:lnTo>
                      <a:pt x="612" y="771"/>
                    </a:lnTo>
                    <a:lnTo>
                      <a:pt x="626" y="768"/>
                    </a:lnTo>
                    <a:lnTo>
                      <a:pt x="650" y="760"/>
                    </a:lnTo>
                    <a:lnTo>
                      <a:pt x="669" y="752"/>
                    </a:lnTo>
                    <a:lnTo>
                      <a:pt x="684" y="745"/>
                    </a:lnTo>
                    <a:lnTo>
                      <a:pt x="690" y="742"/>
                    </a:lnTo>
                    <a:lnTo>
                      <a:pt x="696" y="740"/>
                    </a:lnTo>
                    <a:lnTo>
                      <a:pt x="701" y="740"/>
                    </a:lnTo>
                    <a:lnTo>
                      <a:pt x="705" y="743"/>
                    </a:lnTo>
                    <a:lnTo>
                      <a:pt x="710" y="746"/>
                    </a:lnTo>
                    <a:lnTo>
                      <a:pt x="712" y="752"/>
                    </a:lnTo>
                    <a:lnTo>
                      <a:pt x="712" y="752"/>
                    </a:lnTo>
                    <a:lnTo>
                      <a:pt x="717" y="760"/>
                    </a:lnTo>
                    <a:lnTo>
                      <a:pt x="721" y="771"/>
                    </a:lnTo>
                    <a:lnTo>
                      <a:pt x="725" y="798"/>
                    </a:lnTo>
                    <a:lnTo>
                      <a:pt x="728" y="830"/>
                    </a:lnTo>
                    <a:lnTo>
                      <a:pt x="729" y="866"/>
                    </a:lnTo>
                    <a:lnTo>
                      <a:pt x="729" y="907"/>
                    </a:lnTo>
                    <a:lnTo>
                      <a:pt x="729" y="950"/>
                    </a:lnTo>
                    <a:lnTo>
                      <a:pt x="725" y="1041"/>
                    </a:lnTo>
                    <a:lnTo>
                      <a:pt x="725" y="1041"/>
                    </a:lnTo>
                    <a:lnTo>
                      <a:pt x="637" y="1037"/>
                    </a:lnTo>
                    <a:lnTo>
                      <a:pt x="595" y="1035"/>
                    </a:lnTo>
                    <a:lnTo>
                      <a:pt x="556" y="1035"/>
                    </a:lnTo>
                    <a:lnTo>
                      <a:pt x="520" y="1037"/>
                    </a:lnTo>
                    <a:lnTo>
                      <a:pt x="489" y="1041"/>
                    </a:lnTo>
                    <a:lnTo>
                      <a:pt x="462" y="1045"/>
                    </a:lnTo>
                    <a:lnTo>
                      <a:pt x="451" y="1048"/>
                    </a:lnTo>
                    <a:lnTo>
                      <a:pt x="443" y="1052"/>
                    </a:lnTo>
                    <a:lnTo>
                      <a:pt x="443" y="1052"/>
                    </a:lnTo>
                    <a:lnTo>
                      <a:pt x="437" y="1056"/>
                    </a:lnTo>
                    <a:lnTo>
                      <a:pt x="434" y="1061"/>
                    </a:lnTo>
                    <a:lnTo>
                      <a:pt x="433" y="1065"/>
                    </a:lnTo>
                    <a:lnTo>
                      <a:pt x="433" y="1069"/>
                    </a:lnTo>
                    <a:lnTo>
                      <a:pt x="434" y="1075"/>
                    </a:lnTo>
                    <a:lnTo>
                      <a:pt x="436" y="1082"/>
                    </a:lnTo>
                    <a:lnTo>
                      <a:pt x="444" y="1097"/>
                    </a:lnTo>
                    <a:lnTo>
                      <a:pt x="452" y="1116"/>
                    </a:lnTo>
                    <a:lnTo>
                      <a:pt x="459" y="1140"/>
                    </a:lnTo>
                    <a:lnTo>
                      <a:pt x="464" y="1153"/>
                    </a:lnTo>
                    <a:lnTo>
                      <a:pt x="465" y="1168"/>
                    </a:lnTo>
                    <a:lnTo>
                      <a:pt x="466" y="1185"/>
                    </a:lnTo>
                    <a:lnTo>
                      <a:pt x="466" y="1203"/>
                    </a:lnTo>
                    <a:lnTo>
                      <a:pt x="466" y="1203"/>
                    </a:lnTo>
                    <a:lnTo>
                      <a:pt x="466" y="1213"/>
                    </a:lnTo>
                    <a:lnTo>
                      <a:pt x="464" y="1223"/>
                    </a:lnTo>
                    <a:lnTo>
                      <a:pt x="461" y="1231"/>
                    </a:lnTo>
                    <a:lnTo>
                      <a:pt x="457" y="1239"/>
                    </a:lnTo>
                    <a:lnTo>
                      <a:pt x="451" y="1248"/>
                    </a:lnTo>
                    <a:lnTo>
                      <a:pt x="445" y="1255"/>
                    </a:lnTo>
                    <a:lnTo>
                      <a:pt x="438" y="1260"/>
                    </a:lnTo>
                    <a:lnTo>
                      <a:pt x="430" y="1267"/>
                    </a:lnTo>
                    <a:lnTo>
                      <a:pt x="413" y="1277"/>
                    </a:lnTo>
                    <a:lnTo>
                      <a:pt x="395" y="1284"/>
                    </a:lnTo>
                    <a:lnTo>
                      <a:pt x="374" y="1290"/>
                    </a:lnTo>
                    <a:lnTo>
                      <a:pt x="353" y="1293"/>
                    </a:lnTo>
                    <a:lnTo>
                      <a:pt x="332" y="1293"/>
                    </a:lnTo>
                    <a:lnTo>
                      <a:pt x="313" y="1290"/>
                    </a:lnTo>
                    <a:lnTo>
                      <a:pt x="293" y="1284"/>
                    </a:lnTo>
                    <a:lnTo>
                      <a:pt x="285" y="1280"/>
                    </a:lnTo>
                    <a:lnTo>
                      <a:pt x="276" y="1276"/>
                    </a:lnTo>
                    <a:lnTo>
                      <a:pt x="269" y="1270"/>
                    </a:lnTo>
                    <a:lnTo>
                      <a:pt x="262" y="1263"/>
                    </a:lnTo>
                    <a:lnTo>
                      <a:pt x="255" y="1256"/>
                    </a:lnTo>
                    <a:lnTo>
                      <a:pt x="251" y="1249"/>
                    </a:lnTo>
                    <a:lnTo>
                      <a:pt x="247" y="1241"/>
                    </a:lnTo>
                    <a:lnTo>
                      <a:pt x="243" y="1231"/>
                    </a:lnTo>
                    <a:lnTo>
                      <a:pt x="241" y="1221"/>
                    </a:lnTo>
                    <a:lnTo>
                      <a:pt x="240" y="1210"/>
                    </a:lnTo>
                    <a:lnTo>
                      <a:pt x="240" y="1210"/>
                    </a:lnTo>
                    <a:lnTo>
                      <a:pt x="240" y="1191"/>
                    </a:lnTo>
                    <a:lnTo>
                      <a:pt x="243" y="1172"/>
                    </a:lnTo>
                    <a:lnTo>
                      <a:pt x="246" y="1157"/>
                    </a:lnTo>
                    <a:lnTo>
                      <a:pt x="248" y="1144"/>
                    </a:lnTo>
                    <a:lnTo>
                      <a:pt x="254" y="1132"/>
                    </a:lnTo>
                    <a:lnTo>
                      <a:pt x="258" y="1121"/>
                    </a:lnTo>
                    <a:lnTo>
                      <a:pt x="268" y="1104"/>
                    </a:lnTo>
                    <a:lnTo>
                      <a:pt x="275" y="1089"/>
                    </a:lnTo>
                    <a:lnTo>
                      <a:pt x="278" y="1083"/>
                    </a:lnTo>
                    <a:lnTo>
                      <a:pt x="279" y="1076"/>
                    </a:lnTo>
                    <a:lnTo>
                      <a:pt x="278" y="1070"/>
                    </a:lnTo>
                    <a:lnTo>
                      <a:pt x="276" y="1063"/>
                    </a:lnTo>
                    <a:lnTo>
                      <a:pt x="271" y="1058"/>
                    </a:lnTo>
                    <a:lnTo>
                      <a:pt x="264" y="1051"/>
                    </a:lnTo>
                    <a:lnTo>
                      <a:pt x="264" y="1051"/>
                    </a:lnTo>
                    <a:lnTo>
                      <a:pt x="260" y="1047"/>
                    </a:lnTo>
                    <a:lnTo>
                      <a:pt x="253" y="1045"/>
                    </a:lnTo>
                    <a:lnTo>
                      <a:pt x="232" y="1041"/>
                    </a:lnTo>
                    <a:lnTo>
                      <a:pt x="204" y="1038"/>
                    </a:lnTo>
                    <a:lnTo>
                      <a:pt x="169" y="1037"/>
                    </a:lnTo>
                    <a:lnTo>
                      <a:pt x="89" y="1038"/>
                    </a:lnTo>
                    <a:lnTo>
                      <a:pt x="1" y="1040"/>
                    </a:lnTo>
                    <a:lnTo>
                      <a:pt x="1" y="104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îš1íďe">
                <a:extLst>
                  <a:ext uri="{FF2B5EF4-FFF2-40B4-BE49-F238E27FC236}">
                    <a16:creationId xmlns:a16="http://schemas.microsoft.com/office/drawing/2014/main" xmlns="" id="{7ECD6850-E4B6-4B1C-880F-1E7D96326608}"/>
                  </a:ext>
                </a:extLst>
              </p:cNvPr>
              <p:cNvSpPr/>
              <p:nvPr/>
            </p:nvSpPr>
            <p:spPr bwMode="auto">
              <a:xfrm>
                <a:off x="2605088" y="4044951"/>
                <a:ext cx="2124075" cy="1160462"/>
              </a:xfrm>
              <a:custGeom>
                <a:avLst/>
                <a:gdLst>
                  <a:gd name="T0" fmla="*/ 347 w 1338"/>
                  <a:gd name="T1" fmla="*/ 526 h 731"/>
                  <a:gd name="T2" fmla="*/ 338 w 1338"/>
                  <a:gd name="T3" fmla="*/ 466 h 731"/>
                  <a:gd name="T4" fmla="*/ 295 w 1338"/>
                  <a:gd name="T5" fmla="*/ 445 h 731"/>
                  <a:gd name="T6" fmla="*/ 198 w 1338"/>
                  <a:gd name="T7" fmla="*/ 469 h 731"/>
                  <a:gd name="T8" fmla="*/ 128 w 1338"/>
                  <a:gd name="T9" fmla="*/ 481 h 731"/>
                  <a:gd name="T10" fmla="*/ 66 w 1338"/>
                  <a:gd name="T11" fmla="*/ 462 h 731"/>
                  <a:gd name="T12" fmla="*/ 22 w 1338"/>
                  <a:gd name="T13" fmla="*/ 417 h 731"/>
                  <a:gd name="T14" fmla="*/ 1 w 1338"/>
                  <a:gd name="T15" fmla="*/ 357 h 731"/>
                  <a:gd name="T16" fmla="*/ 4 w 1338"/>
                  <a:gd name="T17" fmla="*/ 308 h 731"/>
                  <a:gd name="T18" fmla="*/ 31 w 1338"/>
                  <a:gd name="T19" fmla="*/ 255 h 731"/>
                  <a:gd name="T20" fmla="*/ 89 w 1338"/>
                  <a:gd name="T21" fmla="*/ 223 h 731"/>
                  <a:gd name="T22" fmla="*/ 163 w 1338"/>
                  <a:gd name="T23" fmla="*/ 224 h 731"/>
                  <a:gd name="T24" fmla="*/ 264 w 1338"/>
                  <a:gd name="T25" fmla="*/ 276 h 731"/>
                  <a:gd name="T26" fmla="*/ 323 w 1338"/>
                  <a:gd name="T27" fmla="*/ 305 h 731"/>
                  <a:gd name="T28" fmla="*/ 337 w 1338"/>
                  <a:gd name="T29" fmla="*/ 288 h 731"/>
                  <a:gd name="T30" fmla="*/ 344 w 1338"/>
                  <a:gd name="T31" fmla="*/ 93 h 731"/>
                  <a:gd name="T32" fmla="*/ 544 w 1338"/>
                  <a:gd name="T33" fmla="*/ 3 h 731"/>
                  <a:gd name="T34" fmla="*/ 604 w 1338"/>
                  <a:gd name="T35" fmla="*/ 16 h 731"/>
                  <a:gd name="T36" fmla="*/ 618 w 1338"/>
                  <a:gd name="T37" fmla="*/ 48 h 731"/>
                  <a:gd name="T38" fmla="*/ 588 w 1338"/>
                  <a:gd name="T39" fmla="*/ 109 h 731"/>
                  <a:gd name="T40" fmla="*/ 580 w 1338"/>
                  <a:gd name="T41" fmla="*/ 175 h 731"/>
                  <a:gd name="T42" fmla="*/ 595 w 1338"/>
                  <a:gd name="T43" fmla="*/ 221 h 731"/>
                  <a:gd name="T44" fmla="*/ 633 w 1338"/>
                  <a:gd name="T45" fmla="*/ 249 h 731"/>
                  <a:gd name="T46" fmla="*/ 735 w 1338"/>
                  <a:gd name="T47" fmla="*/ 249 h 731"/>
                  <a:gd name="T48" fmla="*/ 791 w 1338"/>
                  <a:gd name="T49" fmla="*/ 213 h 731"/>
                  <a:gd name="T50" fmla="*/ 806 w 1338"/>
                  <a:gd name="T51" fmla="*/ 168 h 731"/>
                  <a:gd name="T52" fmla="*/ 799 w 1338"/>
                  <a:gd name="T53" fmla="*/ 105 h 731"/>
                  <a:gd name="T54" fmla="*/ 773 w 1338"/>
                  <a:gd name="T55" fmla="*/ 34 h 731"/>
                  <a:gd name="T56" fmla="*/ 783 w 1338"/>
                  <a:gd name="T57" fmla="*/ 17 h 731"/>
                  <a:gd name="T58" fmla="*/ 896 w 1338"/>
                  <a:gd name="T59" fmla="*/ 0 h 731"/>
                  <a:gd name="T60" fmla="*/ 1061 w 1338"/>
                  <a:gd name="T61" fmla="*/ 114 h 731"/>
                  <a:gd name="T62" fmla="*/ 1069 w 1338"/>
                  <a:gd name="T63" fmla="*/ 259 h 731"/>
                  <a:gd name="T64" fmla="*/ 1094 w 1338"/>
                  <a:gd name="T65" fmla="*/ 295 h 731"/>
                  <a:gd name="T66" fmla="*/ 1127 w 1338"/>
                  <a:gd name="T67" fmla="*/ 284 h 731"/>
                  <a:gd name="T68" fmla="*/ 1199 w 1338"/>
                  <a:gd name="T69" fmla="*/ 242 h 731"/>
                  <a:gd name="T70" fmla="*/ 1250 w 1338"/>
                  <a:gd name="T71" fmla="*/ 239 h 731"/>
                  <a:gd name="T72" fmla="*/ 1297 w 1338"/>
                  <a:gd name="T73" fmla="*/ 263 h 731"/>
                  <a:gd name="T74" fmla="*/ 1326 w 1338"/>
                  <a:gd name="T75" fmla="*/ 305 h 731"/>
                  <a:gd name="T76" fmla="*/ 1336 w 1338"/>
                  <a:gd name="T77" fmla="*/ 378 h 731"/>
                  <a:gd name="T78" fmla="*/ 1319 w 1338"/>
                  <a:gd name="T79" fmla="*/ 427 h 731"/>
                  <a:gd name="T80" fmla="*/ 1282 w 1338"/>
                  <a:gd name="T81" fmla="*/ 462 h 731"/>
                  <a:gd name="T82" fmla="*/ 1234 w 1338"/>
                  <a:gd name="T83" fmla="*/ 471 h 731"/>
                  <a:gd name="T84" fmla="*/ 1163 w 1338"/>
                  <a:gd name="T85" fmla="*/ 449 h 731"/>
                  <a:gd name="T86" fmla="*/ 1096 w 1338"/>
                  <a:gd name="T87" fmla="*/ 425 h 731"/>
                  <a:gd name="T88" fmla="*/ 1078 w 1338"/>
                  <a:gd name="T89" fmla="*/ 446 h 731"/>
                  <a:gd name="T90" fmla="*/ 1069 w 1338"/>
                  <a:gd name="T91" fmla="*/ 632 h 731"/>
                  <a:gd name="T92" fmla="*/ 911 w 1338"/>
                  <a:gd name="T93" fmla="*/ 731 h 731"/>
                  <a:gd name="T94" fmla="*/ 799 w 1338"/>
                  <a:gd name="T95" fmla="*/ 716 h 731"/>
                  <a:gd name="T96" fmla="*/ 776 w 1338"/>
                  <a:gd name="T97" fmla="*/ 688 h 731"/>
                  <a:gd name="T98" fmla="*/ 806 w 1338"/>
                  <a:gd name="T99" fmla="*/ 634 h 731"/>
                  <a:gd name="T100" fmla="*/ 832 w 1338"/>
                  <a:gd name="T101" fmla="*/ 576 h 731"/>
                  <a:gd name="T102" fmla="*/ 829 w 1338"/>
                  <a:gd name="T103" fmla="*/ 527 h 731"/>
                  <a:gd name="T104" fmla="*/ 801 w 1338"/>
                  <a:gd name="T105" fmla="*/ 483 h 731"/>
                  <a:gd name="T106" fmla="*/ 756 w 1338"/>
                  <a:gd name="T107" fmla="*/ 458 h 731"/>
                  <a:gd name="T108" fmla="*/ 672 w 1338"/>
                  <a:gd name="T109" fmla="*/ 455 h 731"/>
                  <a:gd name="T110" fmla="*/ 627 w 1338"/>
                  <a:gd name="T111" fmla="*/ 480 h 731"/>
                  <a:gd name="T112" fmla="*/ 602 w 1338"/>
                  <a:gd name="T113" fmla="*/ 527 h 731"/>
                  <a:gd name="T114" fmla="*/ 602 w 1338"/>
                  <a:gd name="T115" fmla="*/ 578 h 731"/>
                  <a:gd name="T116" fmla="*/ 643 w 1338"/>
                  <a:gd name="T117" fmla="*/ 666 h 731"/>
                  <a:gd name="T118" fmla="*/ 639 w 1338"/>
                  <a:gd name="T119" fmla="*/ 704 h 731"/>
                  <a:gd name="T120" fmla="*/ 594 w 1338"/>
                  <a:gd name="T121" fmla="*/ 715 h 731"/>
                  <a:gd name="T122" fmla="*/ 347 w 1338"/>
                  <a:gd name="T123" fmla="*/ 716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38" h="731">
                    <a:moveTo>
                      <a:pt x="347" y="716"/>
                    </a:moveTo>
                    <a:lnTo>
                      <a:pt x="347" y="716"/>
                    </a:lnTo>
                    <a:lnTo>
                      <a:pt x="348" y="634"/>
                    </a:lnTo>
                    <a:lnTo>
                      <a:pt x="348" y="558"/>
                    </a:lnTo>
                    <a:lnTo>
                      <a:pt x="347" y="526"/>
                    </a:lnTo>
                    <a:lnTo>
                      <a:pt x="345" y="499"/>
                    </a:lnTo>
                    <a:lnTo>
                      <a:pt x="342" y="478"/>
                    </a:lnTo>
                    <a:lnTo>
                      <a:pt x="341" y="471"/>
                    </a:lnTo>
                    <a:lnTo>
                      <a:pt x="338" y="466"/>
                    </a:lnTo>
                    <a:lnTo>
                      <a:pt x="338" y="466"/>
                    </a:lnTo>
                    <a:lnTo>
                      <a:pt x="333" y="458"/>
                    </a:lnTo>
                    <a:lnTo>
                      <a:pt x="324" y="452"/>
                    </a:lnTo>
                    <a:lnTo>
                      <a:pt x="316" y="448"/>
                    </a:lnTo>
                    <a:lnTo>
                      <a:pt x="306" y="446"/>
                    </a:lnTo>
                    <a:lnTo>
                      <a:pt x="295" y="445"/>
                    </a:lnTo>
                    <a:lnTo>
                      <a:pt x="282" y="446"/>
                    </a:lnTo>
                    <a:lnTo>
                      <a:pt x="270" y="449"/>
                    </a:lnTo>
                    <a:lnTo>
                      <a:pt x="256" y="452"/>
                    </a:lnTo>
                    <a:lnTo>
                      <a:pt x="228" y="460"/>
                    </a:lnTo>
                    <a:lnTo>
                      <a:pt x="198" y="469"/>
                    </a:lnTo>
                    <a:lnTo>
                      <a:pt x="170" y="476"/>
                    </a:lnTo>
                    <a:lnTo>
                      <a:pt x="156" y="478"/>
                    </a:lnTo>
                    <a:lnTo>
                      <a:pt x="142" y="481"/>
                    </a:lnTo>
                    <a:lnTo>
                      <a:pt x="142" y="481"/>
                    </a:lnTo>
                    <a:lnTo>
                      <a:pt x="128" y="481"/>
                    </a:lnTo>
                    <a:lnTo>
                      <a:pt x="114" y="480"/>
                    </a:lnTo>
                    <a:lnTo>
                      <a:pt x="100" y="477"/>
                    </a:lnTo>
                    <a:lnTo>
                      <a:pt x="88" y="474"/>
                    </a:lnTo>
                    <a:lnTo>
                      <a:pt x="77" y="469"/>
                    </a:lnTo>
                    <a:lnTo>
                      <a:pt x="66" y="462"/>
                    </a:lnTo>
                    <a:lnTo>
                      <a:pt x="54" y="455"/>
                    </a:lnTo>
                    <a:lnTo>
                      <a:pt x="46" y="446"/>
                    </a:lnTo>
                    <a:lnTo>
                      <a:pt x="36" y="438"/>
                    </a:lnTo>
                    <a:lnTo>
                      <a:pt x="29" y="427"/>
                    </a:lnTo>
                    <a:lnTo>
                      <a:pt x="22" y="417"/>
                    </a:lnTo>
                    <a:lnTo>
                      <a:pt x="17" y="406"/>
                    </a:lnTo>
                    <a:lnTo>
                      <a:pt x="11" y="393"/>
                    </a:lnTo>
                    <a:lnTo>
                      <a:pt x="7" y="382"/>
                    </a:lnTo>
                    <a:lnTo>
                      <a:pt x="4" y="369"/>
                    </a:lnTo>
                    <a:lnTo>
                      <a:pt x="1" y="357"/>
                    </a:lnTo>
                    <a:lnTo>
                      <a:pt x="1" y="357"/>
                    </a:lnTo>
                    <a:lnTo>
                      <a:pt x="0" y="344"/>
                    </a:lnTo>
                    <a:lnTo>
                      <a:pt x="0" y="332"/>
                    </a:lnTo>
                    <a:lnTo>
                      <a:pt x="1" y="321"/>
                    </a:lnTo>
                    <a:lnTo>
                      <a:pt x="4" y="308"/>
                    </a:lnTo>
                    <a:lnTo>
                      <a:pt x="7" y="297"/>
                    </a:lnTo>
                    <a:lnTo>
                      <a:pt x="11" y="286"/>
                    </a:lnTo>
                    <a:lnTo>
                      <a:pt x="17" y="274"/>
                    </a:lnTo>
                    <a:lnTo>
                      <a:pt x="24" y="265"/>
                    </a:lnTo>
                    <a:lnTo>
                      <a:pt x="31" y="255"/>
                    </a:lnTo>
                    <a:lnTo>
                      <a:pt x="40" y="246"/>
                    </a:lnTo>
                    <a:lnTo>
                      <a:pt x="50" y="239"/>
                    </a:lnTo>
                    <a:lnTo>
                      <a:pt x="63" y="232"/>
                    </a:lnTo>
                    <a:lnTo>
                      <a:pt x="75" y="227"/>
                    </a:lnTo>
                    <a:lnTo>
                      <a:pt x="89" y="223"/>
                    </a:lnTo>
                    <a:lnTo>
                      <a:pt x="106" y="220"/>
                    </a:lnTo>
                    <a:lnTo>
                      <a:pt x="123" y="218"/>
                    </a:lnTo>
                    <a:lnTo>
                      <a:pt x="123" y="218"/>
                    </a:lnTo>
                    <a:lnTo>
                      <a:pt x="144" y="220"/>
                    </a:lnTo>
                    <a:lnTo>
                      <a:pt x="163" y="224"/>
                    </a:lnTo>
                    <a:lnTo>
                      <a:pt x="183" y="230"/>
                    </a:lnTo>
                    <a:lnTo>
                      <a:pt x="201" y="237"/>
                    </a:lnTo>
                    <a:lnTo>
                      <a:pt x="218" y="246"/>
                    </a:lnTo>
                    <a:lnTo>
                      <a:pt x="235" y="256"/>
                    </a:lnTo>
                    <a:lnTo>
                      <a:pt x="264" y="276"/>
                    </a:lnTo>
                    <a:lnTo>
                      <a:pt x="289" y="293"/>
                    </a:lnTo>
                    <a:lnTo>
                      <a:pt x="300" y="300"/>
                    </a:lnTo>
                    <a:lnTo>
                      <a:pt x="310" y="304"/>
                    </a:lnTo>
                    <a:lnTo>
                      <a:pt x="319" y="305"/>
                    </a:lnTo>
                    <a:lnTo>
                      <a:pt x="323" y="305"/>
                    </a:lnTo>
                    <a:lnTo>
                      <a:pt x="326" y="304"/>
                    </a:lnTo>
                    <a:lnTo>
                      <a:pt x="330" y="301"/>
                    </a:lnTo>
                    <a:lnTo>
                      <a:pt x="333" y="298"/>
                    </a:lnTo>
                    <a:lnTo>
                      <a:pt x="337" y="288"/>
                    </a:lnTo>
                    <a:lnTo>
                      <a:pt x="337" y="288"/>
                    </a:lnTo>
                    <a:lnTo>
                      <a:pt x="341" y="267"/>
                    </a:lnTo>
                    <a:lnTo>
                      <a:pt x="344" y="241"/>
                    </a:lnTo>
                    <a:lnTo>
                      <a:pt x="345" y="209"/>
                    </a:lnTo>
                    <a:lnTo>
                      <a:pt x="345" y="174"/>
                    </a:lnTo>
                    <a:lnTo>
                      <a:pt x="344" y="93"/>
                    </a:lnTo>
                    <a:lnTo>
                      <a:pt x="341" y="5"/>
                    </a:lnTo>
                    <a:lnTo>
                      <a:pt x="341" y="5"/>
                    </a:lnTo>
                    <a:lnTo>
                      <a:pt x="429" y="3"/>
                    </a:lnTo>
                    <a:lnTo>
                      <a:pt x="509" y="2"/>
                    </a:lnTo>
                    <a:lnTo>
                      <a:pt x="544" y="3"/>
                    </a:lnTo>
                    <a:lnTo>
                      <a:pt x="572" y="6"/>
                    </a:lnTo>
                    <a:lnTo>
                      <a:pt x="593" y="10"/>
                    </a:lnTo>
                    <a:lnTo>
                      <a:pt x="600" y="12"/>
                    </a:lnTo>
                    <a:lnTo>
                      <a:pt x="604" y="16"/>
                    </a:lnTo>
                    <a:lnTo>
                      <a:pt x="604" y="16"/>
                    </a:lnTo>
                    <a:lnTo>
                      <a:pt x="611" y="23"/>
                    </a:lnTo>
                    <a:lnTo>
                      <a:pt x="616" y="28"/>
                    </a:lnTo>
                    <a:lnTo>
                      <a:pt x="618" y="35"/>
                    </a:lnTo>
                    <a:lnTo>
                      <a:pt x="619" y="41"/>
                    </a:lnTo>
                    <a:lnTo>
                      <a:pt x="618" y="48"/>
                    </a:lnTo>
                    <a:lnTo>
                      <a:pt x="615" y="54"/>
                    </a:lnTo>
                    <a:lnTo>
                      <a:pt x="608" y="69"/>
                    </a:lnTo>
                    <a:lnTo>
                      <a:pt x="598" y="86"/>
                    </a:lnTo>
                    <a:lnTo>
                      <a:pt x="594" y="97"/>
                    </a:lnTo>
                    <a:lnTo>
                      <a:pt x="588" y="109"/>
                    </a:lnTo>
                    <a:lnTo>
                      <a:pt x="586" y="122"/>
                    </a:lnTo>
                    <a:lnTo>
                      <a:pt x="583" y="137"/>
                    </a:lnTo>
                    <a:lnTo>
                      <a:pt x="580" y="156"/>
                    </a:lnTo>
                    <a:lnTo>
                      <a:pt x="580" y="175"/>
                    </a:lnTo>
                    <a:lnTo>
                      <a:pt x="580" y="175"/>
                    </a:lnTo>
                    <a:lnTo>
                      <a:pt x="581" y="186"/>
                    </a:lnTo>
                    <a:lnTo>
                      <a:pt x="583" y="196"/>
                    </a:lnTo>
                    <a:lnTo>
                      <a:pt x="587" y="206"/>
                    </a:lnTo>
                    <a:lnTo>
                      <a:pt x="591" y="214"/>
                    </a:lnTo>
                    <a:lnTo>
                      <a:pt x="595" y="221"/>
                    </a:lnTo>
                    <a:lnTo>
                      <a:pt x="602" y="228"/>
                    </a:lnTo>
                    <a:lnTo>
                      <a:pt x="609" y="235"/>
                    </a:lnTo>
                    <a:lnTo>
                      <a:pt x="616" y="241"/>
                    </a:lnTo>
                    <a:lnTo>
                      <a:pt x="625" y="245"/>
                    </a:lnTo>
                    <a:lnTo>
                      <a:pt x="633" y="249"/>
                    </a:lnTo>
                    <a:lnTo>
                      <a:pt x="653" y="255"/>
                    </a:lnTo>
                    <a:lnTo>
                      <a:pt x="672" y="258"/>
                    </a:lnTo>
                    <a:lnTo>
                      <a:pt x="693" y="258"/>
                    </a:lnTo>
                    <a:lnTo>
                      <a:pt x="714" y="255"/>
                    </a:lnTo>
                    <a:lnTo>
                      <a:pt x="735" y="249"/>
                    </a:lnTo>
                    <a:lnTo>
                      <a:pt x="753" y="242"/>
                    </a:lnTo>
                    <a:lnTo>
                      <a:pt x="770" y="232"/>
                    </a:lnTo>
                    <a:lnTo>
                      <a:pt x="778" y="225"/>
                    </a:lnTo>
                    <a:lnTo>
                      <a:pt x="785" y="220"/>
                    </a:lnTo>
                    <a:lnTo>
                      <a:pt x="791" y="213"/>
                    </a:lnTo>
                    <a:lnTo>
                      <a:pt x="797" y="204"/>
                    </a:lnTo>
                    <a:lnTo>
                      <a:pt x="801" y="196"/>
                    </a:lnTo>
                    <a:lnTo>
                      <a:pt x="804" y="188"/>
                    </a:lnTo>
                    <a:lnTo>
                      <a:pt x="806" y="178"/>
                    </a:lnTo>
                    <a:lnTo>
                      <a:pt x="806" y="168"/>
                    </a:lnTo>
                    <a:lnTo>
                      <a:pt x="806" y="168"/>
                    </a:lnTo>
                    <a:lnTo>
                      <a:pt x="806" y="150"/>
                    </a:lnTo>
                    <a:lnTo>
                      <a:pt x="805" y="133"/>
                    </a:lnTo>
                    <a:lnTo>
                      <a:pt x="804" y="118"/>
                    </a:lnTo>
                    <a:lnTo>
                      <a:pt x="799" y="105"/>
                    </a:lnTo>
                    <a:lnTo>
                      <a:pt x="792" y="81"/>
                    </a:lnTo>
                    <a:lnTo>
                      <a:pt x="784" y="62"/>
                    </a:lnTo>
                    <a:lnTo>
                      <a:pt x="776" y="47"/>
                    </a:lnTo>
                    <a:lnTo>
                      <a:pt x="774" y="40"/>
                    </a:lnTo>
                    <a:lnTo>
                      <a:pt x="773" y="34"/>
                    </a:lnTo>
                    <a:lnTo>
                      <a:pt x="773" y="30"/>
                    </a:lnTo>
                    <a:lnTo>
                      <a:pt x="774" y="26"/>
                    </a:lnTo>
                    <a:lnTo>
                      <a:pt x="777" y="21"/>
                    </a:lnTo>
                    <a:lnTo>
                      <a:pt x="783" y="17"/>
                    </a:lnTo>
                    <a:lnTo>
                      <a:pt x="783" y="17"/>
                    </a:lnTo>
                    <a:lnTo>
                      <a:pt x="791" y="13"/>
                    </a:lnTo>
                    <a:lnTo>
                      <a:pt x="802" y="10"/>
                    </a:lnTo>
                    <a:lnTo>
                      <a:pt x="829" y="6"/>
                    </a:lnTo>
                    <a:lnTo>
                      <a:pt x="860" y="2"/>
                    </a:lnTo>
                    <a:lnTo>
                      <a:pt x="896" y="0"/>
                    </a:lnTo>
                    <a:lnTo>
                      <a:pt x="935" y="0"/>
                    </a:lnTo>
                    <a:lnTo>
                      <a:pt x="977" y="2"/>
                    </a:lnTo>
                    <a:lnTo>
                      <a:pt x="1065" y="6"/>
                    </a:lnTo>
                    <a:lnTo>
                      <a:pt x="1065" y="6"/>
                    </a:lnTo>
                    <a:lnTo>
                      <a:pt x="1061" y="114"/>
                    </a:lnTo>
                    <a:lnTo>
                      <a:pt x="1061" y="163"/>
                    </a:lnTo>
                    <a:lnTo>
                      <a:pt x="1062" y="207"/>
                    </a:lnTo>
                    <a:lnTo>
                      <a:pt x="1064" y="225"/>
                    </a:lnTo>
                    <a:lnTo>
                      <a:pt x="1066" y="244"/>
                    </a:lnTo>
                    <a:lnTo>
                      <a:pt x="1069" y="259"/>
                    </a:lnTo>
                    <a:lnTo>
                      <a:pt x="1073" y="272"/>
                    </a:lnTo>
                    <a:lnTo>
                      <a:pt x="1078" y="281"/>
                    </a:lnTo>
                    <a:lnTo>
                      <a:pt x="1083" y="290"/>
                    </a:lnTo>
                    <a:lnTo>
                      <a:pt x="1090" y="294"/>
                    </a:lnTo>
                    <a:lnTo>
                      <a:pt x="1094" y="295"/>
                    </a:lnTo>
                    <a:lnTo>
                      <a:pt x="1099" y="295"/>
                    </a:lnTo>
                    <a:lnTo>
                      <a:pt x="1099" y="295"/>
                    </a:lnTo>
                    <a:lnTo>
                      <a:pt x="1106" y="294"/>
                    </a:lnTo>
                    <a:lnTo>
                      <a:pt x="1113" y="291"/>
                    </a:lnTo>
                    <a:lnTo>
                      <a:pt x="1127" y="284"/>
                    </a:lnTo>
                    <a:lnTo>
                      <a:pt x="1153" y="265"/>
                    </a:lnTo>
                    <a:lnTo>
                      <a:pt x="1170" y="253"/>
                    </a:lnTo>
                    <a:lnTo>
                      <a:pt x="1178" y="249"/>
                    </a:lnTo>
                    <a:lnTo>
                      <a:pt x="1188" y="245"/>
                    </a:lnTo>
                    <a:lnTo>
                      <a:pt x="1199" y="242"/>
                    </a:lnTo>
                    <a:lnTo>
                      <a:pt x="1212" y="239"/>
                    </a:lnTo>
                    <a:lnTo>
                      <a:pt x="1224" y="238"/>
                    </a:lnTo>
                    <a:lnTo>
                      <a:pt x="1238" y="238"/>
                    </a:lnTo>
                    <a:lnTo>
                      <a:pt x="1238" y="238"/>
                    </a:lnTo>
                    <a:lnTo>
                      <a:pt x="1250" y="239"/>
                    </a:lnTo>
                    <a:lnTo>
                      <a:pt x="1261" y="242"/>
                    </a:lnTo>
                    <a:lnTo>
                      <a:pt x="1270" y="246"/>
                    </a:lnTo>
                    <a:lnTo>
                      <a:pt x="1280" y="251"/>
                    </a:lnTo>
                    <a:lnTo>
                      <a:pt x="1289" y="256"/>
                    </a:lnTo>
                    <a:lnTo>
                      <a:pt x="1297" y="263"/>
                    </a:lnTo>
                    <a:lnTo>
                      <a:pt x="1304" y="270"/>
                    </a:lnTo>
                    <a:lnTo>
                      <a:pt x="1311" y="277"/>
                    </a:lnTo>
                    <a:lnTo>
                      <a:pt x="1317" y="286"/>
                    </a:lnTo>
                    <a:lnTo>
                      <a:pt x="1322" y="295"/>
                    </a:lnTo>
                    <a:lnTo>
                      <a:pt x="1326" y="305"/>
                    </a:lnTo>
                    <a:lnTo>
                      <a:pt x="1331" y="315"/>
                    </a:lnTo>
                    <a:lnTo>
                      <a:pt x="1335" y="336"/>
                    </a:lnTo>
                    <a:lnTo>
                      <a:pt x="1338" y="357"/>
                    </a:lnTo>
                    <a:lnTo>
                      <a:pt x="1338" y="357"/>
                    </a:lnTo>
                    <a:lnTo>
                      <a:pt x="1336" y="378"/>
                    </a:lnTo>
                    <a:lnTo>
                      <a:pt x="1335" y="389"/>
                    </a:lnTo>
                    <a:lnTo>
                      <a:pt x="1332" y="399"/>
                    </a:lnTo>
                    <a:lnTo>
                      <a:pt x="1329" y="409"/>
                    </a:lnTo>
                    <a:lnTo>
                      <a:pt x="1325" y="418"/>
                    </a:lnTo>
                    <a:lnTo>
                      <a:pt x="1319" y="427"/>
                    </a:lnTo>
                    <a:lnTo>
                      <a:pt x="1314" y="435"/>
                    </a:lnTo>
                    <a:lnTo>
                      <a:pt x="1307" y="442"/>
                    </a:lnTo>
                    <a:lnTo>
                      <a:pt x="1300" y="449"/>
                    </a:lnTo>
                    <a:lnTo>
                      <a:pt x="1291" y="456"/>
                    </a:lnTo>
                    <a:lnTo>
                      <a:pt x="1282" y="462"/>
                    </a:lnTo>
                    <a:lnTo>
                      <a:pt x="1272" y="466"/>
                    </a:lnTo>
                    <a:lnTo>
                      <a:pt x="1259" y="469"/>
                    </a:lnTo>
                    <a:lnTo>
                      <a:pt x="1248" y="470"/>
                    </a:lnTo>
                    <a:lnTo>
                      <a:pt x="1234" y="471"/>
                    </a:lnTo>
                    <a:lnTo>
                      <a:pt x="1234" y="471"/>
                    </a:lnTo>
                    <a:lnTo>
                      <a:pt x="1223" y="471"/>
                    </a:lnTo>
                    <a:lnTo>
                      <a:pt x="1210" y="469"/>
                    </a:lnTo>
                    <a:lnTo>
                      <a:pt x="1198" y="464"/>
                    </a:lnTo>
                    <a:lnTo>
                      <a:pt x="1185" y="460"/>
                    </a:lnTo>
                    <a:lnTo>
                      <a:pt x="1163" y="449"/>
                    </a:lnTo>
                    <a:lnTo>
                      <a:pt x="1140" y="438"/>
                    </a:lnTo>
                    <a:lnTo>
                      <a:pt x="1121" y="428"/>
                    </a:lnTo>
                    <a:lnTo>
                      <a:pt x="1113" y="425"/>
                    </a:lnTo>
                    <a:lnTo>
                      <a:pt x="1104" y="424"/>
                    </a:lnTo>
                    <a:lnTo>
                      <a:pt x="1096" y="425"/>
                    </a:lnTo>
                    <a:lnTo>
                      <a:pt x="1090" y="428"/>
                    </a:lnTo>
                    <a:lnTo>
                      <a:pt x="1083" y="432"/>
                    </a:lnTo>
                    <a:lnTo>
                      <a:pt x="1079" y="441"/>
                    </a:lnTo>
                    <a:lnTo>
                      <a:pt x="1079" y="441"/>
                    </a:lnTo>
                    <a:lnTo>
                      <a:pt x="1078" y="446"/>
                    </a:lnTo>
                    <a:lnTo>
                      <a:pt x="1075" y="455"/>
                    </a:lnTo>
                    <a:lnTo>
                      <a:pt x="1073" y="477"/>
                    </a:lnTo>
                    <a:lnTo>
                      <a:pt x="1071" y="508"/>
                    </a:lnTo>
                    <a:lnTo>
                      <a:pt x="1071" y="546"/>
                    </a:lnTo>
                    <a:lnTo>
                      <a:pt x="1069" y="632"/>
                    </a:lnTo>
                    <a:lnTo>
                      <a:pt x="1071" y="729"/>
                    </a:lnTo>
                    <a:lnTo>
                      <a:pt x="1071" y="729"/>
                    </a:lnTo>
                    <a:lnTo>
                      <a:pt x="1015" y="731"/>
                    </a:lnTo>
                    <a:lnTo>
                      <a:pt x="962" y="731"/>
                    </a:lnTo>
                    <a:lnTo>
                      <a:pt x="911" y="731"/>
                    </a:lnTo>
                    <a:lnTo>
                      <a:pt x="867" y="729"/>
                    </a:lnTo>
                    <a:lnTo>
                      <a:pt x="846" y="726"/>
                    </a:lnTo>
                    <a:lnTo>
                      <a:pt x="829" y="723"/>
                    </a:lnTo>
                    <a:lnTo>
                      <a:pt x="813" y="720"/>
                    </a:lnTo>
                    <a:lnTo>
                      <a:pt x="799" y="716"/>
                    </a:lnTo>
                    <a:lnTo>
                      <a:pt x="790" y="711"/>
                    </a:lnTo>
                    <a:lnTo>
                      <a:pt x="781" y="704"/>
                    </a:lnTo>
                    <a:lnTo>
                      <a:pt x="777" y="697"/>
                    </a:lnTo>
                    <a:lnTo>
                      <a:pt x="776" y="692"/>
                    </a:lnTo>
                    <a:lnTo>
                      <a:pt x="776" y="688"/>
                    </a:lnTo>
                    <a:lnTo>
                      <a:pt x="776" y="688"/>
                    </a:lnTo>
                    <a:lnTo>
                      <a:pt x="777" y="681"/>
                    </a:lnTo>
                    <a:lnTo>
                      <a:pt x="778" y="674"/>
                    </a:lnTo>
                    <a:lnTo>
                      <a:pt x="787" y="662"/>
                    </a:lnTo>
                    <a:lnTo>
                      <a:pt x="806" y="634"/>
                    </a:lnTo>
                    <a:lnTo>
                      <a:pt x="818" y="618"/>
                    </a:lnTo>
                    <a:lnTo>
                      <a:pt x="822" y="608"/>
                    </a:lnTo>
                    <a:lnTo>
                      <a:pt x="826" y="599"/>
                    </a:lnTo>
                    <a:lnTo>
                      <a:pt x="829" y="588"/>
                    </a:lnTo>
                    <a:lnTo>
                      <a:pt x="832" y="576"/>
                    </a:lnTo>
                    <a:lnTo>
                      <a:pt x="833" y="564"/>
                    </a:lnTo>
                    <a:lnTo>
                      <a:pt x="832" y="550"/>
                    </a:lnTo>
                    <a:lnTo>
                      <a:pt x="832" y="550"/>
                    </a:lnTo>
                    <a:lnTo>
                      <a:pt x="832" y="537"/>
                    </a:lnTo>
                    <a:lnTo>
                      <a:pt x="829" y="527"/>
                    </a:lnTo>
                    <a:lnTo>
                      <a:pt x="825" y="516"/>
                    </a:lnTo>
                    <a:lnTo>
                      <a:pt x="820" y="508"/>
                    </a:lnTo>
                    <a:lnTo>
                      <a:pt x="815" y="498"/>
                    </a:lnTo>
                    <a:lnTo>
                      <a:pt x="808" y="491"/>
                    </a:lnTo>
                    <a:lnTo>
                      <a:pt x="801" y="483"/>
                    </a:lnTo>
                    <a:lnTo>
                      <a:pt x="792" y="477"/>
                    </a:lnTo>
                    <a:lnTo>
                      <a:pt x="784" y="470"/>
                    </a:lnTo>
                    <a:lnTo>
                      <a:pt x="776" y="466"/>
                    </a:lnTo>
                    <a:lnTo>
                      <a:pt x="766" y="460"/>
                    </a:lnTo>
                    <a:lnTo>
                      <a:pt x="756" y="458"/>
                    </a:lnTo>
                    <a:lnTo>
                      <a:pt x="735" y="452"/>
                    </a:lnTo>
                    <a:lnTo>
                      <a:pt x="714" y="449"/>
                    </a:lnTo>
                    <a:lnTo>
                      <a:pt x="693" y="451"/>
                    </a:lnTo>
                    <a:lnTo>
                      <a:pt x="682" y="452"/>
                    </a:lnTo>
                    <a:lnTo>
                      <a:pt x="672" y="455"/>
                    </a:lnTo>
                    <a:lnTo>
                      <a:pt x="662" y="459"/>
                    </a:lnTo>
                    <a:lnTo>
                      <a:pt x="653" y="463"/>
                    </a:lnTo>
                    <a:lnTo>
                      <a:pt x="644" y="467"/>
                    </a:lnTo>
                    <a:lnTo>
                      <a:pt x="636" y="473"/>
                    </a:lnTo>
                    <a:lnTo>
                      <a:pt x="627" y="480"/>
                    </a:lnTo>
                    <a:lnTo>
                      <a:pt x="620" y="488"/>
                    </a:lnTo>
                    <a:lnTo>
                      <a:pt x="615" y="497"/>
                    </a:lnTo>
                    <a:lnTo>
                      <a:pt x="609" y="506"/>
                    </a:lnTo>
                    <a:lnTo>
                      <a:pt x="605" y="516"/>
                    </a:lnTo>
                    <a:lnTo>
                      <a:pt x="602" y="527"/>
                    </a:lnTo>
                    <a:lnTo>
                      <a:pt x="600" y="540"/>
                    </a:lnTo>
                    <a:lnTo>
                      <a:pt x="600" y="553"/>
                    </a:lnTo>
                    <a:lnTo>
                      <a:pt x="600" y="553"/>
                    </a:lnTo>
                    <a:lnTo>
                      <a:pt x="600" y="565"/>
                    </a:lnTo>
                    <a:lnTo>
                      <a:pt x="602" y="578"/>
                    </a:lnTo>
                    <a:lnTo>
                      <a:pt x="607" y="589"/>
                    </a:lnTo>
                    <a:lnTo>
                      <a:pt x="611" y="601"/>
                    </a:lnTo>
                    <a:lnTo>
                      <a:pt x="622" y="625"/>
                    </a:lnTo>
                    <a:lnTo>
                      <a:pt x="633" y="646"/>
                    </a:lnTo>
                    <a:lnTo>
                      <a:pt x="643" y="666"/>
                    </a:lnTo>
                    <a:lnTo>
                      <a:pt x="646" y="676"/>
                    </a:lnTo>
                    <a:lnTo>
                      <a:pt x="647" y="684"/>
                    </a:lnTo>
                    <a:lnTo>
                      <a:pt x="646" y="691"/>
                    </a:lnTo>
                    <a:lnTo>
                      <a:pt x="643" y="698"/>
                    </a:lnTo>
                    <a:lnTo>
                      <a:pt x="639" y="704"/>
                    </a:lnTo>
                    <a:lnTo>
                      <a:pt x="630" y="709"/>
                    </a:lnTo>
                    <a:lnTo>
                      <a:pt x="630" y="709"/>
                    </a:lnTo>
                    <a:lnTo>
                      <a:pt x="625" y="711"/>
                    </a:lnTo>
                    <a:lnTo>
                      <a:pt x="616" y="712"/>
                    </a:lnTo>
                    <a:lnTo>
                      <a:pt x="594" y="715"/>
                    </a:lnTo>
                    <a:lnTo>
                      <a:pt x="565" y="716"/>
                    </a:lnTo>
                    <a:lnTo>
                      <a:pt x="528" y="718"/>
                    </a:lnTo>
                    <a:lnTo>
                      <a:pt x="442" y="718"/>
                    </a:lnTo>
                    <a:lnTo>
                      <a:pt x="347" y="716"/>
                    </a:lnTo>
                    <a:lnTo>
                      <a:pt x="347" y="716"/>
                    </a:lnTo>
                    <a:close/>
                  </a:path>
                </a:pathLst>
              </a:custGeom>
              <a:solidFill>
                <a:srgbClr val="C93756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iSlîdé">
                <a:extLst>
                  <a:ext uri="{FF2B5EF4-FFF2-40B4-BE49-F238E27FC236}">
                    <a16:creationId xmlns:a16="http://schemas.microsoft.com/office/drawing/2014/main" xmlns="" id="{622439E8-3E46-44EF-B3B1-49C59194914D}"/>
                  </a:ext>
                </a:extLst>
              </p:cNvPr>
              <p:cNvSpPr/>
              <p:nvPr/>
            </p:nvSpPr>
            <p:spPr bwMode="auto">
              <a:xfrm>
                <a:off x="3895725" y="2906714"/>
                <a:ext cx="2052637" cy="1154112"/>
              </a:xfrm>
              <a:custGeom>
                <a:avLst/>
                <a:gdLst>
                  <a:gd name="T0" fmla="*/ 757 w 1293"/>
                  <a:gd name="T1" fmla="*/ 716 h 727"/>
                  <a:gd name="T2" fmla="*/ 687 w 1293"/>
                  <a:gd name="T3" fmla="*/ 703 h 727"/>
                  <a:gd name="T4" fmla="*/ 681 w 1293"/>
                  <a:gd name="T5" fmla="*/ 667 h 727"/>
                  <a:gd name="T6" fmla="*/ 722 w 1293"/>
                  <a:gd name="T7" fmla="*/ 578 h 727"/>
                  <a:gd name="T8" fmla="*/ 722 w 1293"/>
                  <a:gd name="T9" fmla="*/ 527 h 727"/>
                  <a:gd name="T10" fmla="*/ 697 w 1293"/>
                  <a:gd name="T11" fmla="*/ 481 h 727"/>
                  <a:gd name="T12" fmla="*/ 652 w 1293"/>
                  <a:gd name="T13" fmla="*/ 455 h 727"/>
                  <a:gd name="T14" fmla="*/ 589 w 1293"/>
                  <a:gd name="T15" fmla="*/ 452 h 727"/>
                  <a:gd name="T16" fmla="*/ 532 w 1293"/>
                  <a:gd name="T17" fmla="*/ 477 h 727"/>
                  <a:gd name="T18" fmla="*/ 499 w 1293"/>
                  <a:gd name="T19" fmla="*/ 518 h 727"/>
                  <a:gd name="T20" fmla="*/ 492 w 1293"/>
                  <a:gd name="T21" fmla="*/ 564 h 727"/>
                  <a:gd name="T22" fmla="*/ 508 w 1293"/>
                  <a:gd name="T23" fmla="*/ 618 h 727"/>
                  <a:gd name="T24" fmla="*/ 548 w 1293"/>
                  <a:gd name="T25" fmla="*/ 688 h 727"/>
                  <a:gd name="T26" fmla="*/ 543 w 1293"/>
                  <a:gd name="T27" fmla="*/ 703 h 727"/>
                  <a:gd name="T28" fmla="*/ 477 w 1293"/>
                  <a:gd name="T29" fmla="*/ 724 h 727"/>
                  <a:gd name="T30" fmla="*/ 252 w 1293"/>
                  <a:gd name="T31" fmla="*/ 723 h 727"/>
                  <a:gd name="T32" fmla="*/ 252 w 1293"/>
                  <a:gd name="T33" fmla="*/ 480 h 727"/>
                  <a:gd name="T34" fmla="*/ 237 w 1293"/>
                  <a:gd name="T35" fmla="*/ 428 h 727"/>
                  <a:gd name="T36" fmla="*/ 211 w 1293"/>
                  <a:gd name="T37" fmla="*/ 427 h 727"/>
                  <a:gd name="T38" fmla="*/ 123 w 1293"/>
                  <a:gd name="T39" fmla="*/ 456 h 727"/>
                  <a:gd name="T40" fmla="*/ 70 w 1293"/>
                  <a:gd name="T41" fmla="*/ 455 h 727"/>
                  <a:gd name="T42" fmla="*/ 31 w 1293"/>
                  <a:gd name="T43" fmla="*/ 428 h 727"/>
                  <a:gd name="T44" fmla="*/ 0 w 1293"/>
                  <a:gd name="T45" fmla="*/ 344 h 727"/>
                  <a:gd name="T46" fmla="*/ 17 w 1293"/>
                  <a:gd name="T47" fmla="*/ 267 h 727"/>
                  <a:gd name="T48" fmla="*/ 52 w 1293"/>
                  <a:gd name="T49" fmla="*/ 237 h 727"/>
                  <a:gd name="T50" fmla="*/ 102 w 1293"/>
                  <a:gd name="T51" fmla="*/ 231 h 727"/>
                  <a:gd name="T52" fmla="*/ 171 w 1293"/>
                  <a:gd name="T53" fmla="*/ 249 h 727"/>
                  <a:gd name="T54" fmla="*/ 223 w 1293"/>
                  <a:gd name="T55" fmla="*/ 269 h 727"/>
                  <a:gd name="T56" fmla="*/ 245 w 1293"/>
                  <a:gd name="T57" fmla="*/ 251 h 727"/>
                  <a:gd name="T58" fmla="*/ 255 w 1293"/>
                  <a:gd name="T59" fmla="*/ 91 h 727"/>
                  <a:gd name="T60" fmla="*/ 457 w 1293"/>
                  <a:gd name="T61" fmla="*/ 0 h 727"/>
                  <a:gd name="T62" fmla="*/ 534 w 1293"/>
                  <a:gd name="T63" fmla="*/ 13 h 727"/>
                  <a:gd name="T64" fmla="*/ 548 w 1293"/>
                  <a:gd name="T65" fmla="*/ 32 h 727"/>
                  <a:gd name="T66" fmla="*/ 518 w 1293"/>
                  <a:gd name="T67" fmla="*/ 87 h 727"/>
                  <a:gd name="T68" fmla="*/ 492 w 1293"/>
                  <a:gd name="T69" fmla="*/ 146 h 727"/>
                  <a:gd name="T70" fmla="*/ 495 w 1293"/>
                  <a:gd name="T71" fmla="*/ 195 h 727"/>
                  <a:gd name="T72" fmla="*/ 523 w 1293"/>
                  <a:gd name="T73" fmla="*/ 238 h 727"/>
                  <a:gd name="T74" fmla="*/ 568 w 1293"/>
                  <a:gd name="T75" fmla="*/ 264 h 727"/>
                  <a:gd name="T76" fmla="*/ 652 w 1293"/>
                  <a:gd name="T77" fmla="*/ 266 h 727"/>
                  <a:gd name="T78" fmla="*/ 697 w 1293"/>
                  <a:gd name="T79" fmla="*/ 241 h 727"/>
                  <a:gd name="T80" fmla="*/ 722 w 1293"/>
                  <a:gd name="T81" fmla="*/ 193 h 727"/>
                  <a:gd name="T82" fmla="*/ 722 w 1293"/>
                  <a:gd name="T83" fmla="*/ 144 h 727"/>
                  <a:gd name="T84" fmla="*/ 681 w 1293"/>
                  <a:gd name="T85" fmla="*/ 55 h 727"/>
                  <a:gd name="T86" fmla="*/ 685 w 1293"/>
                  <a:gd name="T87" fmla="*/ 17 h 727"/>
                  <a:gd name="T88" fmla="*/ 759 w 1293"/>
                  <a:gd name="T89" fmla="*/ 4 h 727"/>
                  <a:gd name="T90" fmla="*/ 973 w 1293"/>
                  <a:gd name="T91" fmla="*/ 88 h 727"/>
                  <a:gd name="T92" fmla="*/ 983 w 1293"/>
                  <a:gd name="T93" fmla="*/ 249 h 727"/>
                  <a:gd name="T94" fmla="*/ 1012 w 1293"/>
                  <a:gd name="T95" fmla="*/ 276 h 727"/>
                  <a:gd name="T96" fmla="*/ 1061 w 1293"/>
                  <a:gd name="T97" fmla="*/ 262 h 727"/>
                  <a:gd name="T98" fmla="*/ 1141 w 1293"/>
                  <a:gd name="T99" fmla="*/ 223 h 727"/>
                  <a:gd name="T100" fmla="*/ 1204 w 1293"/>
                  <a:gd name="T101" fmla="*/ 228 h 727"/>
                  <a:gd name="T102" fmla="*/ 1263 w 1293"/>
                  <a:gd name="T103" fmla="*/ 263 h 727"/>
                  <a:gd name="T104" fmla="*/ 1291 w 1293"/>
                  <a:gd name="T105" fmla="*/ 316 h 727"/>
                  <a:gd name="T106" fmla="*/ 1292 w 1293"/>
                  <a:gd name="T107" fmla="*/ 365 h 727"/>
                  <a:gd name="T108" fmla="*/ 1271 w 1293"/>
                  <a:gd name="T109" fmla="*/ 422 h 727"/>
                  <a:gd name="T110" fmla="*/ 1224 w 1293"/>
                  <a:gd name="T111" fmla="*/ 466 h 727"/>
                  <a:gd name="T112" fmla="*/ 1152 w 1293"/>
                  <a:gd name="T113" fmla="*/ 483 h 727"/>
                  <a:gd name="T114" fmla="*/ 1107 w 1293"/>
                  <a:gd name="T115" fmla="*/ 469 h 727"/>
                  <a:gd name="T116" fmla="*/ 1022 w 1293"/>
                  <a:gd name="T117" fmla="*/ 422 h 727"/>
                  <a:gd name="T118" fmla="*/ 987 w 1293"/>
                  <a:gd name="T119" fmla="*/ 434 h 727"/>
                  <a:gd name="T120" fmla="*/ 966 w 1293"/>
                  <a:gd name="T121" fmla="*/ 491 h 727"/>
                  <a:gd name="T122" fmla="*/ 966 w 1293"/>
                  <a:gd name="T123" fmla="*/ 717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93" h="727">
                    <a:moveTo>
                      <a:pt x="966" y="717"/>
                    </a:moveTo>
                    <a:lnTo>
                      <a:pt x="966" y="717"/>
                    </a:lnTo>
                    <a:lnTo>
                      <a:pt x="874" y="719"/>
                    </a:lnTo>
                    <a:lnTo>
                      <a:pt x="792" y="717"/>
                    </a:lnTo>
                    <a:lnTo>
                      <a:pt x="757" y="716"/>
                    </a:lnTo>
                    <a:lnTo>
                      <a:pt x="729" y="715"/>
                    </a:lnTo>
                    <a:lnTo>
                      <a:pt x="708" y="712"/>
                    </a:lnTo>
                    <a:lnTo>
                      <a:pt x="694" y="709"/>
                    </a:lnTo>
                    <a:lnTo>
                      <a:pt x="694" y="709"/>
                    </a:lnTo>
                    <a:lnTo>
                      <a:pt x="687" y="703"/>
                    </a:lnTo>
                    <a:lnTo>
                      <a:pt x="681" y="698"/>
                    </a:lnTo>
                    <a:lnTo>
                      <a:pt x="678" y="691"/>
                    </a:lnTo>
                    <a:lnTo>
                      <a:pt x="677" y="684"/>
                    </a:lnTo>
                    <a:lnTo>
                      <a:pt x="678" y="675"/>
                    </a:lnTo>
                    <a:lnTo>
                      <a:pt x="681" y="667"/>
                    </a:lnTo>
                    <a:lnTo>
                      <a:pt x="691" y="646"/>
                    </a:lnTo>
                    <a:lnTo>
                      <a:pt x="702" y="625"/>
                    </a:lnTo>
                    <a:lnTo>
                      <a:pt x="713" y="601"/>
                    </a:lnTo>
                    <a:lnTo>
                      <a:pt x="717" y="590"/>
                    </a:lnTo>
                    <a:lnTo>
                      <a:pt x="722" y="578"/>
                    </a:lnTo>
                    <a:lnTo>
                      <a:pt x="724" y="565"/>
                    </a:lnTo>
                    <a:lnTo>
                      <a:pt x="724" y="552"/>
                    </a:lnTo>
                    <a:lnTo>
                      <a:pt x="724" y="552"/>
                    </a:lnTo>
                    <a:lnTo>
                      <a:pt x="724" y="540"/>
                    </a:lnTo>
                    <a:lnTo>
                      <a:pt x="722" y="527"/>
                    </a:lnTo>
                    <a:lnTo>
                      <a:pt x="719" y="516"/>
                    </a:lnTo>
                    <a:lnTo>
                      <a:pt x="715" y="506"/>
                    </a:lnTo>
                    <a:lnTo>
                      <a:pt x="709" y="497"/>
                    </a:lnTo>
                    <a:lnTo>
                      <a:pt x="704" y="488"/>
                    </a:lnTo>
                    <a:lnTo>
                      <a:pt x="697" y="481"/>
                    </a:lnTo>
                    <a:lnTo>
                      <a:pt x="688" y="474"/>
                    </a:lnTo>
                    <a:lnTo>
                      <a:pt x="680" y="467"/>
                    </a:lnTo>
                    <a:lnTo>
                      <a:pt x="671" y="463"/>
                    </a:lnTo>
                    <a:lnTo>
                      <a:pt x="662" y="459"/>
                    </a:lnTo>
                    <a:lnTo>
                      <a:pt x="652" y="455"/>
                    </a:lnTo>
                    <a:lnTo>
                      <a:pt x="642" y="453"/>
                    </a:lnTo>
                    <a:lnTo>
                      <a:pt x="631" y="450"/>
                    </a:lnTo>
                    <a:lnTo>
                      <a:pt x="610" y="450"/>
                    </a:lnTo>
                    <a:lnTo>
                      <a:pt x="610" y="450"/>
                    </a:lnTo>
                    <a:lnTo>
                      <a:pt x="589" y="452"/>
                    </a:lnTo>
                    <a:lnTo>
                      <a:pt x="568" y="457"/>
                    </a:lnTo>
                    <a:lnTo>
                      <a:pt x="558" y="462"/>
                    </a:lnTo>
                    <a:lnTo>
                      <a:pt x="548" y="466"/>
                    </a:lnTo>
                    <a:lnTo>
                      <a:pt x="540" y="471"/>
                    </a:lnTo>
                    <a:lnTo>
                      <a:pt x="532" y="477"/>
                    </a:lnTo>
                    <a:lnTo>
                      <a:pt x="523" y="484"/>
                    </a:lnTo>
                    <a:lnTo>
                      <a:pt x="516" y="491"/>
                    </a:lnTo>
                    <a:lnTo>
                      <a:pt x="509" y="499"/>
                    </a:lnTo>
                    <a:lnTo>
                      <a:pt x="504" y="508"/>
                    </a:lnTo>
                    <a:lnTo>
                      <a:pt x="499" y="518"/>
                    </a:lnTo>
                    <a:lnTo>
                      <a:pt x="495" y="527"/>
                    </a:lnTo>
                    <a:lnTo>
                      <a:pt x="494" y="538"/>
                    </a:lnTo>
                    <a:lnTo>
                      <a:pt x="492" y="550"/>
                    </a:lnTo>
                    <a:lnTo>
                      <a:pt x="492" y="550"/>
                    </a:lnTo>
                    <a:lnTo>
                      <a:pt x="492" y="564"/>
                    </a:lnTo>
                    <a:lnTo>
                      <a:pt x="492" y="576"/>
                    </a:lnTo>
                    <a:lnTo>
                      <a:pt x="495" y="589"/>
                    </a:lnTo>
                    <a:lnTo>
                      <a:pt x="498" y="599"/>
                    </a:lnTo>
                    <a:lnTo>
                      <a:pt x="502" y="608"/>
                    </a:lnTo>
                    <a:lnTo>
                      <a:pt x="508" y="618"/>
                    </a:lnTo>
                    <a:lnTo>
                      <a:pt x="518" y="634"/>
                    </a:lnTo>
                    <a:lnTo>
                      <a:pt x="539" y="661"/>
                    </a:lnTo>
                    <a:lnTo>
                      <a:pt x="546" y="675"/>
                    </a:lnTo>
                    <a:lnTo>
                      <a:pt x="547" y="681"/>
                    </a:lnTo>
                    <a:lnTo>
                      <a:pt x="548" y="688"/>
                    </a:lnTo>
                    <a:lnTo>
                      <a:pt x="548" y="688"/>
                    </a:lnTo>
                    <a:lnTo>
                      <a:pt x="548" y="692"/>
                    </a:lnTo>
                    <a:lnTo>
                      <a:pt x="547" y="696"/>
                    </a:lnTo>
                    <a:lnTo>
                      <a:pt x="546" y="701"/>
                    </a:lnTo>
                    <a:lnTo>
                      <a:pt x="543" y="703"/>
                    </a:lnTo>
                    <a:lnTo>
                      <a:pt x="534" y="710"/>
                    </a:lnTo>
                    <a:lnTo>
                      <a:pt x="525" y="715"/>
                    </a:lnTo>
                    <a:lnTo>
                      <a:pt x="511" y="719"/>
                    </a:lnTo>
                    <a:lnTo>
                      <a:pt x="495" y="722"/>
                    </a:lnTo>
                    <a:lnTo>
                      <a:pt x="477" y="724"/>
                    </a:lnTo>
                    <a:lnTo>
                      <a:pt x="457" y="726"/>
                    </a:lnTo>
                    <a:lnTo>
                      <a:pt x="413" y="727"/>
                    </a:lnTo>
                    <a:lnTo>
                      <a:pt x="362" y="727"/>
                    </a:lnTo>
                    <a:lnTo>
                      <a:pt x="252" y="723"/>
                    </a:lnTo>
                    <a:lnTo>
                      <a:pt x="252" y="723"/>
                    </a:lnTo>
                    <a:lnTo>
                      <a:pt x="256" y="632"/>
                    </a:lnTo>
                    <a:lnTo>
                      <a:pt x="256" y="589"/>
                    </a:lnTo>
                    <a:lnTo>
                      <a:pt x="256" y="548"/>
                    </a:lnTo>
                    <a:lnTo>
                      <a:pt x="255" y="512"/>
                    </a:lnTo>
                    <a:lnTo>
                      <a:pt x="252" y="480"/>
                    </a:lnTo>
                    <a:lnTo>
                      <a:pt x="248" y="453"/>
                    </a:lnTo>
                    <a:lnTo>
                      <a:pt x="244" y="442"/>
                    </a:lnTo>
                    <a:lnTo>
                      <a:pt x="239" y="434"/>
                    </a:lnTo>
                    <a:lnTo>
                      <a:pt x="239" y="434"/>
                    </a:lnTo>
                    <a:lnTo>
                      <a:pt x="237" y="428"/>
                    </a:lnTo>
                    <a:lnTo>
                      <a:pt x="232" y="425"/>
                    </a:lnTo>
                    <a:lnTo>
                      <a:pt x="228" y="422"/>
                    </a:lnTo>
                    <a:lnTo>
                      <a:pt x="223" y="422"/>
                    </a:lnTo>
                    <a:lnTo>
                      <a:pt x="217" y="424"/>
                    </a:lnTo>
                    <a:lnTo>
                      <a:pt x="211" y="427"/>
                    </a:lnTo>
                    <a:lnTo>
                      <a:pt x="196" y="434"/>
                    </a:lnTo>
                    <a:lnTo>
                      <a:pt x="177" y="442"/>
                    </a:lnTo>
                    <a:lnTo>
                      <a:pt x="153" y="450"/>
                    </a:lnTo>
                    <a:lnTo>
                      <a:pt x="139" y="453"/>
                    </a:lnTo>
                    <a:lnTo>
                      <a:pt x="123" y="456"/>
                    </a:lnTo>
                    <a:lnTo>
                      <a:pt x="107" y="457"/>
                    </a:lnTo>
                    <a:lnTo>
                      <a:pt x="88" y="457"/>
                    </a:lnTo>
                    <a:lnTo>
                      <a:pt x="88" y="457"/>
                    </a:lnTo>
                    <a:lnTo>
                      <a:pt x="79" y="456"/>
                    </a:lnTo>
                    <a:lnTo>
                      <a:pt x="70" y="455"/>
                    </a:lnTo>
                    <a:lnTo>
                      <a:pt x="60" y="452"/>
                    </a:lnTo>
                    <a:lnTo>
                      <a:pt x="54" y="446"/>
                    </a:lnTo>
                    <a:lnTo>
                      <a:pt x="45" y="442"/>
                    </a:lnTo>
                    <a:lnTo>
                      <a:pt x="38" y="435"/>
                    </a:lnTo>
                    <a:lnTo>
                      <a:pt x="31" y="428"/>
                    </a:lnTo>
                    <a:lnTo>
                      <a:pt x="26" y="421"/>
                    </a:lnTo>
                    <a:lnTo>
                      <a:pt x="16" y="404"/>
                    </a:lnTo>
                    <a:lnTo>
                      <a:pt x="7" y="385"/>
                    </a:lnTo>
                    <a:lnTo>
                      <a:pt x="3" y="365"/>
                    </a:lnTo>
                    <a:lnTo>
                      <a:pt x="0" y="344"/>
                    </a:lnTo>
                    <a:lnTo>
                      <a:pt x="0" y="323"/>
                    </a:lnTo>
                    <a:lnTo>
                      <a:pt x="3" y="304"/>
                    </a:lnTo>
                    <a:lnTo>
                      <a:pt x="9" y="284"/>
                    </a:lnTo>
                    <a:lnTo>
                      <a:pt x="13" y="276"/>
                    </a:lnTo>
                    <a:lnTo>
                      <a:pt x="17" y="267"/>
                    </a:lnTo>
                    <a:lnTo>
                      <a:pt x="23" y="259"/>
                    </a:lnTo>
                    <a:lnTo>
                      <a:pt x="30" y="253"/>
                    </a:lnTo>
                    <a:lnTo>
                      <a:pt x="37" y="246"/>
                    </a:lnTo>
                    <a:lnTo>
                      <a:pt x="44" y="241"/>
                    </a:lnTo>
                    <a:lnTo>
                      <a:pt x="52" y="237"/>
                    </a:lnTo>
                    <a:lnTo>
                      <a:pt x="62" y="234"/>
                    </a:lnTo>
                    <a:lnTo>
                      <a:pt x="72" y="232"/>
                    </a:lnTo>
                    <a:lnTo>
                      <a:pt x="83" y="231"/>
                    </a:lnTo>
                    <a:lnTo>
                      <a:pt x="83" y="231"/>
                    </a:lnTo>
                    <a:lnTo>
                      <a:pt x="102" y="231"/>
                    </a:lnTo>
                    <a:lnTo>
                      <a:pt x="119" y="232"/>
                    </a:lnTo>
                    <a:lnTo>
                      <a:pt x="135" y="235"/>
                    </a:lnTo>
                    <a:lnTo>
                      <a:pt x="149" y="239"/>
                    </a:lnTo>
                    <a:lnTo>
                      <a:pt x="161" y="244"/>
                    </a:lnTo>
                    <a:lnTo>
                      <a:pt x="171" y="249"/>
                    </a:lnTo>
                    <a:lnTo>
                      <a:pt x="189" y="259"/>
                    </a:lnTo>
                    <a:lnTo>
                      <a:pt x="203" y="266"/>
                    </a:lnTo>
                    <a:lnTo>
                      <a:pt x="210" y="269"/>
                    </a:lnTo>
                    <a:lnTo>
                      <a:pt x="216" y="269"/>
                    </a:lnTo>
                    <a:lnTo>
                      <a:pt x="223" y="269"/>
                    </a:lnTo>
                    <a:lnTo>
                      <a:pt x="228" y="266"/>
                    </a:lnTo>
                    <a:lnTo>
                      <a:pt x="235" y="262"/>
                    </a:lnTo>
                    <a:lnTo>
                      <a:pt x="242" y="255"/>
                    </a:lnTo>
                    <a:lnTo>
                      <a:pt x="242" y="255"/>
                    </a:lnTo>
                    <a:lnTo>
                      <a:pt x="245" y="251"/>
                    </a:lnTo>
                    <a:lnTo>
                      <a:pt x="248" y="244"/>
                    </a:lnTo>
                    <a:lnTo>
                      <a:pt x="252" y="224"/>
                    </a:lnTo>
                    <a:lnTo>
                      <a:pt x="253" y="199"/>
                    </a:lnTo>
                    <a:lnTo>
                      <a:pt x="255" y="167"/>
                    </a:lnTo>
                    <a:lnTo>
                      <a:pt x="255" y="91"/>
                    </a:lnTo>
                    <a:lnTo>
                      <a:pt x="253" y="9"/>
                    </a:lnTo>
                    <a:lnTo>
                      <a:pt x="253" y="9"/>
                    </a:lnTo>
                    <a:lnTo>
                      <a:pt x="362" y="2"/>
                    </a:lnTo>
                    <a:lnTo>
                      <a:pt x="413" y="0"/>
                    </a:lnTo>
                    <a:lnTo>
                      <a:pt x="457" y="0"/>
                    </a:lnTo>
                    <a:lnTo>
                      <a:pt x="477" y="0"/>
                    </a:lnTo>
                    <a:lnTo>
                      <a:pt x="495" y="2"/>
                    </a:lnTo>
                    <a:lnTo>
                      <a:pt x="511" y="4"/>
                    </a:lnTo>
                    <a:lnTo>
                      <a:pt x="525" y="9"/>
                    </a:lnTo>
                    <a:lnTo>
                      <a:pt x="534" y="13"/>
                    </a:lnTo>
                    <a:lnTo>
                      <a:pt x="543" y="18"/>
                    </a:lnTo>
                    <a:lnTo>
                      <a:pt x="546" y="21"/>
                    </a:lnTo>
                    <a:lnTo>
                      <a:pt x="547" y="25"/>
                    </a:lnTo>
                    <a:lnTo>
                      <a:pt x="548" y="28"/>
                    </a:lnTo>
                    <a:lnTo>
                      <a:pt x="548" y="32"/>
                    </a:lnTo>
                    <a:lnTo>
                      <a:pt x="548" y="32"/>
                    </a:lnTo>
                    <a:lnTo>
                      <a:pt x="547" y="39"/>
                    </a:lnTo>
                    <a:lnTo>
                      <a:pt x="546" y="46"/>
                    </a:lnTo>
                    <a:lnTo>
                      <a:pt x="537" y="60"/>
                    </a:lnTo>
                    <a:lnTo>
                      <a:pt x="518" y="87"/>
                    </a:lnTo>
                    <a:lnTo>
                      <a:pt x="506" y="104"/>
                    </a:lnTo>
                    <a:lnTo>
                      <a:pt x="502" y="112"/>
                    </a:lnTo>
                    <a:lnTo>
                      <a:pt x="498" y="122"/>
                    </a:lnTo>
                    <a:lnTo>
                      <a:pt x="495" y="133"/>
                    </a:lnTo>
                    <a:lnTo>
                      <a:pt x="492" y="146"/>
                    </a:lnTo>
                    <a:lnTo>
                      <a:pt x="491" y="158"/>
                    </a:lnTo>
                    <a:lnTo>
                      <a:pt x="492" y="172"/>
                    </a:lnTo>
                    <a:lnTo>
                      <a:pt x="492" y="172"/>
                    </a:lnTo>
                    <a:lnTo>
                      <a:pt x="492" y="183"/>
                    </a:lnTo>
                    <a:lnTo>
                      <a:pt x="495" y="195"/>
                    </a:lnTo>
                    <a:lnTo>
                      <a:pt x="499" y="204"/>
                    </a:lnTo>
                    <a:lnTo>
                      <a:pt x="504" y="214"/>
                    </a:lnTo>
                    <a:lnTo>
                      <a:pt x="509" y="223"/>
                    </a:lnTo>
                    <a:lnTo>
                      <a:pt x="516" y="231"/>
                    </a:lnTo>
                    <a:lnTo>
                      <a:pt x="523" y="238"/>
                    </a:lnTo>
                    <a:lnTo>
                      <a:pt x="532" y="245"/>
                    </a:lnTo>
                    <a:lnTo>
                      <a:pt x="540" y="251"/>
                    </a:lnTo>
                    <a:lnTo>
                      <a:pt x="548" y="256"/>
                    </a:lnTo>
                    <a:lnTo>
                      <a:pt x="558" y="260"/>
                    </a:lnTo>
                    <a:lnTo>
                      <a:pt x="568" y="264"/>
                    </a:lnTo>
                    <a:lnTo>
                      <a:pt x="589" y="269"/>
                    </a:lnTo>
                    <a:lnTo>
                      <a:pt x="610" y="271"/>
                    </a:lnTo>
                    <a:lnTo>
                      <a:pt x="631" y="270"/>
                    </a:lnTo>
                    <a:lnTo>
                      <a:pt x="642" y="269"/>
                    </a:lnTo>
                    <a:lnTo>
                      <a:pt x="652" y="266"/>
                    </a:lnTo>
                    <a:lnTo>
                      <a:pt x="662" y="263"/>
                    </a:lnTo>
                    <a:lnTo>
                      <a:pt x="671" y="259"/>
                    </a:lnTo>
                    <a:lnTo>
                      <a:pt x="680" y="253"/>
                    </a:lnTo>
                    <a:lnTo>
                      <a:pt x="688" y="248"/>
                    </a:lnTo>
                    <a:lnTo>
                      <a:pt x="697" y="241"/>
                    </a:lnTo>
                    <a:lnTo>
                      <a:pt x="704" y="234"/>
                    </a:lnTo>
                    <a:lnTo>
                      <a:pt x="709" y="225"/>
                    </a:lnTo>
                    <a:lnTo>
                      <a:pt x="715" y="216"/>
                    </a:lnTo>
                    <a:lnTo>
                      <a:pt x="719" y="206"/>
                    </a:lnTo>
                    <a:lnTo>
                      <a:pt x="722" y="193"/>
                    </a:lnTo>
                    <a:lnTo>
                      <a:pt x="724" y="182"/>
                    </a:lnTo>
                    <a:lnTo>
                      <a:pt x="724" y="168"/>
                    </a:lnTo>
                    <a:lnTo>
                      <a:pt x="724" y="168"/>
                    </a:lnTo>
                    <a:lnTo>
                      <a:pt x="724" y="157"/>
                    </a:lnTo>
                    <a:lnTo>
                      <a:pt x="722" y="144"/>
                    </a:lnTo>
                    <a:lnTo>
                      <a:pt x="717" y="132"/>
                    </a:lnTo>
                    <a:lnTo>
                      <a:pt x="713" y="119"/>
                    </a:lnTo>
                    <a:lnTo>
                      <a:pt x="702" y="97"/>
                    </a:lnTo>
                    <a:lnTo>
                      <a:pt x="691" y="74"/>
                    </a:lnTo>
                    <a:lnTo>
                      <a:pt x="681" y="55"/>
                    </a:lnTo>
                    <a:lnTo>
                      <a:pt x="678" y="46"/>
                    </a:lnTo>
                    <a:lnTo>
                      <a:pt x="677" y="38"/>
                    </a:lnTo>
                    <a:lnTo>
                      <a:pt x="678" y="30"/>
                    </a:lnTo>
                    <a:lnTo>
                      <a:pt x="681" y="24"/>
                    </a:lnTo>
                    <a:lnTo>
                      <a:pt x="685" y="17"/>
                    </a:lnTo>
                    <a:lnTo>
                      <a:pt x="694" y="13"/>
                    </a:lnTo>
                    <a:lnTo>
                      <a:pt x="694" y="13"/>
                    </a:lnTo>
                    <a:lnTo>
                      <a:pt x="708" y="9"/>
                    </a:lnTo>
                    <a:lnTo>
                      <a:pt x="730" y="7"/>
                    </a:lnTo>
                    <a:lnTo>
                      <a:pt x="759" y="4"/>
                    </a:lnTo>
                    <a:lnTo>
                      <a:pt x="796" y="4"/>
                    </a:lnTo>
                    <a:lnTo>
                      <a:pt x="881" y="3"/>
                    </a:lnTo>
                    <a:lnTo>
                      <a:pt x="975" y="4"/>
                    </a:lnTo>
                    <a:lnTo>
                      <a:pt x="975" y="4"/>
                    </a:lnTo>
                    <a:lnTo>
                      <a:pt x="973" y="88"/>
                    </a:lnTo>
                    <a:lnTo>
                      <a:pt x="973" y="164"/>
                    </a:lnTo>
                    <a:lnTo>
                      <a:pt x="975" y="196"/>
                    </a:lnTo>
                    <a:lnTo>
                      <a:pt x="977" y="223"/>
                    </a:lnTo>
                    <a:lnTo>
                      <a:pt x="980" y="242"/>
                    </a:lnTo>
                    <a:lnTo>
                      <a:pt x="983" y="249"/>
                    </a:lnTo>
                    <a:lnTo>
                      <a:pt x="986" y="255"/>
                    </a:lnTo>
                    <a:lnTo>
                      <a:pt x="986" y="255"/>
                    </a:lnTo>
                    <a:lnTo>
                      <a:pt x="994" y="264"/>
                    </a:lnTo>
                    <a:lnTo>
                      <a:pt x="1004" y="271"/>
                    </a:lnTo>
                    <a:lnTo>
                      <a:pt x="1012" y="276"/>
                    </a:lnTo>
                    <a:lnTo>
                      <a:pt x="1022" y="277"/>
                    </a:lnTo>
                    <a:lnTo>
                      <a:pt x="1032" y="276"/>
                    </a:lnTo>
                    <a:lnTo>
                      <a:pt x="1042" y="273"/>
                    </a:lnTo>
                    <a:lnTo>
                      <a:pt x="1050" y="267"/>
                    </a:lnTo>
                    <a:lnTo>
                      <a:pt x="1061" y="262"/>
                    </a:lnTo>
                    <a:lnTo>
                      <a:pt x="1081" y="249"/>
                    </a:lnTo>
                    <a:lnTo>
                      <a:pt x="1103" y="235"/>
                    </a:lnTo>
                    <a:lnTo>
                      <a:pt x="1116" y="230"/>
                    </a:lnTo>
                    <a:lnTo>
                      <a:pt x="1128" y="225"/>
                    </a:lnTo>
                    <a:lnTo>
                      <a:pt x="1141" y="223"/>
                    </a:lnTo>
                    <a:lnTo>
                      <a:pt x="1154" y="221"/>
                    </a:lnTo>
                    <a:lnTo>
                      <a:pt x="1154" y="221"/>
                    </a:lnTo>
                    <a:lnTo>
                      <a:pt x="1172" y="223"/>
                    </a:lnTo>
                    <a:lnTo>
                      <a:pt x="1189" y="225"/>
                    </a:lnTo>
                    <a:lnTo>
                      <a:pt x="1204" y="228"/>
                    </a:lnTo>
                    <a:lnTo>
                      <a:pt x="1218" y="234"/>
                    </a:lnTo>
                    <a:lnTo>
                      <a:pt x="1231" y="239"/>
                    </a:lnTo>
                    <a:lnTo>
                      <a:pt x="1243" y="246"/>
                    </a:lnTo>
                    <a:lnTo>
                      <a:pt x="1253" y="255"/>
                    </a:lnTo>
                    <a:lnTo>
                      <a:pt x="1263" y="263"/>
                    </a:lnTo>
                    <a:lnTo>
                      <a:pt x="1270" y="273"/>
                    </a:lnTo>
                    <a:lnTo>
                      <a:pt x="1277" y="283"/>
                    </a:lnTo>
                    <a:lnTo>
                      <a:pt x="1282" y="294"/>
                    </a:lnTo>
                    <a:lnTo>
                      <a:pt x="1286" y="305"/>
                    </a:lnTo>
                    <a:lnTo>
                      <a:pt x="1291" y="316"/>
                    </a:lnTo>
                    <a:lnTo>
                      <a:pt x="1292" y="329"/>
                    </a:lnTo>
                    <a:lnTo>
                      <a:pt x="1293" y="341"/>
                    </a:lnTo>
                    <a:lnTo>
                      <a:pt x="1293" y="353"/>
                    </a:lnTo>
                    <a:lnTo>
                      <a:pt x="1293" y="353"/>
                    </a:lnTo>
                    <a:lnTo>
                      <a:pt x="1292" y="365"/>
                    </a:lnTo>
                    <a:lnTo>
                      <a:pt x="1291" y="378"/>
                    </a:lnTo>
                    <a:lnTo>
                      <a:pt x="1286" y="389"/>
                    </a:lnTo>
                    <a:lnTo>
                      <a:pt x="1282" y="401"/>
                    </a:lnTo>
                    <a:lnTo>
                      <a:pt x="1277" y="413"/>
                    </a:lnTo>
                    <a:lnTo>
                      <a:pt x="1271" y="422"/>
                    </a:lnTo>
                    <a:lnTo>
                      <a:pt x="1263" y="434"/>
                    </a:lnTo>
                    <a:lnTo>
                      <a:pt x="1254" y="442"/>
                    </a:lnTo>
                    <a:lnTo>
                      <a:pt x="1246" y="452"/>
                    </a:lnTo>
                    <a:lnTo>
                      <a:pt x="1235" y="459"/>
                    </a:lnTo>
                    <a:lnTo>
                      <a:pt x="1224" y="466"/>
                    </a:lnTo>
                    <a:lnTo>
                      <a:pt x="1211" y="471"/>
                    </a:lnTo>
                    <a:lnTo>
                      <a:pt x="1198" y="477"/>
                    </a:lnTo>
                    <a:lnTo>
                      <a:pt x="1183" y="480"/>
                    </a:lnTo>
                    <a:lnTo>
                      <a:pt x="1169" y="483"/>
                    </a:lnTo>
                    <a:lnTo>
                      <a:pt x="1152" y="483"/>
                    </a:lnTo>
                    <a:lnTo>
                      <a:pt x="1152" y="483"/>
                    </a:lnTo>
                    <a:lnTo>
                      <a:pt x="1141" y="481"/>
                    </a:lnTo>
                    <a:lnTo>
                      <a:pt x="1130" y="478"/>
                    </a:lnTo>
                    <a:lnTo>
                      <a:pt x="1119" y="474"/>
                    </a:lnTo>
                    <a:lnTo>
                      <a:pt x="1107" y="469"/>
                    </a:lnTo>
                    <a:lnTo>
                      <a:pt x="1085" y="456"/>
                    </a:lnTo>
                    <a:lnTo>
                      <a:pt x="1063" y="442"/>
                    </a:lnTo>
                    <a:lnTo>
                      <a:pt x="1042" y="429"/>
                    </a:lnTo>
                    <a:lnTo>
                      <a:pt x="1032" y="425"/>
                    </a:lnTo>
                    <a:lnTo>
                      <a:pt x="1022" y="422"/>
                    </a:lnTo>
                    <a:lnTo>
                      <a:pt x="1012" y="421"/>
                    </a:lnTo>
                    <a:lnTo>
                      <a:pt x="1004" y="422"/>
                    </a:lnTo>
                    <a:lnTo>
                      <a:pt x="996" y="427"/>
                    </a:lnTo>
                    <a:lnTo>
                      <a:pt x="987" y="434"/>
                    </a:lnTo>
                    <a:lnTo>
                      <a:pt x="987" y="434"/>
                    </a:lnTo>
                    <a:lnTo>
                      <a:pt x="982" y="441"/>
                    </a:lnTo>
                    <a:lnTo>
                      <a:pt x="976" y="450"/>
                    </a:lnTo>
                    <a:lnTo>
                      <a:pt x="972" y="463"/>
                    </a:lnTo>
                    <a:lnTo>
                      <a:pt x="969" y="476"/>
                    </a:lnTo>
                    <a:lnTo>
                      <a:pt x="966" y="491"/>
                    </a:lnTo>
                    <a:lnTo>
                      <a:pt x="964" y="506"/>
                    </a:lnTo>
                    <a:lnTo>
                      <a:pt x="962" y="543"/>
                    </a:lnTo>
                    <a:lnTo>
                      <a:pt x="961" y="583"/>
                    </a:lnTo>
                    <a:lnTo>
                      <a:pt x="962" y="627"/>
                    </a:lnTo>
                    <a:lnTo>
                      <a:pt x="966" y="717"/>
                    </a:lnTo>
                    <a:lnTo>
                      <a:pt x="966" y="717"/>
                    </a:lnTo>
                    <a:close/>
                  </a:path>
                </a:pathLst>
              </a:custGeom>
              <a:solidFill>
                <a:srgbClr val="C93756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îś1îḑê">
                <a:extLst>
                  <a:ext uri="{FF2B5EF4-FFF2-40B4-BE49-F238E27FC236}">
                    <a16:creationId xmlns:a16="http://schemas.microsoft.com/office/drawing/2014/main" xmlns="" id="{622A0448-074B-4C14-BFDA-5C72786C0486}"/>
                  </a:ext>
                </a:extLst>
              </p:cNvPr>
              <p:cNvSpPr/>
              <p:nvPr/>
            </p:nvSpPr>
            <p:spPr bwMode="auto">
              <a:xfrm>
                <a:off x="4289425" y="3621087"/>
                <a:ext cx="1154113" cy="2111375"/>
              </a:xfrm>
              <a:custGeom>
                <a:avLst/>
                <a:gdLst>
                  <a:gd name="T0" fmla="*/ 10 w 727"/>
                  <a:gd name="T1" fmla="*/ 775 h 1330"/>
                  <a:gd name="T2" fmla="*/ 18 w 727"/>
                  <a:gd name="T3" fmla="*/ 708 h 1330"/>
                  <a:gd name="T4" fmla="*/ 52 w 727"/>
                  <a:gd name="T5" fmla="*/ 692 h 1330"/>
                  <a:gd name="T6" fmla="*/ 137 w 727"/>
                  <a:gd name="T7" fmla="*/ 731 h 1330"/>
                  <a:gd name="T8" fmla="*/ 187 w 727"/>
                  <a:gd name="T9" fmla="*/ 737 h 1330"/>
                  <a:gd name="T10" fmla="*/ 239 w 727"/>
                  <a:gd name="T11" fmla="*/ 716 h 1330"/>
                  <a:gd name="T12" fmla="*/ 268 w 727"/>
                  <a:gd name="T13" fmla="*/ 676 h 1330"/>
                  <a:gd name="T14" fmla="*/ 277 w 727"/>
                  <a:gd name="T15" fmla="*/ 624 h 1330"/>
                  <a:gd name="T16" fmla="*/ 256 w 727"/>
                  <a:gd name="T17" fmla="*/ 553 h 1330"/>
                  <a:gd name="T18" fmla="*/ 219 w 727"/>
                  <a:gd name="T19" fmla="*/ 518 h 1330"/>
                  <a:gd name="T20" fmla="*/ 177 w 727"/>
                  <a:gd name="T21" fmla="*/ 505 h 1330"/>
                  <a:gd name="T22" fmla="*/ 117 w 727"/>
                  <a:gd name="T23" fmla="*/ 516 h 1330"/>
                  <a:gd name="T24" fmla="*/ 45 w 727"/>
                  <a:gd name="T25" fmla="*/ 561 h 1330"/>
                  <a:gd name="T26" fmla="*/ 22 w 727"/>
                  <a:gd name="T27" fmla="*/ 557 h 1330"/>
                  <a:gd name="T28" fmla="*/ 3 w 727"/>
                  <a:gd name="T29" fmla="*/ 492 h 1330"/>
                  <a:gd name="T30" fmla="*/ 4 w 727"/>
                  <a:gd name="T31" fmla="*/ 273 h 1330"/>
                  <a:gd name="T32" fmla="*/ 247 w 727"/>
                  <a:gd name="T33" fmla="*/ 272 h 1330"/>
                  <a:gd name="T34" fmla="*/ 298 w 727"/>
                  <a:gd name="T35" fmla="*/ 251 h 1330"/>
                  <a:gd name="T36" fmla="*/ 299 w 727"/>
                  <a:gd name="T37" fmla="*/ 231 h 1330"/>
                  <a:gd name="T38" fmla="*/ 254 w 727"/>
                  <a:gd name="T39" fmla="*/ 158 h 1330"/>
                  <a:gd name="T40" fmla="*/ 244 w 727"/>
                  <a:gd name="T41" fmla="*/ 100 h 1330"/>
                  <a:gd name="T42" fmla="*/ 256 w 727"/>
                  <a:gd name="T43" fmla="*/ 58 h 1330"/>
                  <a:gd name="T44" fmla="*/ 292 w 727"/>
                  <a:gd name="T45" fmla="*/ 21 h 1330"/>
                  <a:gd name="T46" fmla="*/ 362 w 727"/>
                  <a:gd name="T47" fmla="*/ 0 h 1330"/>
                  <a:gd name="T48" fmla="*/ 414 w 727"/>
                  <a:gd name="T49" fmla="*/ 9 h 1330"/>
                  <a:gd name="T50" fmla="*/ 456 w 727"/>
                  <a:gd name="T51" fmla="*/ 38 h 1330"/>
                  <a:gd name="T52" fmla="*/ 476 w 727"/>
                  <a:gd name="T53" fmla="*/ 90 h 1330"/>
                  <a:gd name="T54" fmla="*/ 469 w 727"/>
                  <a:gd name="T55" fmla="*/ 140 h 1330"/>
                  <a:gd name="T56" fmla="*/ 430 w 727"/>
                  <a:gd name="T57" fmla="*/ 225 h 1330"/>
                  <a:gd name="T58" fmla="*/ 446 w 727"/>
                  <a:gd name="T59" fmla="*/ 259 h 1330"/>
                  <a:gd name="T60" fmla="*/ 544 w 727"/>
                  <a:gd name="T61" fmla="*/ 267 h 1330"/>
                  <a:gd name="T62" fmla="*/ 727 w 727"/>
                  <a:gd name="T63" fmla="*/ 427 h 1330"/>
                  <a:gd name="T64" fmla="*/ 718 w 727"/>
                  <a:gd name="T65" fmla="*/ 539 h 1330"/>
                  <a:gd name="T66" fmla="*/ 697 w 727"/>
                  <a:gd name="T67" fmla="*/ 562 h 1330"/>
                  <a:gd name="T68" fmla="*/ 667 w 727"/>
                  <a:gd name="T69" fmla="*/ 551 h 1330"/>
                  <a:gd name="T70" fmla="*/ 594 w 727"/>
                  <a:gd name="T71" fmla="*/ 509 h 1330"/>
                  <a:gd name="T72" fmla="*/ 544 w 727"/>
                  <a:gd name="T73" fmla="*/ 506 h 1330"/>
                  <a:gd name="T74" fmla="*/ 496 w 727"/>
                  <a:gd name="T75" fmla="*/ 529 h 1330"/>
                  <a:gd name="T76" fmla="*/ 467 w 727"/>
                  <a:gd name="T77" fmla="*/ 572 h 1330"/>
                  <a:gd name="T78" fmla="*/ 458 w 727"/>
                  <a:gd name="T79" fmla="*/ 655 h 1330"/>
                  <a:gd name="T80" fmla="*/ 479 w 727"/>
                  <a:gd name="T81" fmla="*/ 702 h 1330"/>
                  <a:gd name="T82" fmla="*/ 521 w 727"/>
                  <a:gd name="T83" fmla="*/ 731 h 1330"/>
                  <a:gd name="T84" fmla="*/ 570 w 727"/>
                  <a:gd name="T85" fmla="*/ 737 h 1330"/>
                  <a:gd name="T86" fmla="*/ 651 w 727"/>
                  <a:gd name="T87" fmla="*/ 704 h 1330"/>
                  <a:gd name="T88" fmla="*/ 703 w 727"/>
                  <a:gd name="T89" fmla="*/ 694 h 1330"/>
                  <a:gd name="T90" fmla="*/ 717 w 727"/>
                  <a:gd name="T91" fmla="*/ 722 h 1330"/>
                  <a:gd name="T92" fmla="*/ 723 w 727"/>
                  <a:gd name="T93" fmla="*/ 993 h 1330"/>
                  <a:gd name="T94" fmla="*/ 504 w 727"/>
                  <a:gd name="T95" fmla="*/ 993 h 1330"/>
                  <a:gd name="T96" fmla="*/ 464 w 727"/>
                  <a:gd name="T97" fmla="*/ 1005 h 1330"/>
                  <a:gd name="T98" fmla="*/ 461 w 727"/>
                  <a:gd name="T99" fmla="*/ 1053 h 1330"/>
                  <a:gd name="T100" fmla="*/ 509 w 727"/>
                  <a:gd name="T101" fmla="*/ 1161 h 1330"/>
                  <a:gd name="T102" fmla="*/ 513 w 727"/>
                  <a:gd name="T103" fmla="*/ 1217 h 1330"/>
                  <a:gd name="T104" fmla="*/ 488 w 727"/>
                  <a:gd name="T105" fmla="*/ 1275 h 1330"/>
                  <a:gd name="T106" fmla="*/ 439 w 727"/>
                  <a:gd name="T107" fmla="*/ 1314 h 1330"/>
                  <a:gd name="T108" fmla="*/ 390 w 727"/>
                  <a:gd name="T109" fmla="*/ 1328 h 1330"/>
                  <a:gd name="T110" fmla="*/ 330 w 727"/>
                  <a:gd name="T111" fmla="*/ 1324 h 1330"/>
                  <a:gd name="T112" fmla="*/ 279 w 727"/>
                  <a:gd name="T113" fmla="*/ 1291 h 1330"/>
                  <a:gd name="T114" fmla="*/ 253 w 727"/>
                  <a:gd name="T115" fmla="*/ 1225 h 1330"/>
                  <a:gd name="T116" fmla="*/ 260 w 727"/>
                  <a:gd name="T117" fmla="*/ 1148 h 1330"/>
                  <a:gd name="T118" fmla="*/ 307 w 727"/>
                  <a:gd name="T119" fmla="*/ 1046 h 1330"/>
                  <a:gd name="T120" fmla="*/ 303 w 727"/>
                  <a:gd name="T121" fmla="*/ 1005 h 1330"/>
                  <a:gd name="T122" fmla="*/ 215 w 727"/>
                  <a:gd name="T123" fmla="*/ 993 h 1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27" h="1330">
                    <a:moveTo>
                      <a:pt x="10" y="996"/>
                    </a:moveTo>
                    <a:lnTo>
                      <a:pt x="10" y="996"/>
                    </a:lnTo>
                    <a:lnTo>
                      <a:pt x="8" y="899"/>
                    </a:lnTo>
                    <a:lnTo>
                      <a:pt x="10" y="813"/>
                    </a:lnTo>
                    <a:lnTo>
                      <a:pt x="10" y="775"/>
                    </a:lnTo>
                    <a:lnTo>
                      <a:pt x="12" y="744"/>
                    </a:lnTo>
                    <a:lnTo>
                      <a:pt x="14" y="722"/>
                    </a:lnTo>
                    <a:lnTo>
                      <a:pt x="17" y="713"/>
                    </a:lnTo>
                    <a:lnTo>
                      <a:pt x="18" y="708"/>
                    </a:lnTo>
                    <a:lnTo>
                      <a:pt x="18" y="708"/>
                    </a:lnTo>
                    <a:lnTo>
                      <a:pt x="22" y="699"/>
                    </a:lnTo>
                    <a:lnTo>
                      <a:pt x="29" y="695"/>
                    </a:lnTo>
                    <a:lnTo>
                      <a:pt x="35" y="692"/>
                    </a:lnTo>
                    <a:lnTo>
                      <a:pt x="43" y="691"/>
                    </a:lnTo>
                    <a:lnTo>
                      <a:pt x="52" y="692"/>
                    </a:lnTo>
                    <a:lnTo>
                      <a:pt x="60" y="695"/>
                    </a:lnTo>
                    <a:lnTo>
                      <a:pt x="79" y="705"/>
                    </a:lnTo>
                    <a:lnTo>
                      <a:pt x="102" y="716"/>
                    </a:lnTo>
                    <a:lnTo>
                      <a:pt x="124" y="727"/>
                    </a:lnTo>
                    <a:lnTo>
                      <a:pt x="137" y="731"/>
                    </a:lnTo>
                    <a:lnTo>
                      <a:pt x="149" y="736"/>
                    </a:lnTo>
                    <a:lnTo>
                      <a:pt x="162" y="738"/>
                    </a:lnTo>
                    <a:lnTo>
                      <a:pt x="173" y="738"/>
                    </a:lnTo>
                    <a:lnTo>
                      <a:pt x="173" y="738"/>
                    </a:lnTo>
                    <a:lnTo>
                      <a:pt x="187" y="737"/>
                    </a:lnTo>
                    <a:lnTo>
                      <a:pt x="198" y="736"/>
                    </a:lnTo>
                    <a:lnTo>
                      <a:pt x="211" y="733"/>
                    </a:lnTo>
                    <a:lnTo>
                      <a:pt x="221" y="729"/>
                    </a:lnTo>
                    <a:lnTo>
                      <a:pt x="230" y="723"/>
                    </a:lnTo>
                    <a:lnTo>
                      <a:pt x="239" y="716"/>
                    </a:lnTo>
                    <a:lnTo>
                      <a:pt x="246" y="709"/>
                    </a:lnTo>
                    <a:lnTo>
                      <a:pt x="253" y="702"/>
                    </a:lnTo>
                    <a:lnTo>
                      <a:pt x="258" y="694"/>
                    </a:lnTo>
                    <a:lnTo>
                      <a:pt x="264" y="685"/>
                    </a:lnTo>
                    <a:lnTo>
                      <a:pt x="268" y="676"/>
                    </a:lnTo>
                    <a:lnTo>
                      <a:pt x="271" y="666"/>
                    </a:lnTo>
                    <a:lnTo>
                      <a:pt x="274" y="656"/>
                    </a:lnTo>
                    <a:lnTo>
                      <a:pt x="275" y="645"/>
                    </a:lnTo>
                    <a:lnTo>
                      <a:pt x="277" y="624"/>
                    </a:lnTo>
                    <a:lnTo>
                      <a:pt x="277" y="624"/>
                    </a:lnTo>
                    <a:lnTo>
                      <a:pt x="274" y="603"/>
                    </a:lnTo>
                    <a:lnTo>
                      <a:pt x="270" y="582"/>
                    </a:lnTo>
                    <a:lnTo>
                      <a:pt x="265" y="572"/>
                    </a:lnTo>
                    <a:lnTo>
                      <a:pt x="261" y="562"/>
                    </a:lnTo>
                    <a:lnTo>
                      <a:pt x="256" y="553"/>
                    </a:lnTo>
                    <a:lnTo>
                      <a:pt x="250" y="544"/>
                    </a:lnTo>
                    <a:lnTo>
                      <a:pt x="243" y="537"/>
                    </a:lnTo>
                    <a:lnTo>
                      <a:pt x="236" y="530"/>
                    </a:lnTo>
                    <a:lnTo>
                      <a:pt x="228" y="523"/>
                    </a:lnTo>
                    <a:lnTo>
                      <a:pt x="219" y="518"/>
                    </a:lnTo>
                    <a:lnTo>
                      <a:pt x="209" y="513"/>
                    </a:lnTo>
                    <a:lnTo>
                      <a:pt x="200" y="509"/>
                    </a:lnTo>
                    <a:lnTo>
                      <a:pt x="189" y="506"/>
                    </a:lnTo>
                    <a:lnTo>
                      <a:pt x="177" y="505"/>
                    </a:lnTo>
                    <a:lnTo>
                      <a:pt x="177" y="505"/>
                    </a:lnTo>
                    <a:lnTo>
                      <a:pt x="163" y="505"/>
                    </a:lnTo>
                    <a:lnTo>
                      <a:pt x="151" y="506"/>
                    </a:lnTo>
                    <a:lnTo>
                      <a:pt x="138" y="509"/>
                    </a:lnTo>
                    <a:lnTo>
                      <a:pt x="127" y="512"/>
                    </a:lnTo>
                    <a:lnTo>
                      <a:pt x="117" y="516"/>
                    </a:lnTo>
                    <a:lnTo>
                      <a:pt x="109" y="520"/>
                    </a:lnTo>
                    <a:lnTo>
                      <a:pt x="92" y="532"/>
                    </a:lnTo>
                    <a:lnTo>
                      <a:pt x="66" y="551"/>
                    </a:lnTo>
                    <a:lnTo>
                      <a:pt x="52" y="558"/>
                    </a:lnTo>
                    <a:lnTo>
                      <a:pt x="45" y="561"/>
                    </a:lnTo>
                    <a:lnTo>
                      <a:pt x="38" y="562"/>
                    </a:lnTo>
                    <a:lnTo>
                      <a:pt x="38" y="562"/>
                    </a:lnTo>
                    <a:lnTo>
                      <a:pt x="33" y="562"/>
                    </a:lnTo>
                    <a:lnTo>
                      <a:pt x="29" y="561"/>
                    </a:lnTo>
                    <a:lnTo>
                      <a:pt x="22" y="557"/>
                    </a:lnTo>
                    <a:lnTo>
                      <a:pt x="17" y="548"/>
                    </a:lnTo>
                    <a:lnTo>
                      <a:pt x="12" y="539"/>
                    </a:lnTo>
                    <a:lnTo>
                      <a:pt x="8" y="526"/>
                    </a:lnTo>
                    <a:lnTo>
                      <a:pt x="5" y="511"/>
                    </a:lnTo>
                    <a:lnTo>
                      <a:pt x="3" y="492"/>
                    </a:lnTo>
                    <a:lnTo>
                      <a:pt x="1" y="474"/>
                    </a:lnTo>
                    <a:lnTo>
                      <a:pt x="0" y="430"/>
                    </a:lnTo>
                    <a:lnTo>
                      <a:pt x="0" y="381"/>
                    </a:lnTo>
                    <a:lnTo>
                      <a:pt x="4" y="273"/>
                    </a:lnTo>
                    <a:lnTo>
                      <a:pt x="4" y="273"/>
                    </a:lnTo>
                    <a:lnTo>
                      <a:pt x="114" y="277"/>
                    </a:lnTo>
                    <a:lnTo>
                      <a:pt x="165" y="277"/>
                    </a:lnTo>
                    <a:lnTo>
                      <a:pt x="209" y="276"/>
                    </a:lnTo>
                    <a:lnTo>
                      <a:pt x="229" y="274"/>
                    </a:lnTo>
                    <a:lnTo>
                      <a:pt x="247" y="272"/>
                    </a:lnTo>
                    <a:lnTo>
                      <a:pt x="263" y="269"/>
                    </a:lnTo>
                    <a:lnTo>
                      <a:pt x="277" y="265"/>
                    </a:lnTo>
                    <a:lnTo>
                      <a:pt x="286" y="260"/>
                    </a:lnTo>
                    <a:lnTo>
                      <a:pt x="295" y="253"/>
                    </a:lnTo>
                    <a:lnTo>
                      <a:pt x="298" y="251"/>
                    </a:lnTo>
                    <a:lnTo>
                      <a:pt x="299" y="246"/>
                    </a:lnTo>
                    <a:lnTo>
                      <a:pt x="300" y="242"/>
                    </a:lnTo>
                    <a:lnTo>
                      <a:pt x="300" y="238"/>
                    </a:lnTo>
                    <a:lnTo>
                      <a:pt x="300" y="238"/>
                    </a:lnTo>
                    <a:lnTo>
                      <a:pt x="299" y="231"/>
                    </a:lnTo>
                    <a:lnTo>
                      <a:pt x="298" y="225"/>
                    </a:lnTo>
                    <a:lnTo>
                      <a:pt x="291" y="211"/>
                    </a:lnTo>
                    <a:lnTo>
                      <a:pt x="270" y="184"/>
                    </a:lnTo>
                    <a:lnTo>
                      <a:pt x="260" y="168"/>
                    </a:lnTo>
                    <a:lnTo>
                      <a:pt x="254" y="158"/>
                    </a:lnTo>
                    <a:lnTo>
                      <a:pt x="250" y="149"/>
                    </a:lnTo>
                    <a:lnTo>
                      <a:pt x="247" y="139"/>
                    </a:lnTo>
                    <a:lnTo>
                      <a:pt x="244" y="126"/>
                    </a:lnTo>
                    <a:lnTo>
                      <a:pt x="244" y="114"/>
                    </a:lnTo>
                    <a:lnTo>
                      <a:pt x="244" y="100"/>
                    </a:lnTo>
                    <a:lnTo>
                      <a:pt x="244" y="100"/>
                    </a:lnTo>
                    <a:lnTo>
                      <a:pt x="246" y="88"/>
                    </a:lnTo>
                    <a:lnTo>
                      <a:pt x="247" y="77"/>
                    </a:lnTo>
                    <a:lnTo>
                      <a:pt x="251" y="68"/>
                    </a:lnTo>
                    <a:lnTo>
                      <a:pt x="256" y="58"/>
                    </a:lnTo>
                    <a:lnTo>
                      <a:pt x="261" y="49"/>
                    </a:lnTo>
                    <a:lnTo>
                      <a:pt x="268" y="41"/>
                    </a:lnTo>
                    <a:lnTo>
                      <a:pt x="275" y="34"/>
                    </a:lnTo>
                    <a:lnTo>
                      <a:pt x="284" y="27"/>
                    </a:lnTo>
                    <a:lnTo>
                      <a:pt x="292" y="21"/>
                    </a:lnTo>
                    <a:lnTo>
                      <a:pt x="300" y="16"/>
                    </a:lnTo>
                    <a:lnTo>
                      <a:pt x="310" y="12"/>
                    </a:lnTo>
                    <a:lnTo>
                      <a:pt x="320" y="7"/>
                    </a:lnTo>
                    <a:lnTo>
                      <a:pt x="341" y="2"/>
                    </a:lnTo>
                    <a:lnTo>
                      <a:pt x="362" y="0"/>
                    </a:lnTo>
                    <a:lnTo>
                      <a:pt x="362" y="0"/>
                    </a:lnTo>
                    <a:lnTo>
                      <a:pt x="383" y="0"/>
                    </a:lnTo>
                    <a:lnTo>
                      <a:pt x="394" y="3"/>
                    </a:lnTo>
                    <a:lnTo>
                      <a:pt x="404" y="5"/>
                    </a:lnTo>
                    <a:lnTo>
                      <a:pt x="414" y="9"/>
                    </a:lnTo>
                    <a:lnTo>
                      <a:pt x="423" y="13"/>
                    </a:lnTo>
                    <a:lnTo>
                      <a:pt x="432" y="17"/>
                    </a:lnTo>
                    <a:lnTo>
                      <a:pt x="440" y="24"/>
                    </a:lnTo>
                    <a:lnTo>
                      <a:pt x="449" y="31"/>
                    </a:lnTo>
                    <a:lnTo>
                      <a:pt x="456" y="38"/>
                    </a:lnTo>
                    <a:lnTo>
                      <a:pt x="461" y="47"/>
                    </a:lnTo>
                    <a:lnTo>
                      <a:pt x="467" y="56"/>
                    </a:lnTo>
                    <a:lnTo>
                      <a:pt x="471" y="66"/>
                    </a:lnTo>
                    <a:lnTo>
                      <a:pt x="474" y="77"/>
                    </a:lnTo>
                    <a:lnTo>
                      <a:pt x="476" y="90"/>
                    </a:lnTo>
                    <a:lnTo>
                      <a:pt x="476" y="102"/>
                    </a:lnTo>
                    <a:lnTo>
                      <a:pt x="476" y="102"/>
                    </a:lnTo>
                    <a:lnTo>
                      <a:pt x="476" y="115"/>
                    </a:lnTo>
                    <a:lnTo>
                      <a:pt x="474" y="128"/>
                    </a:lnTo>
                    <a:lnTo>
                      <a:pt x="469" y="140"/>
                    </a:lnTo>
                    <a:lnTo>
                      <a:pt x="465" y="151"/>
                    </a:lnTo>
                    <a:lnTo>
                      <a:pt x="454" y="175"/>
                    </a:lnTo>
                    <a:lnTo>
                      <a:pt x="443" y="196"/>
                    </a:lnTo>
                    <a:lnTo>
                      <a:pt x="433" y="217"/>
                    </a:lnTo>
                    <a:lnTo>
                      <a:pt x="430" y="225"/>
                    </a:lnTo>
                    <a:lnTo>
                      <a:pt x="429" y="234"/>
                    </a:lnTo>
                    <a:lnTo>
                      <a:pt x="430" y="241"/>
                    </a:lnTo>
                    <a:lnTo>
                      <a:pt x="433" y="248"/>
                    </a:lnTo>
                    <a:lnTo>
                      <a:pt x="439" y="253"/>
                    </a:lnTo>
                    <a:lnTo>
                      <a:pt x="446" y="259"/>
                    </a:lnTo>
                    <a:lnTo>
                      <a:pt x="446" y="259"/>
                    </a:lnTo>
                    <a:lnTo>
                      <a:pt x="460" y="262"/>
                    </a:lnTo>
                    <a:lnTo>
                      <a:pt x="481" y="265"/>
                    </a:lnTo>
                    <a:lnTo>
                      <a:pt x="509" y="266"/>
                    </a:lnTo>
                    <a:lnTo>
                      <a:pt x="544" y="267"/>
                    </a:lnTo>
                    <a:lnTo>
                      <a:pt x="626" y="269"/>
                    </a:lnTo>
                    <a:lnTo>
                      <a:pt x="718" y="267"/>
                    </a:lnTo>
                    <a:lnTo>
                      <a:pt x="718" y="267"/>
                    </a:lnTo>
                    <a:lnTo>
                      <a:pt x="725" y="376"/>
                    </a:lnTo>
                    <a:lnTo>
                      <a:pt x="727" y="427"/>
                    </a:lnTo>
                    <a:lnTo>
                      <a:pt x="727" y="471"/>
                    </a:lnTo>
                    <a:lnTo>
                      <a:pt x="727" y="491"/>
                    </a:lnTo>
                    <a:lnTo>
                      <a:pt x="724" y="509"/>
                    </a:lnTo>
                    <a:lnTo>
                      <a:pt x="723" y="525"/>
                    </a:lnTo>
                    <a:lnTo>
                      <a:pt x="718" y="539"/>
                    </a:lnTo>
                    <a:lnTo>
                      <a:pt x="714" y="548"/>
                    </a:lnTo>
                    <a:lnTo>
                      <a:pt x="709" y="557"/>
                    </a:lnTo>
                    <a:lnTo>
                      <a:pt x="706" y="558"/>
                    </a:lnTo>
                    <a:lnTo>
                      <a:pt x="702" y="561"/>
                    </a:lnTo>
                    <a:lnTo>
                      <a:pt x="697" y="562"/>
                    </a:lnTo>
                    <a:lnTo>
                      <a:pt x="693" y="562"/>
                    </a:lnTo>
                    <a:lnTo>
                      <a:pt x="693" y="562"/>
                    </a:lnTo>
                    <a:lnTo>
                      <a:pt x="686" y="561"/>
                    </a:lnTo>
                    <a:lnTo>
                      <a:pt x="681" y="558"/>
                    </a:lnTo>
                    <a:lnTo>
                      <a:pt x="667" y="551"/>
                    </a:lnTo>
                    <a:lnTo>
                      <a:pt x="639" y="532"/>
                    </a:lnTo>
                    <a:lnTo>
                      <a:pt x="623" y="520"/>
                    </a:lnTo>
                    <a:lnTo>
                      <a:pt x="613" y="516"/>
                    </a:lnTo>
                    <a:lnTo>
                      <a:pt x="604" y="512"/>
                    </a:lnTo>
                    <a:lnTo>
                      <a:pt x="594" y="509"/>
                    </a:lnTo>
                    <a:lnTo>
                      <a:pt x="581" y="506"/>
                    </a:lnTo>
                    <a:lnTo>
                      <a:pt x="569" y="505"/>
                    </a:lnTo>
                    <a:lnTo>
                      <a:pt x="555" y="505"/>
                    </a:lnTo>
                    <a:lnTo>
                      <a:pt x="555" y="505"/>
                    </a:lnTo>
                    <a:lnTo>
                      <a:pt x="544" y="506"/>
                    </a:lnTo>
                    <a:lnTo>
                      <a:pt x="532" y="509"/>
                    </a:lnTo>
                    <a:lnTo>
                      <a:pt x="523" y="513"/>
                    </a:lnTo>
                    <a:lnTo>
                      <a:pt x="513" y="518"/>
                    </a:lnTo>
                    <a:lnTo>
                      <a:pt x="504" y="523"/>
                    </a:lnTo>
                    <a:lnTo>
                      <a:pt x="496" y="529"/>
                    </a:lnTo>
                    <a:lnTo>
                      <a:pt x="489" y="537"/>
                    </a:lnTo>
                    <a:lnTo>
                      <a:pt x="482" y="544"/>
                    </a:lnTo>
                    <a:lnTo>
                      <a:pt x="476" y="553"/>
                    </a:lnTo>
                    <a:lnTo>
                      <a:pt x="471" y="562"/>
                    </a:lnTo>
                    <a:lnTo>
                      <a:pt x="467" y="572"/>
                    </a:lnTo>
                    <a:lnTo>
                      <a:pt x="463" y="582"/>
                    </a:lnTo>
                    <a:lnTo>
                      <a:pt x="457" y="603"/>
                    </a:lnTo>
                    <a:lnTo>
                      <a:pt x="456" y="624"/>
                    </a:lnTo>
                    <a:lnTo>
                      <a:pt x="456" y="645"/>
                    </a:lnTo>
                    <a:lnTo>
                      <a:pt x="458" y="655"/>
                    </a:lnTo>
                    <a:lnTo>
                      <a:pt x="460" y="666"/>
                    </a:lnTo>
                    <a:lnTo>
                      <a:pt x="464" y="676"/>
                    </a:lnTo>
                    <a:lnTo>
                      <a:pt x="468" y="684"/>
                    </a:lnTo>
                    <a:lnTo>
                      <a:pt x="472" y="694"/>
                    </a:lnTo>
                    <a:lnTo>
                      <a:pt x="479" y="702"/>
                    </a:lnTo>
                    <a:lnTo>
                      <a:pt x="486" y="709"/>
                    </a:lnTo>
                    <a:lnTo>
                      <a:pt x="493" y="716"/>
                    </a:lnTo>
                    <a:lnTo>
                      <a:pt x="502" y="723"/>
                    </a:lnTo>
                    <a:lnTo>
                      <a:pt x="511" y="727"/>
                    </a:lnTo>
                    <a:lnTo>
                      <a:pt x="521" y="731"/>
                    </a:lnTo>
                    <a:lnTo>
                      <a:pt x="532" y="736"/>
                    </a:lnTo>
                    <a:lnTo>
                      <a:pt x="545" y="737"/>
                    </a:lnTo>
                    <a:lnTo>
                      <a:pt x="558" y="738"/>
                    </a:lnTo>
                    <a:lnTo>
                      <a:pt x="558" y="738"/>
                    </a:lnTo>
                    <a:lnTo>
                      <a:pt x="570" y="737"/>
                    </a:lnTo>
                    <a:lnTo>
                      <a:pt x="583" y="736"/>
                    </a:lnTo>
                    <a:lnTo>
                      <a:pt x="595" y="731"/>
                    </a:lnTo>
                    <a:lnTo>
                      <a:pt x="606" y="727"/>
                    </a:lnTo>
                    <a:lnTo>
                      <a:pt x="630" y="716"/>
                    </a:lnTo>
                    <a:lnTo>
                      <a:pt x="651" y="704"/>
                    </a:lnTo>
                    <a:lnTo>
                      <a:pt x="672" y="695"/>
                    </a:lnTo>
                    <a:lnTo>
                      <a:pt x="681" y="692"/>
                    </a:lnTo>
                    <a:lnTo>
                      <a:pt x="689" y="691"/>
                    </a:lnTo>
                    <a:lnTo>
                      <a:pt x="696" y="691"/>
                    </a:lnTo>
                    <a:lnTo>
                      <a:pt x="703" y="694"/>
                    </a:lnTo>
                    <a:lnTo>
                      <a:pt x="709" y="699"/>
                    </a:lnTo>
                    <a:lnTo>
                      <a:pt x="714" y="708"/>
                    </a:lnTo>
                    <a:lnTo>
                      <a:pt x="714" y="708"/>
                    </a:lnTo>
                    <a:lnTo>
                      <a:pt x="716" y="713"/>
                    </a:lnTo>
                    <a:lnTo>
                      <a:pt x="717" y="722"/>
                    </a:lnTo>
                    <a:lnTo>
                      <a:pt x="720" y="744"/>
                    </a:lnTo>
                    <a:lnTo>
                      <a:pt x="721" y="773"/>
                    </a:lnTo>
                    <a:lnTo>
                      <a:pt x="723" y="810"/>
                    </a:lnTo>
                    <a:lnTo>
                      <a:pt x="724" y="896"/>
                    </a:lnTo>
                    <a:lnTo>
                      <a:pt x="723" y="993"/>
                    </a:lnTo>
                    <a:lnTo>
                      <a:pt x="723" y="993"/>
                    </a:lnTo>
                    <a:lnTo>
                      <a:pt x="637" y="991"/>
                    </a:lnTo>
                    <a:lnTo>
                      <a:pt x="562" y="990"/>
                    </a:lnTo>
                    <a:lnTo>
                      <a:pt x="531" y="991"/>
                    </a:lnTo>
                    <a:lnTo>
                      <a:pt x="504" y="993"/>
                    </a:lnTo>
                    <a:lnTo>
                      <a:pt x="483" y="996"/>
                    </a:lnTo>
                    <a:lnTo>
                      <a:pt x="476" y="997"/>
                    </a:lnTo>
                    <a:lnTo>
                      <a:pt x="472" y="998"/>
                    </a:lnTo>
                    <a:lnTo>
                      <a:pt x="472" y="998"/>
                    </a:lnTo>
                    <a:lnTo>
                      <a:pt x="464" y="1005"/>
                    </a:lnTo>
                    <a:lnTo>
                      <a:pt x="458" y="1012"/>
                    </a:lnTo>
                    <a:lnTo>
                      <a:pt x="456" y="1021"/>
                    </a:lnTo>
                    <a:lnTo>
                      <a:pt x="456" y="1031"/>
                    </a:lnTo>
                    <a:lnTo>
                      <a:pt x="457" y="1042"/>
                    </a:lnTo>
                    <a:lnTo>
                      <a:pt x="461" y="1053"/>
                    </a:lnTo>
                    <a:lnTo>
                      <a:pt x="471" y="1078"/>
                    </a:lnTo>
                    <a:lnTo>
                      <a:pt x="483" y="1105"/>
                    </a:lnTo>
                    <a:lnTo>
                      <a:pt x="497" y="1133"/>
                    </a:lnTo>
                    <a:lnTo>
                      <a:pt x="503" y="1147"/>
                    </a:lnTo>
                    <a:lnTo>
                      <a:pt x="509" y="1161"/>
                    </a:lnTo>
                    <a:lnTo>
                      <a:pt x="511" y="1175"/>
                    </a:lnTo>
                    <a:lnTo>
                      <a:pt x="514" y="1187"/>
                    </a:lnTo>
                    <a:lnTo>
                      <a:pt x="514" y="1187"/>
                    </a:lnTo>
                    <a:lnTo>
                      <a:pt x="514" y="1203"/>
                    </a:lnTo>
                    <a:lnTo>
                      <a:pt x="513" y="1217"/>
                    </a:lnTo>
                    <a:lnTo>
                      <a:pt x="510" y="1229"/>
                    </a:lnTo>
                    <a:lnTo>
                      <a:pt x="507" y="1242"/>
                    </a:lnTo>
                    <a:lnTo>
                      <a:pt x="502" y="1254"/>
                    </a:lnTo>
                    <a:lnTo>
                      <a:pt x="495" y="1265"/>
                    </a:lnTo>
                    <a:lnTo>
                      <a:pt x="488" y="1275"/>
                    </a:lnTo>
                    <a:lnTo>
                      <a:pt x="479" y="1285"/>
                    </a:lnTo>
                    <a:lnTo>
                      <a:pt x="469" y="1293"/>
                    </a:lnTo>
                    <a:lnTo>
                      <a:pt x="460" y="1302"/>
                    </a:lnTo>
                    <a:lnTo>
                      <a:pt x="450" y="1309"/>
                    </a:lnTo>
                    <a:lnTo>
                      <a:pt x="439" y="1314"/>
                    </a:lnTo>
                    <a:lnTo>
                      <a:pt x="426" y="1320"/>
                    </a:lnTo>
                    <a:lnTo>
                      <a:pt x="415" y="1324"/>
                    </a:lnTo>
                    <a:lnTo>
                      <a:pt x="402" y="1327"/>
                    </a:lnTo>
                    <a:lnTo>
                      <a:pt x="390" y="1328"/>
                    </a:lnTo>
                    <a:lnTo>
                      <a:pt x="390" y="1328"/>
                    </a:lnTo>
                    <a:lnTo>
                      <a:pt x="377" y="1330"/>
                    </a:lnTo>
                    <a:lnTo>
                      <a:pt x="365" y="1330"/>
                    </a:lnTo>
                    <a:lnTo>
                      <a:pt x="353" y="1328"/>
                    </a:lnTo>
                    <a:lnTo>
                      <a:pt x="341" y="1327"/>
                    </a:lnTo>
                    <a:lnTo>
                      <a:pt x="330" y="1324"/>
                    </a:lnTo>
                    <a:lnTo>
                      <a:pt x="317" y="1320"/>
                    </a:lnTo>
                    <a:lnTo>
                      <a:pt x="307" y="1314"/>
                    </a:lnTo>
                    <a:lnTo>
                      <a:pt x="298" y="1307"/>
                    </a:lnTo>
                    <a:lnTo>
                      <a:pt x="288" y="1299"/>
                    </a:lnTo>
                    <a:lnTo>
                      <a:pt x="279" y="1291"/>
                    </a:lnTo>
                    <a:lnTo>
                      <a:pt x="271" y="1279"/>
                    </a:lnTo>
                    <a:lnTo>
                      <a:pt x="265" y="1268"/>
                    </a:lnTo>
                    <a:lnTo>
                      <a:pt x="260" y="1254"/>
                    </a:lnTo>
                    <a:lnTo>
                      <a:pt x="256" y="1240"/>
                    </a:lnTo>
                    <a:lnTo>
                      <a:pt x="253" y="1225"/>
                    </a:lnTo>
                    <a:lnTo>
                      <a:pt x="251" y="1208"/>
                    </a:lnTo>
                    <a:lnTo>
                      <a:pt x="251" y="1208"/>
                    </a:lnTo>
                    <a:lnTo>
                      <a:pt x="253" y="1187"/>
                    </a:lnTo>
                    <a:lnTo>
                      <a:pt x="256" y="1168"/>
                    </a:lnTo>
                    <a:lnTo>
                      <a:pt x="260" y="1148"/>
                    </a:lnTo>
                    <a:lnTo>
                      <a:pt x="265" y="1130"/>
                    </a:lnTo>
                    <a:lnTo>
                      <a:pt x="272" y="1113"/>
                    </a:lnTo>
                    <a:lnTo>
                      <a:pt x="281" y="1098"/>
                    </a:lnTo>
                    <a:lnTo>
                      <a:pt x="295" y="1070"/>
                    </a:lnTo>
                    <a:lnTo>
                      <a:pt x="307" y="1046"/>
                    </a:lnTo>
                    <a:lnTo>
                      <a:pt x="312" y="1035"/>
                    </a:lnTo>
                    <a:lnTo>
                      <a:pt x="313" y="1026"/>
                    </a:lnTo>
                    <a:lnTo>
                      <a:pt x="313" y="1018"/>
                    </a:lnTo>
                    <a:lnTo>
                      <a:pt x="310" y="1011"/>
                    </a:lnTo>
                    <a:lnTo>
                      <a:pt x="303" y="1005"/>
                    </a:lnTo>
                    <a:lnTo>
                      <a:pt x="293" y="1001"/>
                    </a:lnTo>
                    <a:lnTo>
                      <a:pt x="293" y="1001"/>
                    </a:lnTo>
                    <a:lnTo>
                      <a:pt x="272" y="997"/>
                    </a:lnTo>
                    <a:lnTo>
                      <a:pt x="246" y="994"/>
                    </a:lnTo>
                    <a:lnTo>
                      <a:pt x="215" y="993"/>
                    </a:lnTo>
                    <a:lnTo>
                      <a:pt x="179" y="991"/>
                    </a:lnTo>
                    <a:lnTo>
                      <a:pt x="98" y="993"/>
                    </a:lnTo>
                    <a:lnTo>
                      <a:pt x="10" y="996"/>
                    </a:lnTo>
                    <a:lnTo>
                      <a:pt x="10" y="996"/>
                    </a:lnTo>
                    <a:close/>
                  </a:path>
                </a:pathLst>
              </a:custGeom>
              <a:solidFill>
                <a:schemeClr val="accent3"/>
              </a:solidFill>
              <a:ln w="28575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iśļiḑê">
              <a:extLst>
                <a:ext uri="{FF2B5EF4-FFF2-40B4-BE49-F238E27FC236}">
                  <a16:creationId xmlns:a16="http://schemas.microsoft.com/office/drawing/2014/main" xmlns="" id="{8F78F80E-76D3-474A-A99E-88B727C9E928}"/>
                </a:ext>
              </a:extLst>
            </p:cNvPr>
            <p:cNvGrpSpPr/>
            <p:nvPr/>
          </p:nvGrpSpPr>
          <p:grpSpPr>
            <a:xfrm>
              <a:off x="669926" y="2484000"/>
              <a:ext cx="3322340" cy="2313213"/>
              <a:chOff x="831000" y="2484000"/>
              <a:chExt cx="3161265" cy="2313213"/>
            </a:xfrm>
          </p:grpSpPr>
          <p:sp>
            <p:nvSpPr>
              <p:cNvPr id="13" name="íSlíď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4353" y="2871598"/>
                <a:ext cx="315791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14" name="ís1îḋ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4353" y="2484000"/>
                <a:ext cx="315791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îş1íḍ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1000" y="4239814"/>
                <a:ext cx="315791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16" name="ïśḻïḍ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1000" y="3852216"/>
                <a:ext cx="315791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b="1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F59BF433-4478-4F9A-A7E9-0B6569B4C3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1000" y="3564000"/>
                <a:ext cx="3024524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îSḷí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203088" y="2900896"/>
              <a:ext cx="33174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9" name="íṩḻiď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203088" y="2513298"/>
              <a:ext cx="33174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sp>
          <p:nvSpPr>
            <p:cNvPr id="10" name="íṩḻîd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203088" y="4243274"/>
              <a:ext cx="331740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>
                  <a:solidFill>
                    <a:srgbClr val="000000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11" name="iṩḷiď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203088" y="3855676"/>
              <a:ext cx="331740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A8D500C-F243-4D7B-91E0-32F089A6CE5C}"/>
                </a:ext>
              </a:extLst>
            </p:cNvPr>
            <p:cNvCxnSpPr>
              <a:cxnSpLocks/>
            </p:cNvCxnSpPr>
            <p:nvPr/>
          </p:nvCxnSpPr>
          <p:spPr>
            <a:xfrm>
              <a:off x="8309059" y="3564000"/>
              <a:ext cx="321142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1"/>
          <p:cNvSpPr txBox="1"/>
          <p:nvPr/>
        </p:nvSpPr>
        <p:spPr>
          <a:xfrm>
            <a:off x="696692" y="842098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87011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fd7a9c8e-24fb-46fd-8bfb-5697e463b30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DEF3591-0E23-4500-B2B9-3CB9360D032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33725" y="2105431"/>
            <a:ext cx="9413165" cy="3617282"/>
            <a:chOff x="666751" y="1556792"/>
            <a:chExt cx="10858500" cy="4172694"/>
          </a:xfrm>
        </p:grpSpPr>
        <p:sp>
          <p:nvSpPr>
            <p:cNvPr id="6" name="íŝḻíḍé">
              <a:extLst>
                <a:ext uri="{FF2B5EF4-FFF2-40B4-BE49-F238E27FC236}">
                  <a16:creationId xmlns:a16="http://schemas.microsoft.com/office/drawing/2014/main" xmlns="" id="{E6849D7D-5356-4799-B07E-CC943DB33F3D}"/>
                </a:ext>
              </a:extLst>
            </p:cNvPr>
            <p:cNvSpPr/>
            <p:nvPr/>
          </p:nvSpPr>
          <p:spPr bwMode="auto">
            <a:xfrm>
              <a:off x="1384449" y="1556792"/>
              <a:ext cx="1547489" cy="552675"/>
            </a:xfrm>
            <a:prstGeom prst="homePlat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rgbClr val="FFFFFF"/>
                  </a:solidFill>
                </a:rPr>
                <a:t>PPT</a:t>
              </a:r>
              <a:r>
                <a:rPr lang="zh-CN" altLang="en-US" sz="1200" b="1" dirty="0" smtClean="0">
                  <a:solidFill>
                    <a:srgbClr val="FFFFFF"/>
                  </a:solidFill>
                </a:rPr>
                <a:t>标题文档</a:t>
              </a:r>
              <a:endParaRPr lang="zh-CN" altLang="en-US" sz="1200" b="1" dirty="0">
                <a:solidFill>
                  <a:srgbClr val="FFFFFF"/>
                </a:solidFill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FE4BB833-7AFC-43EC-9D0A-535C287205C2}"/>
                </a:ext>
              </a:extLst>
            </p:cNvPr>
            <p:cNvCxnSpPr/>
            <p:nvPr/>
          </p:nvCxnSpPr>
          <p:spPr>
            <a:xfrm rot="5400000">
              <a:off x="1232463" y="3325351"/>
              <a:ext cx="3537118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ïṥḻiḍe">
              <a:extLst>
                <a:ext uri="{FF2B5EF4-FFF2-40B4-BE49-F238E27FC236}">
                  <a16:creationId xmlns:a16="http://schemas.microsoft.com/office/drawing/2014/main" xmlns="" id="{7138021F-FCC3-4029-98AA-06494EC4A4D9}"/>
                </a:ext>
              </a:extLst>
            </p:cNvPr>
            <p:cNvSpPr/>
            <p:nvPr/>
          </p:nvSpPr>
          <p:spPr bwMode="auto">
            <a:xfrm>
              <a:off x="3332627" y="1881718"/>
              <a:ext cx="1547489" cy="552675"/>
            </a:xfrm>
            <a:prstGeom prst="homePlate">
              <a:avLst/>
            </a:prstGeom>
            <a:solidFill>
              <a:srgbClr val="C93756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rgbClr val="FFFFFF"/>
                  </a:solidFill>
                </a:rPr>
                <a:t>PPT</a:t>
              </a:r>
              <a:r>
                <a:rPr lang="zh-CN" altLang="en-US" sz="1200" b="1" dirty="0" smtClean="0">
                  <a:solidFill>
                    <a:srgbClr val="FFFFFF"/>
                  </a:solidFill>
                </a:rPr>
                <a:t>标题文档</a:t>
              </a:r>
              <a:endParaRPr lang="zh-CN" altLang="en-US" sz="1200" b="1" dirty="0">
                <a:solidFill>
                  <a:srgbClr val="FFFFFF"/>
                </a:solidFill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2109FB5A-1CAA-4171-BF49-4410B4D96732}"/>
                </a:ext>
              </a:extLst>
            </p:cNvPr>
            <p:cNvCxnSpPr/>
            <p:nvPr/>
          </p:nvCxnSpPr>
          <p:spPr>
            <a:xfrm rot="5400000">
              <a:off x="3357497" y="3473421"/>
              <a:ext cx="3183406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íṣľîďè">
              <a:extLst>
                <a:ext uri="{FF2B5EF4-FFF2-40B4-BE49-F238E27FC236}">
                  <a16:creationId xmlns:a16="http://schemas.microsoft.com/office/drawing/2014/main" xmlns="" id="{DAE12E2A-2DFD-4AF8-844B-41594FC1BE19}"/>
                </a:ext>
              </a:extLst>
            </p:cNvPr>
            <p:cNvSpPr/>
            <p:nvPr/>
          </p:nvSpPr>
          <p:spPr bwMode="auto">
            <a:xfrm>
              <a:off x="5294622" y="2279644"/>
              <a:ext cx="1547489" cy="552675"/>
            </a:xfrm>
            <a:prstGeom prst="homePlat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rgbClr val="FFFFFF"/>
                  </a:solidFill>
                </a:rPr>
                <a:t>PPT</a:t>
              </a:r>
              <a:r>
                <a:rPr lang="zh-CN" altLang="en-US" sz="1200" b="1" dirty="0" smtClean="0">
                  <a:solidFill>
                    <a:srgbClr val="FFFFFF"/>
                  </a:solidFill>
                </a:rPr>
                <a:t>标题文档</a:t>
              </a:r>
              <a:endParaRPr lang="zh-CN" altLang="en-US" sz="1200" b="1" dirty="0">
                <a:solidFill>
                  <a:srgbClr val="FFFFFF"/>
                </a:solidFill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06AFE53-9C93-4337-84C3-DBD958ACA32F}"/>
                </a:ext>
              </a:extLst>
            </p:cNvPr>
            <p:cNvCxnSpPr/>
            <p:nvPr/>
          </p:nvCxnSpPr>
          <p:spPr>
            <a:xfrm rot="5400000">
              <a:off x="5518455" y="3672384"/>
              <a:ext cx="2785480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î$ľïḑé">
              <a:extLst>
                <a:ext uri="{FF2B5EF4-FFF2-40B4-BE49-F238E27FC236}">
                  <a16:creationId xmlns:a16="http://schemas.microsoft.com/office/drawing/2014/main" xmlns="" id="{CEC0674A-3AD4-453F-B369-30345AA02158}"/>
                </a:ext>
              </a:extLst>
            </p:cNvPr>
            <p:cNvSpPr/>
            <p:nvPr/>
          </p:nvSpPr>
          <p:spPr bwMode="auto">
            <a:xfrm>
              <a:off x="7228984" y="2691387"/>
              <a:ext cx="1547489" cy="552675"/>
            </a:xfrm>
            <a:prstGeom prst="homePlate">
              <a:avLst/>
            </a:prstGeom>
            <a:solidFill>
              <a:srgbClr val="C93756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rgbClr val="FFFFFF"/>
                  </a:solidFill>
                </a:rPr>
                <a:t>PPT</a:t>
              </a:r>
              <a:r>
                <a:rPr lang="zh-CN" altLang="en-US" sz="1200" b="1" dirty="0" smtClean="0">
                  <a:solidFill>
                    <a:srgbClr val="FFFFFF"/>
                  </a:solidFill>
                </a:rPr>
                <a:t>标题文档</a:t>
              </a:r>
              <a:endParaRPr lang="zh-CN" altLang="en-US" sz="1200" b="1" dirty="0">
                <a:solidFill>
                  <a:srgbClr val="FFFFFF"/>
                </a:solidFill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41B8B7AF-F65F-46E1-844C-E9D4EF751921}"/>
                </a:ext>
              </a:extLst>
            </p:cNvPr>
            <p:cNvCxnSpPr/>
            <p:nvPr/>
          </p:nvCxnSpPr>
          <p:spPr>
            <a:xfrm rot="5400000">
              <a:off x="7651779" y="3885164"/>
              <a:ext cx="2387555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śľiḋè">
              <a:extLst>
                <a:ext uri="{FF2B5EF4-FFF2-40B4-BE49-F238E27FC236}">
                  <a16:creationId xmlns:a16="http://schemas.microsoft.com/office/drawing/2014/main" xmlns="" id="{F0B4BEB9-D088-4FCE-9A78-1D115CEA8671}"/>
                </a:ext>
              </a:extLst>
            </p:cNvPr>
            <p:cNvSpPr/>
            <p:nvPr/>
          </p:nvSpPr>
          <p:spPr bwMode="auto">
            <a:xfrm>
              <a:off x="9190978" y="3116946"/>
              <a:ext cx="1547489" cy="552675"/>
            </a:xfrm>
            <a:prstGeom prst="homePlate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rgbClr val="FFFFFF"/>
                  </a:solidFill>
                </a:rPr>
                <a:t>PPT</a:t>
              </a:r>
              <a:r>
                <a:rPr lang="zh-CN" altLang="en-US" sz="1200" b="1" dirty="0" smtClean="0">
                  <a:solidFill>
                    <a:srgbClr val="FFFFFF"/>
                  </a:solidFill>
                </a:rPr>
                <a:t>标题文档</a:t>
              </a:r>
              <a:endParaRPr lang="zh-CN" altLang="en-US" sz="1200" b="1" dirty="0">
                <a:solidFill>
                  <a:srgbClr val="FFFFFF"/>
                </a:solidFill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C1A48374-3EA2-494F-B82F-0A749FE69990}"/>
                </a:ext>
              </a:extLst>
            </p:cNvPr>
            <p:cNvCxnSpPr/>
            <p:nvPr/>
          </p:nvCxnSpPr>
          <p:spPr>
            <a:xfrm rot="5400000">
              <a:off x="9812737" y="4111761"/>
              <a:ext cx="1989629" cy="23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ṡľiḍê">
              <a:extLst>
                <a:ext uri="{FF2B5EF4-FFF2-40B4-BE49-F238E27FC236}">
                  <a16:creationId xmlns:a16="http://schemas.microsoft.com/office/drawing/2014/main" xmlns="" id="{F32065E5-EC7A-4D94-B609-BBA7F275E144}"/>
                </a:ext>
              </a:extLst>
            </p:cNvPr>
            <p:cNvSpPr/>
            <p:nvPr/>
          </p:nvSpPr>
          <p:spPr bwMode="auto">
            <a:xfrm>
              <a:off x="666751" y="4955741"/>
              <a:ext cx="10858500" cy="773745"/>
            </a:xfrm>
            <a:prstGeom prst="leftRightArrow">
              <a:avLst>
                <a:gd name="adj1" fmla="val 67857"/>
                <a:gd name="adj2" fmla="val 60714"/>
              </a:avLst>
            </a:prstGeom>
            <a:solidFill>
              <a:srgbClr val="C93756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7" name="iṡḷíďè">
              <a:extLst>
                <a:ext uri="{FF2B5EF4-FFF2-40B4-BE49-F238E27FC236}">
                  <a16:creationId xmlns:a16="http://schemas.microsoft.com/office/drawing/2014/main" xmlns="" id="{8FB7DCAE-4E2A-42F0-B100-9AD58716D92C}"/>
                </a:ext>
              </a:extLst>
            </p:cNvPr>
            <p:cNvSpPr txBox="1"/>
            <p:nvPr/>
          </p:nvSpPr>
          <p:spPr>
            <a:xfrm>
              <a:off x="1696418" y="5188725"/>
              <a:ext cx="740121" cy="307777"/>
            </a:xfrm>
            <a:prstGeom prst="rect">
              <a:avLst/>
            </a:prstGeom>
            <a:noFill/>
          </p:spPr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1200" b="1" dirty="0">
                  <a:solidFill>
                    <a:srgbClr val="FFFFFF"/>
                  </a:solidFill>
                </a:rPr>
                <a:t>2015</a:t>
              </a:r>
              <a:endParaRPr lang="zh-CN" altLang="en-US" sz="1200" b="1" dirty="0">
                <a:solidFill>
                  <a:srgbClr val="FFFFFF"/>
                </a:solidFill>
              </a:endParaRPr>
            </a:p>
          </p:txBody>
        </p:sp>
        <p:sp>
          <p:nvSpPr>
            <p:cNvPr id="18" name="iśľïdê">
              <a:extLst>
                <a:ext uri="{FF2B5EF4-FFF2-40B4-BE49-F238E27FC236}">
                  <a16:creationId xmlns:a16="http://schemas.microsoft.com/office/drawing/2014/main" xmlns="" id="{B12CE252-155D-485C-BA40-A59DF9C56543}"/>
                </a:ext>
              </a:extLst>
            </p:cNvPr>
            <p:cNvSpPr txBox="1"/>
            <p:nvPr/>
          </p:nvSpPr>
          <p:spPr>
            <a:xfrm>
              <a:off x="9710863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1200" b="1" dirty="0">
                  <a:solidFill>
                    <a:srgbClr val="FFFFFF"/>
                  </a:solidFill>
                </a:rPr>
                <a:t>2019</a:t>
              </a:r>
              <a:endParaRPr lang="zh-CN" altLang="en-US" sz="1200" b="1" dirty="0">
                <a:solidFill>
                  <a:srgbClr val="FFFFFF"/>
                </a:solidFill>
              </a:endParaRPr>
            </a:p>
          </p:txBody>
        </p:sp>
        <p:sp>
          <p:nvSpPr>
            <p:cNvPr id="19" name="iŝľiḓè">
              <a:extLst>
                <a:ext uri="{FF2B5EF4-FFF2-40B4-BE49-F238E27FC236}">
                  <a16:creationId xmlns:a16="http://schemas.microsoft.com/office/drawing/2014/main" xmlns="" id="{93EA469B-3943-452B-8CE9-FE0EDFA9BB1B}"/>
                </a:ext>
              </a:extLst>
            </p:cNvPr>
            <p:cNvSpPr txBox="1"/>
            <p:nvPr/>
          </p:nvSpPr>
          <p:spPr>
            <a:xfrm>
              <a:off x="7667235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1200" b="1" dirty="0">
                  <a:solidFill>
                    <a:srgbClr val="FFFFFF"/>
                  </a:solidFill>
                </a:rPr>
                <a:t>2018</a:t>
              </a:r>
              <a:endParaRPr lang="zh-CN" altLang="en-US" sz="1200" b="1" dirty="0">
                <a:solidFill>
                  <a:srgbClr val="FFFFFF"/>
                </a:solidFill>
              </a:endParaRPr>
            </a:p>
          </p:txBody>
        </p:sp>
        <p:sp>
          <p:nvSpPr>
            <p:cNvPr id="20" name="îś1íḑe">
              <a:extLst>
                <a:ext uri="{FF2B5EF4-FFF2-40B4-BE49-F238E27FC236}">
                  <a16:creationId xmlns:a16="http://schemas.microsoft.com/office/drawing/2014/main" xmlns="" id="{6DD06F75-5ED5-4C7A-98CC-D4EDB3622C20}"/>
                </a:ext>
              </a:extLst>
            </p:cNvPr>
            <p:cNvSpPr txBox="1"/>
            <p:nvPr/>
          </p:nvSpPr>
          <p:spPr>
            <a:xfrm>
              <a:off x="5687820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1200" b="1" dirty="0">
                  <a:solidFill>
                    <a:srgbClr val="FFFFFF"/>
                  </a:solidFill>
                </a:rPr>
                <a:t>2017</a:t>
              </a:r>
              <a:endParaRPr lang="zh-CN" altLang="en-US" sz="1200" b="1" dirty="0">
                <a:solidFill>
                  <a:srgbClr val="FFFFFF"/>
                </a:solidFill>
              </a:endParaRPr>
            </a:p>
          </p:txBody>
        </p:sp>
        <p:sp>
          <p:nvSpPr>
            <p:cNvPr id="21" name="íşlîḑe">
              <a:extLst>
                <a:ext uri="{FF2B5EF4-FFF2-40B4-BE49-F238E27FC236}">
                  <a16:creationId xmlns:a16="http://schemas.microsoft.com/office/drawing/2014/main" xmlns="" id="{672E1501-E82D-4EB4-9EDD-AA5562C5254B}"/>
                </a:ext>
              </a:extLst>
            </p:cNvPr>
            <p:cNvSpPr txBox="1"/>
            <p:nvPr/>
          </p:nvSpPr>
          <p:spPr>
            <a:xfrm>
              <a:off x="3680129" y="5188725"/>
              <a:ext cx="759805" cy="307777"/>
            </a:xfrm>
            <a:prstGeom prst="rect">
              <a:avLst/>
            </a:prstGeom>
            <a:noFill/>
          </p:spPr>
          <p:txBody>
            <a:bodyPr wrap="none" anchor="ctr">
              <a:normAutofit lnSpcReduction="10000"/>
            </a:bodyPr>
            <a:lstStyle/>
            <a:p>
              <a:pPr algn="ctr"/>
              <a:r>
                <a:rPr lang="en-US" altLang="zh-CN" sz="1200" b="1" dirty="0">
                  <a:solidFill>
                    <a:srgbClr val="FFFFFF"/>
                  </a:solidFill>
                </a:rPr>
                <a:t>2016</a:t>
              </a:r>
              <a:endParaRPr lang="zh-CN" altLang="en-US" sz="1200" b="1" dirty="0">
                <a:solidFill>
                  <a:srgbClr val="FFFFFF"/>
                </a:solidFill>
              </a:endParaRPr>
            </a:p>
          </p:txBody>
        </p:sp>
        <p:sp>
          <p:nvSpPr>
            <p:cNvPr id="22" name="ïślîḍé">
              <a:extLst>
                <a:ext uri="{FF2B5EF4-FFF2-40B4-BE49-F238E27FC236}">
                  <a16:creationId xmlns:a16="http://schemas.microsoft.com/office/drawing/2014/main" xmlns="" id="{312DC870-E71C-4415-AAE7-CFA5E8F320E1}"/>
                </a:ext>
              </a:extLst>
            </p:cNvPr>
            <p:cNvSpPr txBox="1"/>
            <p:nvPr/>
          </p:nvSpPr>
          <p:spPr bwMode="auto">
            <a:xfrm>
              <a:off x="2999871" y="2434393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r>
                <a:rPr lang="en-US" altLang="zh-CN" sz="1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23" name="î$lïḓe">
              <a:extLst>
                <a:ext uri="{FF2B5EF4-FFF2-40B4-BE49-F238E27FC236}">
                  <a16:creationId xmlns:a16="http://schemas.microsoft.com/office/drawing/2014/main" xmlns="" id="{26DD67C7-54D3-4FC6-BAEA-321740170AC2}"/>
                </a:ext>
              </a:extLst>
            </p:cNvPr>
            <p:cNvSpPr txBox="1"/>
            <p:nvPr/>
          </p:nvSpPr>
          <p:spPr bwMode="auto">
            <a:xfrm>
              <a:off x="2999871" y="3097390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 fontScale="70000" lnSpcReduction="20000"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24" name="íŝ1îďé">
              <a:extLst>
                <a:ext uri="{FF2B5EF4-FFF2-40B4-BE49-F238E27FC236}">
                  <a16:creationId xmlns:a16="http://schemas.microsoft.com/office/drawing/2014/main" xmlns="" id="{F57ED2D3-54FB-42A5-9D3C-62F727933222}"/>
                </a:ext>
              </a:extLst>
            </p:cNvPr>
            <p:cNvSpPr txBox="1"/>
            <p:nvPr/>
          </p:nvSpPr>
          <p:spPr bwMode="auto">
            <a:xfrm>
              <a:off x="4964169" y="2832319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r>
                <a:rPr lang="en-US" altLang="zh-CN" sz="1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25" name="ïṩļïḋe">
              <a:extLst>
                <a:ext uri="{FF2B5EF4-FFF2-40B4-BE49-F238E27FC236}">
                  <a16:creationId xmlns:a16="http://schemas.microsoft.com/office/drawing/2014/main" xmlns="" id="{0EB1F8C4-FEC0-4774-A8FE-F99735AEB829}"/>
                </a:ext>
              </a:extLst>
            </p:cNvPr>
            <p:cNvSpPr txBox="1"/>
            <p:nvPr/>
          </p:nvSpPr>
          <p:spPr bwMode="auto">
            <a:xfrm>
              <a:off x="4964169" y="3495316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 fontScale="70000" lnSpcReduction="20000"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26" name="ïšḷîde">
              <a:extLst>
                <a:ext uri="{FF2B5EF4-FFF2-40B4-BE49-F238E27FC236}">
                  <a16:creationId xmlns:a16="http://schemas.microsoft.com/office/drawing/2014/main" xmlns="" id="{44C012D3-2FFF-4663-88CB-3284192F32DE}"/>
                </a:ext>
              </a:extLst>
            </p:cNvPr>
            <p:cNvSpPr txBox="1"/>
            <p:nvPr/>
          </p:nvSpPr>
          <p:spPr bwMode="auto">
            <a:xfrm>
              <a:off x="1042053" y="2109467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r>
                <a:rPr lang="en-US" altLang="zh-CN" sz="1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27" name="iṥḷídê">
              <a:extLst>
                <a:ext uri="{FF2B5EF4-FFF2-40B4-BE49-F238E27FC236}">
                  <a16:creationId xmlns:a16="http://schemas.microsoft.com/office/drawing/2014/main" xmlns="" id="{EFEE3621-399B-44A6-8F22-9150052B5021}"/>
                </a:ext>
              </a:extLst>
            </p:cNvPr>
            <p:cNvSpPr txBox="1"/>
            <p:nvPr/>
          </p:nvSpPr>
          <p:spPr bwMode="auto">
            <a:xfrm>
              <a:off x="1042053" y="2772464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 fontScale="70000" lnSpcReduction="20000"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28" name="îṣľïḍé">
              <a:extLst>
                <a:ext uri="{FF2B5EF4-FFF2-40B4-BE49-F238E27FC236}">
                  <a16:creationId xmlns:a16="http://schemas.microsoft.com/office/drawing/2014/main" xmlns="" id="{DA7E2884-C4B1-4D76-B9BB-F885ACCE1327}"/>
                </a:ext>
              </a:extLst>
            </p:cNvPr>
            <p:cNvSpPr txBox="1"/>
            <p:nvPr/>
          </p:nvSpPr>
          <p:spPr bwMode="auto">
            <a:xfrm>
              <a:off x="6907739" y="3244062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r>
                <a:rPr lang="en-US" altLang="zh-CN" sz="1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29" name="išľïďê">
              <a:extLst>
                <a:ext uri="{FF2B5EF4-FFF2-40B4-BE49-F238E27FC236}">
                  <a16:creationId xmlns:a16="http://schemas.microsoft.com/office/drawing/2014/main" xmlns="" id="{7BBC3344-40A0-46BA-8361-0D5A5F96B416}"/>
                </a:ext>
              </a:extLst>
            </p:cNvPr>
            <p:cNvSpPr txBox="1"/>
            <p:nvPr/>
          </p:nvSpPr>
          <p:spPr bwMode="auto">
            <a:xfrm>
              <a:off x="6907739" y="3907059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 fontScale="70000" lnSpcReduction="20000"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30" name="iṣ1îḓe">
              <a:extLst>
                <a:ext uri="{FF2B5EF4-FFF2-40B4-BE49-F238E27FC236}">
                  <a16:creationId xmlns:a16="http://schemas.microsoft.com/office/drawing/2014/main" xmlns="" id="{384102D9-F685-4CC8-B3E5-E5FA9F485B08}"/>
                </a:ext>
              </a:extLst>
            </p:cNvPr>
            <p:cNvSpPr txBox="1"/>
            <p:nvPr/>
          </p:nvSpPr>
          <p:spPr bwMode="auto">
            <a:xfrm>
              <a:off x="8858221" y="3669621"/>
              <a:ext cx="1948178" cy="662997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 anchor="b" anchorCtr="1">
              <a:normAutofit/>
            </a:bodyPr>
            <a:lstStyle/>
            <a:p>
              <a:r>
                <a:rPr lang="en-US" altLang="zh-CN" sz="1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31" name="íş1iḓé">
              <a:extLst>
                <a:ext uri="{FF2B5EF4-FFF2-40B4-BE49-F238E27FC236}">
                  <a16:creationId xmlns:a16="http://schemas.microsoft.com/office/drawing/2014/main" xmlns="" id="{F6EC6B0C-BF71-4AD1-8878-AC975D21D7D5}"/>
                </a:ext>
              </a:extLst>
            </p:cNvPr>
            <p:cNvSpPr txBox="1"/>
            <p:nvPr/>
          </p:nvSpPr>
          <p:spPr bwMode="auto">
            <a:xfrm>
              <a:off x="8858221" y="4332618"/>
              <a:ext cx="1948178" cy="5953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t" anchorCtr="1">
              <a:normAutofit fontScale="70000" lnSpcReduction="20000"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1000" dirty="0">
                <a:solidFill>
                  <a:srgbClr val="000000"/>
                </a:solidFill>
              </a:endParaRPr>
            </a:p>
          </p:txBody>
        </p:sp>
      </p:grpSp>
      <p:sp>
        <p:nvSpPr>
          <p:cNvPr id="32" name="文本框 1"/>
          <p:cNvSpPr txBox="1"/>
          <p:nvPr/>
        </p:nvSpPr>
        <p:spPr>
          <a:xfrm>
            <a:off x="696692" y="842098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392537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ebba2635-672c-44a3-9a32-a22c2432cc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4237A87-427E-41C7-A7E2-89323E886B5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91902" y="1870841"/>
            <a:ext cx="8990442" cy="3425082"/>
            <a:chOff x="669925" y="1628800"/>
            <a:chExt cx="10868224" cy="4140459"/>
          </a:xfrm>
        </p:grpSpPr>
        <p:sp>
          <p:nvSpPr>
            <p:cNvPr id="6" name="íşļîḑê">
              <a:extLst>
                <a:ext uri="{FF2B5EF4-FFF2-40B4-BE49-F238E27FC236}">
                  <a16:creationId xmlns:a16="http://schemas.microsoft.com/office/drawing/2014/main" xmlns="" id="{B91B26A0-5BAF-474F-9050-AF4E0F6329B6}"/>
                </a:ext>
              </a:extLst>
            </p:cNvPr>
            <p:cNvSpPr/>
            <p:nvPr/>
          </p:nvSpPr>
          <p:spPr bwMode="auto">
            <a:xfrm>
              <a:off x="4076006" y="1635345"/>
              <a:ext cx="2460717" cy="2076774"/>
            </a:xfrm>
            <a:custGeom>
              <a:avLst/>
              <a:gdLst/>
              <a:ahLst/>
              <a:cxnLst>
                <a:cxn ang="0">
                  <a:pos x="372" y="215"/>
                </a:cxn>
                <a:cxn ang="0">
                  <a:pos x="372" y="215"/>
                </a:cxn>
                <a:cxn ang="0">
                  <a:pos x="260" y="262"/>
                </a:cxn>
                <a:cxn ang="0">
                  <a:pos x="214" y="373"/>
                </a:cxn>
                <a:cxn ang="0">
                  <a:pos x="214" y="375"/>
                </a:cxn>
                <a:cxn ang="0">
                  <a:pos x="158" y="375"/>
                </a:cxn>
                <a:cxn ang="0">
                  <a:pos x="167" y="368"/>
                </a:cxn>
                <a:cxn ang="0">
                  <a:pos x="179" y="340"/>
                </a:cxn>
                <a:cxn ang="0">
                  <a:pos x="167" y="311"/>
                </a:cxn>
                <a:cxn ang="0">
                  <a:pos x="138" y="299"/>
                </a:cxn>
                <a:cxn ang="0">
                  <a:pos x="109" y="311"/>
                </a:cxn>
                <a:cxn ang="0">
                  <a:pos x="97" y="340"/>
                </a:cxn>
                <a:cxn ang="0">
                  <a:pos x="109" y="368"/>
                </a:cxn>
                <a:cxn ang="0">
                  <a:pos x="118" y="375"/>
                </a:cxn>
                <a:cxn ang="0">
                  <a:pos x="61" y="375"/>
                </a:cxn>
                <a:cxn ang="0">
                  <a:pos x="61" y="373"/>
                </a:cxn>
                <a:cxn ang="0">
                  <a:pos x="61" y="367"/>
                </a:cxn>
                <a:cxn ang="0">
                  <a:pos x="62" y="342"/>
                </a:cxn>
                <a:cxn ang="0">
                  <a:pos x="0" y="307"/>
                </a:cxn>
                <a:cxn ang="0">
                  <a:pos x="17" y="243"/>
                </a:cxn>
                <a:cxn ang="0">
                  <a:pos x="86" y="247"/>
                </a:cxn>
                <a:cxn ang="0">
                  <a:pos x="119" y="191"/>
                </a:cxn>
                <a:cxn ang="0">
                  <a:pos x="85" y="127"/>
                </a:cxn>
                <a:cxn ang="0">
                  <a:pos x="106" y="105"/>
                </a:cxn>
                <a:cxn ang="0">
                  <a:pos x="128" y="84"/>
                </a:cxn>
                <a:cxn ang="0">
                  <a:pos x="188" y="120"/>
                </a:cxn>
                <a:cxn ang="0">
                  <a:pos x="243" y="88"/>
                </a:cxn>
                <a:cxn ang="0">
                  <a:pos x="243" y="16"/>
                </a:cxn>
                <a:cxn ang="0">
                  <a:pos x="303" y="0"/>
                </a:cxn>
                <a:cxn ang="0">
                  <a:pos x="339" y="62"/>
                </a:cxn>
                <a:cxn ang="0">
                  <a:pos x="372" y="60"/>
                </a:cxn>
                <a:cxn ang="0">
                  <a:pos x="372" y="121"/>
                </a:cxn>
                <a:cxn ang="0">
                  <a:pos x="375" y="117"/>
                </a:cxn>
                <a:cxn ang="0">
                  <a:pos x="404" y="105"/>
                </a:cxn>
                <a:cxn ang="0">
                  <a:pos x="433" y="117"/>
                </a:cxn>
                <a:cxn ang="0">
                  <a:pos x="445" y="145"/>
                </a:cxn>
                <a:cxn ang="0">
                  <a:pos x="433" y="174"/>
                </a:cxn>
                <a:cxn ang="0">
                  <a:pos x="404" y="186"/>
                </a:cxn>
                <a:cxn ang="0">
                  <a:pos x="375" y="174"/>
                </a:cxn>
                <a:cxn ang="0">
                  <a:pos x="372" y="170"/>
                </a:cxn>
                <a:cxn ang="0">
                  <a:pos x="372" y="215"/>
                </a:cxn>
              </a:cxnLst>
              <a:rect l="0" t="0" r="r" b="b"/>
              <a:pathLst>
                <a:path w="445" h="375">
                  <a:moveTo>
                    <a:pt x="372" y="215"/>
                  </a:moveTo>
                  <a:cubicBezTo>
                    <a:pt x="372" y="215"/>
                    <a:pt x="372" y="215"/>
                    <a:pt x="372" y="215"/>
                  </a:cubicBezTo>
                  <a:cubicBezTo>
                    <a:pt x="328" y="215"/>
                    <a:pt x="291" y="231"/>
                    <a:pt x="260" y="262"/>
                  </a:cubicBezTo>
                  <a:cubicBezTo>
                    <a:pt x="229" y="292"/>
                    <a:pt x="214" y="330"/>
                    <a:pt x="214" y="373"/>
                  </a:cubicBezTo>
                  <a:cubicBezTo>
                    <a:pt x="214" y="374"/>
                    <a:pt x="214" y="375"/>
                    <a:pt x="214" y="375"/>
                  </a:cubicBezTo>
                  <a:cubicBezTo>
                    <a:pt x="158" y="375"/>
                    <a:pt x="158" y="375"/>
                    <a:pt x="158" y="375"/>
                  </a:cubicBezTo>
                  <a:cubicBezTo>
                    <a:pt x="161" y="373"/>
                    <a:pt x="164" y="371"/>
                    <a:pt x="167" y="368"/>
                  </a:cubicBezTo>
                  <a:cubicBezTo>
                    <a:pt x="175" y="360"/>
                    <a:pt x="179" y="351"/>
                    <a:pt x="179" y="340"/>
                  </a:cubicBezTo>
                  <a:cubicBezTo>
                    <a:pt x="179" y="328"/>
                    <a:pt x="175" y="319"/>
                    <a:pt x="167" y="311"/>
                  </a:cubicBezTo>
                  <a:cubicBezTo>
                    <a:pt x="159" y="303"/>
                    <a:pt x="149" y="299"/>
                    <a:pt x="138" y="299"/>
                  </a:cubicBezTo>
                  <a:cubicBezTo>
                    <a:pt x="127" y="299"/>
                    <a:pt x="117" y="303"/>
                    <a:pt x="109" y="311"/>
                  </a:cubicBezTo>
                  <a:cubicBezTo>
                    <a:pt x="101" y="319"/>
                    <a:pt x="97" y="328"/>
                    <a:pt x="97" y="340"/>
                  </a:cubicBezTo>
                  <a:cubicBezTo>
                    <a:pt x="97" y="351"/>
                    <a:pt x="101" y="360"/>
                    <a:pt x="109" y="368"/>
                  </a:cubicBezTo>
                  <a:cubicBezTo>
                    <a:pt x="112" y="371"/>
                    <a:pt x="115" y="373"/>
                    <a:pt x="118" y="375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61" y="374"/>
                    <a:pt x="61" y="374"/>
                    <a:pt x="61" y="373"/>
                  </a:cubicBezTo>
                  <a:cubicBezTo>
                    <a:pt x="61" y="371"/>
                    <a:pt x="61" y="369"/>
                    <a:pt x="61" y="367"/>
                  </a:cubicBezTo>
                  <a:cubicBezTo>
                    <a:pt x="61" y="359"/>
                    <a:pt x="62" y="350"/>
                    <a:pt x="62" y="342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4" y="285"/>
                    <a:pt x="9" y="263"/>
                    <a:pt x="17" y="243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95" y="227"/>
                    <a:pt x="106" y="209"/>
                    <a:pt x="119" y="191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92" y="120"/>
                    <a:pt x="99" y="112"/>
                    <a:pt x="106" y="105"/>
                  </a:cubicBezTo>
                  <a:cubicBezTo>
                    <a:pt x="113" y="98"/>
                    <a:pt x="120" y="91"/>
                    <a:pt x="128" y="84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206" y="107"/>
                    <a:pt x="224" y="96"/>
                    <a:pt x="243" y="88"/>
                  </a:cubicBezTo>
                  <a:cubicBezTo>
                    <a:pt x="243" y="16"/>
                    <a:pt x="243" y="16"/>
                    <a:pt x="243" y="16"/>
                  </a:cubicBezTo>
                  <a:cubicBezTo>
                    <a:pt x="262" y="9"/>
                    <a:pt x="283" y="4"/>
                    <a:pt x="303" y="0"/>
                  </a:cubicBezTo>
                  <a:cubicBezTo>
                    <a:pt x="339" y="62"/>
                    <a:pt x="339" y="62"/>
                    <a:pt x="339" y="62"/>
                  </a:cubicBezTo>
                  <a:cubicBezTo>
                    <a:pt x="350" y="61"/>
                    <a:pt x="361" y="60"/>
                    <a:pt x="372" y="60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3" y="119"/>
                    <a:pt x="374" y="118"/>
                    <a:pt x="375" y="117"/>
                  </a:cubicBezTo>
                  <a:cubicBezTo>
                    <a:pt x="383" y="109"/>
                    <a:pt x="393" y="105"/>
                    <a:pt x="404" y="105"/>
                  </a:cubicBezTo>
                  <a:cubicBezTo>
                    <a:pt x="415" y="105"/>
                    <a:pt x="425" y="109"/>
                    <a:pt x="433" y="117"/>
                  </a:cubicBezTo>
                  <a:cubicBezTo>
                    <a:pt x="441" y="125"/>
                    <a:pt x="445" y="134"/>
                    <a:pt x="445" y="145"/>
                  </a:cubicBezTo>
                  <a:cubicBezTo>
                    <a:pt x="445" y="157"/>
                    <a:pt x="441" y="166"/>
                    <a:pt x="433" y="174"/>
                  </a:cubicBezTo>
                  <a:cubicBezTo>
                    <a:pt x="425" y="182"/>
                    <a:pt x="415" y="186"/>
                    <a:pt x="404" y="186"/>
                  </a:cubicBezTo>
                  <a:cubicBezTo>
                    <a:pt x="393" y="186"/>
                    <a:pt x="383" y="182"/>
                    <a:pt x="375" y="174"/>
                  </a:cubicBezTo>
                  <a:cubicBezTo>
                    <a:pt x="374" y="173"/>
                    <a:pt x="373" y="172"/>
                    <a:pt x="372" y="170"/>
                  </a:cubicBezTo>
                  <a:lnTo>
                    <a:pt x="372" y="215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" name="ïşḻîḓe">
              <a:extLst>
                <a:ext uri="{FF2B5EF4-FFF2-40B4-BE49-F238E27FC236}">
                  <a16:creationId xmlns:a16="http://schemas.microsoft.com/office/drawing/2014/main" xmlns="" id="{87DC1205-F844-4999-BC8C-787A87984937}"/>
                </a:ext>
              </a:extLst>
            </p:cNvPr>
            <p:cNvSpPr/>
            <p:nvPr/>
          </p:nvSpPr>
          <p:spPr bwMode="auto">
            <a:xfrm>
              <a:off x="6133147" y="1628800"/>
              <a:ext cx="2068049" cy="2471623"/>
            </a:xfrm>
            <a:custGeom>
              <a:avLst/>
              <a:gdLst/>
              <a:ahLst/>
              <a:cxnLst>
                <a:cxn ang="0">
                  <a:pos x="314" y="376"/>
                </a:cxn>
                <a:cxn ang="0">
                  <a:pos x="256" y="376"/>
                </a:cxn>
                <a:cxn ang="0">
                  <a:pos x="257" y="377"/>
                </a:cxn>
                <a:cxn ang="0">
                  <a:pos x="269" y="406"/>
                </a:cxn>
                <a:cxn ang="0">
                  <a:pos x="257" y="434"/>
                </a:cxn>
                <a:cxn ang="0">
                  <a:pos x="228" y="446"/>
                </a:cxn>
                <a:cxn ang="0">
                  <a:pos x="200" y="434"/>
                </a:cxn>
                <a:cxn ang="0">
                  <a:pos x="188" y="406"/>
                </a:cxn>
                <a:cxn ang="0">
                  <a:pos x="200" y="377"/>
                </a:cxn>
                <a:cxn ang="0">
                  <a:pos x="200" y="376"/>
                </a:cxn>
                <a:cxn ang="0">
                  <a:pos x="158" y="376"/>
                </a:cxn>
                <a:cxn ang="0">
                  <a:pos x="158" y="374"/>
                </a:cxn>
                <a:cxn ang="0">
                  <a:pos x="111" y="263"/>
                </a:cxn>
                <a:cxn ang="0">
                  <a:pos x="0" y="216"/>
                </a:cxn>
                <a:cxn ang="0">
                  <a:pos x="0" y="171"/>
                </a:cxn>
                <a:cxn ang="0">
                  <a:pos x="3" y="175"/>
                </a:cxn>
                <a:cxn ang="0">
                  <a:pos x="32" y="187"/>
                </a:cxn>
                <a:cxn ang="0">
                  <a:pos x="61" y="175"/>
                </a:cxn>
                <a:cxn ang="0">
                  <a:pos x="73" y="146"/>
                </a:cxn>
                <a:cxn ang="0">
                  <a:pos x="61" y="118"/>
                </a:cxn>
                <a:cxn ang="0">
                  <a:pos x="32" y="106"/>
                </a:cxn>
                <a:cxn ang="0">
                  <a:pos x="3" y="118"/>
                </a:cxn>
                <a:cxn ang="0">
                  <a:pos x="0" y="122"/>
                </a:cxn>
                <a:cxn ang="0">
                  <a:pos x="0" y="61"/>
                </a:cxn>
                <a:cxn ang="0">
                  <a:pos x="2" y="61"/>
                </a:cxn>
                <a:cxn ang="0">
                  <a:pos x="32" y="62"/>
                </a:cxn>
                <a:cxn ang="0">
                  <a:pos x="67" y="0"/>
                </a:cxn>
                <a:cxn ang="0">
                  <a:pos x="126" y="15"/>
                </a:cxn>
                <a:cxn ang="0">
                  <a:pos x="126" y="86"/>
                </a:cxn>
                <a:cxn ang="0">
                  <a:pos x="186" y="120"/>
                </a:cxn>
                <a:cxn ang="0">
                  <a:pos x="246" y="84"/>
                </a:cxn>
                <a:cxn ang="0">
                  <a:pos x="270" y="106"/>
                </a:cxn>
                <a:cxn ang="0">
                  <a:pos x="288" y="126"/>
                </a:cxn>
                <a:cxn ang="0">
                  <a:pos x="252" y="186"/>
                </a:cxn>
                <a:cxn ang="0">
                  <a:pos x="288" y="244"/>
                </a:cxn>
                <a:cxn ang="0">
                  <a:pos x="359" y="244"/>
                </a:cxn>
                <a:cxn ang="0">
                  <a:pos x="374" y="301"/>
                </a:cxn>
                <a:cxn ang="0">
                  <a:pos x="313" y="341"/>
                </a:cxn>
                <a:cxn ang="0">
                  <a:pos x="314" y="374"/>
                </a:cxn>
                <a:cxn ang="0">
                  <a:pos x="314" y="376"/>
                </a:cxn>
              </a:cxnLst>
              <a:rect l="0" t="0" r="r" b="b"/>
              <a:pathLst>
                <a:path w="374" h="446">
                  <a:moveTo>
                    <a:pt x="314" y="376"/>
                  </a:moveTo>
                  <a:cubicBezTo>
                    <a:pt x="256" y="376"/>
                    <a:pt x="256" y="376"/>
                    <a:pt x="256" y="376"/>
                  </a:cubicBezTo>
                  <a:cubicBezTo>
                    <a:pt x="256" y="376"/>
                    <a:pt x="257" y="377"/>
                    <a:pt x="257" y="377"/>
                  </a:cubicBezTo>
                  <a:cubicBezTo>
                    <a:pt x="265" y="385"/>
                    <a:pt x="269" y="395"/>
                    <a:pt x="269" y="406"/>
                  </a:cubicBezTo>
                  <a:cubicBezTo>
                    <a:pt x="269" y="417"/>
                    <a:pt x="265" y="427"/>
                    <a:pt x="257" y="434"/>
                  </a:cubicBezTo>
                  <a:cubicBezTo>
                    <a:pt x="249" y="442"/>
                    <a:pt x="240" y="446"/>
                    <a:pt x="228" y="446"/>
                  </a:cubicBezTo>
                  <a:cubicBezTo>
                    <a:pt x="217" y="446"/>
                    <a:pt x="208" y="442"/>
                    <a:pt x="200" y="434"/>
                  </a:cubicBezTo>
                  <a:cubicBezTo>
                    <a:pt x="192" y="427"/>
                    <a:pt x="188" y="417"/>
                    <a:pt x="188" y="406"/>
                  </a:cubicBezTo>
                  <a:cubicBezTo>
                    <a:pt x="188" y="395"/>
                    <a:pt x="192" y="385"/>
                    <a:pt x="200" y="377"/>
                  </a:cubicBezTo>
                  <a:cubicBezTo>
                    <a:pt x="200" y="377"/>
                    <a:pt x="200" y="376"/>
                    <a:pt x="200" y="376"/>
                  </a:cubicBezTo>
                  <a:cubicBezTo>
                    <a:pt x="158" y="376"/>
                    <a:pt x="158" y="376"/>
                    <a:pt x="158" y="376"/>
                  </a:cubicBezTo>
                  <a:cubicBezTo>
                    <a:pt x="158" y="376"/>
                    <a:pt x="158" y="375"/>
                    <a:pt x="158" y="374"/>
                  </a:cubicBezTo>
                  <a:cubicBezTo>
                    <a:pt x="158" y="331"/>
                    <a:pt x="142" y="293"/>
                    <a:pt x="111" y="263"/>
                  </a:cubicBezTo>
                  <a:cubicBezTo>
                    <a:pt x="81" y="232"/>
                    <a:pt x="43" y="216"/>
                    <a:pt x="0" y="216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3"/>
                    <a:pt x="2" y="174"/>
                    <a:pt x="3" y="175"/>
                  </a:cubicBezTo>
                  <a:cubicBezTo>
                    <a:pt x="11" y="183"/>
                    <a:pt x="21" y="187"/>
                    <a:pt x="32" y="187"/>
                  </a:cubicBezTo>
                  <a:cubicBezTo>
                    <a:pt x="43" y="187"/>
                    <a:pt x="53" y="183"/>
                    <a:pt x="61" y="175"/>
                  </a:cubicBezTo>
                  <a:cubicBezTo>
                    <a:pt x="69" y="167"/>
                    <a:pt x="73" y="158"/>
                    <a:pt x="73" y="146"/>
                  </a:cubicBezTo>
                  <a:cubicBezTo>
                    <a:pt x="73" y="135"/>
                    <a:pt x="69" y="126"/>
                    <a:pt x="61" y="118"/>
                  </a:cubicBezTo>
                  <a:cubicBezTo>
                    <a:pt x="53" y="110"/>
                    <a:pt x="43" y="106"/>
                    <a:pt x="32" y="106"/>
                  </a:cubicBezTo>
                  <a:cubicBezTo>
                    <a:pt x="21" y="106"/>
                    <a:pt x="11" y="110"/>
                    <a:pt x="3" y="118"/>
                  </a:cubicBezTo>
                  <a:cubicBezTo>
                    <a:pt x="2" y="119"/>
                    <a:pt x="1" y="120"/>
                    <a:pt x="0" y="12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2" y="61"/>
                  </a:cubicBezTo>
                  <a:cubicBezTo>
                    <a:pt x="12" y="61"/>
                    <a:pt x="22" y="61"/>
                    <a:pt x="32" y="6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7" y="4"/>
                    <a:pt x="107" y="8"/>
                    <a:pt x="126" y="15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47" y="95"/>
                    <a:pt x="167" y="106"/>
                    <a:pt x="186" y="120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54" y="91"/>
                    <a:pt x="262" y="98"/>
                    <a:pt x="270" y="106"/>
                  </a:cubicBezTo>
                  <a:cubicBezTo>
                    <a:pt x="276" y="113"/>
                    <a:pt x="282" y="119"/>
                    <a:pt x="288" y="126"/>
                  </a:cubicBezTo>
                  <a:cubicBezTo>
                    <a:pt x="252" y="186"/>
                    <a:pt x="252" y="186"/>
                    <a:pt x="252" y="186"/>
                  </a:cubicBezTo>
                  <a:cubicBezTo>
                    <a:pt x="266" y="204"/>
                    <a:pt x="278" y="224"/>
                    <a:pt x="288" y="244"/>
                  </a:cubicBezTo>
                  <a:cubicBezTo>
                    <a:pt x="359" y="244"/>
                    <a:pt x="359" y="244"/>
                    <a:pt x="359" y="244"/>
                  </a:cubicBezTo>
                  <a:cubicBezTo>
                    <a:pt x="365" y="263"/>
                    <a:pt x="370" y="282"/>
                    <a:pt x="374" y="301"/>
                  </a:cubicBezTo>
                  <a:cubicBezTo>
                    <a:pt x="313" y="341"/>
                    <a:pt x="313" y="341"/>
                    <a:pt x="313" y="341"/>
                  </a:cubicBezTo>
                  <a:cubicBezTo>
                    <a:pt x="314" y="352"/>
                    <a:pt x="314" y="363"/>
                    <a:pt x="314" y="374"/>
                  </a:cubicBezTo>
                  <a:cubicBezTo>
                    <a:pt x="314" y="375"/>
                    <a:pt x="314" y="375"/>
                    <a:pt x="314" y="376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8" name="îṧlïḋe">
              <a:extLst>
                <a:ext uri="{FF2B5EF4-FFF2-40B4-BE49-F238E27FC236}">
                  <a16:creationId xmlns:a16="http://schemas.microsoft.com/office/drawing/2014/main" xmlns="" id="{95F657E6-D658-4190-AEC6-95AB1F2BBFD9}"/>
                </a:ext>
              </a:extLst>
            </p:cNvPr>
            <p:cNvSpPr/>
            <p:nvPr/>
          </p:nvSpPr>
          <p:spPr bwMode="auto">
            <a:xfrm>
              <a:off x="5723029" y="3712117"/>
              <a:ext cx="2484713" cy="2057142"/>
            </a:xfrm>
            <a:custGeom>
              <a:avLst/>
              <a:gdLst/>
              <a:ahLst/>
              <a:cxnLst>
                <a:cxn ang="0">
                  <a:pos x="74" y="156"/>
                </a:cxn>
                <a:cxn ang="0">
                  <a:pos x="185" y="110"/>
                </a:cxn>
                <a:cxn ang="0">
                  <a:pos x="232" y="0"/>
                </a:cxn>
                <a:cxn ang="0">
                  <a:pos x="274" y="0"/>
                </a:cxn>
                <a:cxn ang="0">
                  <a:pos x="274" y="1"/>
                </a:cxn>
                <a:cxn ang="0">
                  <a:pos x="262" y="30"/>
                </a:cxn>
                <a:cxn ang="0">
                  <a:pos x="274" y="58"/>
                </a:cxn>
                <a:cxn ang="0">
                  <a:pos x="302" y="70"/>
                </a:cxn>
                <a:cxn ang="0">
                  <a:pos x="331" y="58"/>
                </a:cxn>
                <a:cxn ang="0">
                  <a:pos x="343" y="30"/>
                </a:cxn>
                <a:cxn ang="0">
                  <a:pos x="331" y="1"/>
                </a:cxn>
                <a:cxn ang="0">
                  <a:pos x="330" y="0"/>
                </a:cxn>
                <a:cxn ang="0">
                  <a:pos x="388" y="0"/>
                </a:cxn>
                <a:cxn ang="0">
                  <a:pos x="387" y="32"/>
                </a:cxn>
                <a:cxn ang="0">
                  <a:pos x="449" y="66"/>
                </a:cxn>
                <a:cxn ang="0">
                  <a:pos x="435" y="121"/>
                </a:cxn>
                <a:cxn ang="0">
                  <a:pos x="362" y="125"/>
                </a:cxn>
                <a:cxn ang="0">
                  <a:pos x="328" y="183"/>
                </a:cxn>
                <a:cxn ang="0">
                  <a:pos x="365" y="243"/>
                </a:cxn>
                <a:cxn ang="0">
                  <a:pos x="344" y="266"/>
                </a:cxn>
                <a:cxn ang="0">
                  <a:pos x="321" y="287"/>
                </a:cxn>
                <a:cxn ang="0">
                  <a:pos x="260" y="251"/>
                </a:cxn>
                <a:cxn ang="0">
                  <a:pos x="202" y="285"/>
                </a:cxn>
                <a:cxn ang="0">
                  <a:pos x="202" y="356"/>
                </a:cxn>
                <a:cxn ang="0">
                  <a:pos x="144" y="371"/>
                </a:cxn>
                <a:cxn ang="0">
                  <a:pos x="108" y="309"/>
                </a:cxn>
                <a:cxn ang="0">
                  <a:pos x="76" y="311"/>
                </a:cxn>
                <a:cxn ang="0">
                  <a:pos x="74" y="311"/>
                </a:cxn>
                <a:cxn ang="0">
                  <a:pos x="74" y="248"/>
                </a:cxn>
                <a:cxn ang="0">
                  <a:pos x="69" y="254"/>
                </a:cxn>
                <a:cxn ang="0">
                  <a:pos x="40" y="266"/>
                </a:cxn>
                <a:cxn ang="0">
                  <a:pos x="11" y="254"/>
                </a:cxn>
                <a:cxn ang="0">
                  <a:pos x="0" y="226"/>
                </a:cxn>
                <a:cxn ang="0">
                  <a:pos x="11" y="197"/>
                </a:cxn>
                <a:cxn ang="0">
                  <a:pos x="40" y="185"/>
                </a:cxn>
                <a:cxn ang="0">
                  <a:pos x="69" y="197"/>
                </a:cxn>
                <a:cxn ang="0">
                  <a:pos x="74" y="203"/>
                </a:cxn>
                <a:cxn ang="0">
                  <a:pos x="74" y="156"/>
                </a:cxn>
              </a:cxnLst>
              <a:rect l="0" t="0" r="r" b="b"/>
              <a:pathLst>
                <a:path w="449" h="371">
                  <a:moveTo>
                    <a:pt x="74" y="156"/>
                  </a:moveTo>
                  <a:cubicBezTo>
                    <a:pt x="117" y="156"/>
                    <a:pt x="155" y="141"/>
                    <a:pt x="185" y="110"/>
                  </a:cubicBezTo>
                  <a:cubicBezTo>
                    <a:pt x="216" y="80"/>
                    <a:pt x="231" y="43"/>
                    <a:pt x="232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4" y="0"/>
                    <a:pt x="274" y="1"/>
                    <a:pt x="274" y="1"/>
                  </a:cubicBezTo>
                  <a:cubicBezTo>
                    <a:pt x="266" y="9"/>
                    <a:pt x="262" y="19"/>
                    <a:pt x="262" y="30"/>
                  </a:cubicBezTo>
                  <a:cubicBezTo>
                    <a:pt x="262" y="41"/>
                    <a:pt x="266" y="51"/>
                    <a:pt x="274" y="58"/>
                  </a:cubicBezTo>
                  <a:cubicBezTo>
                    <a:pt x="282" y="66"/>
                    <a:pt x="291" y="70"/>
                    <a:pt x="302" y="70"/>
                  </a:cubicBezTo>
                  <a:cubicBezTo>
                    <a:pt x="314" y="70"/>
                    <a:pt x="323" y="66"/>
                    <a:pt x="331" y="58"/>
                  </a:cubicBezTo>
                  <a:cubicBezTo>
                    <a:pt x="339" y="51"/>
                    <a:pt x="343" y="41"/>
                    <a:pt x="343" y="30"/>
                  </a:cubicBezTo>
                  <a:cubicBezTo>
                    <a:pt x="343" y="19"/>
                    <a:pt x="339" y="9"/>
                    <a:pt x="331" y="1"/>
                  </a:cubicBezTo>
                  <a:cubicBezTo>
                    <a:pt x="331" y="1"/>
                    <a:pt x="330" y="0"/>
                    <a:pt x="330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11"/>
                    <a:pt x="388" y="22"/>
                    <a:pt x="387" y="32"/>
                  </a:cubicBezTo>
                  <a:cubicBezTo>
                    <a:pt x="449" y="66"/>
                    <a:pt x="449" y="66"/>
                    <a:pt x="449" y="66"/>
                  </a:cubicBezTo>
                  <a:cubicBezTo>
                    <a:pt x="446" y="85"/>
                    <a:pt x="441" y="103"/>
                    <a:pt x="435" y="121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53" y="145"/>
                    <a:pt x="342" y="164"/>
                    <a:pt x="328" y="183"/>
                  </a:cubicBezTo>
                  <a:cubicBezTo>
                    <a:pt x="365" y="243"/>
                    <a:pt x="365" y="243"/>
                    <a:pt x="365" y="243"/>
                  </a:cubicBezTo>
                  <a:cubicBezTo>
                    <a:pt x="358" y="251"/>
                    <a:pt x="351" y="258"/>
                    <a:pt x="344" y="266"/>
                  </a:cubicBezTo>
                  <a:cubicBezTo>
                    <a:pt x="336" y="273"/>
                    <a:pt x="329" y="280"/>
                    <a:pt x="321" y="287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41" y="265"/>
                    <a:pt x="222" y="276"/>
                    <a:pt x="202" y="285"/>
                  </a:cubicBezTo>
                  <a:cubicBezTo>
                    <a:pt x="202" y="356"/>
                    <a:pt x="202" y="356"/>
                    <a:pt x="202" y="356"/>
                  </a:cubicBezTo>
                  <a:cubicBezTo>
                    <a:pt x="183" y="363"/>
                    <a:pt x="164" y="368"/>
                    <a:pt x="144" y="371"/>
                  </a:cubicBezTo>
                  <a:cubicBezTo>
                    <a:pt x="108" y="309"/>
                    <a:pt x="108" y="309"/>
                    <a:pt x="108" y="309"/>
                  </a:cubicBezTo>
                  <a:cubicBezTo>
                    <a:pt x="97" y="310"/>
                    <a:pt x="86" y="311"/>
                    <a:pt x="76" y="311"/>
                  </a:cubicBezTo>
                  <a:cubicBezTo>
                    <a:pt x="75" y="311"/>
                    <a:pt x="75" y="311"/>
                    <a:pt x="74" y="311"/>
                  </a:cubicBezTo>
                  <a:cubicBezTo>
                    <a:pt x="74" y="248"/>
                    <a:pt x="74" y="248"/>
                    <a:pt x="74" y="248"/>
                  </a:cubicBezTo>
                  <a:cubicBezTo>
                    <a:pt x="73" y="250"/>
                    <a:pt x="71" y="252"/>
                    <a:pt x="69" y="254"/>
                  </a:cubicBezTo>
                  <a:cubicBezTo>
                    <a:pt x="61" y="262"/>
                    <a:pt x="51" y="266"/>
                    <a:pt x="40" y="266"/>
                  </a:cubicBezTo>
                  <a:cubicBezTo>
                    <a:pt x="29" y="266"/>
                    <a:pt x="19" y="262"/>
                    <a:pt x="11" y="254"/>
                  </a:cubicBezTo>
                  <a:cubicBezTo>
                    <a:pt x="4" y="247"/>
                    <a:pt x="0" y="237"/>
                    <a:pt x="0" y="226"/>
                  </a:cubicBezTo>
                  <a:cubicBezTo>
                    <a:pt x="0" y="215"/>
                    <a:pt x="4" y="205"/>
                    <a:pt x="11" y="197"/>
                  </a:cubicBezTo>
                  <a:cubicBezTo>
                    <a:pt x="19" y="189"/>
                    <a:pt x="29" y="185"/>
                    <a:pt x="40" y="185"/>
                  </a:cubicBezTo>
                  <a:cubicBezTo>
                    <a:pt x="51" y="185"/>
                    <a:pt x="61" y="189"/>
                    <a:pt x="69" y="197"/>
                  </a:cubicBezTo>
                  <a:cubicBezTo>
                    <a:pt x="71" y="199"/>
                    <a:pt x="73" y="201"/>
                    <a:pt x="74" y="203"/>
                  </a:cubicBezTo>
                  <a:lnTo>
                    <a:pt x="74" y="156"/>
                  </a:ln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9" name="ïşľíḑe">
              <a:extLst>
                <a:ext uri="{FF2B5EF4-FFF2-40B4-BE49-F238E27FC236}">
                  <a16:creationId xmlns:a16="http://schemas.microsoft.com/office/drawing/2014/main" xmlns="" id="{1FD2EF38-F420-422F-9B3A-BDC9263D7B7B}"/>
                </a:ext>
              </a:extLst>
            </p:cNvPr>
            <p:cNvSpPr/>
            <p:nvPr/>
          </p:nvSpPr>
          <p:spPr bwMode="auto">
            <a:xfrm>
              <a:off x="4076009" y="3291092"/>
              <a:ext cx="2057142" cy="2471623"/>
            </a:xfrm>
            <a:custGeom>
              <a:avLst/>
              <a:gdLst/>
              <a:ahLst/>
              <a:cxnLst>
                <a:cxn ang="0">
                  <a:pos x="372" y="232"/>
                </a:cxn>
                <a:cxn ang="0">
                  <a:pos x="372" y="279"/>
                </a:cxn>
                <a:cxn ang="0">
                  <a:pos x="367" y="273"/>
                </a:cxn>
                <a:cxn ang="0">
                  <a:pos x="338" y="261"/>
                </a:cxn>
                <a:cxn ang="0">
                  <a:pos x="309" y="273"/>
                </a:cxn>
                <a:cxn ang="0">
                  <a:pos x="298" y="302"/>
                </a:cxn>
                <a:cxn ang="0">
                  <a:pos x="309" y="330"/>
                </a:cxn>
                <a:cxn ang="0">
                  <a:pos x="338" y="342"/>
                </a:cxn>
                <a:cxn ang="0">
                  <a:pos x="367" y="330"/>
                </a:cxn>
                <a:cxn ang="0">
                  <a:pos x="372" y="324"/>
                </a:cxn>
                <a:cxn ang="0">
                  <a:pos x="372" y="387"/>
                </a:cxn>
                <a:cxn ang="0">
                  <a:pos x="340" y="385"/>
                </a:cxn>
                <a:cxn ang="0">
                  <a:pos x="302" y="446"/>
                </a:cxn>
                <a:cxn ang="0">
                  <a:pos x="242" y="430"/>
                </a:cxn>
                <a:cxn ang="0">
                  <a:pos x="247" y="361"/>
                </a:cxn>
                <a:cxn ang="0">
                  <a:pos x="184" y="323"/>
                </a:cxn>
                <a:cxn ang="0">
                  <a:pos x="129" y="363"/>
                </a:cxn>
                <a:cxn ang="0">
                  <a:pos x="106" y="342"/>
                </a:cxn>
                <a:cxn ang="0">
                  <a:pos x="82" y="316"/>
                </a:cxn>
                <a:cxn ang="0">
                  <a:pos x="118" y="254"/>
                </a:cxn>
                <a:cxn ang="0">
                  <a:pos x="86" y="199"/>
                </a:cxn>
                <a:cxn ang="0">
                  <a:pos x="15" y="199"/>
                </a:cxn>
                <a:cxn ang="0">
                  <a:pos x="0" y="141"/>
                </a:cxn>
                <a:cxn ang="0">
                  <a:pos x="62" y="104"/>
                </a:cxn>
                <a:cxn ang="0">
                  <a:pos x="61" y="84"/>
                </a:cxn>
                <a:cxn ang="0">
                  <a:pos x="61" y="76"/>
                </a:cxn>
                <a:cxn ang="0">
                  <a:pos x="118" y="76"/>
                </a:cxn>
                <a:cxn ang="0">
                  <a:pos x="109" y="69"/>
                </a:cxn>
                <a:cxn ang="0">
                  <a:pos x="97" y="41"/>
                </a:cxn>
                <a:cxn ang="0">
                  <a:pos x="109" y="12"/>
                </a:cxn>
                <a:cxn ang="0">
                  <a:pos x="138" y="0"/>
                </a:cxn>
                <a:cxn ang="0">
                  <a:pos x="167" y="12"/>
                </a:cxn>
                <a:cxn ang="0">
                  <a:pos x="179" y="41"/>
                </a:cxn>
                <a:cxn ang="0">
                  <a:pos x="167" y="69"/>
                </a:cxn>
                <a:cxn ang="0">
                  <a:pos x="158" y="76"/>
                </a:cxn>
                <a:cxn ang="0">
                  <a:pos x="214" y="76"/>
                </a:cxn>
                <a:cxn ang="0">
                  <a:pos x="260" y="186"/>
                </a:cxn>
                <a:cxn ang="0">
                  <a:pos x="372" y="232"/>
                </a:cxn>
                <a:cxn ang="0">
                  <a:pos x="372" y="232"/>
                </a:cxn>
              </a:cxnLst>
              <a:rect l="0" t="0" r="r" b="b"/>
              <a:pathLst>
                <a:path w="372" h="446">
                  <a:moveTo>
                    <a:pt x="372" y="232"/>
                  </a:moveTo>
                  <a:cubicBezTo>
                    <a:pt x="372" y="279"/>
                    <a:pt x="372" y="279"/>
                    <a:pt x="372" y="279"/>
                  </a:cubicBezTo>
                  <a:cubicBezTo>
                    <a:pt x="371" y="277"/>
                    <a:pt x="369" y="275"/>
                    <a:pt x="367" y="273"/>
                  </a:cubicBezTo>
                  <a:cubicBezTo>
                    <a:pt x="359" y="265"/>
                    <a:pt x="349" y="261"/>
                    <a:pt x="338" y="261"/>
                  </a:cubicBezTo>
                  <a:cubicBezTo>
                    <a:pt x="327" y="261"/>
                    <a:pt x="317" y="265"/>
                    <a:pt x="309" y="273"/>
                  </a:cubicBezTo>
                  <a:cubicBezTo>
                    <a:pt x="302" y="281"/>
                    <a:pt x="298" y="291"/>
                    <a:pt x="298" y="302"/>
                  </a:cubicBezTo>
                  <a:cubicBezTo>
                    <a:pt x="298" y="313"/>
                    <a:pt x="302" y="323"/>
                    <a:pt x="309" y="330"/>
                  </a:cubicBezTo>
                  <a:cubicBezTo>
                    <a:pt x="317" y="338"/>
                    <a:pt x="327" y="342"/>
                    <a:pt x="338" y="342"/>
                  </a:cubicBezTo>
                  <a:cubicBezTo>
                    <a:pt x="349" y="342"/>
                    <a:pt x="359" y="338"/>
                    <a:pt x="367" y="330"/>
                  </a:cubicBezTo>
                  <a:cubicBezTo>
                    <a:pt x="369" y="328"/>
                    <a:pt x="371" y="326"/>
                    <a:pt x="372" y="324"/>
                  </a:cubicBezTo>
                  <a:cubicBezTo>
                    <a:pt x="372" y="387"/>
                    <a:pt x="372" y="387"/>
                    <a:pt x="372" y="387"/>
                  </a:cubicBezTo>
                  <a:cubicBezTo>
                    <a:pt x="361" y="387"/>
                    <a:pt x="351" y="386"/>
                    <a:pt x="340" y="385"/>
                  </a:cubicBezTo>
                  <a:cubicBezTo>
                    <a:pt x="302" y="446"/>
                    <a:pt x="302" y="446"/>
                    <a:pt x="302" y="446"/>
                  </a:cubicBezTo>
                  <a:cubicBezTo>
                    <a:pt x="281" y="443"/>
                    <a:pt x="261" y="437"/>
                    <a:pt x="242" y="430"/>
                  </a:cubicBezTo>
                  <a:cubicBezTo>
                    <a:pt x="247" y="361"/>
                    <a:pt x="247" y="361"/>
                    <a:pt x="247" y="361"/>
                  </a:cubicBezTo>
                  <a:cubicBezTo>
                    <a:pt x="225" y="351"/>
                    <a:pt x="204" y="338"/>
                    <a:pt x="184" y="323"/>
                  </a:cubicBezTo>
                  <a:cubicBezTo>
                    <a:pt x="129" y="363"/>
                    <a:pt x="129" y="363"/>
                    <a:pt x="129" y="363"/>
                  </a:cubicBezTo>
                  <a:cubicBezTo>
                    <a:pt x="121" y="356"/>
                    <a:pt x="113" y="349"/>
                    <a:pt x="106" y="342"/>
                  </a:cubicBezTo>
                  <a:cubicBezTo>
                    <a:pt x="97" y="333"/>
                    <a:pt x="89" y="325"/>
                    <a:pt x="82" y="316"/>
                  </a:cubicBezTo>
                  <a:cubicBezTo>
                    <a:pt x="118" y="254"/>
                    <a:pt x="118" y="254"/>
                    <a:pt x="118" y="254"/>
                  </a:cubicBezTo>
                  <a:cubicBezTo>
                    <a:pt x="105" y="237"/>
                    <a:pt x="95" y="219"/>
                    <a:pt x="86" y="199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8" y="180"/>
                    <a:pt x="4" y="161"/>
                    <a:pt x="0" y="141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2" y="98"/>
                    <a:pt x="61" y="91"/>
                    <a:pt x="61" y="84"/>
                  </a:cubicBezTo>
                  <a:cubicBezTo>
                    <a:pt x="61" y="82"/>
                    <a:pt x="61" y="79"/>
                    <a:pt x="61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15" y="74"/>
                    <a:pt x="112" y="72"/>
                    <a:pt x="109" y="69"/>
                  </a:cubicBezTo>
                  <a:cubicBezTo>
                    <a:pt x="101" y="61"/>
                    <a:pt x="97" y="52"/>
                    <a:pt x="97" y="41"/>
                  </a:cubicBezTo>
                  <a:cubicBezTo>
                    <a:pt x="97" y="29"/>
                    <a:pt x="101" y="20"/>
                    <a:pt x="109" y="12"/>
                  </a:cubicBezTo>
                  <a:cubicBezTo>
                    <a:pt x="117" y="4"/>
                    <a:pt x="127" y="0"/>
                    <a:pt x="138" y="0"/>
                  </a:cubicBezTo>
                  <a:cubicBezTo>
                    <a:pt x="149" y="0"/>
                    <a:pt x="159" y="4"/>
                    <a:pt x="167" y="12"/>
                  </a:cubicBezTo>
                  <a:cubicBezTo>
                    <a:pt x="175" y="20"/>
                    <a:pt x="179" y="29"/>
                    <a:pt x="179" y="41"/>
                  </a:cubicBezTo>
                  <a:cubicBezTo>
                    <a:pt x="179" y="52"/>
                    <a:pt x="175" y="61"/>
                    <a:pt x="167" y="69"/>
                  </a:cubicBezTo>
                  <a:cubicBezTo>
                    <a:pt x="164" y="72"/>
                    <a:pt x="161" y="74"/>
                    <a:pt x="158" y="76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14" y="119"/>
                    <a:pt x="229" y="156"/>
                    <a:pt x="260" y="186"/>
                  </a:cubicBezTo>
                  <a:cubicBezTo>
                    <a:pt x="291" y="217"/>
                    <a:pt x="328" y="232"/>
                    <a:pt x="372" y="232"/>
                  </a:cubicBezTo>
                  <a:cubicBezTo>
                    <a:pt x="372" y="232"/>
                    <a:pt x="372" y="232"/>
                    <a:pt x="372" y="232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BF20F301-060C-41EB-8DDF-DDF00E6108CD}"/>
                </a:ext>
              </a:extLst>
            </p:cNvPr>
            <p:cNvCxnSpPr/>
            <p:nvPr/>
          </p:nvCxnSpPr>
          <p:spPr>
            <a:xfrm flipV="1">
              <a:off x="7816958" y="2139771"/>
              <a:ext cx="994498" cy="530690"/>
            </a:xfrm>
            <a:prstGeom prst="line">
              <a:avLst/>
            </a:prstGeom>
            <a:ln w="12700" cmpd="sng">
              <a:solidFill>
                <a:schemeClr val="accent2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CBFFBDB6-A432-4F51-955C-F9F6A5490BB6}"/>
                </a:ext>
              </a:extLst>
            </p:cNvPr>
            <p:cNvCxnSpPr/>
            <p:nvPr/>
          </p:nvCxnSpPr>
          <p:spPr>
            <a:xfrm>
              <a:off x="7874951" y="4582625"/>
              <a:ext cx="936504" cy="497936"/>
            </a:xfrm>
            <a:prstGeom prst="line">
              <a:avLst/>
            </a:prstGeom>
            <a:ln w="12700" cmpd="sng">
              <a:solidFill>
                <a:schemeClr val="accent3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FC29D9A-05ED-44E2-9F77-EEF7C793BD85}"/>
                </a:ext>
              </a:extLst>
            </p:cNvPr>
            <p:cNvCxnSpPr/>
            <p:nvPr/>
          </p:nvCxnSpPr>
          <p:spPr>
            <a:xfrm flipH="1">
              <a:off x="3393895" y="4582625"/>
              <a:ext cx="936504" cy="497936"/>
            </a:xfrm>
            <a:prstGeom prst="line">
              <a:avLst/>
            </a:prstGeom>
            <a:ln w="12700" cmpd="sng">
              <a:solidFill>
                <a:schemeClr val="accent4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E4650C3-6E93-44A7-AD43-826C606E2927}"/>
                </a:ext>
              </a:extLst>
            </p:cNvPr>
            <p:cNvCxnSpPr/>
            <p:nvPr/>
          </p:nvCxnSpPr>
          <p:spPr>
            <a:xfrm flipH="1" flipV="1">
              <a:off x="3266698" y="2214249"/>
              <a:ext cx="1063702" cy="488487"/>
            </a:xfrm>
            <a:prstGeom prst="line">
              <a:avLst/>
            </a:prstGeom>
            <a:ln w="12700" cmpd="sng">
              <a:solidFill>
                <a:schemeClr val="accent1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îṥliḓé">
              <a:extLst>
                <a:ext uri="{FF2B5EF4-FFF2-40B4-BE49-F238E27FC236}">
                  <a16:creationId xmlns:a16="http://schemas.microsoft.com/office/drawing/2014/main" xmlns="" id="{82EC891A-84AD-4B0F-94C5-BFBC6566DED6}"/>
                </a:ext>
              </a:extLst>
            </p:cNvPr>
            <p:cNvSpPr/>
            <p:nvPr/>
          </p:nvSpPr>
          <p:spPr bwMode="black">
            <a:xfrm>
              <a:off x="5286000" y="3500356"/>
              <a:ext cx="1660842" cy="461665"/>
            </a:xfrm>
            <a:prstGeom prst="rect">
              <a:avLst/>
            </a:prstGeom>
            <a:effectLst/>
          </p:spPr>
          <p:txBody>
            <a:bodyPr wrap="none" anchor="ctr" anchorCtr="0">
              <a:normAutofit fontScale="47500" lnSpcReduction="20000"/>
            </a:bodyPr>
            <a:lstStyle/>
            <a:p>
              <a:pPr algn="ctr"/>
              <a:r>
                <a:rPr lang="en-US" altLang="zh-CN" sz="2400" b="1" spc="-20" dirty="0" smtClean="0">
                  <a:solidFill>
                    <a:srgbClr val="2C3F50"/>
                  </a:solidFill>
                </a:rPr>
                <a:t>PPT</a:t>
              </a:r>
            </a:p>
            <a:p>
              <a:pPr algn="ctr"/>
              <a:r>
                <a:rPr lang="zh-CN" altLang="en-US" sz="2400" b="1" spc="-20" dirty="0" smtClean="0">
                  <a:solidFill>
                    <a:srgbClr val="2C3F50"/>
                  </a:solidFill>
                </a:rPr>
                <a:t>标题文档</a:t>
              </a:r>
              <a:endParaRPr lang="zh-CN" altLang="en-US" sz="2400" b="1" spc="-20" dirty="0">
                <a:solidFill>
                  <a:srgbClr val="2C3F50"/>
                </a:solidFill>
              </a:endParaRPr>
            </a:p>
          </p:txBody>
        </p:sp>
        <p:sp>
          <p:nvSpPr>
            <p:cNvPr id="15" name="ïṣḻïḍè">
              <a:extLst>
                <a:ext uri="{FF2B5EF4-FFF2-40B4-BE49-F238E27FC236}">
                  <a16:creationId xmlns:a16="http://schemas.microsoft.com/office/drawing/2014/main" xmlns="" id="{55D11934-9307-4106-BCAE-11E2DA8B3C80}"/>
                </a:ext>
              </a:extLst>
            </p:cNvPr>
            <p:cNvSpPr txBox="1"/>
            <p:nvPr/>
          </p:nvSpPr>
          <p:spPr>
            <a:xfrm>
              <a:off x="669925" y="1817232"/>
              <a:ext cx="2450742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6" name="iṣ1îḑè">
              <a:extLst>
                <a:ext uri="{FF2B5EF4-FFF2-40B4-BE49-F238E27FC236}">
                  <a16:creationId xmlns:a16="http://schemas.microsoft.com/office/drawing/2014/main" xmlns="" id="{D4322398-2FD4-44EC-83CE-75AE558566A4}"/>
                </a:ext>
              </a:extLst>
            </p:cNvPr>
            <p:cNvSpPr txBox="1"/>
            <p:nvPr/>
          </p:nvSpPr>
          <p:spPr>
            <a:xfrm>
              <a:off x="669925" y="2185106"/>
              <a:ext cx="2446348" cy="748894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7" name="íṡļîḑê">
              <a:extLst>
                <a:ext uri="{FF2B5EF4-FFF2-40B4-BE49-F238E27FC236}">
                  <a16:creationId xmlns:a16="http://schemas.microsoft.com/office/drawing/2014/main" xmlns="" id="{2209EB30-F120-4B89-90B9-714DE42609F3}"/>
                </a:ext>
              </a:extLst>
            </p:cNvPr>
            <p:cNvSpPr txBox="1"/>
            <p:nvPr/>
          </p:nvSpPr>
          <p:spPr>
            <a:xfrm>
              <a:off x="669925" y="4672896"/>
              <a:ext cx="2625550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îSļïďé">
              <a:extLst>
                <a:ext uri="{FF2B5EF4-FFF2-40B4-BE49-F238E27FC236}">
                  <a16:creationId xmlns:a16="http://schemas.microsoft.com/office/drawing/2014/main" xmlns="" id="{99A287B6-EF7A-477B-B25A-96A8F4D9C0B4}"/>
                </a:ext>
              </a:extLst>
            </p:cNvPr>
            <p:cNvSpPr txBox="1"/>
            <p:nvPr/>
          </p:nvSpPr>
          <p:spPr>
            <a:xfrm>
              <a:off x="669925" y="5040769"/>
              <a:ext cx="2619431" cy="721945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19" name="íšľíde">
              <a:extLst>
                <a:ext uri="{FF2B5EF4-FFF2-40B4-BE49-F238E27FC236}">
                  <a16:creationId xmlns:a16="http://schemas.microsoft.com/office/drawing/2014/main" xmlns="" id="{936B49CE-BB32-4506-90E8-3AD5EF3348D1}"/>
                </a:ext>
              </a:extLst>
            </p:cNvPr>
            <p:cNvSpPr txBox="1"/>
            <p:nvPr/>
          </p:nvSpPr>
          <p:spPr>
            <a:xfrm>
              <a:off x="8910446" y="1742754"/>
              <a:ext cx="2627703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îṧ1iḓe">
              <a:extLst>
                <a:ext uri="{FF2B5EF4-FFF2-40B4-BE49-F238E27FC236}">
                  <a16:creationId xmlns:a16="http://schemas.microsoft.com/office/drawing/2014/main" xmlns="" id="{8D017487-281A-4B75-8333-05371CFC7757}"/>
                </a:ext>
              </a:extLst>
            </p:cNvPr>
            <p:cNvSpPr txBox="1"/>
            <p:nvPr/>
          </p:nvSpPr>
          <p:spPr>
            <a:xfrm>
              <a:off x="8904312" y="2110628"/>
              <a:ext cx="2625800" cy="823372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900" dirty="0">
                <a:solidFill>
                  <a:srgbClr val="000000"/>
                </a:solidFill>
              </a:endParaRPr>
            </a:p>
          </p:txBody>
        </p:sp>
        <p:sp>
          <p:nvSpPr>
            <p:cNvPr id="21" name="iŝľïḓé">
              <a:extLst>
                <a:ext uri="{FF2B5EF4-FFF2-40B4-BE49-F238E27FC236}">
                  <a16:creationId xmlns:a16="http://schemas.microsoft.com/office/drawing/2014/main" xmlns="" id="{7636D468-2C0F-4334-8C16-E6BFF0E31587}"/>
                </a:ext>
              </a:extLst>
            </p:cNvPr>
            <p:cNvSpPr txBox="1"/>
            <p:nvPr/>
          </p:nvSpPr>
          <p:spPr>
            <a:xfrm>
              <a:off x="8902409" y="4672896"/>
              <a:ext cx="2627703" cy="321708"/>
            </a:xfrm>
            <a:prstGeom prst="rect">
              <a:avLst/>
            </a:prstGeom>
          </p:spPr>
          <p:txBody>
            <a:bodyPr vert="horz" wrap="none" lIns="90000" tIns="46800" rIns="90000" bIns="46800" anchor="ctr">
              <a:no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4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400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sz="1400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i$ľiḋe">
              <a:extLst>
                <a:ext uri="{FF2B5EF4-FFF2-40B4-BE49-F238E27FC236}">
                  <a16:creationId xmlns:a16="http://schemas.microsoft.com/office/drawing/2014/main" xmlns="" id="{5EACD76C-9099-4C61-BFC8-A7159047C436}"/>
                </a:ext>
              </a:extLst>
            </p:cNvPr>
            <p:cNvSpPr txBox="1"/>
            <p:nvPr/>
          </p:nvSpPr>
          <p:spPr>
            <a:xfrm>
              <a:off x="8896275" y="5040770"/>
              <a:ext cx="2625800" cy="721944"/>
            </a:xfrm>
            <a:prstGeom prst="rect">
              <a:avLst/>
            </a:prstGeom>
          </p:spPr>
          <p:txBody>
            <a:bodyPr vert="horz" wrap="square" lIns="90000" tIns="46800" rIns="90000" bIns="46800" anchor="ctr">
              <a:no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9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3" name="文本框 1"/>
          <p:cNvSpPr txBox="1"/>
          <p:nvPr/>
        </p:nvSpPr>
        <p:spPr>
          <a:xfrm>
            <a:off x="696692" y="842098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87562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eb6ce8d4-d194-4584-80cd-48ea3741a5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E6D6DB9-E6EB-4700-98DA-74932E45915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62201" y="2334084"/>
            <a:ext cx="9840296" cy="2882880"/>
            <a:chOff x="669925" y="2268402"/>
            <a:chExt cx="10850563" cy="3178855"/>
          </a:xfrm>
        </p:grpSpPr>
        <p:sp>
          <p:nvSpPr>
            <p:cNvPr id="6" name="îS1íḍé">
              <a:extLst>
                <a:ext uri="{FF2B5EF4-FFF2-40B4-BE49-F238E27FC236}">
                  <a16:creationId xmlns:a16="http://schemas.microsoft.com/office/drawing/2014/main" xmlns="" id="{EF928206-1B4B-46D2-968C-8AA8338AD1AC}"/>
                </a:ext>
              </a:extLst>
            </p:cNvPr>
            <p:cNvSpPr/>
            <p:nvPr/>
          </p:nvSpPr>
          <p:spPr bwMode="auto">
            <a:xfrm>
              <a:off x="669925" y="2268402"/>
              <a:ext cx="10850563" cy="1009956"/>
            </a:xfrm>
            <a:prstGeom prst="homePlate">
              <a:avLst/>
            </a:prstGeom>
            <a:solidFill>
              <a:srgbClr val="C93756"/>
            </a:solidFill>
            <a:ln w="19050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grpSp>
          <p:nvGrpSpPr>
            <p:cNvPr id="7" name="îŝļíḓé">
              <a:extLst>
                <a:ext uri="{FF2B5EF4-FFF2-40B4-BE49-F238E27FC236}">
                  <a16:creationId xmlns:a16="http://schemas.microsoft.com/office/drawing/2014/main" xmlns="" id="{805FEC53-749E-4922-89D9-28AC55D0BD82}"/>
                </a:ext>
              </a:extLst>
            </p:cNvPr>
            <p:cNvGrpSpPr/>
            <p:nvPr/>
          </p:nvGrpSpPr>
          <p:grpSpPr>
            <a:xfrm>
              <a:off x="1540209" y="2602588"/>
              <a:ext cx="949536" cy="949536"/>
              <a:chOff x="3181757" y="2258239"/>
              <a:chExt cx="475436" cy="475436"/>
            </a:xfrm>
            <a:effectLst/>
          </p:grpSpPr>
          <p:sp>
            <p:nvSpPr>
              <p:cNvPr id="54" name="išļiḑé">
                <a:extLst>
                  <a:ext uri="{FF2B5EF4-FFF2-40B4-BE49-F238E27FC236}">
                    <a16:creationId xmlns:a16="http://schemas.microsoft.com/office/drawing/2014/main" xmlns="" id="{C520B534-91E6-4179-8B91-440B17A75472}"/>
                  </a:ext>
                </a:extLst>
              </p:cNvPr>
              <p:cNvSpPr/>
              <p:nvPr/>
            </p:nvSpPr>
            <p:spPr bwMode="auto">
              <a:xfrm>
                <a:off x="3181757" y="2258239"/>
                <a:ext cx="475436" cy="47543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5" name="íṡḷíďè">
                <a:extLst>
                  <a:ext uri="{FF2B5EF4-FFF2-40B4-BE49-F238E27FC236}">
                    <a16:creationId xmlns:a16="http://schemas.microsoft.com/office/drawing/2014/main" xmlns="" id="{3DCE5E77-B335-46D7-BACA-563FF1A93391}"/>
                  </a:ext>
                </a:extLst>
              </p:cNvPr>
              <p:cNvGrpSpPr/>
              <p:nvPr/>
            </p:nvGrpSpPr>
            <p:grpSpPr>
              <a:xfrm>
                <a:off x="3276095" y="2324131"/>
                <a:ext cx="286761" cy="343619"/>
                <a:chOff x="3735388" y="3473450"/>
                <a:chExt cx="184150" cy="220663"/>
              </a:xfrm>
              <a:solidFill>
                <a:schemeClr val="bg1"/>
              </a:solidFill>
            </p:grpSpPr>
            <p:sp>
              <p:nvSpPr>
                <p:cNvPr id="56" name="iṧļiďê">
                  <a:extLst>
                    <a:ext uri="{FF2B5EF4-FFF2-40B4-BE49-F238E27FC236}">
                      <a16:creationId xmlns:a16="http://schemas.microsoft.com/office/drawing/2014/main" xmlns="" id="{C114D8C1-B394-40F0-BF7D-C1B082FDA728}"/>
                    </a:ext>
                  </a:extLst>
                </p:cNvPr>
                <p:cNvSpPr/>
                <p:nvPr/>
              </p:nvSpPr>
              <p:spPr bwMode="auto">
                <a:xfrm>
                  <a:off x="3773488" y="3473450"/>
                  <a:ext cx="104775" cy="104775"/>
                </a:xfrm>
                <a:custGeom>
                  <a:avLst/>
                  <a:gdLst/>
                  <a:ahLst/>
                  <a:cxnLst>
                    <a:cxn ang="0">
                      <a:pos x="21" y="41"/>
                    </a:cxn>
                    <a:cxn ang="0">
                      <a:pos x="41" y="21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1"/>
                    </a:cxn>
                    <a:cxn ang="0">
                      <a:pos x="21" y="6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6" y="21"/>
                    </a:cxn>
                    <a:cxn ang="0">
                      <a:pos x="21" y="6"/>
                    </a:cxn>
                  </a:cxnLst>
                  <a:rect l="0" t="0" r="r" b="b"/>
                  <a:pathLst>
                    <a:path w="41" h="41">
                      <a:moveTo>
                        <a:pt x="21" y="41"/>
                      </a:moveTo>
                      <a:cubicBezTo>
                        <a:pt x="32" y="41"/>
                        <a:pt x="41" y="32"/>
                        <a:pt x="41" y="21"/>
                      </a:cubicBezTo>
                      <a:cubicBezTo>
                        <a:pt x="41" y="9"/>
                        <a:pt x="32" y="0"/>
                        <a:pt x="21" y="0"/>
                      </a:cubicBezTo>
                      <a:cubicBezTo>
                        <a:pt x="10" y="0"/>
                        <a:pt x="0" y="9"/>
                        <a:pt x="0" y="21"/>
                      </a:cubicBezTo>
                      <a:cubicBezTo>
                        <a:pt x="0" y="32"/>
                        <a:pt x="10" y="41"/>
                        <a:pt x="21" y="41"/>
                      </a:cubicBezTo>
                      <a:close/>
                      <a:moveTo>
                        <a:pt x="21" y="6"/>
                      </a:moveTo>
                      <a:cubicBezTo>
                        <a:pt x="29" y="6"/>
                        <a:pt x="36" y="12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2" y="36"/>
                        <a:pt x="6" y="29"/>
                        <a:pt x="6" y="21"/>
                      </a:cubicBezTo>
                      <a:cubicBezTo>
                        <a:pt x="6" y="12"/>
                        <a:pt x="12" y="6"/>
                        <a:pt x="21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7" name="ísļíḍê">
                  <a:extLst>
                    <a:ext uri="{FF2B5EF4-FFF2-40B4-BE49-F238E27FC236}">
                      <a16:creationId xmlns:a16="http://schemas.microsoft.com/office/drawing/2014/main" xmlns="" id="{A3482EF7-F8FC-49D0-8866-238E9B5DE995}"/>
                    </a:ext>
                  </a:extLst>
                </p:cNvPr>
                <p:cNvSpPr/>
                <p:nvPr/>
              </p:nvSpPr>
              <p:spPr bwMode="auto">
                <a:xfrm>
                  <a:off x="3735388" y="3586163"/>
                  <a:ext cx="184150" cy="107950"/>
                </a:xfrm>
                <a:custGeom>
                  <a:avLst/>
                  <a:gdLst/>
                  <a:ahLst/>
                  <a:cxnLst>
                    <a:cxn ang="0">
                      <a:pos x="71" y="19"/>
                    </a:cxn>
                    <a:cxn ang="0">
                      <a:pos x="48" y="0"/>
                    </a:cxn>
                    <a:cxn ang="0">
                      <a:pos x="45" y="1"/>
                    </a:cxn>
                    <a:cxn ang="0">
                      <a:pos x="36" y="12"/>
                    </a:cxn>
                    <a:cxn ang="0">
                      <a:pos x="27" y="1"/>
                    </a:cxn>
                    <a:cxn ang="0">
                      <a:pos x="24" y="0"/>
                    </a:cxn>
                    <a:cxn ang="0">
                      <a:pos x="0" y="19"/>
                    </a:cxn>
                    <a:cxn ang="0">
                      <a:pos x="0" y="21"/>
                    </a:cxn>
                    <a:cxn ang="0">
                      <a:pos x="36" y="42"/>
                    </a:cxn>
                    <a:cxn ang="0">
                      <a:pos x="71" y="21"/>
                    </a:cxn>
                    <a:cxn ang="0">
                      <a:pos x="71" y="19"/>
                    </a:cxn>
                    <a:cxn ang="0">
                      <a:pos x="49" y="6"/>
                    </a:cxn>
                    <a:cxn ang="0">
                      <a:pos x="53" y="8"/>
                    </a:cxn>
                    <a:cxn ang="0">
                      <a:pos x="44" y="20"/>
                    </a:cxn>
                    <a:cxn ang="0">
                      <a:pos x="42" y="18"/>
                    </a:cxn>
                    <a:cxn ang="0">
                      <a:pos x="39" y="16"/>
                    </a:cxn>
                    <a:cxn ang="0">
                      <a:pos x="49" y="6"/>
                    </a:cxn>
                    <a:cxn ang="0">
                      <a:pos x="32" y="16"/>
                    </a:cxn>
                    <a:cxn ang="0">
                      <a:pos x="29" y="18"/>
                    </a:cxn>
                    <a:cxn ang="0">
                      <a:pos x="28" y="20"/>
                    </a:cxn>
                    <a:cxn ang="0">
                      <a:pos x="19" y="8"/>
                    </a:cxn>
                    <a:cxn ang="0">
                      <a:pos x="23" y="6"/>
                    </a:cxn>
                    <a:cxn ang="0">
                      <a:pos x="32" y="16"/>
                    </a:cxn>
                    <a:cxn ang="0">
                      <a:pos x="38" y="36"/>
                    </a:cxn>
                    <a:cxn ang="0">
                      <a:pos x="38" y="24"/>
                    </a:cxn>
                    <a:cxn ang="0">
                      <a:pos x="36" y="23"/>
                    </a:cxn>
                    <a:cxn ang="0">
                      <a:pos x="34" y="24"/>
                    </a:cxn>
                    <a:cxn ang="0">
                      <a:pos x="34" y="36"/>
                    </a:cxn>
                    <a:cxn ang="0">
                      <a:pos x="6" y="20"/>
                    </a:cxn>
                    <a:cxn ang="0">
                      <a:pos x="16" y="10"/>
                    </a:cxn>
                    <a:cxn ang="0">
                      <a:pos x="27" y="23"/>
                    </a:cxn>
                    <a:cxn ang="0">
                      <a:pos x="29" y="23"/>
                    </a:cxn>
                    <a:cxn ang="0">
                      <a:pos x="32" y="21"/>
                    </a:cxn>
                    <a:cxn ang="0">
                      <a:pos x="36" y="18"/>
                    </a:cxn>
                    <a:cxn ang="0">
                      <a:pos x="40" y="21"/>
                    </a:cxn>
                    <a:cxn ang="0">
                      <a:pos x="43" y="23"/>
                    </a:cxn>
                    <a:cxn ang="0">
                      <a:pos x="44" y="24"/>
                    </a:cxn>
                    <a:cxn ang="0">
                      <a:pos x="45" y="23"/>
                    </a:cxn>
                    <a:cxn ang="0">
                      <a:pos x="56" y="10"/>
                    </a:cxn>
                    <a:cxn ang="0">
                      <a:pos x="66" y="20"/>
                    </a:cxn>
                    <a:cxn ang="0">
                      <a:pos x="38" y="36"/>
                    </a:cxn>
                  </a:cxnLst>
                  <a:rect l="0" t="0" r="r" b="b"/>
                  <a:pathLst>
                    <a:path w="72" h="42">
                      <a:moveTo>
                        <a:pt x="71" y="19"/>
                      </a:moveTo>
                      <a:cubicBezTo>
                        <a:pt x="66" y="10"/>
                        <a:pt x="58" y="3"/>
                        <a:pt x="48" y="0"/>
                      </a:cubicBezTo>
                      <a:cubicBezTo>
                        <a:pt x="47" y="0"/>
                        <a:pt x="46" y="0"/>
                        <a:pt x="45" y="1"/>
                      </a:cubicBezTo>
                      <a:cubicBezTo>
                        <a:pt x="43" y="6"/>
                        <a:pt x="40" y="9"/>
                        <a:pt x="36" y="12"/>
                      </a:cubicBezTo>
                      <a:cubicBezTo>
                        <a:pt x="32" y="9"/>
                        <a:pt x="29" y="6"/>
                        <a:pt x="27" y="1"/>
                      </a:cubicBezTo>
                      <a:cubicBezTo>
                        <a:pt x="26" y="0"/>
                        <a:pt x="25" y="0"/>
                        <a:pt x="24" y="0"/>
                      </a:cubicBezTo>
                      <a:cubicBezTo>
                        <a:pt x="14" y="3"/>
                        <a:pt x="6" y="10"/>
                        <a:pt x="0" y="19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8" y="34"/>
                        <a:pt x="21" y="42"/>
                        <a:pt x="36" y="42"/>
                      </a:cubicBezTo>
                      <a:cubicBezTo>
                        <a:pt x="50" y="42"/>
                        <a:pt x="64" y="34"/>
                        <a:pt x="71" y="21"/>
                      </a:cubicBezTo>
                      <a:cubicBezTo>
                        <a:pt x="72" y="20"/>
                        <a:pt x="72" y="19"/>
                        <a:pt x="71" y="19"/>
                      </a:cubicBezTo>
                      <a:close/>
                      <a:moveTo>
                        <a:pt x="49" y="6"/>
                      </a:moveTo>
                      <a:cubicBezTo>
                        <a:pt x="50" y="6"/>
                        <a:pt x="52" y="7"/>
                        <a:pt x="53" y="8"/>
                      </a:cubicBezTo>
                      <a:cubicBezTo>
                        <a:pt x="51" y="12"/>
                        <a:pt x="48" y="16"/>
                        <a:pt x="44" y="20"/>
                      </a:cubicBezTo>
                      <a:cubicBezTo>
                        <a:pt x="43" y="19"/>
                        <a:pt x="43" y="19"/>
                        <a:pt x="42" y="18"/>
                      </a:cubicBezTo>
                      <a:cubicBezTo>
                        <a:pt x="41" y="18"/>
                        <a:pt x="40" y="17"/>
                        <a:pt x="39" y="16"/>
                      </a:cubicBezTo>
                      <a:cubicBezTo>
                        <a:pt x="43" y="13"/>
                        <a:pt x="46" y="10"/>
                        <a:pt x="49" y="6"/>
                      </a:cubicBezTo>
                      <a:close/>
                      <a:moveTo>
                        <a:pt x="32" y="16"/>
                      </a:moveTo>
                      <a:cubicBezTo>
                        <a:pt x="31" y="17"/>
                        <a:pt x="30" y="18"/>
                        <a:pt x="29" y="18"/>
                      </a:cubicBezTo>
                      <a:cubicBezTo>
                        <a:pt x="29" y="19"/>
                        <a:pt x="28" y="19"/>
                        <a:pt x="28" y="20"/>
                      </a:cubicBezTo>
                      <a:cubicBezTo>
                        <a:pt x="24" y="16"/>
                        <a:pt x="21" y="12"/>
                        <a:pt x="19" y="8"/>
                      </a:cubicBezTo>
                      <a:cubicBezTo>
                        <a:pt x="20" y="7"/>
                        <a:pt x="22" y="6"/>
                        <a:pt x="23" y="6"/>
                      </a:cubicBezTo>
                      <a:cubicBezTo>
                        <a:pt x="25" y="10"/>
                        <a:pt x="29" y="13"/>
                        <a:pt x="32" y="16"/>
                      </a:cubicBezTo>
                      <a:close/>
                      <a:moveTo>
                        <a:pt x="38" y="36"/>
                      </a:move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8" y="23"/>
                        <a:pt x="37" y="23"/>
                        <a:pt x="36" y="23"/>
                      </a:cubicBezTo>
                      <a:cubicBezTo>
                        <a:pt x="35" y="23"/>
                        <a:pt x="34" y="23"/>
                        <a:pt x="34" y="24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23" y="36"/>
                        <a:pt x="12" y="30"/>
                        <a:pt x="6" y="20"/>
                      </a:cubicBezTo>
                      <a:cubicBezTo>
                        <a:pt x="8" y="16"/>
                        <a:pt x="12" y="12"/>
                        <a:pt x="16" y="10"/>
                      </a:cubicBezTo>
                      <a:cubicBezTo>
                        <a:pt x="18" y="14"/>
                        <a:pt x="22" y="19"/>
                        <a:pt x="27" y="23"/>
                      </a:cubicBezTo>
                      <a:cubicBezTo>
                        <a:pt x="27" y="24"/>
                        <a:pt x="28" y="24"/>
                        <a:pt x="29" y="23"/>
                      </a:cubicBezTo>
                      <a:cubicBezTo>
                        <a:pt x="30" y="23"/>
                        <a:pt x="31" y="22"/>
                        <a:pt x="32" y="21"/>
                      </a:cubicBezTo>
                      <a:cubicBezTo>
                        <a:pt x="33" y="20"/>
                        <a:pt x="34" y="19"/>
                        <a:pt x="36" y="18"/>
                      </a:cubicBezTo>
                      <a:cubicBezTo>
                        <a:pt x="37" y="19"/>
                        <a:pt x="39" y="20"/>
                        <a:pt x="40" y="21"/>
                      </a:cubicBezTo>
                      <a:cubicBezTo>
                        <a:pt x="41" y="22"/>
                        <a:pt x="42" y="23"/>
                        <a:pt x="43" y="23"/>
                      </a:cubicBezTo>
                      <a:cubicBezTo>
                        <a:pt x="43" y="24"/>
                        <a:pt x="43" y="24"/>
                        <a:pt x="44" y="24"/>
                      </a:cubicBezTo>
                      <a:cubicBezTo>
                        <a:pt x="44" y="24"/>
                        <a:pt x="45" y="24"/>
                        <a:pt x="45" y="23"/>
                      </a:cubicBezTo>
                      <a:cubicBezTo>
                        <a:pt x="50" y="19"/>
                        <a:pt x="53" y="14"/>
                        <a:pt x="56" y="10"/>
                      </a:cubicBezTo>
                      <a:cubicBezTo>
                        <a:pt x="60" y="12"/>
                        <a:pt x="63" y="16"/>
                        <a:pt x="66" y="20"/>
                      </a:cubicBezTo>
                      <a:cubicBezTo>
                        <a:pt x="60" y="30"/>
                        <a:pt x="49" y="36"/>
                        <a:pt x="38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8" name="i$ḻîḑê">
              <a:extLst>
                <a:ext uri="{FF2B5EF4-FFF2-40B4-BE49-F238E27FC236}">
                  <a16:creationId xmlns:a16="http://schemas.microsoft.com/office/drawing/2014/main" xmlns="" id="{733003C6-B8F9-4861-AE17-CAF936EDD469}"/>
                </a:ext>
              </a:extLst>
            </p:cNvPr>
            <p:cNvGrpSpPr/>
            <p:nvPr/>
          </p:nvGrpSpPr>
          <p:grpSpPr>
            <a:xfrm>
              <a:off x="3472566" y="2602588"/>
              <a:ext cx="949536" cy="949536"/>
              <a:chOff x="4581932" y="2258239"/>
              <a:chExt cx="475436" cy="475436"/>
            </a:xfrm>
            <a:effectLst/>
          </p:grpSpPr>
          <p:sp>
            <p:nvSpPr>
              <p:cNvPr id="47" name="íṧľïḓé">
                <a:extLst>
                  <a:ext uri="{FF2B5EF4-FFF2-40B4-BE49-F238E27FC236}">
                    <a16:creationId xmlns:a16="http://schemas.microsoft.com/office/drawing/2014/main" xmlns="" id="{D97648F2-83B6-47C0-AF5A-47B2CB588101}"/>
                  </a:ext>
                </a:extLst>
              </p:cNvPr>
              <p:cNvSpPr/>
              <p:nvPr/>
            </p:nvSpPr>
            <p:spPr bwMode="auto">
              <a:xfrm>
                <a:off x="4581932" y="2258239"/>
                <a:ext cx="475436" cy="475436"/>
              </a:xfrm>
              <a:prstGeom prst="ellipse">
                <a:avLst/>
              </a:prstGeom>
              <a:solidFill>
                <a:srgbClr val="C93756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48" name="iṥľíďè">
                <a:extLst>
                  <a:ext uri="{FF2B5EF4-FFF2-40B4-BE49-F238E27FC236}">
                    <a16:creationId xmlns:a16="http://schemas.microsoft.com/office/drawing/2014/main" xmlns="" id="{47DF71B3-8977-4048-859D-93949C22B816}"/>
                  </a:ext>
                </a:extLst>
              </p:cNvPr>
              <p:cNvGrpSpPr/>
              <p:nvPr/>
            </p:nvGrpSpPr>
            <p:grpSpPr>
              <a:xfrm>
                <a:off x="4705933" y="2383968"/>
                <a:ext cx="227685" cy="223978"/>
                <a:chOff x="4797425" y="4017963"/>
                <a:chExt cx="195263" cy="192088"/>
              </a:xfrm>
              <a:solidFill>
                <a:schemeClr val="bg1"/>
              </a:solidFill>
            </p:grpSpPr>
            <p:sp>
              <p:nvSpPr>
                <p:cNvPr id="49" name="íśļíḓe">
                  <a:extLst>
                    <a:ext uri="{FF2B5EF4-FFF2-40B4-BE49-F238E27FC236}">
                      <a16:creationId xmlns:a16="http://schemas.microsoft.com/office/drawing/2014/main" xmlns="" id="{16EC1440-9E0F-4C8A-8F42-56B0291F702E}"/>
                    </a:ext>
                  </a:extLst>
                </p:cNvPr>
                <p:cNvSpPr/>
                <p:nvPr/>
              </p:nvSpPr>
              <p:spPr bwMode="auto">
                <a:xfrm>
                  <a:off x="4833938" y="4017963"/>
                  <a:ext cx="7938" cy="95250"/>
                </a:xfrm>
                <a:custGeom>
                  <a:avLst/>
                  <a:gdLst/>
                  <a:ahLst/>
                  <a:cxnLst>
                    <a:cxn ang="0">
                      <a:pos x="1" y="37"/>
                    </a:cxn>
                    <a:cxn ang="0">
                      <a:pos x="3" y="35"/>
                    </a:cxn>
                    <a:cxn ang="0">
                      <a:pos x="3" y="1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35"/>
                    </a:cxn>
                    <a:cxn ang="0">
                      <a:pos x="1" y="37"/>
                    </a:cxn>
                  </a:cxnLst>
                  <a:rect l="0" t="0" r="r" b="b"/>
                  <a:pathLst>
                    <a:path w="3" h="37">
                      <a:moveTo>
                        <a:pt x="1" y="37"/>
                      </a:moveTo>
                      <a:cubicBezTo>
                        <a:pt x="2" y="37"/>
                        <a:pt x="3" y="36"/>
                        <a:pt x="3" y="35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6"/>
                        <a:pt x="0" y="37"/>
                        <a:pt x="1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iślíďê">
                  <a:extLst>
                    <a:ext uri="{FF2B5EF4-FFF2-40B4-BE49-F238E27FC236}">
                      <a16:creationId xmlns:a16="http://schemas.microsoft.com/office/drawing/2014/main" xmlns="" id="{1358238E-C273-45C1-92D4-A36BF633CEA2}"/>
                    </a:ext>
                  </a:extLst>
                </p:cNvPr>
                <p:cNvSpPr/>
                <p:nvPr/>
              </p:nvSpPr>
              <p:spPr bwMode="auto">
                <a:xfrm>
                  <a:off x="4860925" y="4017963"/>
                  <a:ext cx="11113" cy="58738"/>
                </a:xfrm>
                <a:custGeom>
                  <a:avLst/>
                  <a:gdLst/>
                  <a:ahLst/>
                  <a:cxnLst>
                    <a:cxn ang="0">
                      <a:pos x="2" y="23"/>
                    </a:cxn>
                    <a:cxn ang="0">
                      <a:pos x="4" y="21"/>
                    </a:cxn>
                    <a:cxn ang="0">
                      <a:pos x="4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1"/>
                    </a:cxn>
                    <a:cxn ang="0">
                      <a:pos x="2" y="23"/>
                    </a:cxn>
                  </a:cxnLst>
                  <a:rect l="0" t="0" r="r" b="b"/>
                  <a:pathLst>
                    <a:path w="4" h="23">
                      <a:moveTo>
                        <a:pt x="2" y="23"/>
                      </a:moveTo>
                      <a:cubicBezTo>
                        <a:pt x="3" y="23"/>
                        <a:pt x="4" y="22"/>
                        <a:pt x="4" y="2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1" y="23"/>
                        <a:pt x="2" y="2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1" name="íš1ïḓê">
                  <a:extLst>
                    <a:ext uri="{FF2B5EF4-FFF2-40B4-BE49-F238E27FC236}">
                      <a16:creationId xmlns:a16="http://schemas.microsoft.com/office/drawing/2014/main" xmlns="" id="{ACE197FE-69E1-4D54-B0E8-B7EF16983679}"/>
                    </a:ext>
                  </a:extLst>
                </p:cNvPr>
                <p:cNvSpPr/>
                <p:nvPr/>
              </p:nvSpPr>
              <p:spPr bwMode="auto">
                <a:xfrm>
                  <a:off x="4892675" y="4017963"/>
                  <a:ext cx="7938" cy="76200"/>
                </a:xfrm>
                <a:custGeom>
                  <a:avLst/>
                  <a:gdLst/>
                  <a:ahLst/>
                  <a:cxnLst>
                    <a:cxn ang="0">
                      <a:pos x="2" y="30"/>
                    </a:cxn>
                    <a:cxn ang="0">
                      <a:pos x="3" y="28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8"/>
                    </a:cxn>
                    <a:cxn ang="0">
                      <a:pos x="2" y="30"/>
                    </a:cxn>
                  </a:cxnLst>
                  <a:rect l="0" t="0" r="r" b="b"/>
                  <a:pathLst>
                    <a:path w="3" h="30">
                      <a:moveTo>
                        <a:pt x="2" y="30"/>
                      </a:moveTo>
                      <a:cubicBezTo>
                        <a:pt x="3" y="30"/>
                        <a:pt x="3" y="29"/>
                        <a:pt x="3" y="28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2" name="ïslîḓe">
                  <a:extLst>
                    <a:ext uri="{FF2B5EF4-FFF2-40B4-BE49-F238E27FC236}">
                      <a16:creationId xmlns:a16="http://schemas.microsoft.com/office/drawing/2014/main" xmlns="" id="{7580AA83-54F9-40CE-9560-7DE2A282E560}"/>
                    </a:ext>
                  </a:extLst>
                </p:cNvPr>
                <p:cNvSpPr/>
                <p:nvPr/>
              </p:nvSpPr>
              <p:spPr bwMode="auto">
                <a:xfrm>
                  <a:off x="4922838" y="4017963"/>
                  <a:ext cx="7938" cy="38100"/>
                </a:xfrm>
                <a:custGeom>
                  <a:avLst/>
                  <a:gdLst/>
                  <a:ahLst/>
                  <a:cxnLst>
                    <a:cxn ang="0">
                      <a:pos x="2" y="15"/>
                    </a:cxn>
                    <a:cxn ang="0">
                      <a:pos x="3" y="14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14"/>
                    </a:cxn>
                    <a:cxn ang="0">
                      <a:pos x="2" y="15"/>
                    </a:cxn>
                  </a:cxnLst>
                  <a:rect l="0" t="0" r="r" b="b"/>
                  <a:pathLst>
                    <a:path w="3" h="15">
                      <a:moveTo>
                        <a:pt x="2" y="15"/>
                      </a:move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5"/>
                        <a:pt x="2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3" name="îśļíḓé">
                  <a:extLst>
                    <a:ext uri="{FF2B5EF4-FFF2-40B4-BE49-F238E27FC236}">
                      <a16:creationId xmlns:a16="http://schemas.microsoft.com/office/drawing/2014/main" xmlns="" id="{B260A055-E4B4-4439-AB89-8CFB6C6F9CF3}"/>
                    </a:ext>
                  </a:extLst>
                </p:cNvPr>
                <p:cNvSpPr/>
                <p:nvPr/>
              </p:nvSpPr>
              <p:spPr bwMode="auto">
                <a:xfrm>
                  <a:off x="4797425" y="4017963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73" y="23"/>
                    </a:cxn>
                    <a:cxn ang="0">
                      <a:pos x="64" y="70"/>
                    </a:cxn>
                    <a:cxn ang="0">
                      <a:pos x="62" y="32"/>
                    </a:cxn>
                    <a:cxn ang="0">
                      <a:pos x="61" y="70"/>
                    </a:cxn>
                    <a:cxn ang="0">
                      <a:pos x="52" y="51"/>
                    </a:cxn>
                    <a:cxn ang="0">
                      <a:pos x="49" y="51"/>
                    </a:cxn>
                    <a:cxn ang="0">
                      <a:pos x="40" y="70"/>
                    </a:cxn>
                    <a:cxn ang="0">
                      <a:pos x="39" y="57"/>
                    </a:cxn>
                    <a:cxn ang="0">
                      <a:pos x="37" y="70"/>
                    </a:cxn>
                    <a:cxn ang="0">
                      <a:pos x="29" y="56"/>
                    </a:cxn>
                    <a:cxn ang="0">
                      <a:pos x="25" y="56"/>
                    </a:cxn>
                    <a:cxn ang="0">
                      <a:pos x="17" y="70"/>
                    </a:cxn>
                    <a:cxn ang="0">
                      <a:pos x="15" y="67"/>
                    </a:cxn>
                    <a:cxn ang="0">
                      <a:pos x="14" y="70"/>
                    </a:cxn>
                    <a:cxn ang="0">
                      <a:pos x="28" y="39"/>
                    </a:cxn>
                    <a:cxn ang="0">
                      <a:pos x="43" y="46"/>
                    </a:cxn>
                    <a:cxn ang="0">
                      <a:pos x="71" y="14"/>
                    </a:cxn>
                    <a:cxn ang="0">
                      <a:pos x="74" y="16"/>
                    </a:cxn>
                    <a:cxn ang="0">
                      <a:pos x="73" y="2"/>
                    </a:cxn>
                    <a:cxn ang="0">
                      <a:pos x="71" y="0"/>
                    </a:cxn>
                    <a:cxn ang="0">
                      <a:pos x="58" y="5"/>
                    </a:cxn>
                    <a:cxn ang="0">
                      <a:pos x="66" y="6"/>
                    </a:cxn>
                    <a:cxn ang="0">
                      <a:pos x="28" y="34"/>
                    </a:cxn>
                    <a:cxn ang="0">
                      <a:pos x="5" y="65"/>
                    </a:cxn>
                    <a:cxn ang="0">
                      <a:pos x="2" y="0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0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5"/>
                    </a:cxn>
                    <a:cxn ang="0">
                      <a:pos x="2" y="75"/>
                    </a:cxn>
                    <a:cxn ang="0">
                      <a:pos x="2" y="75"/>
                    </a:cxn>
                    <a:cxn ang="0">
                      <a:pos x="73" y="75"/>
                    </a:cxn>
                    <a:cxn ang="0">
                      <a:pos x="76" y="72"/>
                    </a:cxn>
                    <a:cxn ang="0">
                      <a:pos x="74" y="22"/>
                    </a:cxn>
                  </a:cxnLst>
                  <a:rect l="0" t="0" r="r" b="b"/>
                  <a:pathLst>
                    <a:path w="76" h="75">
                      <a:moveTo>
                        <a:pt x="74" y="22"/>
                      </a:moveTo>
                      <a:cubicBezTo>
                        <a:pt x="73" y="22"/>
                        <a:pt x="73" y="22"/>
                        <a:pt x="73" y="23"/>
                      </a:cubicBezTo>
                      <a:cubicBezTo>
                        <a:pt x="73" y="70"/>
                        <a:pt x="73" y="70"/>
                        <a:pt x="73" y="70"/>
                      </a:cubicBezTo>
                      <a:cubicBezTo>
                        <a:pt x="64" y="70"/>
                        <a:pt x="64" y="70"/>
                        <a:pt x="64" y="70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4" y="33"/>
                        <a:pt x="63" y="32"/>
                        <a:pt x="62" y="32"/>
                      </a:cubicBezTo>
                      <a:cubicBezTo>
                        <a:pt x="62" y="32"/>
                        <a:pt x="61" y="33"/>
                        <a:pt x="61" y="34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52" y="70"/>
                        <a:pt x="52" y="70"/>
                        <a:pt x="52" y="70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2" y="50"/>
                        <a:pt x="51" y="49"/>
                        <a:pt x="51" y="49"/>
                      </a:cubicBezTo>
                      <a:cubicBezTo>
                        <a:pt x="50" y="49"/>
                        <a:pt x="49" y="50"/>
                        <a:pt x="49" y="51"/>
                      </a:cubicBezTo>
                      <a:cubicBezTo>
                        <a:pt x="49" y="70"/>
                        <a:pt x="49" y="70"/>
                        <a:pt x="49" y="70"/>
                      </a:cubicBez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40" y="58"/>
                        <a:pt x="40" y="58"/>
                        <a:pt x="40" y="58"/>
                      </a:cubicBezTo>
                      <a:cubicBezTo>
                        <a:pt x="40" y="57"/>
                        <a:pt x="40" y="57"/>
                        <a:pt x="39" y="57"/>
                      </a:cubicBezTo>
                      <a:cubicBezTo>
                        <a:pt x="38" y="57"/>
                        <a:pt x="37" y="57"/>
                        <a:pt x="37" y="58"/>
                      </a:cubicBezTo>
                      <a:cubicBezTo>
                        <a:pt x="37" y="70"/>
                        <a:pt x="37" y="70"/>
                        <a:pt x="37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4"/>
                        <a:pt x="27" y="54"/>
                      </a:cubicBezTo>
                      <a:cubicBezTo>
                        <a:pt x="26" y="54"/>
                        <a:pt x="25" y="55"/>
                        <a:pt x="25" y="56"/>
                      </a:cubicBezTo>
                      <a:cubicBezTo>
                        <a:pt x="25" y="70"/>
                        <a:pt x="25" y="70"/>
                        <a:pt x="25" y="70"/>
                      </a:cubicBezTo>
                      <a:cubicBezTo>
                        <a:pt x="17" y="70"/>
                        <a:pt x="17" y="70"/>
                        <a:pt x="17" y="70"/>
                      </a:cubicBezTo>
                      <a:cubicBezTo>
                        <a:pt x="17" y="68"/>
                        <a:pt x="17" y="68"/>
                        <a:pt x="17" y="68"/>
                      </a:cubicBezTo>
                      <a:cubicBezTo>
                        <a:pt x="17" y="68"/>
                        <a:pt x="16" y="67"/>
                        <a:pt x="15" y="67"/>
                      </a:cubicBezTo>
                      <a:cubicBezTo>
                        <a:pt x="14" y="67"/>
                        <a:pt x="14" y="68"/>
                        <a:pt x="14" y="68"/>
                      </a:cubicBezTo>
                      <a:cubicBezTo>
                        <a:pt x="14" y="70"/>
                        <a:pt x="14" y="70"/>
                        <a:pt x="14" y="70"/>
                      </a:cubicBezTo>
                      <a:cubicBezTo>
                        <a:pt x="7" y="70"/>
                        <a:pt x="7" y="70"/>
                        <a:pt x="7" y="70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40" y="47"/>
                        <a:pt x="40" y="47"/>
                        <a:pt x="40" y="47"/>
                      </a:cubicBezTo>
                      <a:cubicBezTo>
                        <a:pt x="41" y="47"/>
                        <a:pt x="43" y="47"/>
                        <a:pt x="43" y="46"/>
                      </a:cubicBezTo>
                      <a:cubicBezTo>
                        <a:pt x="70" y="8"/>
                        <a:pt x="70" y="8"/>
                        <a:pt x="70" y="8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71" y="15"/>
                        <a:pt x="72" y="16"/>
                        <a:pt x="73" y="16"/>
                      </a:cubicBezTo>
                      <a:cubicBezTo>
                        <a:pt x="73" y="16"/>
                        <a:pt x="73" y="16"/>
                        <a:pt x="74" y="16"/>
                      </a:cubicBezTo>
                      <a:cubicBezTo>
                        <a:pt x="75" y="15"/>
                        <a:pt x="76" y="14"/>
                        <a:pt x="76" y="13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3" y="1"/>
                        <a:pt x="73" y="1"/>
                        <a:pt x="72" y="1"/>
                      </a:cubicBezTo>
                      <a:cubicBezTo>
                        <a:pt x="72" y="0"/>
                        <a:pt x="71" y="0"/>
                        <a:pt x="71" y="0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8" y="2"/>
                        <a:pt x="58" y="4"/>
                        <a:pt x="58" y="5"/>
                      </a:cubicBezTo>
                      <a:cubicBezTo>
                        <a:pt x="58" y="6"/>
                        <a:pt x="59" y="7"/>
                        <a:pt x="61" y="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7" y="33"/>
                        <a:pt x="26" y="34"/>
                        <a:pt x="25" y="35"/>
                      </a:cubicBezTo>
                      <a:cubicBezTo>
                        <a:pt x="5" y="65"/>
                        <a:pt x="5" y="65"/>
                        <a:pt x="5" y="65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5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5"/>
                        <a:pt x="75" y="74"/>
                        <a:pt x="75" y="74"/>
                      </a:cubicBezTo>
                      <a:cubicBezTo>
                        <a:pt x="76" y="73"/>
                        <a:pt x="76" y="73"/>
                        <a:pt x="76" y="72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6" y="22"/>
                        <a:pt x="75" y="22"/>
                        <a:pt x="74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9" name="í$ľiḍe">
              <a:extLst>
                <a:ext uri="{FF2B5EF4-FFF2-40B4-BE49-F238E27FC236}">
                  <a16:creationId xmlns:a16="http://schemas.microsoft.com/office/drawing/2014/main" xmlns="" id="{205E95D5-6874-4628-B0DD-3C2FA7FF0302}"/>
                </a:ext>
              </a:extLst>
            </p:cNvPr>
            <p:cNvGrpSpPr/>
            <p:nvPr/>
          </p:nvGrpSpPr>
          <p:grpSpPr>
            <a:xfrm>
              <a:off x="5404923" y="2602588"/>
              <a:ext cx="949536" cy="949536"/>
              <a:chOff x="5972582" y="2258239"/>
              <a:chExt cx="475436" cy="475436"/>
            </a:xfrm>
            <a:effectLst/>
          </p:grpSpPr>
          <p:sp>
            <p:nvSpPr>
              <p:cNvPr id="43" name="í$1ïḓè">
                <a:extLst>
                  <a:ext uri="{FF2B5EF4-FFF2-40B4-BE49-F238E27FC236}">
                    <a16:creationId xmlns:a16="http://schemas.microsoft.com/office/drawing/2014/main" xmlns="" id="{DBB68695-5617-4E57-AE29-07D6A501ACB7}"/>
                  </a:ext>
                </a:extLst>
              </p:cNvPr>
              <p:cNvSpPr/>
              <p:nvPr/>
            </p:nvSpPr>
            <p:spPr bwMode="auto">
              <a:xfrm>
                <a:off x="5972582" y="2258239"/>
                <a:ext cx="475436" cy="475436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44" name="ïśļiḓê">
                <a:extLst>
                  <a:ext uri="{FF2B5EF4-FFF2-40B4-BE49-F238E27FC236}">
                    <a16:creationId xmlns:a16="http://schemas.microsoft.com/office/drawing/2014/main" xmlns="" id="{9592586C-669C-42F2-8EB6-83C72D37549B}"/>
                  </a:ext>
                </a:extLst>
              </p:cNvPr>
              <p:cNvGrpSpPr/>
              <p:nvPr/>
            </p:nvGrpSpPr>
            <p:grpSpPr>
              <a:xfrm>
                <a:off x="6115816" y="2349936"/>
                <a:ext cx="188968" cy="292042"/>
                <a:chOff x="5403850" y="3486150"/>
                <a:chExt cx="139700" cy="215900"/>
              </a:xfrm>
              <a:solidFill>
                <a:schemeClr val="bg1"/>
              </a:solidFill>
            </p:grpSpPr>
            <p:sp>
              <p:nvSpPr>
                <p:cNvPr id="45" name="ïṧ1îďé">
                  <a:extLst>
                    <a:ext uri="{FF2B5EF4-FFF2-40B4-BE49-F238E27FC236}">
                      <a16:creationId xmlns:a16="http://schemas.microsoft.com/office/drawing/2014/main" xmlns="" id="{4A5D381D-C461-424B-8810-0C000A99317A}"/>
                    </a:ext>
                  </a:extLst>
                </p:cNvPr>
                <p:cNvSpPr/>
                <p:nvPr/>
              </p:nvSpPr>
              <p:spPr bwMode="auto">
                <a:xfrm>
                  <a:off x="5438775" y="3522663"/>
                  <a:ext cx="69850" cy="155575"/>
                </a:xfrm>
                <a:custGeom>
                  <a:avLst/>
                  <a:gdLst/>
                  <a:ahLst/>
                  <a:cxnLst>
                    <a:cxn ang="0">
                      <a:pos x="17" y="44"/>
                    </a:cxn>
                    <a:cxn ang="0">
                      <a:pos x="16" y="47"/>
                    </a:cxn>
                    <a:cxn ang="0">
                      <a:pos x="22" y="57"/>
                    </a:cxn>
                    <a:cxn ang="0">
                      <a:pos x="5" y="57"/>
                    </a:cxn>
                    <a:cxn ang="0">
                      <a:pos x="15" y="40"/>
                    </a:cxn>
                    <a:cxn ang="0">
                      <a:pos x="15" y="39"/>
                    </a:cxn>
                    <a:cxn ang="0">
                      <a:pos x="15" y="39"/>
                    </a:cxn>
                    <a:cxn ang="0">
                      <a:pos x="15" y="16"/>
                    </a:cxn>
                    <a:cxn ang="0">
                      <a:pos x="24" y="2"/>
                    </a:cxn>
                    <a:cxn ang="0">
                      <a:pos x="24" y="1"/>
                    </a:cxn>
                    <a:cxn ang="0">
                      <a:pos x="22" y="0"/>
                    </a:cxn>
                    <a:cxn ang="0">
                      <a:pos x="5" y="0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8" y="10"/>
                    </a:cxn>
                    <a:cxn ang="0">
                      <a:pos x="11" y="11"/>
                    </a:cxn>
                    <a:cxn ang="0">
                      <a:pos x="11" y="9"/>
                    </a:cxn>
                    <a:cxn ang="0">
                      <a:pos x="8" y="3"/>
                    </a:cxn>
                    <a:cxn ang="0">
                      <a:pos x="19" y="3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39"/>
                    </a:cxn>
                    <a:cxn ang="0">
                      <a:pos x="12" y="39"/>
                    </a:cxn>
                    <a:cxn ang="0">
                      <a:pos x="1" y="58"/>
                    </a:cxn>
                    <a:cxn ang="0">
                      <a:pos x="1" y="60"/>
                    </a:cxn>
                    <a:cxn ang="0">
                      <a:pos x="2" y="61"/>
                    </a:cxn>
                    <a:cxn ang="0">
                      <a:pos x="25" y="61"/>
                    </a:cxn>
                    <a:cxn ang="0">
                      <a:pos x="27" y="60"/>
                    </a:cxn>
                    <a:cxn ang="0">
                      <a:pos x="27" y="58"/>
                    </a:cxn>
                    <a:cxn ang="0">
                      <a:pos x="19" y="45"/>
                    </a:cxn>
                    <a:cxn ang="0">
                      <a:pos x="17" y="44"/>
                    </a:cxn>
                  </a:cxnLst>
                  <a:rect l="0" t="0" r="r" b="b"/>
                  <a:pathLst>
                    <a:path w="27" h="61">
                      <a:moveTo>
                        <a:pt x="17" y="44"/>
                      </a:moveTo>
                      <a:cubicBezTo>
                        <a:pt x="16" y="45"/>
                        <a:pt x="16" y="46"/>
                        <a:pt x="16" y="47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15" y="40"/>
                        <a:pt x="15" y="40"/>
                        <a:pt x="15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2"/>
                        <a:pt x="24" y="1"/>
                        <a:pt x="24" y="1"/>
                      </a:cubicBez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3" y="1"/>
                        <a:pt x="3" y="2"/>
                        <a:pt x="4" y="2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1"/>
                        <a:pt x="10" y="12"/>
                        <a:pt x="11" y="11"/>
                      </a:cubicBezTo>
                      <a:cubicBezTo>
                        <a:pt x="12" y="11"/>
                        <a:pt x="12" y="9"/>
                        <a:pt x="11" y="9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" y="58"/>
                        <a:pt x="1" y="58"/>
                        <a:pt x="1" y="58"/>
                      </a:cubicBezTo>
                      <a:cubicBezTo>
                        <a:pt x="0" y="59"/>
                        <a:pt x="0" y="60"/>
                        <a:pt x="1" y="60"/>
                      </a:cubicBezTo>
                      <a:cubicBezTo>
                        <a:pt x="1" y="61"/>
                        <a:pt x="1" y="61"/>
                        <a:pt x="2" y="61"/>
                      </a:cubicBezTo>
                      <a:cubicBezTo>
                        <a:pt x="25" y="61"/>
                        <a:pt x="25" y="61"/>
                        <a:pt x="25" y="61"/>
                      </a:cubicBezTo>
                      <a:cubicBezTo>
                        <a:pt x="26" y="61"/>
                        <a:pt x="26" y="61"/>
                        <a:pt x="27" y="60"/>
                      </a:cubicBezTo>
                      <a:cubicBezTo>
                        <a:pt x="27" y="60"/>
                        <a:pt x="27" y="59"/>
                        <a:pt x="27" y="58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4"/>
                        <a:pt x="18" y="44"/>
                        <a:pt x="17" y="4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íšlîďé">
                  <a:extLst>
                    <a:ext uri="{FF2B5EF4-FFF2-40B4-BE49-F238E27FC236}">
                      <a16:creationId xmlns:a16="http://schemas.microsoft.com/office/drawing/2014/main" xmlns="" id="{255207B4-DFF1-40AD-84AB-ACB98F9689B1}"/>
                    </a:ext>
                  </a:extLst>
                </p:cNvPr>
                <p:cNvSpPr/>
                <p:nvPr/>
              </p:nvSpPr>
              <p:spPr bwMode="auto">
                <a:xfrm>
                  <a:off x="5403850" y="3486150"/>
                  <a:ext cx="139700" cy="215900"/>
                </a:xfrm>
                <a:custGeom>
                  <a:avLst/>
                  <a:gdLst/>
                  <a:ahLst/>
                  <a:cxnLst>
                    <a:cxn ang="0">
                      <a:pos x="43" y="58"/>
                    </a:cxn>
                    <a:cxn ang="0">
                      <a:pos x="38" y="49"/>
                    </a:cxn>
                    <a:cxn ang="0">
                      <a:pos x="38" y="35"/>
                    </a:cxn>
                    <a:cxn ang="0">
                      <a:pos x="43" y="26"/>
                    </a:cxn>
                    <a:cxn ang="0">
                      <a:pos x="54" y="8"/>
                    </a:cxn>
                    <a:cxn ang="0">
                      <a:pos x="55" y="5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39" y="0"/>
                    </a:cxn>
                    <a:cxn ang="0">
                      <a:pos x="28" y="0"/>
                    </a:cxn>
                    <a:cxn ang="0">
                      <a:pos x="6" y="0"/>
                    </a:cxn>
                    <a:cxn ang="0">
                      <a:pos x="1" y="2"/>
                    </a:cxn>
                    <a:cxn ang="0">
                      <a:pos x="1" y="8"/>
                    </a:cxn>
                    <a:cxn ang="0">
                      <a:pos x="12" y="26"/>
                    </a:cxn>
                    <a:cxn ang="0">
                      <a:pos x="17" y="35"/>
                    </a:cxn>
                    <a:cxn ang="0">
                      <a:pos x="17" y="49"/>
                    </a:cxn>
                    <a:cxn ang="0">
                      <a:pos x="12" y="58"/>
                    </a:cxn>
                    <a:cxn ang="0">
                      <a:pos x="1" y="76"/>
                    </a:cxn>
                    <a:cxn ang="0">
                      <a:pos x="1" y="82"/>
                    </a:cxn>
                    <a:cxn ang="0">
                      <a:pos x="6" y="84"/>
                    </a:cxn>
                    <a:cxn ang="0">
                      <a:pos x="16" y="84"/>
                    </a:cxn>
                    <a:cxn ang="0">
                      <a:pos x="28" y="84"/>
                    </a:cxn>
                    <a:cxn ang="0">
                      <a:pos x="49" y="84"/>
                    </a:cxn>
                    <a:cxn ang="0">
                      <a:pos x="54" y="82"/>
                    </a:cxn>
                    <a:cxn ang="0">
                      <a:pos x="54" y="76"/>
                    </a:cxn>
                    <a:cxn ang="0">
                      <a:pos x="43" y="58"/>
                    </a:cxn>
                    <a:cxn ang="0">
                      <a:pos x="28" y="79"/>
                    </a:cxn>
                    <a:cxn ang="0">
                      <a:pos x="16" y="79"/>
                    </a:cxn>
                    <a:cxn ang="0">
                      <a:pos x="6" y="79"/>
                    </a:cxn>
                    <a:cxn ang="0">
                      <a:pos x="17" y="61"/>
                    </a:cxn>
                    <a:cxn ang="0">
                      <a:pos x="23" y="50"/>
                    </a:cxn>
                    <a:cxn ang="0">
                      <a:pos x="23" y="34"/>
                    </a:cxn>
                    <a:cxn ang="0">
                      <a:pos x="17" y="24"/>
                    </a:cxn>
                    <a:cxn ang="0">
                      <a:pos x="6" y="5"/>
                    </a:cxn>
                    <a:cxn ang="0">
                      <a:pos x="28" y="5"/>
                    </a:cxn>
                    <a:cxn ang="0">
                      <a:pos x="39" y="5"/>
                    </a:cxn>
                    <a:cxn ang="0">
                      <a:pos x="49" y="5"/>
                    </a:cxn>
                    <a:cxn ang="0">
                      <a:pos x="38" y="24"/>
                    </a:cxn>
                    <a:cxn ang="0">
                      <a:pos x="33" y="34"/>
                    </a:cxn>
                    <a:cxn ang="0">
                      <a:pos x="33" y="50"/>
                    </a:cxn>
                    <a:cxn ang="0">
                      <a:pos x="38" y="61"/>
                    </a:cxn>
                    <a:cxn ang="0">
                      <a:pos x="49" y="79"/>
                    </a:cxn>
                    <a:cxn ang="0">
                      <a:pos x="28" y="79"/>
                    </a:cxn>
                  </a:cxnLst>
                  <a:rect l="0" t="0" r="r" b="b"/>
                  <a:pathLst>
                    <a:path w="55" h="84">
                      <a:moveTo>
                        <a:pt x="43" y="58"/>
                      </a:moveTo>
                      <a:cubicBezTo>
                        <a:pt x="38" y="49"/>
                        <a:pt x="38" y="49"/>
                        <a:pt x="38" y="49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4" y="7"/>
                        <a:pt x="55" y="6"/>
                        <a:pt x="55" y="5"/>
                      </a:cubicBezTo>
                      <a:cubicBezTo>
                        <a:pt x="55" y="2"/>
                        <a:pt x="52" y="0"/>
                        <a:pt x="49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0"/>
                        <a:pt x="2" y="1"/>
                        <a:pt x="1" y="2"/>
                      </a:cubicBezTo>
                      <a:cubicBezTo>
                        <a:pt x="0" y="4"/>
                        <a:pt x="0" y="6"/>
                        <a:pt x="1" y="8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" y="76"/>
                        <a:pt x="1" y="76"/>
                        <a:pt x="1" y="76"/>
                      </a:cubicBezTo>
                      <a:cubicBezTo>
                        <a:pt x="0" y="78"/>
                        <a:pt x="0" y="80"/>
                        <a:pt x="1" y="82"/>
                      </a:cubicBezTo>
                      <a:cubicBezTo>
                        <a:pt x="2" y="83"/>
                        <a:pt x="4" y="84"/>
                        <a:pt x="6" y="84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28" y="84"/>
                        <a:pt x="28" y="84"/>
                        <a:pt x="28" y="84"/>
                      </a:cubicBezTo>
                      <a:cubicBezTo>
                        <a:pt x="49" y="84"/>
                        <a:pt x="49" y="84"/>
                        <a:pt x="49" y="84"/>
                      </a:cubicBezTo>
                      <a:cubicBezTo>
                        <a:pt x="51" y="84"/>
                        <a:pt x="53" y="83"/>
                        <a:pt x="54" y="82"/>
                      </a:cubicBezTo>
                      <a:cubicBezTo>
                        <a:pt x="55" y="80"/>
                        <a:pt x="55" y="78"/>
                        <a:pt x="54" y="76"/>
                      </a:cubicBezTo>
                      <a:lnTo>
                        <a:pt x="43" y="58"/>
                      </a:lnTo>
                      <a:close/>
                      <a:moveTo>
                        <a:pt x="28" y="79"/>
                      </a:move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6" y="79"/>
                        <a:pt x="6" y="79"/>
                        <a:pt x="6" y="79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23" y="50"/>
                        <a:pt x="23" y="50"/>
                        <a:pt x="23" y="50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49" y="79"/>
                        <a:pt x="49" y="79"/>
                        <a:pt x="49" y="79"/>
                      </a:cubicBezTo>
                      <a:lnTo>
                        <a:pt x="28" y="7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0" name="ïSľïďe">
              <a:extLst>
                <a:ext uri="{FF2B5EF4-FFF2-40B4-BE49-F238E27FC236}">
                  <a16:creationId xmlns:a16="http://schemas.microsoft.com/office/drawing/2014/main" xmlns="" id="{3335C15D-04A0-4181-891F-1D8BCF9F48B8}"/>
                </a:ext>
              </a:extLst>
            </p:cNvPr>
            <p:cNvGrpSpPr/>
            <p:nvPr/>
          </p:nvGrpSpPr>
          <p:grpSpPr>
            <a:xfrm>
              <a:off x="7337280" y="2602588"/>
              <a:ext cx="949536" cy="949536"/>
              <a:chOff x="4248557" y="3177907"/>
              <a:chExt cx="475436" cy="475436"/>
            </a:xfrm>
            <a:effectLst/>
          </p:grpSpPr>
          <p:sp>
            <p:nvSpPr>
              <p:cNvPr id="37" name="îŝ1îdé">
                <a:extLst>
                  <a:ext uri="{FF2B5EF4-FFF2-40B4-BE49-F238E27FC236}">
                    <a16:creationId xmlns:a16="http://schemas.microsoft.com/office/drawing/2014/main" xmlns="" id="{7F9EE1F5-EF7B-4FD7-8015-D538A0B20C43}"/>
                  </a:ext>
                </a:extLst>
              </p:cNvPr>
              <p:cNvSpPr/>
              <p:nvPr/>
            </p:nvSpPr>
            <p:spPr bwMode="auto">
              <a:xfrm>
                <a:off x="4248557" y="3177907"/>
                <a:ext cx="475436" cy="475436"/>
              </a:xfrm>
              <a:prstGeom prst="ellipse">
                <a:avLst/>
              </a:prstGeom>
              <a:solidFill>
                <a:srgbClr val="C93756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38" name="iṥḻíḑé">
                <a:extLst>
                  <a:ext uri="{FF2B5EF4-FFF2-40B4-BE49-F238E27FC236}">
                    <a16:creationId xmlns:a16="http://schemas.microsoft.com/office/drawing/2014/main" xmlns="" id="{A0228316-5722-4ED7-A805-B35FEF877465}"/>
                  </a:ext>
                </a:extLst>
              </p:cNvPr>
              <p:cNvGrpSpPr/>
              <p:nvPr/>
            </p:nvGrpSpPr>
            <p:grpSpPr>
              <a:xfrm>
                <a:off x="4330307" y="3263047"/>
                <a:ext cx="311937" cy="305157"/>
                <a:chOff x="4330307" y="3263047"/>
                <a:chExt cx="311937" cy="305157"/>
              </a:xfrm>
            </p:grpSpPr>
            <p:sp>
              <p:nvSpPr>
                <p:cNvPr id="39" name="íṧļîḓè">
                  <a:extLst>
                    <a:ext uri="{FF2B5EF4-FFF2-40B4-BE49-F238E27FC236}">
                      <a16:creationId xmlns:a16="http://schemas.microsoft.com/office/drawing/2014/main" xmlns="" id="{9FB0E0B7-7749-42BA-BEFB-E1F1BDF375CC}"/>
                    </a:ext>
                  </a:extLst>
                </p:cNvPr>
                <p:cNvSpPr/>
                <p:nvPr/>
              </p:nvSpPr>
              <p:spPr bwMode="auto">
                <a:xfrm>
                  <a:off x="4425244" y="3355723"/>
                  <a:ext cx="124323" cy="124324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34"/>
                    </a:cxn>
                    <a:cxn ang="0">
                      <a:pos x="34" y="17"/>
                    </a:cxn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5" y="17"/>
                    </a:cxn>
                    <a:cxn ang="0">
                      <a:pos x="17" y="6"/>
                    </a:cxn>
                    <a:cxn ang="0">
                      <a:pos x="29" y="17"/>
                    </a:cxn>
                  </a:cxnLst>
                  <a:rect l="0" t="0" r="r" b="b"/>
                  <a:pathLst>
                    <a:path w="34" h="34">
                      <a:moveTo>
                        <a:pt x="0" y="17"/>
                      </a:moveTo>
                      <a:cubicBezTo>
                        <a:pt x="0" y="27"/>
                        <a:pt x="7" y="34"/>
                        <a:pt x="17" y="34"/>
                      </a:cubicBezTo>
                      <a:cubicBezTo>
                        <a:pt x="26" y="34"/>
                        <a:pt x="34" y="27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7" y="0"/>
                        <a:pt x="0" y="8"/>
                        <a:pt x="0" y="17"/>
                      </a:cubicBezTo>
                      <a:close/>
                      <a:moveTo>
                        <a:pt x="29" y="17"/>
                      </a:moveTo>
                      <a:cubicBezTo>
                        <a:pt x="29" y="24"/>
                        <a:pt x="23" y="29"/>
                        <a:pt x="17" y="29"/>
                      </a:cubicBezTo>
                      <a:cubicBezTo>
                        <a:pt x="10" y="29"/>
                        <a:pt x="5" y="24"/>
                        <a:pt x="5" y="17"/>
                      </a:cubicBezTo>
                      <a:cubicBezTo>
                        <a:pt x="5" y="11"/>
                        <a:pt x="10" y="6"/>
                        <a:pt x="17" y="6"/>
                      </a:cubicBezTo>
                      <a:cubicBezTo>
                        <a:pt x="23" y="6"/>
                        <a:pt x="29" y="11"/>
                        <a:pt x="29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íṧľîdê">
                  <a:extLst>
                    <a:ext uri="{FF2B5EF4-FFF2-40B4-BE49-F238E27FC236}">
                      <a16:creationId xmlns:a16="http://schemas.microsoft.com/office/drawing/2014/main" xmlns="" id="{8AC403CC-F254-4AA0-B32A-6982768A49A0}"/>
                    </a:ext>
                  </a:extLst>
                </p:cNvPr>
                <p:cNvSpPr/>
                <p:nvPr/>
              </p:nvSpPr>
              <p:spPr bwMode="auto">
                <a:xfrm>
                  <a:off x="4330307" y="3263047"/>
                  <a:ext cx="311937" cy="305157"/>
                </a:xfrm>
                <a:custGeom>
                  <a:avLst/>
                  <a:gdLst/>
                  <a:ahLst/>
                  <a:cxnLst>
                    <a:cxn ang="0">
                      <a:pos x="77" y="39"/>
                    </a:cxn>
                    <a:cxn ang="0">
                      <a:pos x="79" y="27"/>
                    </a:cxn>
                    <a:cxn ang="0">
                      <a:pos x="73" y="12"/>
                    </a:cxn>
                    <a:cxn ang="0">
                      <a:pos x="67" y="11"/>
                    </a:cxn>
                    <a:cxn ang="0">
                      <a:pos x="54" y="1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2" y="10"/>
                    </a:cxn>
                    <a:cxn ang="0">
                      <a:pos x="18" y="11"/>
                    </a:cxn>
                    <a:cxn ang="0">
                      <a:pos x="12" y="12"/>
                    </a:cxn>
                    <a:cxn ang="0">
                      <a:pos x="6" y="27"/>
                    </a:cxn>
                    <a:cxn ang="0">
                      <a:pos x="8" y="39"/>
                    </a:cxn>
                    <a:cxn ang="0">
                      <a:pos x="0" y="47"/>
                    </a:cxn>
                    <a:cxn ang="0">
                      <a:pos x="8" y="61"/>
                    </a:cxn>
                    <a:cxn ang="0">
                      <a:pos x="19" y="67"/>
                    </a:cxn>
                    <a:cxn ang="0">
                      <a:pos x="20" y="78"/>
                    </a:cxn>
                    <a:cxn ang="0">
                      <a:pos x="31" y="83"/>
                    </a:cxn>
                    <a:cxn ang="0">
                      <a:pos x="39" y="77"/>
                    </a:cxn>
                    <a:cxn ang="0">
                      <a:pos x="46" y="77"/>
                    </a:cxn>
                    <a:cxn ang="0">
                      <a:pos x="54" y="83"/>
                    </a:cxn>
                    <a:cxn ang="0">
                      <a:pos x="66" y="78"/>
                    </a:cxn>
                    <a:cxn ang="0">
                      <a:pos x="67" y="67"/>
                    </a:cxn>
                    <a:cxn ang="0">
                      <a:pos x="78" y="61"/>
                    </a:cxn>
                    <a:cxn ang="0">
                      <a:pos x="85" y="47"/>
                    </a:cxn>
                    <a:cxn ang="0">
                      <a:pos x="61" y="20"/>
                    </a:cxn>
                    <a:cxn ang="0">
                      <a:pos x="75" y="23"/>
                    </a:cxn>
                    <a:cxn ang="0">
                      <a:pos x="71" y="26"/>
                    </a:cxn>
                    <a:cxn ang="0">
                      <a:pos x="68" y="27"/>
                    </a:cxn>
                    <a:cxn ang="0">
                      <a:pos x="46" y="71"/>
                    </a:cxn>
                    <a:cxn ang="0">
                      <a:pos x="14" y="46"/>
                    </a:cxn>
                    <a:cxn ang="0">
                      <a:pos x="25" y="19"/>
                    </a:cxn>
                    <a:cxn ang="0">
                      <a:pos x="26" y="19"/>
                    </a:cxn>
                    <a:cxn ang="0">
                      <a:pos x="36" y="14"/>
                    </a:cxn>
                    <a:cxn ang="0">
                      <a:pos x="49" y="14"/>
                    </a:cxn>
                    <a:cxn ang="0">
                      <a:pos x="61" y="20"/>
                    </a:cxn>
                    <a:cxn ang="0">
                      <a:pos x="43" y="5"/>
                    </a:cxn>
                    <a:cxn ang="0">
                      <a:pos x="48" y="10"/>
                    </a:cxn>
                    <a:cxn ang="0">
                      <a:pos x="37" y="10"/>
                    </a:cxn>
                    <a:cxn ang="0">
                      <a:pos x="16" y="16"/>
                    </a:cxn>
                    <a:cxn ang="0">
                      <a:pos x="17" y="22"/>
                    </a:cxn>
                    <a:cxn ang="0">
                      <a:pos x="11" y="23"/>
                    </a:cxn>
                    <a:cxn ang="0">
                      <a:pos x="6" y="47"/>
                    </a:cxn>
                    <a:cxn ang="0">
                      <a:pos x="11" y="46"/>
                    </a:cxn>
                    <a:cxn ang="0">
                      <a:pos x="8" y="56"/>
                    </a:cxn>
                    <a:cxn ang="0">
                      <a:pos x="23" y="74"/>
                    </a:cxn>
                    <a:cxn ang="0">
                      <a:pos x="35" y="74"/>
                    </a:cxn>
                    <a:cxn ang="0">
                      <a:pos x="23" y="74"/>
                    </a:cxn>
                    <a:cxn ang="0">
                      <a:pos x="51" y="74"/>
                    </a:cxn>
                    <a:cxn ang="0">
                      <a:pos x="63" y="74"/>
                    </a:cxn>
                    <a:cxn ang="0">
                      <a:pos x="78" y="56"/>
                    </a:cxn>
                    <a:cxn ang="0">
                      <a:pos x="75" y="44"/>
                    </a:cxn>
                    <a:cxn ang="0">
                      <a:pos x="78" y="56"/>
                    </a:cxn>
                  </a:cxnLst>
                  <a:rect l="0" t="0" r="r" b="b"/>
                  <a:pathLst>
                    <a:path w="85" h="83">
                      <a:moveTo>
                        <a:pt x="82" y="42"/>
                      </a:moveTo>
                      <a:cubicBezTo>
                        <a:pt x="77" y="39"/>
                        <a:pt x="77" y="39"/>
                        <a:pt x="77" y="39"/>
                      </a:cubicBezTo>
                      <a:cubicBezTo>
                        <a:pt x="77" y="37"/>
                        <a:pt x="76" y="34"/>
                        <a:pt x="75" y="31"/>
                      </a:cubicBezTo>
                      <a:cubicBezTo>
                        <a:pt x="79" y="27"/>
                        <a:pt x="79" y="27"/>
                        <a:pt x="79" y="27"/>
                      </a:cubicBezTo>
                      <a:cubicBezTo>
                        <a:pt x="81" y="25"/>
                        <a:pt x="81" y="23"/>
                        <a:pt x="80" y="21"/>
                      </a:cubicBezTo>
                      <a:cubicBezTo>
                        <a:pt x="78" y="18"/>
                        <a:pt x="76" y="15"/>
                        <a:pt x="73" y="12"/>
                      </a:cubicBezTo>
                      <a:cubicBezTo>
                        <a:pt x="72" y="11"/>
                        <a:pt x="71" y="11"/>
                        <a:pt x="70" y="11"/>
                      </a:cubicBezTo>
                      <a:cubicBezTo>
                        <a:pt x="69" y="11"/>
                        <a:pt x="68" y="11"/>
                        <a:pt x="67" y="11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59" y="12"/>
                        <a:pt x="57" y="11"/>
                        <a:pt x="54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2" y="2"/>
                        <a:pt x="50" y="0"/>
                        <a:pt x="48" y="0"/>
                      </a:cubicBezTo>
                      <a:cubicBezTo>
                        <a:pt x="46" y="0"/>
                        <a:pt x="44" y="0"/>
                        <a:pt x="43" y="0"/>
                      </a:cubicBezTo>
                      <a:cubicBezTo>
                        <a:pt x="41" y="0"/>
                        <a:pt x="40" y="0"/>
                        <a:pt x="38" y="0"/>
                      </a:cubicBezTo>
                      <a:cubicBezTo>
                        <a:pt x="36" y="0"/>
                        <a:pt x="34" y="2"/>
                        <a:pt x="33" y="4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9" y="11"/>
                        <a:pt x="26" y="12"/>
                        <a:pt x="24" y="14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7" y="11"/>
                        <a:pt x="16" y="11"/>
                      </a:cubicBezTo>
                      <a:cubicBezTo>
                        <a:pt x="15" y="11"/>
                        <a:pt x="13" y="11"/>
                        <a:pt x="12" y="12"/>
                      </a:cubicBezTo>
                      <a:cubicBezTo>
                        <a:pt x="10" y="15"/>
                        <a:pt x="8" y="18"/>
                        <a:pt x="6" y="21"/>
                      </a:cubicBezTo>
                      <a:cubicBezTo>
                        <a:pt x="5" y="23"/>
                        <a:pt x="5" y="25"/>
                        <a:pt x="6" y="27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9" y="34"/>
                        <a:pt x="9" y="37"/>
                        <a:pt x="8" y="39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1" y="43"/>
                        <a:pt x="0" y="45"/>
                        <a:pt x="0" y="47"/>
                      </a:cubicBezTo>
                      <a:cubicBezTo>
                        <a:pt x="1" y="51"/>
                        <a:pt x="2" y="54"/>
                        <a:pt x="3" y="58"/>
                      </a:cubicBezTo>
                      <a:cubicBezTo>
                        <a:pt x="4" y="60"/>
                        <a:pt x="6" y="61"/>
                        <a:pt x="8" y="61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5" y="63"/>
                        <a:pt x="17" y="65"/>
                        <a:pt x="19" y="67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17" y="75"/>
                        <a:pt x="18" y="77"/>
                        <a:pt x="20" y="78"/>
                      </a:cubicBezTo>
                      <a:cubicBezTo>
                        <a:pt x="23" y="80"/>
                        <a:pt x="26" y="82"/>
                        <a:pt x="30" y="83"/>
                      </a:cubicBezTo>
                      <a:cubicBezTo>
                        <a:pt x="30" y="83"/>
                        <a:pt x="31" y="83"/>
                        <a:pt x="31" y="83"/>
                      </a:cubicBezTo>
                      <a:cubicBezTo>
                        <a:pt x="33" y="83"/>
                        <a:pt x="34" y="82"/>
                        <a:pt x="35" y="81"/>
                      </a:cubicBezTo>
                      <a:cubicBezTo>
                        <a:pt x="39" y="77"/>
                        <a:pt x="39" y="77"/>
                        <a:pt x="39" y="77"/>
                      </a:cubicBezTo>
                      <a:cubicBezTo>
                        <a:pt x="41" y="77"/>
                        <a:pt x="42" y="77"/>
                        <a:pt x="43" y="77"/>
                      </a:cubicBezTo>
                      <a:cubicBezTo>
                        <a:pt x="44" y="77"/>
                        <a:pt x="45" y="77"/>
                        <a:pt x="46" y="77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51" y="82"/>
                        <a:pt x="53" y="83"/>
                        <a:pt x="54" y="83"/>
                      </a:cubicBezTo>
                      <a:cubicBezTo>
                        <a:pt x="55" y="83"/>
                        <a:pt x="55" y="83"/>
                        <a:pt x="56" y="83"/>
                      </a:cubicBezTo>
                      <a:cubicBezTo>
                        <a:pt x="59" y="82"/>
                        <a:pt x="63" y="80"/>
                        <a:pt x="66" y="78"/>
                      </a:cubicBezTo>
                      <a:cubicBezTo>
                        <a:pt x="68" y="77"/>
                        <a:pt x="69" y="75"/>
                        <a:pt x="68" y="73"/>
                      </a:cubicBez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69" y="65"/>
                        <a:pt x="70" y="63"/>
                        <a:pt x="72" y="61"/>
                      </a:cubicBezTo>
                      <a:cubicBezTo>
                        <a:pt x="78" y="61"/>
                        <a:pt x="78" y="61"/>
                        <a:pt x="78" y="61"/>
                      </a:cubicBezTo>
                      <a:cubicBezTo>
                        <a:pt x="80" y="61"/>
                        <a:pt x="82" y="60"/>
                        <a:pt x="83" y="58"/>
                      </a:cubicBezTo>
                      <a:cubicBezTo>
                        <a:pt x="84" y="54"/>
                        <a:pt x="85" y="51"/>
                        <a:pt x="85" y="47"/>
                      </a:cubicBezTo>
                      <a:cubicBezTo>
                        <a:pt x="85" y="45"/>
                        <a:pt x="84" y="43"/>
                        <a:pt x="82" y="42"/>
                      </a:cubicBezTo>
                      <a:close/>
                      <a:moveTo>
                        <a:pt x="61" y="20"/>
                      </a:move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72" y="18"/>
                        <a:pt x="73" y="21"/>
                        <a:pt x="75" y="23"/>
                      </a:cubicBezTo>
                      <a:cubicBezTo>
                        <a:pt x="72" y="28"/>
                        <a:pt x="72" y="28"/>
                        <a:pt x="72" y="28"/>
                      </a:cubicBezTo>
                      <a:cubicBezTo>
                        <a:pt x="71" y="27"/>
                        <a:pt x="71" y="26"/>
                        <a:pt x="71" y="26"/>
                      </a:cubicBezTo>
                      <a:cubicBezTo>
                        <a:pt x="70" y="25"/>
                        <a:pt x="69" y="24"/>
                        <a:pt x="68" y="25"/>
                      </a:cubicBezTo>
                      <a:cubicBezTo>
                        <a:pt x="67" y="25"/>
                        <a:pt x="67" y="27"/>
                        <a:pt x="68" y="27"/>
                      </a:cubicBezTo>
                      <a:cubicBezTo>
                        <a:pt x="70" y="31"/>
                        <a:pt x="71" y="35"/>
                        <a:pt x="72" y="39"/>
                      </a:cubicBezTo>
                      <a:cubicBezTo>
                        <a:pt x="73" y="55"/>
                        <a:pt x="62" y="69"/>
                        <a:pt x="46" y="71"/>
                      </a:cubicBezTo>
                      <a:cubicBezTo>
                        <a:pt x="38" y="72"/>
                        <a:pt x="31" y="70"/>
                        <a:pt x="25" y="65"/>
                      </a:cubicBezTo>
                      <a:cubicBezTo>
                        <a:pt x="19" y="60"/>
                        <a:pt x="15" y="53"/>
                        <a:pt x="14" y="46"/>
                      </a:cubicBezTo>
                      <a:cubicBezTo>
                        <a:pt x="13" y="38"/>
                        <a:pt x="15" y="30"/>
                        <a:pt x="20" y="24"/>
                      </a:cubicBezTo>
                      <a:cubicBezTo>
                        <a:pt x="22" y="22"/>
                        <a:pt x="23" y="21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9" y="17"/>
                        <a:pt x="32" y="15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7" y="14"/>
                        <a:pt x="38" y="14"/>
                        <a:pt x="40" y="14"/>
                      </a:cubicBezTo>
                      <a:cubicBezTo>
                        <a:pt x="43" y="13"/>
                        <a:pt x="46" y="13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54" y="15"/>
                        <a:pt x="58" y="17"/>
                        <a:pt x="61" y="20"/>
                      </a:cubicBezTo>
                      <a:close/>
                      <a:moveTo>
                        <a:pt x="38" y="5"/>
                      </a:moveTo>
                      <a:cubicBezTo>
                        <a:pt x="40" y="5"/>
                        <a:pt x="41" y="5"/>
                        <a:pt x="43" y="5"/>
                      </a:cubicBezTo>
                      <a:cubicBezTo>
                        <a:pt x="44" y="5"/>
                        <a:pt x="46" y="5"/>
                        <a:pt x="47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5" y="10"/>
                        <a:pt x="42" y="10"/>
                        <a:pt x="39" y="10"/>
                      </a:cubicBezTo>
                      <a:cubicBezTo>
                        <a:pt x="39" y="10"/>
                        <a:pt x="38" y="10"/>
                        <a:pt x="37" y="10"/>
                      </a:cubicBezTo>
                      <a:lnTo>
                        <a:pt x="38" y="5"/>
                      </a:lnTo>
                      <a:close/>
                      <a:moveTo>
                        <a:pt x="16" y="16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9"/>
                        <a:pt x="18" y="21"/>
                        <a:pt x="17" y="22"/>
                      </a:cubicBezTo>
                      <a:cubicBezTo>
                        <a:pt x="16" y="24"/>
                        <a:pt x="15" y="26"/>
                        <a:pt x="14" y="28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2" y="21"/>
                        <a:pt x="14" y="18"/>
                        <a:pt x="16" y="16"/>
                      </a:cubicBezTo>
                      <a:close/>
                      <a:moveTo>
                        <a:pt x="6" y="47"/>
                      </a:move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5"/>
                        <a:pt x="11" y="45"/>
                        <a:pt x="11" y="46"/>
                      </a:cubicBezTo>
                      <a:cubicBezTo>
                        <a:pt x="11" y="49"/>
                        <a:pt x="12" y="53"/>
                        <a:pt x="13" y="56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7" y="53"/>
                        <a:pt x="6" y="50"/>
                        <a:pt x="6" y="47"/>
                      </a:cubicBezTo>
                      <a:close/>
                      <a:moveTo>
                        <a:pt x="23" y="74"/>
                      </a:move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7" y="71"/>
                        <a:pt x="31" y="73"/>
                        <a:pt x="35" y="74"/>
                      </a:cubicBezTo>
                      <a:cubicBezTo>
                        <a:pt x="31" y="78"/>
                        <a:pt x="31" y="78"/>
                        <a:pt x="31" y="78"/>
                      </a:cubicBezTo>
                      <a:cubicBezTo>
                        <a:pt x="28" y="77"/>
                        <a:pt x="25" y="75"/>
                        <a:pt x="23" y="74"/>
                      </a:cubicBezTo>
                      <a:close/>
                      <a:moveTo>
                        <a:pt x="54" y="78"/>
                      </a:moveTo>
                      <a:cubicBezTo>
                        <a:pt x="51" y="74"/>
                        <a:pt x="51" y="74"/>
                        <a:pt x="51" y="74"/>
                      </a:cubicBezTo>
                      <a:cubicBezTo>
                        <a:pt x="55" y="73"/>
                        <a:pt x="59" y="71"/>
                        <a:pt x="62" y="69"/>
                      </a:cubicBezTo>
                      <a:cubicBezTo>
                        <a:pt x="63" y="74"/>
                        <a:pt x="63" y="74"/>
                        <a:pt x="63" y="74"/>
                      </a:cubicBezTo>
                      <a:cubicBezTo>
                        <a:pt x="60" y="75"/>
                        <a:pt x="57" y="77"/>
                        <a:pt x="54" y="78"/>
                      </a:cubicBezTo>
                      <a:close/>
                      <a:moveTo>
                        <a:pt x="78" y="56"/>
                      </a:move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4" y="52"/>
                        <a:pt x="75" y="48"/>
                        <a:pt x="75" y="44"/>
                      </a:cubicBezTo>
                      <a:cubicBezTo>
                        <a:pt x="80" y="47"/>
                        <a:pt x="80" y="47"/>
                        <a:pt x="80" y="47"/>
                      </a:cubicBezTo>
                      <a:cubicBezTo>
                        <a:pt x="80" y="50"/>
                        <a:pt x="79" y="53"/>
                        <a:pt x="78" y="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1" name="ïṥ1ïďê">
                  <a:extLst>
                    <a:ext uri="{FF2B5EF4-FFF2-40B4-BE49-F238E27FC236}">
                      <a16:creationId xmlns:a16="http://schemas.microsoft.com/office/drawing/2014/main" xmlns="" id="{05529E9D-9188-4B50-A385-D3D7DBDEAA6F}"/>
                    </a:ext>
                  </a:extLst>
                </p:cNvPr>
                <p:cNvSpPr/>
                <p:nvPr/>
              </p:nvSpPr>
              <p:spPr bwMode="auto">
                <a:xfrm>
                  <a:off x="4395858" y="3330860"/>
                  <a:ext cx="124323" cy="144667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5" y="40"/>
                    </a:cxn>
                    <a:cxn ang="0">
                      <a:pos x="7" y="40"/>
                    </a:cxn>
                    <a:cxn ang="0">
                      <a:pos x="8" y="40"/>
                    </a:cxn>
                    <a:cxn ang="0">
                      <a:pos x="8" y="37"/>
                    </a:cxn>
                    <a:cxn ang="0">
                      <a:pos x="4" y="24"/>
                    </a:cxn>
                    <a:cxn ang="0">
                      <a:pos x="25" y="3"/>
                    </a:cxn>
                    <a:cxn ang="0">
                      <a:pos x="31" y="4"/>
                    </a:cxn>
                    <a:cxn ang="0">
                      <a:pos x="34" y="3"/>
                    </a:cxn>
                    <a:cxn ang="0">
                      <a:pos x="33" y="1"/>
                    </a:cxn>
                    <a:cxn ang="0">
                      <a:pos x="25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4" h="40">
                      <a:moveTo>
                        <a:pt x="0" y="24"/>
                      </a:moveTo>
                      <a:cubicBezTo>
                        <a:pt x="0" y="30"/>
                        <a:pt x="2" y="35"/>
                        <a:pt x="5" y="40"/>
                      </a:cubicBezTo>
                      <a:cubicBezTo>
                        <a:pt x="6" y="40"/>
                        <a:pt x="6" y="40"/>
                        <a:pt x="7" y="40"/>
                      </a:cubicBezTo>
                      <a:cubicBezTo>
                        <a:pt x="7" y="40"/>
                        <a:pt x="8" y="40"/>
                        <a:pt x="8" y="40"/>
                      </a:cubicBezTo>
                      <a:cubicBezTo>
                        <a:pt x="9" y="39"/>
                        <a:pt x="9" y="38"/>
                        <a:pt x="8" y="37"/>
                      </a:cubicBezTo>
                      <a:cubicBezTo>
                        <a:pt x="5" y="34"/>
                        <a:pt x="4" y="29"/>
                        <a:pt x="4" y="24"/>
                      </a:cubicBezTo>
                      <a:cubicBezTo>
                        <a:pt x="4" y="13"/>
                        <a:pt x="13" y="3"/>
                        <a:pt x="25" y="3"/>
                      </a:cubicBezTo>
                      <a:cubicBezTo>
                        <a:pt x="27" y="3"/>
                        <a:pt x="29" y="3"/>
                        <a:pt x="31" y="4"/>
                      </a:cubicBezTo>
                      <a:cubicBezTo>
                        <a:pt x="32" y="4"/>
                        <a:pt x="33" y="4"/>
                        <a:pt x="34" y="3"/>
                      </a:cubicBezTo>
                      <a:cubicBezTo>
                        <a:pt x="34" y="2"/>
                        <a:pt x="33" y="1"/>
                        <a:pt x="33" y="1"/>
                      </a:cubicBezTo>
                      <a:cubicBezTo>
                        <a:pt x="30" y="0"/>
                        <a:pt x="27" y="0"/>
                        <a:pt x="25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îś1îdê">
                  <a:extLst>
                    <a:ext uri="{FF2B5EF4-FFF2-40B4-BE49-F238E27FC236}">
                      <a16:creationId xmlns:a16="http://schemas.microsoft.com/office/drawing/2014/main" xmlns="" id="{21A1DD79-1B96-4EBE-B252-C29ACE5A2DED}"/>
                    </a:ext>
                  </a:extLst>
                </p:cNvPr>
                <p:cNvSpPr/>
                <p:nvPr/>
              </p:nvSpPr>
              <p:spPr bwMode="auto">
                <a:xfrm>
                  <a:off x="4441067" y="3355723"/>
                  <a:ext cx="137886" cy="153708"/>
                </a:xfrm>
                <a:custGeom>
                  <a:avLst/>
                  <a:gdLst/>
                  <a:ahLst/>
                  <a:cxnLst>
                    <a:cxn ang="0">
                      <a:pos x="34" y="17"/>
                    </a:cxn>
                    <a:cxn ang="0">
                      <a:pos x="13" y="38"/>
                    </a:cxn>
                    <a:cxn ang="0">
                      <a:pos x="3" y="36"/>
                    </a:cxn>
                    <a:cxn ang="0">
                      <a:pos x="1" y="37"/>
                    </a:cxn>
                    <a:cxn ang="0">
                      <a:pos x="2" y="39"/>
                    </a:cxn>
                    <a:cxn ang="0">
                      <a:pos x="13" y="42"/>
                    </a:cxn>
                    <a:cxn ang="0">
                      <a:pos x="38" y="17"/>
                    </a:cxn>
                    <a:cxn ang="0">
                      <a:pos x="31" y="1"/>
                    </a:cxn>
                    <a:cxn ang="0">
                      <a:pos x="29" y="1"/>
                    </a:cxn>
                    <a:cxn ang="0">
                      <a:pos x="29" y="3"/>
                    </a:cxn>
                    <a:cxn ang="0">
                      <a:pos x="34" y="17"/>
                    </a:cxn>
                  </a:cxnLst>
                  <a:rect l="0" t="0" r="r" b="b"/>
                  <a:pathLst>
                    <a:path w="38" h="42">
                      <a:moveTo>
                        <a:pt x="34" y="17"/>
                      </a:moveTo>
                      <a:cubicBezTo>
                        <a:pt x="34" y="29"/>
                        <a:pt x="25" y="38"/>
                        <a:pt x="13" y="38"/>
                      </a:cubicBezTo>
                      <a:cubicBezTo>
                        <a:pt x="9" y="38"/>
                        <a:pt x="6" y="38"/>
                        <a:pt x="3" y="36"/>
                      </a:cubicBezTo>
                      <a:cubicBezTo>
                        <a:pt x="2" y="36"/>
                        <a:pt x="1" y="36"/>
                        <a:pt x="1" y="37"/>
                      </a:cubicBezTo>
                      <a:cubicBezTo>
                        <a:pt x="0" y="38"/>
                        <a:pt x="1" y="39"/>
                        <a:pt x="2" y="39"/>
                      </a:cubicBezTo>
                      <a:cubicBezTo>
                        <a:pt x="5" y="41"/>
                        <a:pt x="9" y="42"/>
                        <a:pt x="13" y="42"/>
                      </a:cubicBezTo>
                      <a:cubicBezTo>
                        <a:pt x="26" y="42"/>
                        <a:pt x="38" y="31"/>
                        <a:pt x="38" y="17"/>
                      </a:cubicBezTo>
                      <a:cubicBezTo>
                        <a:pt x="38" y="11"/>
                        <a:pt x="35" y="5"/>
                        <a:pt x="31" y="1"/>
                      </a:cubicBezTo>
                      <a:cubicBezTo>
                        <a:pt x="31" y="0"/>
                        <a:pt x="30" y="0"/>
                        <a:pt x="29" y="1"/>
                      </a:cubicBezTo>
                      <a:cubicBezTo>
                        <a:pt x="28" y="1"/>
                        <a:pt x="28" y="3"/>
                        <a:pt x="29" y="3"/>
                      </a:cubicBezTo>
                      <a:cubicBezTo>
                        <a:pt x="32" y="7"/>
                        <a:pt x="34" y="12"/>
                        <a:pt x="34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1" name="išḷiďé">
              <a:extLst>
                <a:ext uri="{FF2B5EF4-FFF2-40B4-BE49-F238E27FC236}">
                  <a16:creationId xmlns:a16="http://schemas.microsoft.com/office/drawing/2014/main" xmlns="" id="{DF0128CC-8F1F-4E0C-97E9-757F04DB4FAC}"/>
                </a:ext>
              </a:extLst>
            </p:cNvPr>
            <p:cNvGrpSpPr/>
            <p:nvPr/>
          </p:nvGrpSpPr>
          <p:grpSpPr>
            <a:xfrm>
              <a:off x="9269638" y="2602588"/>
              <a:ext cx="949536" cy="949536"/>
              <a:chOff x="2848382" y="3177907"/>
              <a:chExt cx="475436" cy="475436"/>
            </a:xfrm>
            <a:effectLst/>
          </p:grpSpPr>
          <p:sp>
            <p:nvSpPr>
              <p:cNvPr id="32" name="ïşliḑe">
                <a:extLst>
                  <a:ext uri="{FF2B5EF4-FFF2-40B4-BE49-F238E27FC236}">
                    <a16:creationId xmlns:a16="http://schemas.microsoft.com/office/drawing/2014/main" xmlns="" id="{1524E07A-075A-4F51-9017-7DB5510CA7B8}"/>
                  </a:ext>
                </a:extLst>
              </p:cNvPr>
              <p:cNvSpPr/>
              <p:nvPr/>
            </p:nvSpPr>
            <p:spPr bwMode="auto">
              <a:xfrm>
                <a:off x="2848382" y="3177907"/>
                <a:ext cx="475436" cy="475436"/>
              </a:xfrm>
              <a:prstGeom prst="ellipse">
                <a:avLst/>
              </a:prstGeom>
              <a:solidFill>
                <a:schemeClr val="accent5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33" name="íśḻiďé">
                <a:extLst>
                  <a:ext uri="{FF2B5EF4-FFF2-40B4-BE49-F238E27FC236}">
                    <a16:creationId xmlns:a16="http://schemas.microsoft.com/office/drawing/2014/main" xmlns="" id="{962381E1-A627-4CFE-AF7E-E516833F7C0D}"/>
                  </a:ext>
                </a:extLst>
              </p:cNvPr>
              <p:cNvGrpSpPr/>
              <p:nvPr/>
            </p:nvGrpSpPr>
            <p:grpSpPr>
              <a:xfrm>
                <a:off x="2958786" y="3271347"/>
                <a:ext cx="254628" cy="288579"/>
                <a:chOff x="5380038" y="2333625"/>
                <a:chExt cx="190500" cy="215900"/>
              </a:xfrm>
              <a:solidFill>
                <a:schemeClr val="bg1"/>
              </a:solidFill>
            </p:grpSpPr>
            <p:sp>
              <p:nvSpPr>
                <p:cNvPr id="34" name="îš1íḍe">
                  <a:extLst>
                    <a:ext uri="{FF2B5EF4-FFF2-40B4-BE49-F238E27FC236}">
                      <a16:creationId xmlns:a16="http://schemas.microsoft.com/office/drawing/2014/main" xmlns="" id="{6611AEFC-9F57-4B18-91DA-855DBA17CB8D}"/>
                    </a:ext>
                  </a:extLst>
                </p:cNvPr>
                <p:cNvSpPr/>
                <p:nvPr/>
              </p:nvSpPr>
              <p:spPr bwMode="auto">
                <a:xfrm>
                  <a:off x="5405438" y="2333625"/>
                  <a:ext cx="165100" cy="161925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63" y="9"/>
                    </a:cxn>
                    <a:cxn ang="0">
                      <a:pos x="64" y="6"/>
                    </a:cxn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28" y="0"/>
                    </a:cxn>
                    <a:cxn ang="0">
                      <a:pos x="22" y="6"/>
                    </a:cxn>
                    <a:cxn ang="0">
                      <a:pos x="22" y="9"/>
                    </a:cxn>
                    <a:cxn ang="0">
                      <a:pos x="5" y="9"/>
                    </a:cxn>
                    <a:cxn ang="0">
                      <a:pos x="0" y="15"/>
                    </a:cxn>
                    <a:cxn ang="0">
                      <a:pos x="0" y="57"/>
                    </a:cxn>
                    <a:cxn ang="0">
                      <a:pos x="5" y="63"/>
                    </a:cxn>
                    <a:cxn ang="0">
                      <a:pos x="36" y="63"/>
                    </a:cxn>
                    <a:cxn ang="0">
                      <a:pos x="41" y="57"/>
                    </a:cxn>
                    <a:cxn ang="0">
                      <a:pos x="41" y="54"/>
                    </a:cxn>
                    <a:cxn ang="0">
                      <a:pos x="58" y="54"/>
                    </a:cxn>
                    <a:cxn ang="0">
                      <a:pos x="63" y="51"/>
                    </a:cxn>
                    <a:cxn ang="0">
                      <a:pos x="63" y="46"/>
                    </a:cxn>
                    <a:cxn ang="0">
                      <a:pos x="51" y="27"/>
                    </a:cxn>
                    <a:cxn ang="0">
                      <a:pos x="5" y="15"/>
                    </a:cxn>
                    <a:cxn ang="0">
                      <a:pos x="24" y="15"/>
                    </a:cxn>
                    <a:cxn ang="0">
                      <a:pos x="24" y="17"/>
                    </a:cxn>
                    <a:cxn ang="0">
                      <a:pos x="26" y="19"/>
                    </a:cxn>
                    <a:cxn ang="0">
                      <a:pos x="28" y="17"/>
                    </a:cxn>
                    <a:cxn ang="0">
                      <a:pos x="28" y="15"/>
                    </a:cxn>
                    <a:cxn ang="0">
                      <a:pos x="28" y="15"/>
                    </a:cxn>
                    <a:cxn ang="0">
                      <a:pos x="28" y="6"/>
                    </a:cxn>
                    <a:cxn ang="0">
                      <a:pos x="58" y="6"/>
                    </a:cxn>
                    <a:cxn ang="0">
                      <a:pos x="45" y="27"/>
                    </a:cxn>
                    <a:cxn ang="0">
                      <a:pos x="58" y="48"/>
                    </a:cxn>
                    <a:cxn ang="0">
                      <a:pos x="36" y="48"/>
                    </a:cxn>
                    <a:cxn ang="0">
                      <a:pos x="36" y="48"/>
                    </a:cxn>
                    <a:cxn ang="0">
                      <a:pos x="28" y="48"/>
                    </a:cxn>
                    <a:cxn ang="0">
                      <a:pos x="28" y="25"/>
                    </a:cxn>
                    <a:cxn ang="0">
                      <a:pos x="26" y="23"/>
                    </a:cxn>
                    <a:cxn ang="0">
                      <a:pos x="24" y="25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5" y="51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33" y="57"/>
                    </a:cxn>
                    <a:cxn ang="0">
                      <a:pos x="5" y="57"/>
                    </a:cxn>
                    <a:cxn ang="0">
                      <a:pos x="5" y="15"/>
                    </a:cxn>
                    <a:cxn ang="0">
                      <a:pos x="36" y="55"/>
                    </a:cxn>
                    <a:cxn ang="0">
                      <a:pos x="32" y="52"/>
                    </a:cxn>
                    <a:cxn ang="0">
                      <a:pos x="36" y="52"/>
                    </a:cxn>
                    <a:cxn ang="0">
                      <a:pos x="36" y="55"/>
                    </a:cxn>
                  </a:cxnLst>
                  <a:rect l="0" t="0" r="r" b="b"/>
                  <a:pathLst>
                    <a:path w="64" h="63">
                      <a:moveTo>
                        <a:pt x="51" y="27"/>
                      </a:move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8"/>
                        <a:pt x="64" y="7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2" y="3"/>
                        <a:pt x="22" y="6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2" y="9"/>
                        <a:pt x="0" y="12"/>
                        <a:pt x="0" y="15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60"/>
                        <a:pt x="2" y="63"/>
                        <a:pt x="5" y="63"/>
                      </a:cubicBezTo>
                      <a:cubicBezTo>
                        <a:pt x="36" y="63"/>
                        <a:pt x="36" y="63"/>
                        <a:pt x="36" y="63"/>
                      </a:cubicBezTo>
                      <a:cubicBezTo>
                        <a:pt x="39" y="63"/>
                        <a:pt x="41" y="60"/>
                        <a:pt x="41" y="57"/>
                      </a:cubicBezTo>
                      <a:cubicBezTo>
                        <a:pt x="41" y="54"/>
                        <a:pt x="41" y="54"/>
                        <a:pt x="41" y="54"/>
                      </a:cubicBezTo>
                      <a:cubicBezTo>
                        <a:pt x="58" y="54"/>
                        <a:pt x="58" y="54"/>
                        <a:pt x="58" y="54"/>
                      </a:cubicBezTo>
                      <a:cubicBezTo>
                        <a:pt x="60" y="54"/>
                        <a:pt x="62" y="53"/>
                        <a:pt x="63" y="51"/>
                      </a:cubicBezTo>
                      <a:cubicBezTo>
                        <a:pt x="64" y="49"/>
                        <a:pt x="64" y="47"/>
                        <a:pt x="63" y="46"/>
                      </a:cubicBezTo>
                      <a:lnTo>
                        <a:pt x="51" y="27"/>
                      </a:lnTo>
                      <a:close/>
                      <a:moveTo>
                        <a:pt x="5" y="15"/>
                      </a:move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8"/>
                        <a:pt x="25" y="19"/>
                        <a:pt x="26" y="19"/>
                      </a:cubicBezTo>
                      <a:cubicBezTo>
                        <a:pt x="27" y="19"/>
                        <a:pt x="28" y="18"/>
                        <a:pt x="28" y="17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8" y="24"/>
                        <a:pt x="27" y="23"/>
                        <a:pt x="26" y="23"/>
                      </a:cubicBezTo>
                      <a:cubicBezTo>
                        <a:pt x="25" y="23"/>
                        <a:pt x="24" y="24"/>
                        <a:pt x="24" y="25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5" y="51"/>
                        <a:pt x="25" y="51"/>
                      </a:cubicBezTo>
                      <a:cubicBezTo>
                        <a:pt x="25" y="51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3" y="57"/>
                        <a:pt x="33" y="57"/>
                        <a:pt x="33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lnTo>
                        <a:pt x="5" y="15"/>
                      </a:lnTo>
                      <a:close/>
                      <a:moveTo>
                        <a:pt x="36" y="55"/>
                      </a:move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6" y="52"/>
                        <a:pt x="36" y="52"/>
                        <a:pt x="36" y="52"/>
                      </a:cubicBezTo>
                      <a:lnTo>
                        <a:pt x="36" y="5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" name="ïś1îḋe">
                  <a:extLst>
                    <a:ext uri="{FF2B5EF4-FFF2-40B4-BE49-F238E27FC236}">
                      <a16:creationId xmlns:a16="http://schemas.microsoft.com/office/drawing/2014/main" xmlns="" id="{B34808D8-4EE7-421F-BE26-A4E7CFE93046}"/>
                    </a:ext>
                  </a:extLst>
                </p:cNvPr>
                <p:cNvSpPr/>
                <p:nvPr/>
              </p:nvSpPr>
              <p:spPr bwMode="auto">
                <a:xfrm>
                  <a:off x="5380038" y="2359025"/>
                  <a:ext cx="15875" cy="19050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0" y="72"/>
                    </a:cxn>
                    <a:cxn ang="0">
                      <a:pos x="3" y="74"/>
                    </a:cxn>
                    <a:cxn ang="0">
                      <a:pos x="6" y="72"/>
                    </a:cxn>
                    <a:cxn ang="0">
                      <a:pos x="6" y="2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74">
                      <a:moveTo>
                        <a:pt x="3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1" y="74"/>
                        <a:pt x="3" y="74"/>
                      </a:cubicBezTo>
                      <a:cubicBezTo>
                        <a:pt x="4" y="74"/>
                        <a:pt x="6" y="73"/>
                        <a:pt x="6" y="7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" name="iṧḻíḓè">
                  <a:extLst>
                    <a:ext uri="{FF2B5EF4-FFF2-40B4-BE49-F238E27FC236}">
                      <a16:creationId xmlns:a16="http://schemas.microsoft.com/office/drawing/2014/main" xmlns="" id="{62208216-3759-4A3A-9A02-A04682B26A68}"/>
                    </a:ext>
                  </a:extLst>
                </p:cNvPr>
                <p:cNvSpPr/>
                <p:nvPr/>
              </p:nvSpPr>
              <p:spPr bwMode="auto">
                <a:xfrm>
                  <a:off x="5380038" y="2333625"/>
                  <a:ext cx="15875" cy="1428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AC05AF9E-33FA-4D3A-89B2-97B425236C65}"/>
                </a:ext>
              </a:extLst>
            </p:cNvPr>
            <p:cNvCxnSpPr/>
            <p:nvPr/>
          </p:nvCxnSpPr>
          <p:spPr>
            <a:xfrm rot="5400000" flipH="1" flipV="1">
              <a:off x="1737543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F7EF6F57-3EFF-401D-A80D-E4BDF4890480}"/>
                </a:ext>
              </a:extLst>
            </p:cNvPr>
            <p:cNvCxnSpPr/>
            <p:nvPr/>
          </p:nvCxnSpPr>
          <p:spPr>
            <a:xfrm rot="5400000" flipH="1" flipV="1">
              <a:off x="3667457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79DC8AB1-C0EF-4079-A348-3F0449A90F1C}"/>
                </a:ext>
              </a:extLst>
            </p:cNvPr>
            <p:cNvCxnSpPr/>
            <p:nvPr/>
          </p:nvCxnSpPr>
          <p:spPr>
            <a:xfrm rot="5400000" flipH="1" flipV="1">
              <a:off x="5597371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7DCA8C30-5C7E-4DD4-95AB-62EE9700432D}"/>
                </a:ext>
              </a:extLst>
            </p:cNvPr>
            <p:cNvCxnSpPr/>
            <p:nvPr/>
          </p:nvCxnSpPr>
          <p:spPr>
            <a:xfrm rot="5400000" flipH="1" flipV="1">
              <a:off x="7527284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1E164F92-D60A-4D06-9103-74E25A47A64F}"/>
                </a:ext>
              </a:extLst>
            </p:cNvPr>
            <p:cNvCxnSpPr/>
            <p:nvPr/>
          </p:nvCxnSpPr>
          <p:spPr>
            <a:xfrm rot="5400000" flipH="1" flipV="1">
              <a:off x="9457197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i$ḻîḓé">
              <a:extLst>
                <a:ext uri="{FF2B5EF4-FFF2-40B4-BE49-F238E27FC236}">
                  <a16:creationId xmlns:a16="http://schemas.microsoft.com/office/drawing/2014/main" xmlns="" id="{40175433-3E0E-41EF-8F93-88EF13E7879C}"/>
                </a:ext>
              </a:extLst>
            </p:cNvPr>
            <p:cNvGrpSpPr/>
            <p:nvPr/>
          </p:nvGrpSpPr>
          <p:grpSpPr>
            <a:xfrm>
              <a:off x="1052402" y="4188943"/>
              <a:ext cx="1944699" cy="1258314"/>
              <a:chOff x="3218020" y="4798575"/>
              <a:chExt cx="1944699" cy="1258314"/>
            </a:xfrm>
          </p:grpSpPr>
          <p:sp>
            <p:nvSpPr>
              <p:cNvPr id="30" name="íšḷiḓé">
                <a:extLst>
                  <a:ext uri="{FF2B5EF4-FFF2-40B4-BE49-F238E27FC236}">
                    <a16:creationId xmlns:a16="http://schemas.microsoft.com/office/drawing/2014/main" xmlns="" id="{7F3FD861-3A73-4025-A9DF-18F1A8E64BCB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r>
                  <a:rPr lang="en-US" altLang="zh-CN" sz="16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1600" b="1" dirty="0" smtClean="0">
                    <a:solidFill>
                      <a:srgbClr val="000000"/>
                    </a:solidFill>
                  </a:rPr>
                  <a:t>标题文档</a:t>
                </a:r>
                <a:endParaRPr lang="zh-CN" altLang="en-US" sz="16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1" name="îşļîďé">
                <a:extLst>
                  <a:ext uri="{FF2B5EF4-FFF2-40B4-BE49-F238E27FC236}">
                    <a16:creationId xmlns:a16="http://schemas.microsoft.com/office/drawing/2014/main" xmlns="" id="{F0AFC02F-988A-4E0B-BB24-E8425B434812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7500" lnSpcReduction="20000"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9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 algn="ctr">
                  <a:lnSpc>
                    <a:spcPct val="150000"/>
                  </a:lnSpc>
                  <a:defRPr/>
                </a:pPr>
                <a:endParaRPr lang="zh-CN" altLang="en-US" sz="9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8" name="ïšľïḑé">
              <a:extLst>
                <a:ext uri="{FF2B5EF4-FFF2-40B4-BE49-F238E27FC236}">
                  <a16:creationId xmlns:a16="http://schemas.microsoft.com/office/drawing/2014/main" xmlns="" id="{5BB42CFF-00A4-4961-8713-59072E603CE7}"/>
                </a:ext>
              </a:extLst>
            </p:cNvPr>
            <p:cNvGrpSpPr/>
            <p:nvPr/>
          </p:nvGrpSpPr>
          <p:grpSpPr>
            <a:xfrm>
              <a:off x="2967842" y="4188943"/>
              <a:ext cx="1944699" cy="1258314"/>
              <a:chOff x="3218020" y="4798575"/>
              <a:chExt cx="1944699" cy="1258314"/>
            </a:xfrm>
          </p:grpSpPr>
          <p:sp>
            <p:nvSpPr>
              <p:cNvPr id="28" name="iṡlíďe">
                <a:extLst>
                  <a:ext uri="{FF2B5EF4-FFF2-40B4-BE49-F238E27FC236}">
                    <a16:creationId xmlns:a16="http://schemas.microsoft.com/office/drawing/2014/main" xmlns="" id="{9B178DF1-3DE4-4ECB-A5FA-E28686AA9266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r>
                  <a:rPr lang="en-US" altLang="zh-CN" sz="16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1600" b="1" dirty="0" smtClean="0">
                    <a:solidFill>
                      <a:srgbClr val="000000"/>
                    </a:solidFill>
                  </a:rPr>
                  <a:t>标题文档</a:t>
                </a:r>
                <a:endParaRPr lang="zh-CN" altLang="en-US" sz="16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" name="îṣ1iďé">
                <a:extLst>
                  <a:ext uri="{FF2B5EF4-FFF2-40B4-BE49-F238E27FC236}">
                    <a16:creationId xmlns:a16="http://schemas.microsoft.com/office/drawing/2014/main" xmlns="" id="{256AAA09-FC4C-456A-B150-91D597DF52AA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7500" lnSpcReduction="20000"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9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 algn="ctr">
                  <a:lnSpc>
                    <a:spcPct val="150000"/>
                  </a:lnSpc>
                  <a:defRPr/>
                </a:pPr>
                <a:endParaRPr lang="zh-CN" altLang="en-US" sz="9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9" name="íṡļiḋè">
              <a:extLst>
                <a:ext uri="{FF2B5EF4-FFF2-40B4-BE49-F238E27FC236}">
                  <a16:creationId xmlns:a16="http://schemas.microsoft.com/office/drawing/2014/main" xmlns="" id="{168BDB22-E803-424A-928C-E40BC674B8AF}"/>
                </a:ext>
              </a:extLst>
            </p:cNvPr>
            <p:cNvGrpSpPr/>
            <p:nvPr/>
          </p:nvGrpSpPr>
          <p:grpSpPr>
            <a:xfrm>
              <a:off x="4906040" y="4188943"/>
              <a:ext cx="1944699" cy="1258314"/>
              <a:chOff x="3218020" y="4798575"/>
              <a:chExt cx="1944699" cy="1258314"/>
            </a:xfrm>
          </p:grpSpPr>
          <p:sp>
            <p:nvSpPr>
              <p:cNvPr id="26" name="ïş1ïḋè">
                <a:extLst>
                  <a:ext uri="{FF2B5EF4-FFF2-40B4-BE49-F238E27FC236}">
                    <a16:creationId xmlns:a16="http://schemas.microsoft.com/office/drawing/2014/main" xmlns="" id="{ECE2EDC6-75BE-448A-9533-59D803FF5BE1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r>
                  <a:rPr lang="en-US" altLang="zh-CN" sz="16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1600" b="1" dirty="0" smtClean="0">
                    <a:solidFill>
                      <a:srgbClr val="000000"/>
                    </a:solidFill>
                  </a:rPr>
                  <a:t>标题文档</a:t>
                </a:r>
                <a:endParaRPr lang="zh-CN" altLang="en-US" sz="16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ïślïḑé">
                <a:extLst>
                  <a:ext uri="{FF2B5EF4-FFF2-40B4-BE49-F238E27FC236}">
                    <a16:creationId xmlns:a16="http://schemas.microsoft.com/office/drawing/2014/main" xmlns="" id="{D833F9CC-4A50-46FA-9543-961E3E6853D5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7500" lnSpcReduction="20000"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9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 algn="ctr">
                  <a:lnSpc>
                    <a:spcPct val="150000"/>
                  </a:lnSpc>
                  <a:defRPr/>
                </a:pPr>
                <a:endParaRPr lang="zh-CN" altLang="en-US" sz="9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0" name="íşļïďè">
              <a:extLst>
                <a:ext uri="{FF2B5EF4-FFF2-40B4-BE49-F238E27FC236}">
                  <a16:creationId xmlns:a16="http://schemas.microsoft.com/office/drawing/2014/main" xmlns="" id="{A9C65A3E-5B6D-4B58-BF1A-97ACEFE2D2BD}"/>
                </a:ext>
              </a:extLst>
            </p:cNvPr>
            <p:cNvGrpSpPr/>
            <p:nvPr/>
          </p:nvGrpSpPr>
          <p:grpSpPr>
            <a:xfrm>
              <a:off x="6844238" y="4188943"/>
              <a:ext cx="1944699" cy="1258314"/>
              <a:chOff x="3218020" y="4798575"/>
              <a:chExt cx="1944699" cy="1258314"/>
            </a:xfrm>
          </p:grpSpPr>
          <p:sp>
            <p:nvSpPr>
              <p:cNvPr id="24" name="íṣ1íḓé">
                <a:extLst>
                  <a:ext uri="{FF2B5EF4-FFF2-40B4-BE49-F238E27FC236}">
                    <a16:creationId xmlns:a16="http://schemas.microsoft.com/office/drawing/2014/main" xmlns="" id="{412052D9-12BE-4911-8EF2-C849839D6DEB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r>
                  <a:rPr lang="en-US" altLang="zh-CN" sz="16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1600" b="1" dirty="0" smtClean="0">
                    <a:solidFill>
                      <a:srgbClr val="000000"/>
                    </a:solidFill>
                  </a:rPr>
                  <a:t>标题文档</a:t>
                </a:r>
                <a:endParaRPr lang="zh-CN" altLang="en-US" sz="16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ísľíḑê">
                <a:extLst>
                  <a:ext uri="{FF2B5EF4-FFF2-40B4-BE49-F238E27FC236}">
                    <a16:creationId xmlns:a16="http://schemas.microsoft.com/office/drawing/2014/main" xmlns="" id="{57F16F43-EE2E-4F1E-A9FD-4FA5B183BD3F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7500" lnSpcReduction="20000"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9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 algn="ctr">
                  <a:lnSpc>
                    <a:spcPct val="150000"/>
                  </a:lnSpc>
                  <a:defRPr/>
                </a:pPr>
                <a:endParaRPr lang="zh-CN" altLang="en-US" sz="900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21" name="íŝľïḓè">
              <a:extLst>
                <a:ext uri="{FF2B5EF4-FFF2-40B4-BE49-F238E27FC236}">
                  <a16:creationId xmlns:a16="http://schemas.microsoft.com/office/drawing/2014/main" xmlns="" id="{030D9D54-4DF3-4F5F-96CE-938FA55AEE31}"/>
                </a:ext>
              </a:extLst>
            </p:cNvPr>
            <p:cNvGrpSpPr/>
            <p:nvPr/>
          </p:nvGrpSpPr>
          <p:grpSpPr>
            <a:xfrm>
              <a:off x="8782436" y="4188943"/>
              <a:ext cx="1944699" cy="1258314"/>
              <a:chOff x="3218020" y="4798575"/>
              <a:chExt cx="1944699" cy="1258314"/>
            </a:xfrm>
          </p:grpSpPr>
          <p:sp>
            <p:nvSpPr>
              <p:cNvPr id="22" name="išḷîḓe">
                <a:extLst>
                  <a:ext uri="{FF2B5EF4-FFF2-40B4-BE49-F238E27FC236}">
                    <a16:creationId xmlns:a16="http://schemas.microsoft.com/office/drawing/2014/main" xmlns="" id="{957966E2-5CE7-4DD0-9609-54E9C3F369DD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r>
                  <a:rPr lang="en-US" altLang="zh-CN" sz="16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1600" b="1" dirty="0" smtClean="0">
                    <a:solidFill>
                      <a:srgbClr val="000000"/>
                    </a:solidFill>
                  </a:rPr>
                  <a:t>标题文档</a:t>
                </a:r>
                <a:endParaRPr lang="zh-CN" altLang="en-US" sz="16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íṩḻidê">
                <a:extLst>
                  <a:ext uri="{FF2B5EF4-FFF2-40B4-BE49-F238E27FC236}">
                    <a16:creationId xmlns:a16="http://schemas.microsoft.com/office/drawing/2014/main" xmlns="" id="{363E5BF1-43A0-4D9F-9634-94E8F128B653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 fontScale="77500" lnSpcReduction="20000"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9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 algn="ctr">
                  <a:lnSpc>
                    <a:spcPct val="150000"/>
                  </a:lnSpc>
                  <a:defRPr/>
                </a:pPr>
                <a:endParaRPr lang="zh-CN" altLang="en-US" sz="900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58" name="文本框 1"/>
          <p:cNvSpPr txBox="1"/>
          <p:nvPr/>
        </p:nvSpPr>
        <p:spPr>
          <a:xfrm>
            <a:off x="696692" y="842098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23603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ea65392a-8ea3-4bc6-98a0-3f48b6734b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63DCB5D-4FFC-4510-88CD-8ACE5D933CD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60298" y="1839987"/>
            <a:ext cx="9003712" cy="3624810"/>
            <a:chOff x="678170" y="1497814"/>
            <a:chExt cx="10842319" cy="4365016"/>
          </a:xfrm>
        </p:grpSpPr>
        <p:grpSp>
          <p:nvGrpSpPr>
            <p:cNvPr id="6" name="ï$1ïdé">
              <a:extLst>
                <a:ext uri="{FF2B5EF4-FFF2-40B4-BE49-F238E27FC236}">
                  <a16:creationId xmlns:a16="http://schemas.microsoft.com/office/drawing/2014/main" xmlns="" id="{31E725A4-0F8F-41B6-A7AE-C4792083E73C}"/>
                </a:ext>
              </a:extLst>
            </p:cNvPr>
            <p:cNvGrpSpPr/>
            <p:nvPr/>
          </p:nvGrpSpPr>
          <p:grpSpPr>
            <a:xfrm>
              <a:off x="3939456" y="1871200"/>
              <a:ext cx="4313091" cy="3423376"/>
              <a:chOff x="3939456" y="2099548"/>
              <a:chExt cx="4313091" cy="3423376"/>
            </a:xfrm>
          </p:grpSpPr>
          <p:sp>
            <p:nvSpPr>
              <p:cNvPr id="29" name="iŝlïďé">
                <a:extLst>
                  <a:ext uri="{FF2B5EF4-FFF2-40B4-BE49-F238E27FC236}">
                    <a16:creationId xmlns:a16="http://schemas.microsoft.com/office/drawing/2014/main" xmlns="" id="{3E504522-77E1-4523-8DDA-205F26E23462}"/>
                  </a:ext>
                </a:extLst>
              </p:cNvPr>
              <p:cNvSpPr/>
              <p:nvPr/>
            </p:nvSpPr>
            <p:spPr>
              <a:xfrm>
                <a:off x="4348427" y="2099548"/>
                <a:ext cx="3423297" cy="342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49" y="101"/>
                    </a:moveTo>
                    <a:cubicBezTo>
                      <a:pt x="11049" y="101"/>
                      <a:pt x="11048" y="101"/>
                      <a:pt x="11048" y="101"/>
                    </a:cubicBezTo>
                    <a:cubicBezTo>
                      <a:pt x="10966" y="99"/>
                      <a:pt x="10882" y="98"/>
                      <a:pt x="10800" y="98"/>
                    </a:cubicBezTo>
                    <a:lnTo>
                      <a:pt x="10788" y="98"/>
                    </a:lnTo>
                    <a:cubicBezTo>
                      <a:pt x="10761" y="98"/>
                      <a:pt x="10739" y="76"/>
                      <a:pt x="10739" y="49"/>
                    </a:cubicBezTo>
                    <a:cubicBezTo>
                      <a:pt x="10739" y="22"/>
                      <a:pt x="10761" y="0"/>
                      <a:pt x="10788" y="0"/>
                    </a:cubicBezTo>
                    <a:lnTo>
                      <a:pt x="10800" y="0"/>
                    </a:lnTo>
                    <a:cubicBezTo>
                      <a:pt x="10883" y="0"/>
                      <a:pt x="10967" y="1"/>
                      <a:pt x="11050" y="3"/>
                    </a:cubicBezTo>
                    <a:cubicBezTo>
                      <a:pt x="11077" y="3"/>
                      <a:pt x="11099" y="26"/>
                      <a:pt x="11098" y="53"/>
                    </a:cubicBezTo>
                    <a:cubicBezTo>
                      <a:pt x="11097" y="80"/>
                      <a:pt x="11076" y="101"/>
                      <a:pt x="11049" y="101"/>
                    </a:cubicBezTo>
                    <a:close/>
                    <a:moveTo>
                      <a:pt x="10266" y="111"/>
                    </a:moveTo>
                    <a:cubicBezTo>
                      <a:pt x="10240" y="111"/>
                      <a:pt x="10218" y="91"/>
                      <a:pt x="10217" y="64"/>
                    </a:cubicBezTo>
                    <a:cubicBezTo>
                      <a:pt x="10216" y="37"/>
                      <a:pt x="10237" y="14"/>
                      <a:pt x="10264" y="13"/>
                    </a:cubicBezTo>
                    <a:cubicBezTo>
                      <a:pt x="10351" y="9"/>
                      <a:pt x="10439" y="6"/>
                      <a:pt x="10526" y="3"/>
                    </a:cubicBezTo>
                    <a:cubicBezTo>
                      <a:pt x="10553" y="2"/>
                      <a:pt x="10575" y="24"/>
                      <a:pt x="10576" y="51"/>
                    </a:cubicBezTo>
                    <a:cubicBezTo>
                      <a:pt x="10577" y="78"/>
                      <a:pt x="10555" y="101"/>
                      <a:pt x="10528" y="101"/>
                    </a:cubicBezTo>
                    <a:cubicBezTo>
                      <a:pt x="10442" y="103"/>
                      <a:pt x="10355" y="107"/>
                      <a:pt x="10268" y="111"/>
                    </a:cubicBezTo>
                    <a:cubicBezTo>
                      <a:pt x="10268" y="111"/>
                      <a:pt x="10267" y="111"/>
                      <a:pt x="10266" y="111"/>
                    </a:cubicBezTo>
                    <a:close/>
                    <a:moveTo>
                      <a:pt x="11571" y="125"/>
                    </a:moveTo>
                    <a:cubicBezTo>
                      <a:pt x="11570" y="125"/>
                      <a:pt x="11568" y="125"/>
                      <a:pt x="11567" y="125"/>
                    </a:cubicBezTo>
                    <a:cubicBezTo>
                      <a:pt x="11481" y="119"/>
                      <a:pt x="11394" y="114"/>
                      <a:pt x="11308" y="110"/>
                    </a:cubicBezTo>
                    <a:cubicBezTo>
                      <a:pt x="11281" y="109"/>
                      <a:pt x="11260" y="86"/>
                      <a:pt x="11261" y="59"/>
                    </a:cubicBezTo>
                    <a:cubicBezTo>
                      <a:pt x="11262" y="32"/>
                      <a:pt x="11285" y="11"/>
                      <a:pt x="11312" y="12"/>
                    </a:cubicBezTo>
                    <a:cubicBezTo>
                      <a:pt x="11399" y="16"/>
                      <a:pt x="11487" y="21"/>
                      <a:pt x="11574" y="27"/>
                    </a:cubicBezTo>
                    <a:cubicBezTo>
                      <a:pt x="11601" y="29"/>
                      <a:pt x="11621" y="53"/>
                      <a:pt x="11620" y="80"/>
                    </a:cubicBezTo>
                    <a:cubicBezTo>
                      <a:pt x="11618" y="105"/>
                      <a:pt x="11596" y="125"/>
                      <a:pt x="11571" y="125"/>
                    </a:cubicBezTo>
                    <a:close/>
                    <a:moveTo>
                      <a:pt x="9745" y="149"/>
                    </a:moveTo>
                    <a:cubicBezTo>
                      <a:pt x="9720" y="149"/>
                      <a:pt x="9699" y="130"/>
                      <a:pt x="9696" y="105"/>
                    </a:cubicBezTo>
                    <a:cubicBezTo>
                      <a:pt x="9694" y="78"/>
                      <a:pt x="9714" y="54"/>
                      <a:pt x="9740" y="51"/>
                    </a:cubicBezTo>
                    <a:cubicBezTo>
                      <a:pt x="9827" y="43"/>
                      <a:pt x="9915" y="35"/>
                      <a:pt x="10002" y="29"/>
                    </a:cubicBezTo>
                    <a:cubicBezTo>
                      <a:pt x="10029" y="28"/>
                      <a:pt x="10052" y="47"/>
                      <a:pt x="10054" y="74"/>
                    </a:cubicBezTo>
                    <a:cubicBezTo>
                      <a:pt x="10056" y="101"/>
                      <a:pt x="10036" y="125"/>
                      <a:pt x="10009" y="127"/>
                    </a:cubicBezTo>
                    <a:cubicBezTo>
                      <a:pt x="9923" y="133"/>
                      <a:pt x="9836" y="140"/>
                      <a:pt x="9750" y="149"/>
                    </a:cubicBezTo>
                    <a:cubicBezTo>
                      <a:pt x="9748" y="149"/>
                      <a:pt x="9747" y="149"/>
                      <a:pt x="9745" y="149"/>
                    </a:cubicBezTo>
                    <a:close/>
                    <a:moveTo>
                      <a:pt x="12091" y="175"/>
                    </a:moveTo>
                    <a:cubicBezTo>
                      <a:pt x="12089" y="175"/>
                      <a:pt x="12087" y="174"/>
                      <a:pt x="12085" y="174"/>
                    </a:cubicBezTo>
                    <a:cubicBezTo>
                      <a:pt x="11999" y="164"/>
                      <a:pt x="11912" y="155"/>
                      <a:pt x="11826" y="147"/>
                    </a:cubicBezTo>
                    <a:cubicBezTo>
                      <a:pt x="11799" y="144"/>
                      <a:pt x="11780" y="120"/>
                      <a:pt x="11782" y="93"/>
                    </a:cubicBezTo>
                    <a:cubicBezTo>
                      <a:pt x="11785" y="66"/>
                      <a:pt x="11809" y="46"/>
                      <a:pt x="11836" y="49"/>
                    </a:cubicBezTo>
                    <a:cubicBezTo>
                      <a:pt x="11922" y="57"/>
                      <a:pt x="12010" y="67"/>
                      <a:pt x="12096" y="77"/>
                    </a:cubicBezTo>
                    <a:cubicBezTo>
                      <a:pt x="12123" y="80"/>
                      <a:pt x="12142" y="105"/>
                      <a:pt x="12139" y="131"/>
                    </a:cubicBezTo>
                    <a:cubicBezTo>
                      <a:pt x="12136" y="156"/>
                      <a:pt x="12115" y="175"/>
                      <a:pt x="12091" y="175"/>
                    </a:cubicBezTo>
                    <a:close/>
                    <a:moveTo>
                      <a:pt x="9227" y="212"/>
                    </a:moveTo>
                    <a:cubicBezTo>
                      <a:pt x="9203" y="212"/>
                      <a:pt x="9182" y="195"/>
                      <a:pt x="9178" y="170"/>
                    </a:cubicBezTo>
                    <a:cubicBezTo>
                      <a:pt x="9174" y="144"/>
                      <a:pt x="9193" y="119"/>
                      <a:pt x="9220" y="115"/>
                    </a:cubicBezTo>
                    <a:cubicBezTo>
                      <a:pt x="9306" y="102"/>
                      <a:pt x="9394" y="90"/>
                      <a:pt x="9480" y="80"/>
                    </a:cubicBezTo>
                    <a:cubicBezTo>
                      <a:pt x="9507" y="77"/>
                      <a:pt x="9531" y="96"/>
                      <a:pt x="9534" y="123"/>
                    </a:cubicBezTo>
                    <a:cubicBezTo>
                      <a:pt x="9538" y="149"/>
                      <a:pt x="9518" y="174"/>
                      <a:pt x="9492" y="177"/>
                    </a:cubicBezTo>
                    <a:cubicBezTo>
                      <a:pt x="9406" y="188"/>
                      <a:pt x="9319" y="199"/>
                      <a:pt x="9234" y="212"/>
                    </a:cubicBezTo>
                    <a:cubicBezTo>
                      <a:pt x="9232" y="212"/>
                      <a:pt x="9229" y="212"/>
                      <a:pt x="9227" y="212"/>
                    </a:cubicBezTo>
                    <a:close/>
                    <a:moveTo>
                      <a:pt x="12607" y="249"/>
                    </a:moveTo>
                    <a:cubicBezTo>
                      <a:pt x="12605" y="249"/>
                      <a:pt x="12602" y="249"/>
                      <a:pt x="12599" y="249"/>
                    </a:cubicBezTo>
                    <a:cubicBezTo>
                      <a:pt x="12514" y="234"/>
                      <a:pt x="12428" y="221"/>
                      <a:pt x="12342" y="208"/>
                    </a:cubicBezTo>
                    <a:cubicBezTo>
                      <a:pt x="12316" y="204"/>
                      <a:pt x="12297" y="180"/>
                      <a:pt x="12301" y="153"/>
                    </a:cubicBezTo>
                    <a:cubicBezTo>
                      <a:pt x="12305" y="126"/>
                      <a:pt x="12330" y="107"/>
                      <a:pt x="12356" y="111"/>
                    </a:cubicBezTo>
                    <a:cubicBezTo>
                      <a:pt x="12442" y="124"/>
                      <a:pt x="12530" y="137"/>
                      <a:pt x="12616" y="152"/>
                    </a:cubicBezTo>
                    <a:cubicBezTo>
                      <a:pt x="12642" y="156"/>
                      <a:pt x="12660" y="182"/>
                      <a:pt x="12656" y="208"/>
                    </a:cubicBezTo>
                    <a:cubicBezTo>
                      <a:pt x="12652" y="232"/>
                      <a:pt x="12631" y="249"/>
                      <a:pt x="12607" y="249"/>
                    </a:cubicBezTo>
                    <a:close/>
                    <a:moveTo>
                      <a:pt x="8712" y="301"/>
                    </a:moveTo>
                    <a:cubicBezTo>
                      <a:pt x="8689" y="301"/>
                      <a:pt x="8669" y="284"/>
                      <a:pt x="8664" y="261"/>
                    </a:cubicBezTo>
                    <a:cubicBezTo>
                      <a:pt x="8659" y="234"/>
                      <a:pt x="8676" y="209"/>
                      <a:pt x="8703" y="203"/>
                    </a:cubicBezTo>
                    <a:cubicBezTo>
                      <a:pt x="8788" y="187"/>
                      <a:pt x="8875" y="171"/>
                      <a:pt x="8961" y="156"/>
                    </a:cubicBezTo>
                    <a:cubicBezTo>
                      <a:pt x="8987" y="151"/>
                      <a:pt x="9013" y="169"/>
                      <a:pt x="9017" y="196"/>
                    </a:cubicBezTo>
                    <a:cubicBezTo>
                      <a:pt x="9022" y="223"/>
                      <a:pt x="9004" y="248"/>
                      <a:pt x="8977" y="253"/>
                    </a:cubicBezTo>
                    <a:cubicBezTo>
                      <a:pt x="8892" y="267"/>
                      <a:pt x="8806" y="283"/>
                      <a:pt x="8722" y="300"/>
                    </a:cubicBezTo>
                    <a:cubicBezTo>
                      <a:pt x="8718" y="300"/>
                      <a:pt x="8715" y="301"/>
                      <a:pt x="8712" y="301"/>
                    </a:cubicBezTo>
                    <a:close/>
                    <a:moveTo>
                      <a:pt x="13120" y="349"/>
                    </a:moveTo>
                    <a:cubicBezTo>
                      <a:pt x="13117" y="349"/>
                      <a:pt x="13113" y="349"/>
                      <a:pt x="13109" y="348"/>
                    </a:cubicBezTo>
                    <a:cubicBezTo>
                      <a:pt x="13025" y="329"/>
                      <a:pt x="12939" y="311"/>
                      <a:pt x="12855" y="295"/>
                    </a:cubicBezTo>
                    <a:cubicBezTo>
                      <a:pt x="12828" y="290"/>
                      <a:pt x="12811" y="264"/>
                      <a:pt x="12816" y="238"/>
                    </a:cubicBezTo>
                    <a:cubicBezTo>
                      <a:pt x="12821" y="211"/>
                      <a:pt x="12847" y="194"/>
                      <a:pt x="12874" y="199"/>
                    </a:cubicBezTo>
                    <a:cubicBezTo>
                      <a:pt x="12959" y="215"/>
                      <a:pt x="13045" y="233"/>
                      <a:pt x="13130" y="252"/>
                    </a:cubicBezTo>
                    <a:cubicBezTo>
                      <a:pt x="13157" y="258"/>
                      <a:pt x="13174" y="284"/>
                      <a:pt x="13168" y="310"/>
                    </a:cubicBezTo>
                    <a:cubicBezTo>
                      <a:pt x="13163" y="333"/>
                      <a:pt x="13142" y="349"/>
                      <a:pt x="13120" y="349"/>
                    </a:cubicBezTo>
                    <a:close/>
                    <a:moveTo>
                      <a:pt x="8202" y="414"/>
                    </a:moveTo>
                    <a:cubicBezTo>
                      <a:pt x="8180" y="414"/>
                      <a:pt x="8160" y="399"/>
                      <a:pt x="8155" y="377"/>
                    </a:cubicBezTo>
                    <a:cubicBezTo>
                      <a:pt x="8148" y="350"/>
                      <a:pt x="8164" y="324"/>
                      <a:pt x="8191" y="317"/>
                    </a:cubicBezTo>
                    <a:cubicBezTo>
                      <a:pt x="8275" y="296"/>
                      <a:pt x="8361" y="276"/>
                      <a:pt x="8446" y="257"/>
                    </a:cubicBezTo>
                    <a:cubicBezTo>
                      <a:pt x="8472" y="251"/>
                      <a:pt x="8499" y="268"/>
                      <a:pt x="8504" y="294"/>
                    </a:cubicBezTo>
                    <a:cubicBezTo>
                      <a:pt x="8510" y="321"/>
                      <a:pt x="8494" y="347"/>
                      <a:pt x="8467" y="353"/>
                    </a:cubicBezTo>
                    <a:cubicBezTo>
                      <a:pt x="8383" y="372"/>
                      <a:pt x="8298" y="392"/>
                      <a:pt x="8214" y="412"/>
                    </a:cubicBezTo>
                    <a:cubicBezTo>
                      <a:pt x="8210" y="413"/>
                      <a:pt x="8206" y="414"/>
                      <a:pt x="8202" y="414"/>
                    </a:cubicBezTo>
                    <a:close/>
                    <a:moveTo>
                      <a:pt x="13627" y="474"/>
                    </a:moveTo>
                    <a:cubicBezTo>
                      <a:pt x="13623" y="474"/>
                      <a:pt x="13619" y="473"/>
                      <a:pt x="13614" y="472"/>
                    </a:cubicBezTo>
                    <a:cubicBezTo>
                      <a:pt x="13531" y="449"/>
                      <a:pt x="13446" y="427"/>
                      <a:pt x="13363" y="407"/>
                    </a:cubicBezTo>
                    <a:cubicBezTo>
                      <a:pt x="13336" y="400"/>
                      <a:pt x="13320" y="374"/>
                      <a:pt x="13327" y="347"/>
                    </a:cubicBezTo>
                    <a:cubicBezTo>
                      <a:pt x="13333" y="321"/>
                      <a:pt x="13360" y="305"/>
                      <a:pt x="13386" y="312"/>
                    </a:cubicBezTo>
                    <a:cubicBezTo>
                      <a:pt x="13470" y="332"/>
                      <a:pt x="13556" y="354"/>
                      <a:pt x="13640" y="377"/>
                    </a:cubicBezTo>
                    <a:cubicBezTo>
                      <a:pt x="13666" y="384"/>
                      <a:pt x="13681" y="411"/>
                      <a:pt x="13674" y="437"/>
                    </a:cubicBezTo>
                    <a:cubicBezTo>
                      <a:pt x="13668" y="459"/>
                      <a:pt x="13649" y="474"/>
                      <a:pt x="13627" y="474"/>
                    </a:cubicBezTo>
                    <a:close/>
                    <a:moveTo>
                      <a:pt x="7699" y="552"/>
                    </a:moveTo>
                    <a:cubicBezTo>
                      <a:pt x="7678" y="552"/>
                      <a:pt x="7658" y="538"/>
                      <a:pt x="7652" y="517"/>
                    </a:cubicBezTo>
                    <a:cubicBezTo>
                      <a:pt x="7644" y="491"/>
                      <a:pt x="7659" y="464"/>
                      <a:pt x="7685" y="456"/>
                    </a:cubicBezTo>
                    <a:cubicBezTo>
                      <a:pt x="7768" y="431"/>
                      <a:pt x="7853" y="407"/>
                      <a:pt x="7937" y="384"/>
                    </a:cubicBezTo>
                    <a:cubicBezTo>
                      <a:pt x="7963" y="376"/>
                      <a:pt x="7990" y="392"/>
                      <a:pt x="7997" y="418"/>
                    </a:cubicBezTo>
                    <a:cubicBezTo>
                      <a:pt x="8004" y="444"/>
                      <a:pt x="7989" y="471"/>
                      <a:pt x="7963" y="478"/>
                    </a:cubicBezTo>
                    <a:cubicBezTo>
                      <a:pt x="7880" y="501"/>
                      <a:pt x="7796" y="525"/>
                      <a:pt x="7713" y="550"/>
                    </a:cubicBezTo>
                    <a:cubicBezTo>
                      <a:pt x="7708" y="551"/>
                      <a:pt x="7704" y="552"/>
                      <a:pt x="7699" y="552"/>
                    </a:cubicBezTo>
                    <a:close/>
                    <a:moveTo>
                      <a:pt x="14127" y="623"/>
                    </a:moveTo>
                    <a:cubicBezTo>
                      <a:pt x="14122" y="623"/>
                      <a:pt x="14117" y="622"/>
                      <a:pt x="14112" y="620"/>
                    </a:cubicBezTo>
                    <a:cubicBezTo>
                      <a:pt x="14030" y="594"/>
                      <a:pt x="13947" y="568"/>
                      <a:pt x="13864" y="543"/>
                    </a:cubicBezTo>
                    <a:cubicBezTo>
                      <a:pt x="13838" y="535"/>
                      <a:pt x="13824" y="508"/>
                      <a:pt x="13831" y="482"/>
                    </a:cubicBezTo>
                    <a:cubicBezTo>
                      <a:pt x="13839" y="456"/>
                      <a:pt x="13866" y="442"/>
                      <a:pt x="13892" y="449"/>
                    </a:cubicBezTo>
                    <a:cubicBezTo>
                      <a:pt x="13976" y="474"/>
                      <a:pt x="14060" y="500"/>
                      <a:pt x="14143" y="527"/>
                    </a:cubicBezTo>
                    <a:cubicBezTo>
                      <a:pt x="14168" y="536"/>
                      <a:pt x="14182" y="563"/>
                      <a:pt x="14174" y="589"/>
                    </a:cubicBezTo>
                    <a:cubicBezTo>
                      <a:pt x="14167" y="610"/>
                      <a:pt x="14148" y="623"/>
                      <a:pt x="14127" y="623"/>
                    </a:cubicBezTo>
                    <a:close/>
                    <a:moveTo>
                      <a:pt x="7203" y="715"/>
                    </a:moveTo>
                    <a:cubicBezTo>
                      <a:pt x="7183" y="715"/>
                      <a:pt x="7164" y="702"/>
                      <a:pt x="7157" y="682"/>
                    </a:cubicBezTo>
                    <a:cubicBezTo>
                      <a:pt x="7147" y="656"/>
                      <a:pt x="7161" y="628"/>
                      <a:pt x="7186" y="619"/>
                    </a:cubicBezTo>
                    <a:cubicBezTo>
                      <a:pt x="7269" y="590"/>
                      <a:pt x="7352" y="562"/>
                      <a:pt x="7435" y="535"/>
                    </a:cubicBezTo>
                    <a:cubicBezTo>
                      <a:pt x="7460" y="526"/>
                      <a:pt x="7488" y="540"/>
                      <a:pt x="7496" y="566"/>
                    </a:cubicBezTo>
                    <a:cubicBezTo>
                      <a:pt x="7505" y="592"/>
                      <a:pt x="7491" y="619"/>
                      <a:pt x="7465" y="628"/>
                    </a:cubicBezTo>
                    <a:cubicBezTo>
                      <a:pt x="7383" y="655"/>
                      <a:pt x="7301" y="683"/>
                      <a:pt x="7219" y="712"/>
                    </a:cubicBezTo>
                    <a:cubicBezTo>
                      <a:pt x="7214" y="714"/>
                      <a:pt x="7208" y="715"/>
                      <a:pt x="7203" y="715"/>
                    </a:cubicBezTo>
                    <a:close/>
                    <a:moveTo>
                      <a:pt x="14622" y="797"/>
                    </a:moveTo>
                    <a:cubicBezTo>
                      <a:pt x="14616" y="797"/>
                      <a:pt x="14610" y="796"/>
                      <a:pt x="14604" y="794"/>
                    </a:cubicBezTo>
                    <a:cubicBezTo>
                      <a:pt x="14523" y="763"/>
                      <a:pt x="14441" y="733"/>
                      <a:pt x="14359" y="704"/>
                    </a:cubicBezTo>
                    <a:cubicBezTo>
                      <a:pt x="14334" y="695"/>
                      <a:pt x="14320" y="667"/>
                      <a:pt x="14329" y="642"/>
                    </a:cubicBezTo>
                    <a:cubicBezTo>
                      <a:pt x="14338" y="616"/>
                      <a:pt x="14366" y="603"/>
                      <a:pt x="14392" y="612"/>
                    </a:cubicBezTo>
                    <a:cubicBezTo>
                      <a:pt x="14474" y="641"/>
                      <a:pt x="14557" y="671"/>
                      <a:pt x="14639" y="702"/>
                    </a:cubicBezTo>
                    <a:cubicBezTo>
                      <a:pt x="14664" y="712"/>
                      <a:pt x="14677" y="740"/>
                      <a:pt x="14667" y="765"/>
                    </a:cubicBezTo>
                    <a:cubicBezTo>
                      <a:pt x="14660" y="785"/>
                      <a:pt x="14641" y="797"/>
                      <a:pt x="14622" y="797"/>
                    </a:cubicBezTo>
                    <a:close/>
                    <a:moveTo>
                      <a:pt x="6715" y="901"/>
                    </a:moveTo>
                    <a:cubicBezTo>
                      <a:pt x="6696" y="901"/>
                      <a:pt x="6677" y="890"/>
                      <a:pt x="6670" y="871"/>
                    </a:cubicBezTo>
                    <a:cubicBezTo>
                      <a:pt x="6659" y="846"/>
                      <a:pt x="6671" y="817"/>
                      <a:pt x="6696" y="807"/>
                    </a:cubicBezTo>
                    <a:cubicBezTo>
                      <a:pt x="6777" y="774"/>
                      <a:pt x="6859" y="741"/>
                      <a:pt x="6940" y="710"/>
                    </a:cubicBezTo>
                    <a:cubicBezTo>
                      <a:pt x="6965" y="700"/>
                      <a:pt x="6994" y="713"/>
                      <a:pt x="7003" y="738"/>
                    </a:cubicBezTo>
                    <a:cubicBezTo>
                      <a:pt x="7013" y="764"/>
                      <a:pt x="7000" y="792"/>
                      <a:pt x="6975" y="802"/>
                    </a:cubicBezTo>
                    <a:cubicBezTo>
                      <a:pt x="6894" y="833"/>
                      <a:pt x="6813" y="865"/>
                      <a:pt x="6734" y="897"/>
                    </a:cubicBezTo>
                    <a:cubicBezTo>
                      <a:pt x="6727" y="900"/>
                      <a:pt x="6721" y="901"/>
                      <a:pt x="6715" y="901"/>
                    </a:cubicBezTo>
                    <a:close/>
                    <a:moveTo>
                      <a:pt x="15106" y="995"/>
                    </a:moveTo>
                    <a:cubicBezTo>
                      <a:pt x="15100" y="995"/>
                      <a:pt x="15093" y="994"/>
                      <a:pt x="15087" y="991"/>
                    </a:cubicBezTo>
                    <a:cubicBezTo>
                      <a:pt x="15007" y="956"/>
                      <a:pt x="14926" y="922"/>
                      <a:pt x="14847" y="889"/>
                    </a:cubicBezTo>
                    <a:cubicBezTo>
                      <a:pt x="14822" y="879"/>
                      <a:pt x="14810" y="851"/>
                      <a:pt x="14820" y="826"/>
                    </a:cubicBezTo>
                    <a:cubicBezTo>
                      <a:pt x="14830" y="801"/>
                      <a:pt x="14859" y="789"/>
                      <a:pt x="14884" y="799"/>
                    </a:cubicBezTo>
                    <a:cubicBezTo>
                      <a:pt x="14964" y="832"/>
                      <a:pt x="15046" y="866"/>
                      <a:pt x="15126" y="901"/>
                    </a:cubicBezTo>
                    <a:cubicBezTo>
                      <a:pt x="15151" y="912"/>
                      <a:pt x="15162" y="941"/>
                      <a:pt x="15151" y="966"/>
                    </a:cubicBezTo>
                    <a:cubicBezTo>
                      <a:pt x="15143" y="984"/>
                      <a:pt x="15125" y="995"/>
                      <a:pt x="15106" y="995"/>
                    </a:cubicBezTo>
                    <a:close/>
                    <a:moveTo>
                      <a:pt x="6239" y="1111"/>
                    </a:moveTo>
                    <a:cubicBezTo>
                      <a:pt x="6220" y="1111"/>
                      <a:pt x="6203" y="1100"/>
                      <a:pt x="6194" y="1083"/>
                    </a:cubicBezTo>
                    <a:cubicBezTo>
                      <a:pt x="6183" y="1058"/>
                      <a:pt x="6193" y="1029"/>
                      <a:pt x="6218" y="1017"/>
                    </a:cubicBezTo>
                    <a:cubicBezTo>
                      <a:pt x="6296" y="981"/>
                      <a:pt x="6376" y="944"/>
                      <a:pt x="6456" y="909"/>
                    </a:cubicBezTo>
                    <a:cubicBezTo>
                      <a:pt x="6480" y="898"/>
                      <a:pt x="6509" y="910"/>
                      <a:pt x="6520" y="934"/>
                    </a:cubicBezTo>
                    <a:cubicBezTo>
                      <a:pt x="6531" y="959"/>
                      <a:pt x="6520" y="988"/>
                      <a:pt x="6495" y="999"/>
                    </a:cubicBezTo>
                    <a:cubicBezTo>
                      <a:pt x="6416" y="1034"/>
                      <a:pt x="6337" y="1070"/>
                      <a:pt x="6259" y="1106"/>
                    </a:cubicBezTo>
                    <a:cubicBezTo>
                      <a:pt x="6253" y="1109"/>
                      <a:pt x="6246" y="1111"/>
                      <a:pt x="6239" y="1111"/>
                    </a:cubicBezTo>
                    <a:close/>
                    <a:moveTo>
                      <a:pt x="15581" y="1217"/>
                    </a:moveTo>
                    <a:cubicBezTo>
                      <a:pt x="15573" y="1217"/>
                      <a:pt x="15566" y="1215"/>
                      <a:pt x="15559" y="1212"/>
                    </a:cubicBezTo>
                    <a:cubicBezTo>
                      <a:pt x="15481" y="1173"/>
                      <a:pt x="15402" y="1135"/>
                      <a:pt x="15324" y="1098"/>
                    </a:cubicBezTo>
                    <a:cubicBezTo>
                      <a:pt x="15300" y="1087"/>
                      <a:pt x="15289" y="1058"/>
                      <a:pt x="15301" y="1033"/>
                    </a:cubicBezTo>
                    <a:cubicBezTo>
                      <a:pt x="15312" y="1009"/>
                      <a:pt x="15341" y="998"/>
                      <a:pt x="15366" y="1010"/>
                    </a:cubicBezTo>
                    <a:cubicBezTo>
                      <a:pt x="15445" y="1047"/>
                      <a:pt x="15524" y="1085"/>
                      <a:pt x="15602" y="1124"/>
                    </a:cubicBezTo>
                    <a:cubicBezTo>
                      <a:pt x="15627" y="1136"/>
                      <a:pt x="15637" y="1165"/>
                      <a:pt x="15624" y="1190"/>
                    </a:cubicBezTo>
                    <a:cubicBezTo>
                      <a:pt x="15616" y="1207"/>
                      <a:pt x="15599" y="1217"/>
                      <a:pt x="15581" y="1217"/>
                    </a:cubicBezTo>
                    <a:close/>
                    <a:moveTo>
                      <a:pt x="5773" y="1343"/>
                    </a:moveTo>
                    <a:cubicBezTo>
                      <a:pt x="5755" y="1343"/>
                      <a:pt x="5738" y="1334"/>
                      <a:pt x="5729" y="1317"/>
                    </a:cubicBezTo>
                    <a:cubicBezTo>
                      <a:pt x="5717" y="1293"/>
                      <a:pt x="5726" y="1264"/>
                      <a:pt x="5750" y="1251"/>
                    </a:cubicBezTo>
                    <a:cubicBezTo>
                      <a:pt x="5827" y="1210"/>
                      <a:pt x="5905" y="1170"/>
                      <a:pt x="5982" y="1131"/>
                    </a:cubicBezTo>
                    <a:cubicBezTo>
                      <a:pt x="6006" y="1119"/>
                      <a:pt x="6036" y="1129"/>
                      <a:pt x="6048" y="1153"/>
                    </a:cubicBezTo>
                    <a:cubicBezTo>
                      <a:pt x="6060" y="1178"/>
                      <a:pt x="6050" y="1207"/>
                      <a:pt x="6026" y="1219"/>
                    </a:cubicBezTo>
                    <a:cubicBezTo>
                      <a:pt x="5949" y="1257"/>
                      <a:pt x="5872" y="1297"/>
                      <a:pt x="5796" y="1338"/>
                    </a:cubicBezTo>
                    <a:cubicBezTo>
                      <a:pt x="5788" y="1341"/>
                      <a:pt x="5780" y="1343"/>
                      <a:pt x="5773" y="1343"/>
                    </a:cubicBezTo>
                    <a:close/>
                    <a:moveTo>
                      <a:pt x="16043" y="1461"/>
                    </a:moveTo>
                    <a:cubicBezTo>
                      <a:pt x="16035" y="1461"/>
                      <a:pt x="16027" y="1459"/>
                      <a:pt x="16019" y="1455"/>
                    </a:cubicBezTo>
                    <a:cubicBezTo>
                      <a:pt x="15944" y="1412"/>
                      <a:pt x="15867" y="1371"/>
                      <a:pt x="15791" y="1330"/>
                    </a:cubicBezTo>
                    <a:cubicBezTo>
                      <a:pt x="15767" y="1318"/>
                      <a:pt x="15758" y="1288"/>
                      <a:pt x="15770" y="1264"/>
                    </a:cubicBezTo>
                    <a:cubicBezTo>
                      <a:pt x="15783" y="1240"/>
                      <a:pt x="15813" y="1231"/>
                      <a:pt x="15836" y="1244"/>
                    </a:cubicBezTo>
                    <a:cubicBezTo>
                      <a:pt x="15913" y="1284"/>
                      <a:pt x="15991" y="1327"/>
                      <a:pt x="16067" y="1369"/>
                    </a:cubicBezTo>
                    <a:cubicBezTo>
                      <a:pt x="16091" y="1383"/>
                      <a:pt x="16099" y="1412"/>
                      <a:pt x="16086" y="1436"/>
                    </a:cubicBezTo>
                    <a:cubicBezTo>
                      <a:pt x="16077" y="1452"/>
                      <a:pt x="16060" y="1461"/>
                      <a:pt x="16043" y="1461"/>
                    </a:cubicBezTo>
                    <a:close/>
                    <a:moveTo>
                      <a:pt x="5318" y="1598"/>
                    </a:moveTo>
                    <a:cubicBezTo>
                      <a:pt x="5302" y="1598"/>
                      <a:pt x="5285" y="1590"/>
                      <a:pt x="5276" y="1574"/>
                    </a:cubicBezTo>
                    <a:cubicBezTo>
                      <a:pt x="5262" y="1551"/>
                      <a:pt x="5270" y="1521"/>
                      <a:pt x="5293" y="1507"/>
                    </a:cubicBezTo>
                    <a:cubicBezTo>
                      <a:pt x="5368" y="1463"/>
                      <a:pt x="5444" y="1419"/>
                      <a:pt x="5520" y="1376"/>
                    </a:cubicBezTo>
                    <a:cubicBezTo>
                      <a:pt x="5544" y="1363"/>
                      <a:pt x="5573" y="1372"/>
                      <a:pt x="5587" y="1395"/>
                    </a:cubicBezTo>
                    <a:cubicBezTo>
                      <a:pt x="5600" y="1419"/>
                      <a:pt x="5592" y="1449"/>
                      <a:pt x="5568" y="1462"/>
                    </a:cubicBezTo>
                    <a:cubicBezTo>
                      <a:pt x="5493" y="1504"/>
                      <a:pt x="5417" y="1547"/>
                      <a:pt x="5343" y="1591"/>
                    </a:cubicBezTo>
                    <a:cubicBezTo>
                      <a:pt x="5336" y="1596"/>
                      <a:pt x="5327" y="1598"/>
                      <a:pt x="5318" y="1598"/>
                    </a:cubicBezTo>
                    <a:close/>
                    <a:moveTo>
                      <a:pt x="16493" y="1728"/>
                    </a:moveTo>
                    <a:cubicBezTo>
                      <a:pt x="16484" y="1728"/>
                      <a:pt x="16476" y="1725"/>
                      <a:pt x="16467" y="1720"/>
                    </a:cubicBezTo>
                    <a:cubicBezTo>
                      <a:pt x="16394" y="1674"/>
                      <a:pt x="16319" y="1629"/>
                      <a:pt x="16245" y="1585"/>
                    </a:cubicBezTo>
                    <a:cubicBezTo>
                      <a:pt x="16222" y="1571"/>
                      <a:pt x="16214" y="1541"/>
                      <a:pt x="16228" y="1518"/>
                    </a:cubicBezTo>
                    <a:cubicBezTo>
                      <a:pt x="16242" y="1494"/>
                      <a:pt x="16272" y="1487"/>
                      <a:pt x="16295" y="1500"/>
                    </a:cubicBezTo>
                    <a:cubicBezTo>
                      <a:pt x="16370" y="1545"/>
                      <a:pt x="16445" y="1591"/>
                      <a:pt x="16519" y="1637"/>
                    </a:cubicBezTo>
                    <a:cubicBezTo>
                      <a:pt x="16542" y="1651"/>
                      <a:pt x="16549" y="1682"/>
                      <a:pt x="16535" y="1705"/>
                    </a:cubicBezTo>
                    <a:cubicBezTo>
                      <a:pt x="16526" y="1719"/>
                      <a:pt x="16510" y="1728"/>
                      <a:pt x="16493" y="1728"/>
                    </a:cubicBezTo>
                    <a:close/>
                    <a:moveTo>
                      <a:pt x="4877" y="1875"/>
                    </a:moveTo>
                    <a:cubicBezTo>
                      <a:pt x="4861" y="1875"/>
                      <a:pt x="4845" y="1868"/>
                      <a:pt x="4836" y="1853"/>
                    </a:cubicBezTo>
                    <a:cubicBezTo>
                      <a:pt x="4821" y="1831"/>
                      <a:pt x="4827" y="1800"/>
                      <a:pt x="4850" y="1785"/>
                    </a:cubicBezTo>
                    <a:cubicBezTo>
                      <a:pt x="4922" y="1737"/>
                      <a:pt x="4996" y="1690"/>
                      <a:pt x="5070" y="1644"/>
                    </a:cubicBezTo>
                    <a:cubicBezTo>
                      <a:pt x="5093" y="1629"/>
                      <a:pt x="5123" y="1636"/>
                      <a:pt x="5137" y="1659"/>
                    </a:cubicBezTo>
                    <a:cubicBezTo>
                      <a:pt x="5152" y="1682"/>
                      <a:pt x="5145" y="1712"/>
                      <a:pt x="5122" y="1727"/>
                    </a:cubicBezTo>
                    <a:cubicBezTo>
                      <a:pt x="5049" y="1772"/>
                      <a:pt x="4976" y="1820"/>
                      <a:pt x="4904" y="1867"/>
                    </a:cubicBezTo>
                    <a:cubicBezTo>
                      <a:pt x="4895" y="1873"/>
                      <a:pt x="4886" y="1875"/>
                      <a:pt x="4877" y="1875"/>
                    </a:cubicBezTo>
                    <a:close/>
                    <a:moveTo>
                      <a:pt x="16930" y="2015"/>
                    </a:moveTo>
                    <a:cubicBezTo>
                      <a:pt x="16920" y="2015"/>
                      <a:pt x="16910" y="2013"/>
                      <a:pt x="16902" y="2007"/>
                    </a:cubicBezTo>
                    <a:cubicBezTo>
                      <a:pt x="16831" y="1957"/>
                      <a:pt x="16758" y="1908"/>
                      <a:pt x="16686" y="1861"/>
                    </a:cubicBezTo>
                    <a:cubicBezTo>
                      <a:pt x="16664" y="1846"/>
                      <a:pt x="16658" y="1816"/>
                      <a:pt x="16672" y="1793"/>
                    </a:cubicBezTo>
                    <a:cubicBezTo>
                      <a:pt x="16687" y="1770"/>
                      <a:pt x="16718" y="1764"/>
                      <a:pt x="16740" y="1779"/>
                    </a:cubicBezTo>
                    <a:cubicBezTo>
                      <a:pt x="16813" y="1827"/>
                      <a:pt x="16886" y="1876"/>
                      <a:pt x="16958" y="1926"/>
                    </a:cubicBezTo>
                    <a:cubicBezTo>
                      <a:pt x="16980" y="1942"/>
                      <a:pt x="16985" y="1972"/>
                      <a:pt x="16970" y="1994"/>
                    </a:cubicBezTo>
                    <a:cubicBezTo>
                      <a:pt x="16961" y="2008"/>
                      <a:pt x="16945" y="2015"/>
                      <a:pt x="16930" y="2015"/>
                    </a:cubicBezTo>
                    <a:close/>
                    <a:moveTo>
                      <a:pt x="4449" y="2173"/>
                    </a:moveTo>
                    <a:cubicBezTo>
                      <a:pt x="4434" y="2173"/>
                      <a:pt x="4419" y="2166"/>
                      <a:pt x="4409" y="2153"/>
                    </a:cubicBezTo>
                    <a:cubicBezTo>
                      <a:pt x="4393" y="2132"/>
                      <a:pt x="4398" y="2101"/>
                      <a:pt x="4420" y="2085"/>
                    </a:cubicBezTo>
                    <a:cubicBezTo>
                      <a:pt x="4490" y="2034"/>
                      <a:pt x="4562" y="1982"/>
                      <a:pt x="4633" y="1933"/>
                    </a:cubicBezTo>
                    <a:cubicBezTo>
                      <a:pt x="4655" y="1917"/>
                      <a:pt x="4686" y="1923"/>
                      <a:pt x="4701" y="1945"/>
                    </a:cubicBezTo>
                    <a:cubicBezTo>
                      <a:pt x="4717" y="1967"/>
                      <a:pt x="4711" y="1997"/>
                      <a:pt x="4689" y="2013"/>
                    </a:cubicBezTo>
                    <a:cubicBezTo>
                      <a:pt x="4618" y="2062"/>
                      <a:pt x="4547" y="2113"/>
                      <a:pt x="4478" y="2164"/>
                    </a:cubicBezTo>
                    <a:cubicBezTo>
                      <a:pt x="4469" y="2170"/>
                      <a:pt x="4459" y="2173"/>
                      <a:pt x="4449" y="2173"/>
                    </a:cubicBezTo>
                    <a:close/>
                    <a:moveTo>
                      <a:pt x="17352" y="2324"/>
                    </a:moveTo>
                    <a:cubicBezTo>
                      <a:pt x="17341" y="2324"/>
                      <a:pt x="17331" y="2321"/>
                      <a:pt x="17322" y="2314"/>
                    </a:cubicBezTo>
                    <a:cubicBezTo>
                      <a:pt x="17253" y="2261"/>
                      <a:pt x="17183" y="2208"/>
                      <a:pt x="17114" y="2158"/>
                    </a:cubicBezTo>
                    <a:cubicBezTo>
                      <a:pt x="17092" y="2142"/>
                      <a:pt x="17087" y="2111"/>
                      <a:pt x="17103" y="2089"/>
                    </a:cubicBezTo>
                    <a:cubicBezTo>
                      <a:pt x="17119" y="2068"/>
                      <a:pt x="17150" y="2063"/>
                      <a:pt x="17171" y="2079"/>
                    </a:cubicBezTo>
                    <a:cubicBezTo>
                      <a:pt x="17241" y="2130"/>
                      <a:pt x="17312" y="2183"/>
                      <a:pt x="17381" y="2236"/>
                    </a:cubicBezTo>
                    <a:cubicBezTo>
                      <a:pt x="17403" y="2253"/>
                      <a:pt x="17407" y="2284"/>
                      <a:pt x="17390" y="2305"/>
                    </a:cubicBezTo>
                    <a:cubicBezTo>
                      <a:pt x="17381" y="2318"/>
                      <a:pt x="17366" y="2324"/>
                      <a:pt x="17352" y="2324"/>
                    </a:cubicBezTo>
                    <a:close/>
                    <a:moveTo>
                      <a:pt x="4036" y="2492"/>
                    </a:moveTo>
                    <a:cubicBezTo>
                      <a:pt x="4022" y="2492"/>
                      <a:pt x="4007" y="2486"/>
                      <a:pt x="3998" y="2474"/>
                    </a:cubicBezTo>
                    <a:cubicBezTo>
                      <a:pt x="3981" y="2453"/>
                      <a:pt x="3984" y="2422"/>
                      <a:pt x="4005" y="2405"/>
                    </a:cubicBezTo>
                    <a:cubicBezTo>
                      <a:pt x="4072" y="2350"/>
                      <a:pt x="4141" y="2296"/>
                      <a:pt x="4211" y="2242"/>
                    </a:cubicBezTo>
                    <a:cubicBezTo>
                      <a:pt x="4232" y="2226"/>
                      <a:pt x="4263" y="2230"/>
                      <a:pt x="4279" y="2251"/>
                    </a:cubicBezTo>
                    <a:cubicBezTo>
                      <a:pt x="4296" y="2273"/>
                      <a:pt x="4292" y="2303"/>
                      <a:pt x="4270" y="2320"/>
                    </a:cubicBezTo>
                    <a:cubicBezTo>
                      <a:pt x="4202" y="2373"/>
                      <a:pt x="4133" y="2427"/>
                      <a:pt x="4067" y="2481"/>
                    </a:cubicBezTo>
                    <a:cubicBezTo>
                      <a:pt x="4058" y="2488"/>
                      <a:pt x="4047" y="2492"/>
                      <a:pt x="4036" y="2492"/>
                    </a:cubicBezTo>
                    <a:close/>
                    <a:moveTo>
                      <a:pt x="17758" y="2653"/>
                    </a:moveTo>
                    <a:cubicBezTo>
                      <a:pt x="17747" y="2653"/>
                      <a:pt x="17735" y="2649"/>
                      <a:pt x="17726" y="2641"/>
                    </a:cubicBezTo>
                    <a:cubicBezTo>
                      <a:pt x="17661" y="2585"/>
                      <a:pt x="17593" y="2530"/>
                      <a:pt x="17526" y="2475"/>
                    </a:cubicBezTo>
                    <a:cubicBezTo>
                      <a:pt x="17505" y="2458"/>
                      <a:pt x="17502" y="2427"/>
                      <a:pt x="17519" y="2406"/>
                    </a:cubicBezTo>
                    <a:cubicBezTo>
                      <a:pt x="17536" y="2385"/>
                      <a:pt x="17566" y="2382"/>
                      <a:pt x="17588" y="2399"/>
                    </a:cubicBezTo>
                    <a:cubicBezTo>
                      <a:pt x="17655" y="2454"/>
                      <a:pt x="17723" y="2510"/>
                      <a:pt x="17790" y="2566"/>
                    </a:cubicBezTo>
                    <a:cubicBezTo>
                      <a:pt x="17810" y="2584"/>
                      <a:pt x="17813" y="2615"/>
                      <a:pt x="17795" y="2635"/>
                    </a:cubicBezTo>
                    <a:cubicBezTo>
                      <a:pt x="17785" y="2647"/>
                      <a:pt x="17772" y="2653"/>
                      <a:pt x="17758" y="2653"/>
                    </a:cubicBezTo>
                    <a:close/>
                    <a:moveTo>
                      <a:pt x="3638" y="2830"/>
                    </a:moveTo>
                    <a:cubicBezTo>
                      <a:pt x="3625" y="2830"/>
                      <a:pt x="3612" y="2825"/>
                      <a:pt x="3602" y="2814"/>
                    </a:cubicBezTo>
                    <a:cubicBezTo>
                      <a:pt x="3584" y="2794"/>
                      <a:pt x="3586" y="2763"/>
                      <a:pt x="3606" y="2745"/>
                    </a:cubicBezTo>
                    <a:cubicBezTo>
                      <a:pt x="3671" y="2687"/>
                      <a:pt x="3737" y="2629"/>
                      <a:pt x="3803" y="2572"/>
                    </a:cubicBezTo>
                    <a:cubicBezTo>
                      <a:pt x="3824" y="2555"/>
                      <a:pt x="3855" y="2557"/>
                      <a:pt x="3872" y="2578"/>
                    </a:cubicBezTo>
                    <a:cubicBezTo>
                      <a:pt x="3890" y="2599"/>
                      <a:pt x="3887" y="2629"/>
                      <a:pt x="3867" y="2647"/>
                    </a:cubicBezTo>
                    <a:cubicBezTo>
                      <a:pt x="3801" y="2703"/>
                      <a:pt x="3735" y="2760"/>
                      <a:pt x="3671" y="2818"/>
                    </a:cubicBezTo>
                    <a:cubicBezTo>
                      <a:pt x="3662" y="2826"/>
                      <a:pt x="3650" y="2830"/>
                      <a:pt x="3638" y="2830"/>
                    </a:cubicBezTo>
                    <a:close/>
                    <a:moveTo>
                      <a:pt x="18148" y="3000"/>
                    </a:moveTo>
                    <a:cubicBezTo>
                      <a:pt x="18136" y="3000"/>
                      <a:pt x="18124" y="2996"/>
                      <a:pt x="18114" y="2987"/>
                    </a:cubicBezTo>
                    <a:cubicBezTo>
                      <a:pt x="18051" y="2928"/>
                      <a:pt x="17986" y="2869"/>
                      <a:pt x="17922" y="2812"/>
                    </a:cubicBezTo>
                    <a:cubicBezTo>
                      <a:pt x="17902" y="2794"/>
                      <a:pt x="17900" y="2763"/>
                      <a:pt x="17918" y="2743"/>
                    </a:cubicBezTo>
                    <a:cubicBezTo>
                      <a:pt x="17936" y="2723"/>
                      <a:pt x="17967" y="2721"/>
                      <a:pt x="17987" y="2739"/>
                    </a:cubicBezTo>
                    <a:cubicBezTo>
                      <a:pt x="18052" y="2796"/>
                      <a:pt x="18117" y="2856"/>
                      <a:pt x="18181" y="2916"/>
                    </a:cubicBezTo>
                    <a:cubicBezTo>
                      <a:pt x="18201" y="2934"/>
                      <a:pt x="18202" y="2965"/>
                      <a:pt x="18183" y="2985"/>
                    </a:cubicBezTo>
                    <a:cubicBezTo>
                      <a:pt x="18174" y="2995"/>
                      <a:pt x="18161" y="3000"/>
                      <a:pt x="18148" y="3000"/>
                    </a:cubicBezTo>
                    <a:close/>
                    <a:moveTo>
                      <a:pt x="3258" y="3187"/>
                    </a:moveTo>
                    <a:cubicBezTo>
                      <a:pt x="3245" y="3187"/>
                      <a:pt x="3232" y="3182"/>
                      <a:pt x="3223" y="3173"/>
                    </a:cubicBezTo>
                    <a:cubicBezTo>
                      <a:pt x="3204" y="3153"/>
                      <a:pt x="3204" y="3122"/>
                      <a:pt x="3223" y="3103"/>
                    </a:cubicBezTo>
                    <a:cubicBezTo>
                      <a:pt x="3286" y="3042"/>
                      <a:pt x="3349" y="2981"/>
                      <a:pt x="3412" y="2922"/>
                    </a:cubicBezTo>
                    <a:cubicBezTo>
                      <a:pt x="3432" y="2903"/>
                      <a:pt x="3463" y="2904"/>
                      <a:pt x="3482" y="2924"/>
                    </a:cubicBezTo>
                    <a:cubicBezTo>
                      <a:pt x="3500" y="2944"/>
                      <a:pt x="3499" y="2975"/>
                      <a:pt x="3479" y="2993"/>
                    </a:cubicBezTo>
                    <a:cubicBezTo>
                      <a:pt x="3417" y="3052"/>
                      <a:pt x="3354" y="3112"/>
                      <a:pt x="3292" y="3173"/>
                    </a:cubicBezTo>
                    <a:cubicBezTo>
                      <a:pt x="3283" y="3183"/>
                      <a:pt x="3270" y="3187"/>
                      <a:pt x="3258" y="3187"/>
                    </a:cubicBezTo>
                    <a:close/>
                    <a:moveTo>
                      <a:pt x="18520" y="3366"/>
                    </a:moveTo>
                    <a:cubicBezTo>
                      <a:pt x="18507" y="3366"/>
                      <a:pt x="18494" y="3361"/>
                      <a:pt x="18485" y="3352"/>
                    </a:cubicBezTo>
                    <a:cubicBezTo>
                      <a:pt x="18425" y="3290"/>
                      <a:pt x="18363" y="3228"/>
                      <a:pt x="18302" y="3167"/>
                    </a:cubicBezTo>
                    <a:cubicBezTo>
                      <a:pt x="18282" y="3148"/>
                      <a:pt x="18282" y="3117"/>
                      <a:pt x="18301" y="3098"/>
                    </a:cubicBezTo>
                    <a:cubicBezTo>
                      <a:pt x="18320" y="3079"/>
                      <a:pt x="18351" y="3078"/>
                      <a:pt x="18370" y="3097"/>
                    </a:cubicBezTo>
                    <a:cubicBezTo>
                      <a:pt x="18432" y="3158"/>
                      <a:pt x="18495" y="3221"/>
                      <a:pt x="18555" y="3283"/>
                    </a:cubicBezTo>
                    <a:cubicBezTo>
                      <a:pt x="18574" y="3303"/>
                      <a:pt x="18573" y="3334"/>
                      <a:pt x="18554" y="3353"/>
                    </a:cubicBezTo>
                    <a:cubicBezTo>
                      <a:pt x="18545" y="3362"/>
                      <a:pt x="18532" y="3366"/>
                      <a:pt x="18520" y="3366"/>
                    </a:cubicBezTo>
                    <a:close/>
                    <a:moveTo>
                      <a:pt x="2895" y="3562"/>
                    </a:moveTo>
                    <a:cubicBezTo>
                      <a:pt x="2883" y="3562"/>
                      <a:pt x="2871" y="3558"/>
                      <a:pt x="2861" y="3550"/>
                    </a:cubicBezTo>
                    <a:cubicBezTo>
                      <a:pt x="2841" y="3531"/>
                      <a:pt x="2840" y="3500"/>
                      <a:pt x="2859" y="3480"/>
                    </a:cubicBezTo>
                    <a:cubicBezTo>
                      <a:pt x="2917" y="3417"/>
                      <a:pt x="2978" y="3352"/>
                      <a:pt x="3039" y="3290"/>
                    </a:cubicBezTo>
                    <a:cubicBezTo>
                      <a:pt x="3058" y="3270"/>
                      <a:pt x="3089" y="3270"/>
                      <a:pt x="3108" y="3289"/>
                    </a:cubicBezTo>
                    <a:cubicBezTo>
                      <a:pt x="3127" y="3307"/>
                      <a:pt x="3128" y="3338"/>
                      <a:pt x="3109" y="3358"/>
                    </a:cubicBezTo>
                    <a:cubicBezTo>
                      <a:pt x="3049" y="3420"/>
                      <a:pt x="2989" y="3484"/>
                      <a:pt x="2931" y="3547"/>
                    </a:cubicBezTo>
                    <a:cubicBezTo>
                      <a:pt x="2921" y="3557"/>
                      <a:pt x="2908" y="3562"/>
                      <a:pt x="2895" y="3562"/>
                    </a:cubicBezTo>
                    <a:close/>
                    <a:moveTo>
                      <a:pt x="18874" y="3750"/>
                    </a:moveTo>
                    <a:cubicBezTo>
                      <a:pt x="18861" y="3750"/>
                      <a:pt x="18847" y="3744"/>
                      <a:pt x="18837" y="3733"/>
                    </a:cubicBezTo>
                    <a:cubicBezTo>
                      <a:pt x="18780" y="3668"/>
                      <a:pt x="18721" y="3603"/>
                      <a:pt x="18663" y="3540"/>
                    </a:cubicBezTo>
                    <a:cubicBezTo>
                      <a:pt x="18645" y="3520"/>
                      <a:pt x="18646" y="3489"/>
                      <a:pt x="18666" y="3471"/>
                    </a:cubicBezTo>
                    <a:cubicBezTo>
                      <a:pt x="18686" y="3453"/>
                      <a:pt x="18717" y="3454"/>
                      <a:pt x="18735" y="3474"/>
                    </a:cubicBezTo>
                    <a:cubicBezTo>
                      <a:pt x="18794" y="3537"/>
                      <a:pt x="18853" y="3603"/>
                      <a:pt x="18911" y="3669"/>
                    </a:cubicBezTo>
                    <a:cubicBezTo>
                      <a:pt x="18929" y="3689"/>
                      <a:pt x="18927" y="3720"/>
                      <a:pt x="18906" y="3738"/>
                    </a:cubicBezTo>
                    <a:cubicBezTo>
                      <a:pt x="18897" y="3746"/>
                      <a:pt x="18886" y="3750"/>
                      <a:pt x="18874" y="3750"/>
                    </a:cubicBezTo>
                    <a:close/>
                    <a:moveTo>
                      <a:pt x="2550" y="3955"/>
                    </a:moveTo>
                    <a:cubicBezTo>
                      <a:pt x="2539" y="3955"/>
                      <a:pt x="2528" y="3951"/>
                      <a:pt x="2518" y="3944"/>
                    </a:cubicBezTo>
                    <a:cubicBezTo>
                      <a:pt x="2498" y="3926"/>
                      <a:pt x="2495" y="3895"/>
                      <a:pt x="2512" y="3875"/>
                    </a:cubicBezTo>
                    <a:cubicBezTo>
                      <a:pt x="2568" y="3808"/>
                      <a:pt x="2626" y="3741"/>
                      <a:pt x="2683" y="3675"/>
                    </a:cubicBezTo>
                    <a:cubicBezTo>
                      <a:pt x="2701" y="3655"/>
                      <a:pt x="2732" y="3653"/>
                      <a:pt x="2752" y="3671"/>
                    </a:cubicBezTo>
                    <a:cubicBezTo>
                      <a:pt x="2772" y="3689"/>
                      <a:pt x="2774" y="3720"/>
                      <a:pt x="2757" y="3740"/>
                    </a:cubicBezTo>
                    <a:cubicBezTo>
                      <a:pt x="2700" y="3805"/>
                      <a:pt x="2643" y="3871"/>
                      <a:pt x="2587" y="3937"/>
                    </a:cubicBezTo>
                    <a:cubicBezTo>
                      <a:pt x="2578" y="3949"/>
                      <a:pt x="2564" y="3955"/>
                      <a:pt x="2550" y="3955"/>
                    </a:cubicBezTo>
                    <a:close/>
                    <a:moveTo>
                      <a:pt x="19209" y="4150"/>
                    </a:moveTo>
                    <a:cubicBezTo>
                      <a:pt x="19195" y="4150"/>
                      <a:pt x="19181" y="4144"/>
                      <a:pt x="19171" y="4131"/>
                    </a:cubicBezTo>
                    <a:cubicBezTo>
                      <a:pt x="19117" y="4064"/>
                      <a:pt x="19062" y="3996"/>
                      <a:pt x="19007" y="3930"/>
                    </a:cubicBezTo>
                    <a:cubicBezTo>
                      <a:pt x="18989" y="3910"/>
                      <a:pt x="18992" y="3879"/>
                      <a:pt x="19013" y="3861"/>
                    </a:cubicBezTo>
                    <a:cubicBezTo>
                      <a:pt x="19033" y="3844"/>
                      <a:pt x="19064" y="3847"/>
                      <a:pt x="19082" y="3867"/>
                    </a:cubicBezTo>
                    <a:cubicBezTo>
                      <a:pt x="19138" y="3934"/>
                      <a:pt x="19193" y="4002"/>
                      <a:pt x="19248" y="4070"/>
                    </a:cubicBezTo>
                    <a:cubicBezTo>
                      <a:pt x="19264" y="4091"/>
                      <a:pt x="19261" y="4122"/>
                      <a:pt x="19240" y="4139"/>
                    </a:cubicBezTo>
                    <a:cubicBezTo>
                      <a:pt x="19231" y="4146"/>
                      <a:pt x="19220" y="4150"/>
                      <a:pt x="19209" y="4150"/>
                    </a:cubicBezTo>
                    <a:close/>
                    <a:moveTo>
                      <a:pt x="2224" y="4364"/>
                    </a:moveTo>
                    <a:cubicBezTo>
                      <a:pt x="2214" y="4364"/>
                      <a:pt x="2204" y="4360"/>
                      <a:pt x="2195" y="4354"/>
                    </a:cubicBezTo>
                    <a:cubicBezTo>
                      <a:pt x="2173" y="4337"/>
                      <a:pt x="2169" y="4307"/>
                      <a:pt x="2185" y="4285"/>
                    </a:cubicBezTo>
                    <a:cubicBezTo>
                      <a:pt x="2238" y="4216"/>
                      <a:pt x="2292" y="4146"/>
                      <a:pt x="2346" y="4078"/>
                    </a:cubicBezTo>
                    <a:cubicBezTo>
                      <a:pt x="2363" y="4057"/>
                      <a:pt x="2394" y="4053"/>
                      <a:pt x="2415" y="4070"/>
                    </a:cubicBezTo>
                    <a:cubicBezTo>
                      <a:pt x="2436" y="4087"/>
                      <a:pt x="2440" y="4118"/>
                      <a:pt x="2423" y="4139"/>
                    </a:cubicBezTo>
                    <a:cubicBezTo>
                      <a:pt x="2369" y="4206"/>
                      <a:pt x="2315" y="4275"/>
                      <a:pt x="2263" y="4344"/>
                    </a:cubicBezTo>
                    <a:cubicBezTo>
                      <a:pt x="2254" y="4357"/>
                      <a:pt x="2239" y="4364"/>
                      <a:pt x="2224" y="4364"/>
                    </a:cubicBezTo>
                    <a:close/>
                    <a:moveTo>
                      <a:pt x="19525" y="4565"/>
                    </a:moveTo>
                    <a:cubicBezTo>
                      <a:pt x="19509" y="4565"/>
                      <a:pt x="19494" y="4558"/>
                      <a:pt x="19485" y="4545"/>
                    </a:cubicBezTo>
                    <a:cubicBezTo>
                      <a:pt x="19434" y="4475"/>
                      <a:pt x="19382" y="4405"/>
                      <a:pt x="19330" y="4336"/>
                    </a:cubicBezTo>
                    <a:cubicBezTo>
                      <a:pt x="19314" y="4315"/>
                      <a:pt x="19318" y="4284"/>
                      <a:pt x="19340" y="4268"/>
                    </a:cubicBezTo>
                    <a:cubicBezTo>
                      <a:pt x="19361" y="4251"/>
                      <a:pt x="19392" y="4256"/>
                      <a:pt x="19408" y="4277"/>
                    </a:cubicBezTo>
                    <a:cubicBezTo>
                      <a:pt x="19461" y="4346"/>
                      <a:pt x="19513" y="4417"/>
                      <a:pt x="19564" y="4488"/>
                    </a:cubicBezTo>
                    <a:cubicBezTo>
                      <a:pt x="19580" y="4510"/>
                      <a:pt x="19575" y="4540"/>
                      <a:pt x="19553" y="4556"/>
                    </a:cubicBezTo>
                    <a:cubicBezTo>
                      <a:pt x="19545" y="4562"/>
                      <a:pt x="19535" y="4565"/>
                      <a:pt x="19525" y="4565"/>
                    </a:cubicBezTo>
                    <a:close/>
                    <a:moveTo>
                      <a:pt x="1919" y="4788"/>
                    </a:moveTo>
                    <a:cubicBezTo>
                      <a:pt x="1909" y="4788"/>
                      <a:pt x="1900" y="4785"/>
                      <a:pt x="1891" y="4779"/>
                    </a:cubicBezTo>
                    <a:cubicBezTo>
                      <a:pt x="1869" y="4764"/>
                      <a:pt x="1863" y="4734"/>
                      <a:pt x="1879" y="4711"/>
                    </a:cubicBezTo>
                    <a:cubicBezTo>
                      <a:pt x="1928" y="4639"/>
                      <a:pt x="1978" y="4567"/>
                      <a:pt x="2029" y="4496"/>
                    </a:cubicBezTo>
                    <a:cubicBezTo>
                      <a:pt x="2045" y="4474"/>
                      <a:pt x="2076" y="4469"/>
                      <a:pt x="2098" y="4485"/>
                    </a:cubicBezTo>
                    <a:cubicBezTo>
                      <a:pt x="2120" y="4501"/>
                      <a:pt x="2125" y="4532"/>
                      <a:pt x="2109" y="4554"/>
                    </a:cubicBezTo>
                    <a:cubicBezTo>
                      <a:pt x="2058" y="4624"/>
                      <a:pt x="2008" y="4695"/>
                      <a:pt x="1959" y="4766"/>
                    </a:cubicBezTo>
                    <a:cubicBezTo>
                      <a:pt x="1950" y="4780"/>
                      <a:pt x="1935" y="4788"/>
                      <a:pt x="1919" y="4788"/>
                    </a:cubicBezTo>
                    <a:close/>
                    <a:moveTo>
                      <a:pt x="19819" y="4995"/>
                    </a:moveTo>
                    <a:cubicBezTo>
                      <a:pt x="19803" y="4995"/>
                      <a:pt x="19788" y="4988"/>
                      <a:pt x="19778" y="4973"/>
                    </a:cubicBezTo>
                    <a:cubicBezTo>
                      <a:pt x="19731" y="4901"/>
                      <a:pt x="19683" y="4829"/>
                      <a:pt x="19634" y="4757"/>
                    </a:cubicBezTo>
                    <a:cubicBezTo>
                      <a:pt x="19619" y="4735"/>
                      <a:pt x="19625" y="4705"/>
                      <a:pt x="19647" y="4689"/>
                    </a:cubicBezTo>
                    <a:cubicBezTo>
                      <a:pt x="19669" y="4674"/>
                      <a:pt x="19700" y="4680"/>
                      <a:pt x="19715" y="4702"/>
                    </a:cubicBezTo>
                    <a:cubicBezTo>
                      <a:pt x="19764" y="4774"/>
                      <a:pt x="19813" y="4847"/>
                      <a:pt x="19860" y="4920"/>
                    </a:cubicBezTo>
                    <a:cubicBezTo>
                      <a:pt x="19875" y="4942"/>
                      <a:pt x="19869" y="4973"/>
                      <a:pt x="19846" y="4988"/>
                    </a:cubicBezTo>
                    <a:cubicBezTo>
                      <a:pt x="19838" y="4993"/>
                      <a:pt x="19829" y="4995"/>
                      <a:pt x="19819" y="4995"/>
                    </a:cubicBezTo>
                    <a:close/>
                    <a:moveTo>
                      <a:pt x="1634" y="5226"/>
                    </a:moveTo>
                    <a:cubicBezTo>
                      <a:pt x="1626" y="5226"/>
                      <a:pt x="1617" y="5224"/>
                      <a:pt x="1609" y="5219"/>
                    </a:cubicBezTo>
                    <a:cubicBezTo>
                      <a:pt x="1586" y="5205"/>
                      <a:pt x="1578" y="5175"/>
                      <a:pt x="1593" y="5152"/>
                    </a:cubicBezTo>
                    <a:cubicBezTo>
                      <a:pt x="1638" y="5078"/>
                      <a:pt x="1685" y="5003"/>
                      <a:pt x="1733" y="4930"/>
                    </a:cubicBezTo>
                    <a:cubicBezTo>
                      <a:pt x="1748" y="4907"/>
                      <a:pt x="1778" y="4901"/>
                      <a:pt x="1801" y="4915"/>
                    </a:cubicBezTo>
                    <a:cubicBezTo>
                      <a:pt x="1823" y="4930"/>
                      <a:pt x="1830" y="4960"/>
                      <a:pt x="1815" y="4983"/>
                    </a:cubicBezTo>
                    <a:cubicBezTo>
                      <a:pt x="1768" y="5056"/>
                      <a:pt x="1721" y="5130"/>
                      <a:pt x="1676" y="5203"/>
                    </a:cubicBezTo>
                    <a:cubicBezTo>
                      <a:pt x="1667" y="5218"/>
                      <a:pt x="1651" y="5226"/>
                      <a:pt x="1634" y="5226"/>
                    </a:cubicBezTo>
                    <a:close/>
                    <a:moveTo>
                      <a:pt x="20093" y="5439"/>
                    </a:moveTo>
                    <a:cubicBezTo>
                      <a:pt x="20076" y="5439"/>
                      <a:pt x="20060" y="5430"/>
                      <a:pt x="20050" y="5415"/>
                    </a:cubicBezTo>
                    <a:cubicBezTo>
                      <a:pt x="20007" y="5341"/>
                      <a:pt x="19963" y="5266"/>
                      <a:pt x="19917" y="5192"/>
                    </a:cubicBezTo>
                    <a:cubicBezTo>
                      <a:pt x="19903" y="5169"/>
                      <a:pt x="19910" y="5139"/>
                      <a:pt x="19933" y="5125"/>
                    </a:cubicBezTo>
                    <a:cubicBezTo>
                      <a:pt x="19956" y="5111"/>
                      <a:pt x="19986" y="5118"/>
                      <a:pt x="20000" y="5141"/>
                    </a:cubicBezTo>
                    <a:cubicBezTo>
                      <a:pt x="20046" y="5216"/>
                      <a:pt x="20092" y="5291"/>
                      <a:pt x="20135" y="5366"/>
                    </a:cubicBezTo>
                    <a:cubicBezTo>
                      <a:pt x="20149" y="5389"/>
                      <a:pt x="20141" y="5419"/>
                      <a:pt x="20117" y="5432"/>
                    </a:cubicBezTo>
                    <a:cubicBezTo>
                      <a:pt x="20110" y="5437"/>
                      <a:pt x="20101" y="5439"/>
                      <a:pt x="20093" y="5439"/>
                    </a:cubicBezTo>
                    <a:close/>
                    <a:moveTo>
                      <a:pt x="1371" y="5679"/>
                    </a:moveTo>
                    <a:cubicBezTo>
                      <a:pt x="1363" y="5679"/>
                      <a:pt x="1355" y="5677"/>
                      <a:pt x="1348" y="5673"/>
                    </a:cubicBezTo>
                    <a:cubicBezTo>
                      <a:pt x="1324" y="5660"/>
                      <a:pt x="1315" y="5630"/>
                      <a:pt x="1328" y="5606"/>
                    </a:cubicBezTo>
                    <a:cubicBezTo>
                      <a:pt x="1370" y="5530"/>
                      <a:pt x="1414" y="5453"/>
                      <a:pt x="1458" y="5377"/>
                    </a:cubicBezTo>
                    <a:cubicBezTo>
                      <a:pt x="1471" y="5354"/>
                      <a:pt x="1501" y="5346"/>
                      <a:pt x="1525" y="5360"/>
                    </a:cubicBezTo>
                    <a:cubicBezTo>
                      <a:pt x="1548" y="5373"/>
                      <a:pt x="1556" y="5403"/>
                      <a:pt x="1542" y="5427"/>
                    </a:cubicBezTo>
                    <a:cubicBezTo>
                      <a:pt x="1499" y="5501"/>
                      <a:pt x="1456" y="5578"/>
                      <a:pt x="1414" y="5653"/>
                    </a:cubicBezTo>
                    <a:cubicBezTo>
                      <a:pt x="1405" y="5669"/>
                      <a:pt x="1389" y="5679"/>
                      <a:pt x="1371" y="5679"/>
                    </a:cubicBezTo>
                    <a:close/>
                    <a:moveTo>
                      <a:pt x="20344" y="5895"/>
                    </a:moveTo>
                    <a:cubicBezTo>
                      <a:pt x="20327" y="5895"/>
                      <a:pt x="20310" y="5886"/>
                      <a:pt x="20301" y="5869"/>
                    </a:cubicBezTo>
                    <a:cubicBezTo>
                      <a:pt x="20261" y="5792"/>
                      <a:pt x="20220" y="5715"/>
                      <a:pt x="20178" y="5640"/>
                    </a:cubicBezTo>
                    <a:cubicBezTo>
                      <a:pt x="20165" y="5617"/>
                      <a:pt x="20174" y="5587"/>
                      <a:pt x="20198" y="5574"/>
                    </a:cubicBezTo>
                    <a:cubicBezTo>
                      <a:pt x="20221" y="5561"/>
                      <a:pt x="20251" y="5569"/>
                      <a:pt x="20264" y="5593"/>
                    </a:cubicBezTo>
                    <a:cubicBezTo>
                      <a:pt x="20306" y="5669"/>
                      <a:pt x="20348" y="5746"/>
                      <a:pt x="20388" y="5824"/>
                    </a:cubicBezTo>
                    <a:cubicBezTo>
                      <a:pt x="20400" y="5848"/>
                      <a:pt x="20391" y="5877"/>
                      <a:pt x="20367" y="5890"/>
                    </a:cubicBezTo>
                    <a:cubicBezTo>
                      <a:pt x="20360" y="5894"/>
                      <a:pt x="20352" y="5895"/>
                      <a:pt x="20344" y="5895"/>
                    </a:cubicBezTo>
                    <a:close/>
                    <a:moveTo>
                      <a:pt x="1131" y="6143"/>
                    </a:moveTo>
                    <a:cubicBezTo>
                      <a:pt x="1123" y="6143"/>
                      <a:pt x="1116" y="6142"/>
                      <a:pt x="1109" y="6138"/>
                    </a:cubicBezTo>
                    <a:cubicBezTo>
                      <a:pt x="1085" y="6126"/>
                      <a:pt x="1075" y="6097"/>
                      <a:pt x="1087" y="6073"/>
                    </a:cubicBezTo>
                    <a:cubicBezTo>
                      <a:pt x="1125" y="5994"/>
                      <a:pt x="1165" y="5915"/>
                      <a:pt x="1205" y="5838"/>
                    </a:cubicBezTo>
                    <a:cubicBezTo>
                      <a:pt x="1217" y="5814"/>
                      <a:pt x="1247" y="5804"/>
                      <a:pt x="1271" y="5817"/>
                    </a:cubicBezTo>
                    <a:cubicBezTo>
                      <a:pt x="1295" y="5829"/>
                      <a:pt x="1304" y="5859"/>
                      <a:pt x="1292" y="5883"/>
                    </a:cubicBezTo>
                    <a:cubicBezTo>
                      <a:pt x="1252" y="5960"/>
                      <a:pt x="1213" y="6038"/>
                      <a:pt x="1175" y="6116"/>
                    </a:cubicBezTo>
                    <a:cubicBezTo>
                      <a:pt x="1166" y="6133"/>
                      <a:pt x="1149" y="6143"/>
                      <a:pt x="1131" y="6143"/>
                    </a:cubicBezTo>
                    <a:close/>
                    <a:moveTo>
                      <a:pt x="20573" y="6363"/>
                    </a:moveTo>
                    <a:cubicBezTo>
                      <a:pt x="20555" y="6363"/>
                      <a:pt x="20537" y="6352"/>
                      <a:pt x="20529" y="6335"/>
                    </a:cubicBezTo>
                    <a:cubicBezTo>
                      <a:pt x="20493" y="6256"/>
                      <a:pt x="20456" y="6178"/>
                      <a:pt x="20418" y="6100"/>
                    </a:cubicBezTo>
                    <a:cubicBezTo>
                      <a:pt x="20406" y="6076"/>
                      <a:pt x="20416" y="6047"/>
                      <a:pt x="20440" y="6035"/>
                    </a:cubicBezTo>
                    <a:cubicBezTo>
                      <a:pt x="20464" y="6023"/>
                      <a:pt x="20494" y="6033"/>
                      <a:pt x="20506" y="6057"/>
                    </a:cubicBezTo>
                    <a:cubicBezTo>
                      <a:pt x="20544" y="6135"/>
                      <a:pt x="20582" y="6215"/>
                      <a:pt x="20618" y="6294"/>
                    </a:cubicBezTo>
                    <a:cubicBezTo>
                      <a:pt x="20629" y="6318"/>
                      <a:pt x="20618" y="6347"/>
                      <a:pt x="20594" y="6359"/>
                    </a:cubicBezTo>
                    <a:cubicBezTo>
                      <a:pt x="20587" y="6362"/>
                      <a:pt x="20580" y="6363"/>
                      <a:pt x="20573" y="6363"/>
                    </a:cubicBezTo>
                    <a:close/>
                    <a:moveTo>
                      <a:pt x="913" y="6619"/>
                    </a:moveTo>
                    <a:cubicBezTo>
                      <a:pt x="906" y="6619"/>
                      <a:pt x="900" y="6618"/>
                      <a:pt x="894" y="6615"/>
                    </a:cubicBezTo>
                    <a:cubicBezTo>
                      <a:pt x="869" y="6605"/>
                      <a:pt x="857" y="6576"/>
                      <a:pt x="868" y="6551"/>
                    </a:cubicBezTo>
                    <a:cubicBezTo>
                      <a:pt x="902" y="6470"/>
                      <a:pt x="938" y="6390"/>
                      <a:pt x="974" y="6310"/>
                    </a:cubicBezTo>
                    <a:cubicBezTo>
                      <a:pt x="986" y="6286"/>
                      <a:pt x="1015" y="6275"/>
                      <a:pt x="1039" y="6286"/>
                    </a:cubicBezTo>
                    <a:cubicBezTo>
                      <a:pt x="1064" y="6298"/>
                      <a:pt x="1075" y="6327"/>
                      <a:pt x="1063" y="6351"/>
                    </a:cubicBezTo>
                    <a:cubicBezTo>
                      <a:pt x="1027" y="6430"/>
                      <a:pt x="992" y="6510"/>
                      <a:pt x="958" y="6590"/>
                    </a:cubicBezTo>
                    <a:cubicBezTo>
                      <a:pt x="950" y="6608"/>
                      <a:pt x="932" y="6619"/>
                      <a:pt x="913" y="6619"/>
                    </a:cubicBezTo>
                    <a:close/>
                    <a:moveTo>
                      <a:pt x="20779" y="6841"/>
                    </a:moveTo>
                    <a:cubicBezTo>
                      <a:pt x="20760" y="6841"/>
                      <a:pt x="20741" y="6829"/>
                      <a:pt x="20734" y="6810"/>
                    </a:cubicBezTo>
                    <a:cubicBezTo>
                      <a:pt x="20702" y="6731"/>
                      <a:pt x="20668" y="6651"/>
                      <a:pt x="20634" y="6571"/>
                    </a:cubicBezTo>
                    <a:cubicBezTo>
                      <a:pt x="20623" y="6546"/>
                      <a:pt x="20635" y="6518"/>
                      <a:pt x="20660" y="6507"/>
                    </a:cubicBezTo>
                    <a:cubicBezTo>
                      <a:pt x="20685" y="6496"/>
                      <a:pt x="20713" y="6508"/>
                      <a:pt x="20724" y="6532"/>
                    </a:cubicBezTo>
                    <a:cubicBezTo>
                      <a:pt x="20759" y="6613"/>
                      <a:pt x="20792" y="6694"/>
                      <a:pt x="20825" y="6774"/>
                    </a:cubicBezTo>
                    <a:cubicBezTo>
                      <a:pt x="20835" y="6799"/>
                      <a:pt x="20822" y="6827"/>
                      <a:pt x="20797" y="6837"/>
                    </a:cubicBezTo>
                    <a:cubicBezTo>
                      <a:pt x="20791" y="6840"/>
                      <a:pt x="20785" y="6841"/>
                      <a:pt x="20779" y="6841"/>
                    </a:cubicBezTo>
                    <a:close/>
                    <a:moveTo>
                      <a:pt x="718" y="7106"/>
                    </a:moveTo>
                    <a:cubicBezTo>
                      <a:pt x="713" y="7106"/>
                      <a:pt x="707" y="7105"/>
                      <a:pt x="701" y="7102"/>
                    </a:cubicBezTo>
                    <a:cubicBezTo>
                      <a:pt x="676" y="7093"/>
                      <a:pt x="663" y="7065"/>
                      <a:pt x="673" y="7040"/>
                    </a:cubicBezTo>
                    <a:cubicBezTo>
                      <a:pt x="703" y="6957"/>
                      <a:pt x="735" y="6875"/>
                      <a:pt x="767" y="6794"/>
                    </a:cubicBezTo>
                    <a:cubicBezTo>
                      <a:pt x="777" y="6769"/>
                      <a:pt x="806" y="6757"/>
                      <a:pt x="831" y="6767"/>
                    </a:cubicBezTo>
                    <a:cubicBezTo>
                      <a:pt x="856" y="6777"/>
                      <a:pt x="868" y="6805"/>
                      <a:pt x="858" y="6830"/>
                    </a:cubicBezTo>
                    <a:cubicBezTo>
                      <a:pt x="826" y="6910"/>
                      <a:pt x="795" y="6992"/>
                      <a:pt x="764" y="7074"/>
                    </a:cubicBezTo>
                    <a:cubicBezTo>
                      <a:pt x="757" y="7093"/>
                      <a:pt x="738" y="7106"/>
                      <a:pt x="718" y="7106"/>
                    </a:cubicBezTo>
                    <a:close/>
                    <a:moveTo>
                      <a:pt x="20962" y="7330"/>
                    </a:moveTo>
                    <a:cubicBezTo>
                      <a:pt x="20942" y="7330"/>
                      <a:pt x="20923" y="7317"/>
                      <a:pt x="20916" y="7297"/>
                    </a:cubicBezTo>
                    <a:cubicBezTo>
                      <a:pt x="20887" y="7215"/>
                      <a:pt x="20858" y="7133"/>
                      <a:pt x="20828" y="7053"/>
                    </a:cubicBezTo>
                    <a:cubicBezTo>
                      <a:pt x="20818" y="7027"/>
                      <a:pt x="20831" y="6999"/>
                      <a:pt x="20856" y="6990"/>
                    </a:cubicBezTo>
                    <a:cubicBezTo>
                      <a:pt x="20882" y="6980"/>
                      <a:pt x="20910" y="6993"/>
                      <a:pt x="20919" y="7018"/>
                    </a:cubicBezTo>
                    <a:cubicBezTo>
                      <a:pt x="20950" y="7100"/>
                      <a:pt x="20980" y="7183"/>
                      <a:pt x="21008" y="7265"/>
                    </a:cubicBezTo>
                    <a:cubicBezTo>
                      <a:pt x="21017" y="7291"/>
                      <a:pt x="21004" y="7319"/>
                      <a:pt x="20978" y="7327"/>
                    </a:cubicBezTo>
                    <a:cubicBezTo>
                      <a:pt x="20973" y="7329"/>
                      <a:pt x="20967" y="7330"/>
                      <a:pt x="20962" y="7330"/>
                    </a:cubicBezTo>
                    <a:close/>
                    <a:moveTo>
                      <a:pt x="548" y="7601"/>
                    </a:moveTo>
                    <a:cubicBezTo>
                      <a:pt x="543" y="7601"/>
                      <a:pt x="538" y="7600"/>
                      <a:pt x="533" y="7599"/>
                    </a:cubicBezTo>
                    <a:cubicBezTo>
                      <a:pt x="508" y="7591"/>
                      <a:pt x="493" y="7563"/>
                      <a:pt x="501" y="7537"/>
                    </a:cubicBezTo>
                    <a:cubicBezTo>
                      <a:pt x="528" y="7454"/>
                      <a:pt x="555" y="7370"/>
                      <a:pt x="584" y="7287"/>
                    </a:cubicBezTo>
                    <a:cubicBezTo>
                      <a:pt x="593" y="7262"/>
                      <a:pt x="620" y="7248"/>
                      <a:pt x="646" y="7257"/>
                    </a:cubicBezTo>
                    <a:cubicBezTo>
                      <a:pt x="672" y="7266"/>
                      <a:pt x="685" y="7294"/>
                      <a:pt x="677" y="7319"/>
                    </a:cubicBezTo>
                    <a:cubicBezTo>
                      <a:pt x="648" y="7401"/>
                      <a:pt x="621" y="7484"/>
                      <a:pt x="595" y="7567"/>
                    </a:cubicBezTo>
                    <a:cubicBezTo>
                      <a:pt x="588" y="7588"/>
                      <a:pt x="569" y="7601"/>
                      <a:pt x="548" y="7601"/>
                    </a:cubicBezTo>
                    <a:close/>
                    <a:moveTo>
                      <a:pt x="21121" y="7828"/>
                    </a:moveTo>
                    <a:cubicBezTo>
                      <a:pt x="21099" y="7828"/>
                      <a:pt x="21080" y="7814"/>
                      <a:pt x="21074" y="7792"/>
                    </a:cubicBezTo>
                    <a:cubicBezTo>
                      <a:pt x="21049" y="7709"/>
                      <a:pt x="21024" y="7626"/>
                      <a:pt x="20998" y="7544"/>
                    </a:cubicBezTo>
                    <a:cubicBezTo>
                      <a:pt x="20989" y="7518"/>
                      <a:pt x="21004" y="7490"/>
                      <a:pt x="21029" y="7482"/>
                    </a:cubicBezTo>
                    <a:cubicBezTo>
                      <a:pt x="21055" y="7474"/>
                      <a:pt x="21083" y="7488"/>
                      <a:pt x="21091" y="7514"/>
                    </a:cubicBezTo>
                    <a:cubicBezTo>
                      <a:pt x="21117" y="7597"/>
                      <a:pt x="21143" y="7681"/>
                      <a:pt x="21168" y="7765"/>
                    </a:cubicBezTo>
                    <a:cubicBezTo>
                      <a:pt x="21175" y="7791"/>
                      <a:pt x="21160" y="7818"/>
                      <a:pt x="21134" y="7826"/>
                    </a:cubicBezTo>
                    <a:cubicBezTo>
                      <a:pt x="21130" y="7827"/>
                      <a:pt x="21125" y="7828"/>
                      <a:pt x="21121" y="7828"/>
                    </a:cubicBezTo>
                    <a:close/>
                    <a:moveTo>
                      <a:pt x="403" y="8103"/>
                    </a:moveTo>
                    <a:cubicBezTo>
                      <a:pt x="399" y="8103"/>
                      <a:pt x="394" y="8102"/>
                      <a:pt x="390" y="8101"/>
                    </a:cubicBezTo>
                    <a:cubicBezTo>
                      <a:pt x="364" y="8094"/>
                      <a:pt x="348" y="8067"/>
                      <a:pt x="355" y="8041"/>
                    </a:cubicBezTo>
                    <a:cubicBezTo>
                      <a:pt x="377" y="7957"/>
                      <a:pt x="401" y="7872"/>
                      <a:pt x="425" y="7788"/>
                    </a:cubicBezTo>
                    <a:cubicBezTo>
                      <a:pt x="433" y="7762"/>
                      <a:pt x="460" y="7747"/>
                      <a:pt x="486" y="7755"/>
                    </a:cubicBezTo>
                    <a:cubicBezTo>
                      <a:pt x="512" y="7762"/>
                      <a:pt x="527" y="7790"/>
                      <a:pt x="519" y="7816"/>
                    </a:cubicBezTo>
                    <a:cubicBezTo>
                      <a:pt x="495" y="7899"/>
                      <a:pt x="472" y="7983"/>
                      <a:pt x="450" y="8066"/>
                    </a:cubicBezTo>
                    <a:cubicBezTo>
                      <a:pt x="444" y="8088"/>
                      <a:pt x="424" y="8103"/>
                      <a:pt x="403" y="8103"/>
                    </a:cubicBezTo>
                    <a:close/>
                    <a:moveTo>
                      <a:pt x="21255" y="8332"/>
                    </a:moveTo>
                    <a:cubicBezTo>
                      <a:pt x="21233" y="8332"/>
                      <a:pt x="21213" y="8317"/>
                      <a:pt x="21207" y="8295"/>
                    </a:cubicBezTo>
                    <a:cubicBezTo>
                      <a:pt x="21187" y="8210"/>
                      <a:pt x="21166" y="8125"/>
                      <a:pt x="21144" y="8043"/>
                    </a:cubicBezTo>
                    <a:cubicBezTo>
                      <a:pt x="21137" y="8017"/>
                      <a:pt x="21152" y="7990"/>
                      <a:pt x="21178" y="7983"/>
                    </a:cubicBezTo>
                    <a:cubicBezTo>
                      <a:pt x="21204" y="7976"/>
                      <a:pt x="21231" y="7991"/>
                      <a:pt x="21238" y="8018"/>
                    </a:cubicBezTo>
                    <a:cubicBezTo>
                      <a:pt x="21260" y="8101"/>
                      <a:pt x="21282" y="8187"/>
                      <a:pt x="21302" y="8272"/>
                    </a:cubicBezTo>
                    <a:cubicBezTo>
                      <a:pt x="21309" y="8298"/>
                      <a:pt x="21293" y="8325"/>
                      <a:pt x="21266" y="8331"/>
                    </a:cubicBezTo>
                    <a:cubicBezTo>
                      <a:pt x="21262" y="8332"/>
                      <a:pt x="21259" y="8332"/>
                      <a:pt x="21255" y="8332"/>
                    </a:cubicBezTo>
                    <a:close/>
                    <a:moveTo>
                      <a:pt x="282" y="8611"/>
                    </a:moveTo>
                    <a:cubicBezTo>
                      <a:pt x="279" y="8611"/>
                      <a:pt x="275" y="8610"/>
                      <a:pt x="272" y="8610"/>
                    </a:cubicBezTo>
                    <a:cubicBezTo>
                      <a:pt x="246" y="8604"/>
                      <a:pt x="229" y="8578"/>
                      <a:pt x="234" y="8552"/>
                    </a:cubicBezTo>
                    <a:cubicBezTo>
                      <a:pt x="252" y="8467"/>
                      <a:pt x="272" y="8381"/>
                      <a:pt x="292" y="8296"/>
                    </a:cubicBezTo>
                    <a:cubicBezTo>
                      <a:pt x="298" y="8269"/>
                      <a:pt x="324" y="8253"/>
                      <a:pt x="351" y="8259"/>
                    </a:cubicBezTo>
                    <a:cubicBezTo>
                      <a:pt x="377" y="8266"/>
                      <a:pt x="393" y="8292"/>
                      <a:pt x="387" y="8318"/>
                    </a:cubicBezTo>
                    <a:cubicBezTo>
                      <a:pt x="367" y="8402"/>
                      <a:pt x="348" y="8488"/>
                      <a:pt x="330" y="8572"/>
                    </a:cubicBezTo>
                    <a:cubicBezTo>
                      <a:pt x="325" y="8595"/>
                      <a:pt x="305" y="8611"/>
                      <a:pt x="282" y="8611"/>
                    </a:cubicBezTo>
                    <a:close/>
                    <a:moveTo>
                      <a:pt x="21364" y="8843"/>
                    </a:moveTo>
                    <a:cubicBezTo>
                      <a:pt x="21341" y="8843"/>
                      <a:pt x="21321" y="8826"/>
                      <a:pt x="21316" y="8803"/>
                    </a:cubicBezTo>
                    <a:cubicBezTo>
                      <a:pt x="21300" y="8718"/>
                      <a:pt x="21283" y="8632"/>
                      <a:pt x="21265" y="8548"/>
                    </a:cubicBezTo>
                    <a:cubicBezTo>
                      <a:pt x="21259" y="8522"/>
                      <a:pt x="21276" y="8496"/>
                      <a:pt x="21302" y="8490"/>
                    </a:cubicBezTo>
                    <a:cubicBezTo>
                      <a:pt x="21329" y="8484"/>
                      <a:pt x="21355" y="8501"/>
                      <a:pt x="21361" y="8528"/>
                    </a:cubicBezTo>
                    <a:cubicBezTo>
                      <a:pt x="21379" y="8612"/>
                      <a:pt x="21396" y="8699"/>
                      <a:pt x="21412" y="8785"/>
                    </a:cubicBezTo>
                    <a:cubicBezTo>
                      <a:pt x="21417" y="8811"/>
                      <a:pt x="21400" y="8837"/>
                      <a:pt x="21373" y="8842"/>
                    </a:cubicBezTo>
                    <a:cubicBezTo>
                      <a:pt x="21370" y="8843"/>
                      <a:pt x="21367" y="8843"/>
                      <a:pt x="21364" y="8843"/>
                    </a:cubicBezTo>
                    <a:close/>
                    <a:moveTo>
                      <a:pt x="186" y="9124"/>
                    </a:moveTo>
                    <a:cubicBezTo>
                      <a:pt x="184" y="9124"/>
                      <a:pt x="181" y="9124"/>
                      <a:pt x="179" y="9123"/>
                    </a:cubicBezTo>
                    <a:cubicBezTo>
                      <a:pt x="152" y="9119"/>
                      <a:pt x="134" y="9094"/>
                      <a:pt x="138" y="9067"/>
                    </a:cubicBezTo>
                    <a:cubicBezTo>
                      <a:pt x="152" y="8981"/>
                      <a:pt x="167" y="8894"/>
                      <a:pt x="183" y="8809"/>
                    </a:cubicBezTo>
                    <a:cubicBezTo>
                      <a:pt x="188" y="8782"/>
                      <a:pt x="213" y="8765"/>
                      <a:pt x="240" y="8770"/>
                    </a:cubicBezTo>
                    <a:cubicBezTo>
                      <a:pt x="267" y="8775"/>
                      <a:pt x="284" y="8800"/>
                      <a:pt x="279" y="8827"/>
                    </a:cubicBezTo>
                    <a:cubicBezTo>
                      <a:pt x="263" y="8912"/>
                      <a:pt x="248" y="8998"/>
                      <a:pt x="235" y="9083"/>
                    </a:cubicBezTo>
                    <a:cubicBezTo>
                      <a:pt x="231" y="9107"/>
                      <a:pt x="210" y="9124"/>
                      <a:pt x="186" y="9124"/>
                    </a:cubicBezTo>
                    <a:close/>
                    <a:moveTo>
                      <a:pt x="21448" y="9358"/>
                    </a:moveTo>
                    <a:cubicBezTo>
                      <a:pt x="21424" y="9358"/>
                      <a:pt x="21403" y="9340"/>
                      <a:pt x="21400" y="9316"/>
                    </a:cubicBezTo>
                    <a:cubicBezTo>
                      <a:pt x="21388" y="9230"/>
                      <a:pt x="21375" y="9143"/>
                      <a:pt x="21361" y="9059"/>
                    </a:cubicBezTo>
                    <a:cubicBezTo>
                      <a:pt x="21357" y="9032"/>
                      <a:pt x="21375" y="9007"/>
                      <a:pt x="21402" y="9003"/>
                    </a:cubicBezTo>
                    <a:cubicBezTo>
                      <a:pt x="21428" y="8998"/>
                      <a:pt x="21453" y="9016"/>
                      <a:pt x="21458" y="9043"/>
                    </a:cubicBezTo>
                    <a:cubicBezTo>
                      <a:pt x="21472" y="9128"/>
                      <a:pt x="21485" y="9216"/>
                      <a:pt x="21497" y="9302"/>
                    </a:cubicBezTo>
                    <a:cubicBezTo>
                      <a:pt x="21501" y="9329"/>
                      <a:pt x="21482" y="9354"/>
                      <a:pt x="21455" y="9358"/>
                    </a:cubicBezTo>
                    <a:cubicBezTo>
                      <a:pt x="21453" y="9358"/>
                      <a:pt x="21451" y="9358"/>
                      <a:pt x="21448" y="9358"/>
                    </a:cubicBezTo>
                    <a:close/>
                    <a:moveTo>
                      <a:pt x="116" y="9641"/>
                    </a:moveTo>
                    <a:cubicBezTo>
                      <a:pt x="114" y="9641"/>
                      <a:pt x="112" y="9641"/>
                      <a:pt x="110" y="9641"/>
                    </a:cubicBezTo>
                    <a:cubicBezTo>
                      <a:pt x="84" y="9638"/>
                      <a:pt x="64" y="9614"/>
                      <a:pt x="67" y="9587"/>
                    </a:cubicBezTo>
                    <a:cubicBezTo>
                      <a:pt x="77" y="9500"/>
                      <a:pt x="88" y="9413"/>
                      <a:pt x="99" y="9327"/>
                    </a:cubicBezTo>
                    <a:cubicBezTo>
                      <a:pt x="103" y="9300"/>
                      <a:pt x="128" y="9281"/>
                      <a:pt x="155" y="9285"/>
                    </a:cubicBezTo>
                    <a:cubicBezTo>
                      <a:pt x="181" y="9288"/>
                      <a:pt x="200" y="9313"/>
                      <a:pt x="196" y="9340"/>
                    </a:cubicBezTo>
                    <a:cubicBezTo>
                      <a:pt x="185" y="9425"/>
                      <a:pt x="174" y="9512"/>
                      <a:pt x="164" y="9598"/>
                    </a:cubicBezTo>
                    <a:cubicBezTo>
                      <a:pt x="162" y="9623"/>
                      <a:pt x="141" y="9641"/>
                      <a:pt x="116" y="9641"/>
                    </a:cubicBezTo>
                    <a:close/>
                    <a:moveTo>
                      <a:pt x="21508" y="9877"/>
                    </a:moveTo>
                    <a:cubicBezTo>
                      <a:pt x="21483" y="9877"/>
                      <a:pt x="21461" y="9858"/>
                      <a:pt x="21459" y="9832"/>
                    </a:cubicBezTo>
                    <a:cubicBezTo>
                      <a:pt x="21451" y="9747"/>
                      <a:pt x="21442" y="9660"/>
                      <a:pt x="21433" y="9574"/>
                    </a:cubicBezTo>
                    <a:cubicBezTo>
                      <a:pt x="21430" y="9547"/>
                      <a:pt x="21449" y="9523"/>
                      <a:pt x="21476" y="9520"/>
                    </a:cubicBezTo>
                    <a:cubicBezTo>
                      <a:pt x="21503" y="9516"/>
                      <a:pt x="21527" y="9536"/>
                      <a:pt x="21530" y="9563"/>
                    </a:cubicBezTo>
                    <a:cubicBezTo>
                      <a:pt x="21540" y="9649"/>
                      <a:pt x="21549" y="9737"/>
                      <a:pt x="21556" y="9824"/>
                    </a:cubicBezTo>
                    <a:cubicBezTo>
                      <a:pt x="21559" y="9851"/>
                      <a:pt x="21539" y="9874"/>
                      <a:pt x="21512" y="9877"/>
                    </a:cubicBezTo>
                    <a:cubicBezTo>
                      <a:pt x="21511" y="9877"/>
                      <a:pt x="21509" y="9877"/>
                      <a:pt x="21508" y="9877"/>
                    </a:cubicBezTo>
                    <a:close/>
                    <a:moveTo>
                      <a:pt x="70" y="10162"/>
                    </a:moveTo>
                    <a:cubicBezTo>
                      <a:pt x="69" y="10162"/>
                      <a:pt x="68" y="10162"/>
                      <a:pt x="67" y="10162"/>
                    </a:cubicBezTo>
                    <a:cubicBezTo>
                      <a:pt x="40" y="10160"/>
                      <a:pt x="20" y="10137"/>
                      <a:pt x="22" y="10110"/>
                    </a:cubicBezTo>
                    <a:cubicBezTo>
                      <a:pt x="27" y="10023"/>
                      <a:pt x="34" y="9935"/>
                      <a:pt x="41" y="9848"/>
                    </a:cubicBezTo>
                    <a:cubicBezTo>
                      <a:pt x="44" y="9821"/>
                      <a:pt x="67" y="9801"/>
                      <a:pt x="94" y="9804"/>
                    </a:cubicBezTo>
                    <a:cubicBezTo>
                      <a:pt x="121" y="9806"/>
                      <a:pt x="141" y="9830"/>
                      <a:pt x="139" y="9857"/>
                    </a:cubicBezTo>
                    <a:cubicBezTo>
                      <a:pt x="131" y="9943"/>
                      <a:pt x="125" y="10030"/>
                      <a:pt x="119" y="10116"/>
                    </a:cubicBezTo>
                    <a:cubicBezTo>
                      <a:pt x="118" y="10142"/>
                      <a:pt x="96" y="10162"/>
                      <a:pt x="70" y="10162"/>
                    </a:cubicBezTo>
                    <a:close/>
                    <a:moveTo>
                      <a:pt x="21542" y="10398"/>
                    </a:moveTo>
                    <a:cubicBezTo>
                      <a:pt x="21516" y="10398"/>
                      <a:pt x="21494" y="10377"/>
                      <a:pt x="21493" y="10351"/>
                    </a:cubicBezTo>
                    <a:cubicBezTo>
                      <a:pt x="21489" y="10264"/>
                      <a:pt x="21485" y="10177"/>
                      <a:pt x="21479" y="10092"/>
                    </a:cubicBezTo>
                    <a:cubicBezTo>
                      <a:pt x="21477" y="10065"/>
                      <a:pt x="21498" y="10041"/>
                      <a:pt x="21525" y="10039"/>
                    </a:cubicBezTo>
                    <a:cubicBezTo>
                      <a:pt x="21551" y="10038"/>
                      <a:pt x="21575" y="10058"/>
                      <a:pt x="21577" y="10085"/>
                    </a:cubicBezTo>
                    <a:cubicBezTo>
                      <a:pt x="21582" y="10171"/>
                      <a:pt x="21587" y="10259"/>
                      <a:pt x="21591" y="10347"/>
                    </a:cubicBezTo>
                    <a:cubicBezTo>
                      <a:pt x="21592" y="10374"/>
                      <a:pt x="21571" y="10397"/>
                      <a:pt x="21544" y="10398"/>
                    </a:cubicBezTo>
                    <a:cubicBezTo>
                      <a:pt x="21543" y="10398"/>
                      <a:pt x="21542" y="10398"/>
                      <a:pt x="21542" y="10398"/>
                    </a:cubicBezTo>
                    <a:close/>
                    <a:moveTo>
                      <a:pt x="50" y="10683"/>
                    </a:moveTo>
                    <a:cubicBezTo>
                      <a:pt x="50" y="10683"/>
                      <a:pt x="50" y="10683"/>
                      <a:pt x="49" y="10683"/>
                    </a:cubicBezTo>
                    <a:cubicBezTo>
                      <a:pt x="22" y="10683"/>
                      <a:pt x="1" y="10661"/>
                      <a:pt x="1" y="10634"/>
                    </a:cubicBezTo>
                    <a:cubicBezTo>
                      <a:pt x="2" y="10547"/>
                      <a:pt x="5" y="10458"/>
                      <a:pt x="8" y="10371"/>
                    </a:cubicBezTo>
                    <a:cubicBezTo>
                      <a:pt x="9" y="10344"/>
                      <a:pt x="32" y="10324"/>
                      <a:pt x="59" y="10324"/>
                    </a:cubicBezTo>
                    <a:cubicBezTo>
                      <a:pt x="86" y="10325"/>
                      <a:pt x="107" y="10348"/>
                      <a:pt x="106" y="10375"/>
                    </a:cubicBezTo>
                    <a:cubicBezTo>
                      <a:pt x="103" y="10461"/>
                      <a:pt x="100" y="10549"/>
                      <a:pt x="99" y="10635"/>
                    </a:cubicBezTo>
                    <a:cubicBezTo>
                      <a:pt x="99" y="10662"/>
                      <a:pt x="77" y="10683"/>
                      <a:pt x="50" y="10683"/>
                    </a:cubicBezTo>
                    <a:close/>
                    <a:moveTo>
                      <a:pt x="21548" y="11110"/>
                    </a:moveTo>
                    <a:cubicBezTo>
                      <a:pt x="21548" y="11110"/>
                      <a:pt x="21547" y="11110"/>
                      <a:pt x="21547" y="11110"/>
                    </a:cubicBezTo>
                    <a:cubicBezTo>
                      <a:pt x="21520" y="11109"/>
                      <a:pt x="21498" y="11087"/>
                      <a:pt x="21499" y="11060"/>
                    </a:cubicBezTo>
                    <a:cubicBezTo>
                      <a:pt x="21501" y="10973"/>
                      <a:pt x="21502" y="10886"/>
                      <a:pt x="21502" y="10800"/>
                    </a:cubicBezTo>
                    <a:cubicBezTo>
                      <a:pt x="21502" y="10737"/>
                      <a:pt x="21502" y="10673"/>
                      <a:pt x="21500" y="10610"/>
                    </a:cubicBezTo>
                    <a:cubicBezTo>
                      <a:pt x="21500" y="10583"/>
                      <a:pt x="21521" y="10561"/>
                      <a:pt x="21549" y="10561"/>
                    </a:cubicBezTo>
                    <a:cubicBezTo>
                      <a:pt x="21549" y="10561"/>
                      <a:pt x="21549" y="10561"/>
                      <a:pt x="21549" y="10561"/>
                    </a:cubicBezTo>
                    <a:cubicBezTo>
                      <a:pt x="21576" y="10561"/>
                      <a:pt x="21598" y="10582"/>
                      <a:pt x="21598" y="10609"/>
                    </a:cubicBezTo>
                    <a:cubicBezTo>
                      <a:pt x="21599" y="10672"/>
                      <a:pt x="21600" y="10736"/>
                      <a:pt x="21600" y="10800"/>
                    </a:cubicBezTo>
                    <a:cubicBezTo>
                      <a:pt x="21600" y="10887"/>
                      <a:pt x="21599" y="10975"/>
                      <a:pt x="21597" y="11062"/>
                    </a:cubicBezTo>
                    <a:cubicBezTo>
                      <a:pt x="21596" y="11089"/>
                      <a:pt x="21574" y="11110"/>
                      <a:pt x="21548" y="11110"/>
                    </a:cubicBezTo>
                    <a:close/>
                    <a:moveTo>
                      <a:pt x="55" y="11205"/>
                    </a:moveTo>
                    <a:cubicBezTo>
                      <a:pt x="28" y="11205"/>
                      <a:pt x="6" y="11184"/>
                      <a:pt x="6" y="11158"/>
                    </a:cubicBezTo>
                    <a:cubicBezTo>
                      <a:pt x="3" y="11071"/>
                      <a:pt x="1" y="10983"/>
                      <a:pt x="0" y="10896"/>
                    </a:cubicBezTo>
                    <a:cubicBezTo>
                      <a:pt x="0" y="10869"/>
                      <a:pt x="22" y="10847"/>
                      <a:pt x="49" y="10847"/>
                    </a:cubicBezTo>
                    <a:cubicBezTo>
                      <a:pt x="49" y="10847"/>
                      <a:pt x="49" y="10847"/>
                      <a:pt x="49" y="10847"/>
                    </a:cubicBezTo>
                    <a:cubicBezTo>
                      <a:pt x="76" y="10847"/>
                      <a:pt x="98" y="10868"/>
                      <a:pt x="98" y="10895"/>
                    </a:cubicBezTo>
                    <a:cubicBezTo>
                      <a:pt x="99" y="10981"/>
                      <a:pt x="101" y="11068"/>
                      <a:pt x="103" y="11155"/>
                    </a:cubicBezTo>
                    <a:cubicBezTo>
                      <a:pt x="104" y="11182"/>
                      <a:pt x="83" y="11204"/>
                      <a:pt x="56" y="11205"/>
                    </a:cubicBezTo>
                    <a:cubicBezTo>
                      <a:pt x="56" y="11205"/>
                      <a:pt x="55" y="11205"/>
                      <a:pt x="55" y="11205"/>
                    </a:cubicBezTo>
                    <a:close/>
                    <a:moveTo>
                      <a:pt x="21523" y="11632"/>
                    </a:moveTo>
                    <a:cubicBezTo>
                      <a:pt x="21522" y="11632"/>
                      <a:pt x="21521" y="11632"/>
                      <a:pt x="21519" y="11631"/>
                    </a:cubicBezTo>
                    <a:cubicBezTo>
                      <a:pt x="21492" y="11630"/>
                      <a:pt x="21472" y="11606"/>
                      <a:pt x="21474" y="11579"/>
                    </a:cubicBezTo>
                    <a:cubicBezTo>
                      <a:pt x="21480" y="11494"/>
                      <a:pt x="21485" y="11406"/>
                      <a:pt x="21490" y="11320"/>
                    </a:cubicBezTo>
                    <a:cubicBezTo>
                      <a:pt x="21491" y="11293"/>
                      <a:pt x="21513" y="11271"/>
                      <a:pt x="21541" y="11273"/>
                    </a:cubicBezTo>
                    <a:cubicBezTo>
                      <a:pt x="21568" y="11274"/>
                      <a:pt x="21589" y="11297"/>
                      <a:pt x="21587" y="11324"/>
                    </a:cubicBezTo>
                    <a:cubicBezTo>
                      <a:pt x="21583" y="11412"/>
                      <a:pt x="21578" y="11500"/>
                      <a:pt x="21572" y="11586"/>
                    </a:cubicBezTo>
                    <a:cubicBezTo>
                      <a:pt x="21570" y="11612"/>
                      <a:pt x="21548" y="11632"/>
                      <a:pt x="21523" y="11632"/>
                    </a:cubicBezTo>
                    <a:close/>
                    <a:moveTo>
                      <a:pt x="84" y="11727"/>
                    </a:moveTo>
                    <a:cubicBezTo>
                      <a:pt x="59" y="11727"/>
                      <a:pt x="37" y="11707"/>
                      <a:pt x="35" y="11682"/>
                    </a:cubicBezTo>
                    <a:cubicBezTo>
                      <a:pt x="28" y="11595"/>
                      <a:pt x="22" y="11507"/>
                      <a:pt x="17" y="11420"/>
                    </a:cubicBezTo>
                    <a:cubicBezTo>
                      <a:pt x="16" y="11393"/>
                      <a:pt x="36" y="11370"/>
                      <a:pt x="63" y="11368"/>
                    </a:cubicBezTo>
                    <a:cubicBezTo>
                      <a:pt x="91" y="11367"/>
                      <a:pt x="114" y="11387"/>
                      <a:pt x="115" y="11414"/>
                    </a:cubicBezTo>
                    <a:cubicBezTo>
                      <a:pt x="120" y="11501"/>
                      <a:pt x="126" y="11588"/>
                      <a:pt x="133" y="11674"/>
                    </a:cubicBezTo>
                    <a:cubicBezTo>
                      <a:pt x="135" y="11701"/>
                      <a:pt x="115" y="11724"/>
                      <a:pt x="88" y="11727"/>
                    </a:cubicBezTo>
                    <a:cubicBezTo>
                      <a:pt x="87" y="11727"/>
                      <a:pt x="85" y="11727"/>
                      <a:pt x="84" y="11727"/>
                    </a:cubicBezTo>
                    <a:close/>
                    <a:moveTo>
                      <a:pt x="21473" y="12151"/>
                    </a:moveTo>
                    <a:cubicBezTo>
                      <a:pt x="21471" y="12151"/>
                      <a:pt x="21469" y="12151"/>
                      <a:pt x="21467" y="12151"/>
                    </a:cubicBezTo>
                    <a:cubicBezTo>
                      <a:pt x="21440" y="12148"/>
                      <a:pt x="21421" y="12123"/>
                      <a:pt x="21424" y="12097"/>
                    </a:cubicBezTo>
                    <a:cubicBezTo>
                      <a:pt x="21435" y="12010"/>
                      <a:pt x="21444" y="11923"/>
                      <a:pt x="21452" y="11838"/>
                    </a:cubicBezTo>
                    <a:cubicBezTo>
                      <a:pt x="21455" y="11811"/>
                      <a:pt x="21479" y="11791"/>
                      <a:pt x="21506" y="11794"/>
                    </a:cubicBezTo>
                    <a:cubicBezTo>
                      <a:pt x="21533" y="11797"/>
                      <a:pt x="21552" y="11821"/>
                      <a:pt x="21550" y="11847"/>
                    </a:cubicBezTo>
                    <a:cubicBezTo>
                      <a:pt x="21542" y="11933"/>
                      <a:pt x="21532" y="12021"/>
                      <a:pt x="21522" y="12108"/>
                    </a:cubicBezTo>
                    <a:cubicBezTo>
                      <a:pt x="21519" y="12133"/>
                      <a:pt x="21497" y="12151"/>
                      <a:pt x="21473" y="12151"/>
                    </a:cubicBezTo>
                    <a:close/>
                    <a:moveTo>
                      <a:pt x="139" y="12246"/>
                    </a:moveTo>
                    <a:cubicBezTo>
                      <a:pt x="114" y="12246"/>
                      <a:pt x="93" y="12228"/>
                      <a:pt x="90" y="12203"/>
                    </a:cubicBezTo>
                    <a:cubicBezTo>
                      <a:pt x="79" y="12117"/>
                      <a:pt x="69" y="12029"/>
                      <a:pt x="60" y="11943"/>
                    </a:cubicBezTo>
                    <a:cubicBezTo>
                      <a:pt x="57" y="11916"/>
                      <a:pt x="76" y="11892"/>
                      <a:pt x="103" y="11889"/>
                    </a:cubicBezTo>
                    <a:cubicBezTo>
                      <a:pt x="130" y="11886"/>
                      <a:pt x="154" y="11906"/>
                      <a:pt x="157" y="11933"/>
                    </a:cubicBezTo>
                    <a:cubicBezTo>
                      <a:pt x="166" y="12018"/>
                      <a:pt x="176" y="12105"/>
                      <a:pt x="187" y="12191"/>
                    </a:cubicBezTo>
                    <a:cubicBezTo>
                      <a:pt x="191" y="12218"/>
                      <a:pt x="172" y="12242"/>
                      <a:pt x="145" y="12246"/>
                    </a:cubicBezTo>
                    <a:cubicBezTo>
                      <a:pt x="143" y="12246"/>
                      <a:pt x="141" y="12246"/>
                      <a:pt x="139" y="12246"/>
                    </a:cubicBezTo>
                    <a:close/>
                    <a:moveTo>
                      <a:pt x="21398" y="12668"/>
                    </a:moveTo>
                    <a:cubicBezTo>
                      <a:pt x="21395" y="12668"/>
                      <a:pt x="21392" y="12668"/>
                      <a:pt x="21390" y="12667"/>
                    </a:cubicBezTo>
                    <a:cubicBezTo>
                      <a:pt x="21363" y="12663"/>
                      <a:pt x="21345" y="12638"/>
                      <a:pt x="21350" y="12611"/>
                    </a:cubicBezTo>
                    <a:cubicBezTo>
                      <a:pt x="21364" y="12526"/>
                      <a:pt x="21378" y="12439"/>
                      <a:pt x="21390" y="12354"/>
                    </a:cubicBezTo>
                    <a:cubicBezTo>
                      <a:pt x="21394" y="12327"/>
                      <a:pt x="21419" y="12309"/>
                      <a:pt x="21446" y="12313"/>
                    </a:cubicBezTo>
                    <a:cubicBezTo>
                      <a:pt x="21472" y="12317"/>
                      <a:pt x="21491" y="12341"/>
                      <a:pt x="21487" y="12368"/>
                    </a:cubicBezTo>
                    <a:cubicBezTo>
                      <a:pt x="21474" y="12454"/>
                      <a:pt x="21461" y="12541"/>
                      <a:pt x="21446" y="12627"/>
                    </a:cubicBezTo>
                    <a:cubicBezTo>
                      <a:pt x="21442" y="12651"/>
                      <a:pt x="21421" y="12668"/>
                      <a:pt x="21398" y="12668"/>
                    </a:cubicBezTo>
                    <a:close/>
                    <a:moveTo>
                      <a:pt x="218" y="12762"/>
                    </a:moveTo>
                    <a:cubicBezTo>
                      <a:pt x="195" y="12762"/>
                      <a:pt x="175" y="12745"/>
                      <a:pt x="170" y="12722"/>
                    </a:cubicBezTo>
                    <a:cubicBezTo>
                      <a:pt x="155" y="12636"/>
                      <a:pt x="140" y="12549"/>
                      <a:pt x="127" y="12463"/>
                    </a:cubicBezTo>
                    <a:cubicBezTo>
                      <a:pt x="123" y="12436"/>
                      <a:pt x="141" y="12411"/>
                      <a:pt x="168" y="12407"/>
                    </a:cubicBezTo>
                    <a:cubicBezTo>
                      <a:pt x="195" y="12403"/>
                      <a:pt x="220" y="12421"/>
                      <a:pt x="224" y="12448"/>
                    </a:cubicBezTo>
                    <a:cubicBezTo>
                      <a:pt x="237" y="12533"/>
                      <a:pt x="251" y="12620"/>
                      <a:pt x="267" y="12704"/>
                    </a:cubicBezTo>
                    <a:cubicBezTo>
                      <a:pt x="271" y="12731"/>
                      <a:pt x="254" y="12756"/>
                      <a:pt x="227" y="12761"/>
                    </a:cubicBezTo>
                    <a:cubicBezTo>
                      <a:pt x="224" y="12762"/>
                      <a:pt x="221" y="12762"/>
                      <a:pt x="218" y="12762"/>
                    </a:cubicBezTo>
                    <a:close/>
                    <a:moveTo>
                      <a:pt x="21298" y="13181"/>
                    </a:moveTo>
                    <a:cubicBezTo>
                      <a:pt x="21294" y="13181"/>
                      <a:pt x="21290" y="13180"/>
                      <a:pt x="21287" y="13179"/>
                    </a:cubicBezTo>
                    <a:cubicBezTo>
                      <a:pt x="21261" y="13174"/>
                      <a:pt x="21244" y="13147"/>
                      <a:pt x="21250" y="13121"/>
                    </a:cubicBezTo>
                    <a:cubicBezTo>
                      <a:pt x="21268" y="13037"/>
                      <a:pt x="21286" y="12951"/>
                      <a:pt x="21303" y="12867"/>
                    </a:cubicBezTo>
                    <a:cubicBezTo>
                      <a:pt x="21308" y="12840"/>
                      <a:pt x="21334" y="12823"/>
                      <a:pt x="21360" y="12828"/>
                    </a:cubicBezTo>
                    <a:cubicBezTo>
                      <a:pt x="21387" y="12833"/>
                      <a:pt x="21404" y="12859"/>
                      <a:pt x="21399" y="12885"/>
                    </a:cubicBezTo>
                    <a:cubicBezTo>
                      <a:pt x="21382" y="12971"/>
                      <a:pt x="21364" y="13057"/>
                      <a:pt x="21345" y="13142"/>
                    </a:cubicBezTo>
                    <a:cubicBezTo>
                      <a:pt x="21340" y="13165"/>
                      <a:pt x="21320" y="13181"/>
                      <a:pt x="21298" y="13181"/>
                    </a:cubicBezTo>
                    <a:close/>
                    <a:moveTo>
                      <a:pt x="323" y="13274"/>
                    </a:moveTo>
                    <a:cubicBezTo>
                      <a:pt x="301" y="13274"/>
                      <a:pt x="281" y="13258"/>
                      <a:pt x="276" y="13236"/>
                    </a:cubicBezTo>
                    <a:cubicBezTo>
                      <a:pt x="256" y="13150"/>
                      <a:pt x="237" y="13064"/>
                      <a:pt x="220" y="12979"/>
                    </a:cubicBezTo>
                    <a:cubicBezTo>
                      <a:pt x="214" y="12953"/>
                      <a:pt x="231" y="12927"/>
                      <a:pt x="258" y="12921"/>
                    </a:cubicBezTo>
                    <a:cubicBezTo>
                      <a:pt x="284" y="12916"/>
                      <a:pt x="310" y="12933"/>
                      <a:pt x="316" y="12960"/>
                    </a:cubicBezTo>
                    <a:cubicBezTo>
                      <a:pt x="333" y="13044"/>
                      <a:pt x="352" y="13129"/>
                      <a:pt x="371" y="13214"/>
                    </a:cubicBezTo>
                    <a:cubicBezTo>
                      <a:pt x="377" y="13240"/>
                      <a:pt x="361" y="13266"/>
                      <a:pt x="334" y="13272"/>
                    </a:cubicBezTo>
                    <a:cubicBezTo>
                      <a:pt x="331" y="13273"/>
                      <a:pt x="327" y="13274"/>
                      <a:pt x="323" y="13274"/>
                    </a:cubicBezTo>
                    <a:close/>
                    <a:moveTo>
                      <a:pt x="21172" y="13688"/>
                    </a:moveTo>
                    <a:cubicBezTo>
                      <a:pt x="21168" y="13688"/>
                      <a:pt x="21164" y="13687"/>
                      <a:pt x="21159" y="13686"/>
                    </a:cubicBezTo>
                    <a:cubicBezTo>
                      <a:pt x="21133" y="13679"/>
                      <a:pt x="21118" y="13652"/>
                      <a:pt x="21125" y="13626"/>
                    </a:cubicBezTo>
                    <a:cubicBezTo>
                      <a:pt x="21148" y="13542"/>
                      <a:pt x="21170" y="13458"/>
                      <a:pt x="21191" y="13374"/>
                    </a:cubicBezTo>
                    <a:cubicBezTo>
                      <a:pt x="21197" y="13348"/>
                      <a:pt x="21224" y="13332"/>
                      <a:pt x="21250" y="13338"/>
                    </a:cubicBezTo>
                    <a:cubicBezTo>
                      <a:pt x="21276" y="13345"/>
                      <a:pt x="21292" y="13371"/>
                      <a:pt x="21286" y="13398"/>
                    </a:cubicBezTo>
                    <a:cubicBezTo>
                      <a:pt x="21265" y="13482"/>
                      <a:pt x="21242" y="13567"/>
                      <a:pt x="21220" y="13651"/>
                    </a:cubicBezTo>
                    <a:cubicBezTo>
                      <a:pt x="21214" y="13673"/>
                      <a:pt x="21194" y="13688"/>
                      <a:pt x="21172" y="13688"/>
                    </a:cubicBezTo>
                    <a:close/>
                    <a:moveTo>
                      <a:pt x="453" y="13779"/>
                    </a:moveTo>
                    <a:cubicBezTo>
                      <a:pt x="432" y="13779"/>
                      <a:pt x="412" y="13765"/>
                      <a:pt x="406" y="13744"/>
                    </a:cubicBezTo>
                    <a:cubicBezTo>
                      <a:pt x="382" y="13660"/>
                      <a:pt x="359" y="13575"/>
                      <a:pt x="338" y="13490"/>
                    </a:cubicBezTo>
                    <a:cubicBezTo>
                      <a:pt x="331" y="13464"/>
                      <a:pt x="347" y="13438"/>
                      <a:pt x="373" y="13431"/>
                    </a:cubicBezTo>
                    <a:cubicBezTo>
                      <a:pt x="399" y="13424"/>
                      <a:pt x="426" y="13440"/>
                      <a:pt x="432" y="13466"/>
                    </a:cubicBezTo>
                    <a:cubicBezTo>
                      <a:pt x="454" y="13549"/>
                      <a:pt x="477" y="13634"/>
                      <a:pt x="500" y="13717"/>
                    </a:cubicBezTo>
                    <a:cubicBezTo>
                      <a:pt x="507" y="13743"/>
                      <a:pt x="492" y="13770"/>
                      <a:pt x="466" y="13778"/>
                    </a:cubicBezTo>
                    <a:cubicBezTo>
                      <a:pt x="462" y="13779"/>
                      <a:pt x="457" y="13779"/>
                      <a:pt x="453" y="13779"/>
                    </a:cubicBezTo>
                    <a:close/>
                    <a:moveTo>
                      <a:pt x="21023" y="14188"/>
                    </a:moveTo>
                    <a:cubicBezTo>
                      <a:pt x="21017" y="14188"/>
                      <a:pt x="21012" y="14187"/>
                      <a:pt x="21007" y="14185"/>
                    </a:cubicBezTo>
                    <a:cubicBezTo>
                      <a:pt x="20982" y="14177"/>
                      <a:pt x="20968" y="14149"/>
                      <a:pt x="20976" y="14124"/>
                    </a:cubicBezTo>
                    <a:cubicBezTo>
                      <a:pt x="21003" y="14042"/>
                      <a:pt x="21029" y="13959"/>
                      <a:pt x="21054" y="13876"/>
                    </a:cubicBezTo>
                    <a:cubicBezTo>
                      <a:pt x="21061" y="13850"/>
                      <a:pt x="21089" y="13835"/>
                      <a:pt x="21115" y="13843"/>
                    </a:cubicBezTo>
                    <a:cubicBezTo>
                      <a:pt x="21140" y="13850"/>
                      <a:pt x="21155" y="13878"/>
                      <a:pt x="21147" y="13904"/>
                    </a:cubicBezTo>
                    <a:cubicBezTo>
                      <a:pt x="21122" y="13988"/>
                      <a:pt x="21096" y="14072"/>
                      <a:pt x="21069" y="14154"/>
                    </a:cubicBezTo>
                    <a:cubicBezTo>
                      <a:pt x="21062" y="14175"/>
                      <a:pt x="21043" y="14188"/>
                      <a:pt x="21023" y="14188"/>
                    </a:cubicBezTo>
                    <a:close/>
                    <a:moveTo>
                      <a:pt x="607" y="14278"/>
                    </a:moveTo>
                    <a:cubicBezTo>
                      <a:pt x="587" y="14278"/>
                      <a:pt x="568" y="14265"/>
                      <a:pt x="561" y="14245"/>
                    </a:cubicBezTo>
                    <a:cubicBezTo>
                      <a:pt x="533" y="14162"/>
                      <a:pt x="506" y="14078"/>
                      <a:pt x="480" y="13995"/>
                    </a:cubicBezTo>
                    <a:cubicBezTo>
                      <a:pt x="472" y="13969"/>
                      <a:pt x="487" y="13942"/>
                      <a:pt x="513" y="13934"/>
                    </a:cubicBezTo>
                    <a:cubicBezTo>
                      <a:pt x="538" y="13926"/>
                      <a:pt x="566" y="13940"/>
                      <a:pt x="574" y="13966"/>
                    </a:cubicBezTo>
                    <a:cubicBezTo>
                      <a:pt x="599" y="14049"/>
                      <a:pt x="626" y="14132"/>
                      <a:pt x="654" y="14214"/>
                    </a:cubicBezTo>
                    <a:cubicBezTo>
                      <a:pt x="662" y="14239"/>
                      <a:pt x="649" y="14267"/>
                      <a:pt x="623" y="14276"/>
                    </a:cubicBezTo>
                    <a:cubicBezTo>
                      <a:pt x="618" y="14277"/>
                      <a:pt x="612" y="14278"/>
                      <a:pt x="607" y="14278"/>
                    </a:cubicBezTo>
                    <a:close/>
                    <a:moveTo>
                      <a:pt x="20848" y="14682"/>
                    </a:moveTo>
                    <a:cubicBezTo>
                      <a:pt x="20842" y="14682"/>
                      <a:pt x="20836" y="14681"/>
                      <a:pt x="20830" y="14678"/>
                    </a:cubicBezTo>
                    <a:cubicBezTo>
                      <a:pt x="20805" y="14669"/>
                      <a:pt x="20792" y="14641"/>
                      <a:pt x="20802" y="14615"/>
                    </a:cubicBezTo>
                    <a:cubicBezTo>
                      <a:pt x="20833" y="14535"/>
                      <a:pt x="20863" y="14453"/>
                      <a:pt x="20892" y="14370"/>
                    </a:cubicBezTo>
                    <a:cubicBezTo>
                      <a:pt x="20901" y="14345"/>
                      <a:pt x="20929" y="14332"/>
                      <a:pt x="20954" y="14341"/>
                    </a:cubicBezTo>
                    <a:cubicBezTo>
                      <a:pt x="20980" y="14350"/>
                      <a:pt x="20993" y="14378"/>
                      <a:pt x="20984" y="14403"/>
                    </a:cubicBezTo>
                    <a:cubicBezTo>
                      <a:pt x="20955" y="14486"/>
                      <a:pt x="20924" y="14569"/>
                      <a:pt x="20893" y="14650"/>
                    </a:cubicBezTo>
                    <a:cubicBezTo>
                      <a:pt x="20886" y="14670"/>
                      <a:pt x="20867" y="14682"/>
                      <a:pt x="20848" y="14682"/>
                    </a:cubicBezTo>
                    <a:close/>
                    <a:moveTo>
                      <a:pt x="786" y="14769"/>
                    </a:moveTo>
                    <a:cubicBezTo>
                      <a:pt x="766" y="14769"/>
                      <a:pt x="748" y="14757"/>
                      <a:pt x="740" y="14738"/>
                    </a:cubicBezTo>
                    <a:cubicBezTo>
                      <a:pt x="708" y="14656"/>
                      <a:pt x="677" y="14574"/>
                      <a:pt x="648" y="14492"/>
                    </a:cubicBezTo>
                    <a:cubicBezTo>
                      <a:pt x="638" y="14467"/>
                      <a:pt x="651" y="14439"/>
                      <a:pt x="677" y="14430"/>
                    </a:cubicBezTo>
                    <a:cubicBezTo>
                      <a:pt x="702" y="14420"/>
                      <a:pt x="730" y="14434"/>
                      <a:pt x="740" y="14459"/>
                    </a:cubicBezTo>
                    <a:cubicBezTo>
                      <a:pt x="769" y="14540"/>
                      <a:pt x="800" y="14621"/>
                      <a:pt x="831" y="14702"/>
                    </a:cubicBezTo>
                    <a:cubicBezTo>
                      <a:pt x="841" y="14727"/>
                      <a:pt x="829" y="14756"/>
                      <a:pt x="804" y="14766"/>
                    </a:cubicBezTo>
                    <a:cubicBezTo>
                      <a:pt x="798" y="14768"/>
                      <a:pt x="792" y="14769"/>
                      <a:pt x="786" y="14769"/>
                    </a:cubicBezTo>
                    <a:close/>
                    <a:moveTo>
                      <a:pt x="20649" y="15166"/>
                    </a:moveTo>
                    <a:cubicBezTo>
                      <a:pt x="20642" y="15166"/>
                      <a:pt x="20636" y="15165"/>
                      <a:pt x="20629" y="15162"/>
                    </a:cubicBezTo>
                    <a:cubicBezTo>
                      <a:pt x="20605" y="15151"/>
                      <a:pt x="20593" y="15122"/>
                      <a:pt x="20604" y="15098"/>
                    </a:cubicBezTo>
                    <a:cubicBezTo>
                      <a:pt x="20639" y="15018"/>
                      <a:pt x="20673" y="14937"/>
                      <a:pt x="20706" y="14858"/>
                    </a:cubicBezTo>
                    <a:cubicBezTo>
                      <a:pt x="20716" y="14833"/>
                      <a:pt x="20745" y="14821"/>
                      <a:pt x="20770" y="14831"/>
                    </a:cubicBezTo>
                    <a:cubicBezTo>
                      <a:pt x="20795" y="14841"/>
                      <a:pt x="20807" y="14870"/>
                      <a:pt x="20797" y="14895"/>
                    </a:cubicBezTo>
                    <a:cubicBezTo>
                      <a:pt x="20764" y="14975"/>
                      <a:pt x="20729" y="15057"/>
                      <a:pt x="20694" y="15137"/>
                    </a:cubicBezTo>
                    <a:cubicBezTo>
                      <a:pt x="20686" y="15155"/>
                      <a:pt x="20668" y="15166"/>
                      <a:pt x="20649" y="15166"/>
                    </a:cubicBezTo>
                    <a:close/>
                    <a:moveTo>
                      <a:pt x="987" y="15249"/>
                    </a:moveTo>
                    <a:cubicBezTo>
                      <a:pt x="969" y="15249"/>
                      <a:pt x="951" y="15238"/>
                      <a:pt x="943" y="15220"/>
                    </a:cubicBezTo>
                    <a:cubicBezTo>
                      <a:pt x="907" y="15141"/>
                      <a:pt x="872" y="15060"/>
                      <a:pt x="839" y="14980"/>
                    </a:cubicBezTo>
                    <a:cubicBezTo>
                      <a:pt x="828" y="14955"/>
                      <a:pt x="840" y="14926"/>
                      <a:pt x="865" y="14916"/>
                    </a:cubicBezTo>
                    <a:cubicBezTo>
                      <a:pt x="890" y="14905"/>
                      <a:pt x="918" y="14917"/>
                      <a:pt x="929" y="14942"/>
                    </a:cubicBezTo>
                    <a:cubicBezTo>
                      <a:pt x="962" y="15021"/>
                      <a:pt x="997" y="15101"/>
                      <a:pt x="1032" y="15180"/>
                    </a:cubicBezTo>
                    <a:cubicBezTo>
                      <a:pt x="1043" y="15204"/>
                      <a:pt x="1032" y="15233"/>
                      <a:pt x="1007" y="15244"/>
                    </a:cubicBezTo>
                    <a:cubicBezTo>
                      <a:pt x="1001" y="15247"/>
                      <a:pt x="994" y="15249"/>
                      <a:pt x="987" y="15249"/>
                    </a:cubicBezTo>
                    <a:close/>
                    <a:moveTo>
                      <a:pt x="20427" y="15640"/>
                    </a:moveTo>
                    <a:cubicBezTo>
                      <a:pt x="20420" y="15640"/>
                      <a:pt x="20412" y="15639"/>
                      <a:pt x="20405" y="15635"/>
                    </a:cubicBezTo>
                    <a:cubicBezTo>
                      <a:pt x="20381" y="15623"/>
                      <a:pt x="20371" y="15594"/>
                      <a:pt x="20383" y="15569"/>
                    </a:cubicBezTo>
                    <a:cubicBezTo>
                      <a:pt x="20421" y="15493"/>
                      <a:pt x="20460" y="15414"/>
                      <a:pt x="20497" y="15335"/>
                    </a:cubicBezTo>
                    <a:cubicBezTo>
                      <a:pt x="20508" y="15310"/>
                      <a:pt x="20537" y="15300"/>
                      <a:pt x="20562" y="15311"/>
                    </a:cubicBezTo>
                    <a:cubicBezTo>
                      <a:pt x="20586" y="15323"/>
                      <a:pt x="20597" y="15352"/>
                      <a:pt x="20585" y="15376"/>
                    </a:cubicBezTo>
                    <a:cubicBezTo>
                      <a:pt x="20548" y="15456"/>
                      <a:pt x="20509" y="15536"/>
                      <a:pt x="20471" y="15613"/>
                    </a:cubicBezTo>
                    <a:cubicBezTo>
                      <a:pt x="20462" y="15630"/>
                      <a:pt x="20445" y="15640"/>
                      <a:pt x="20427" y="15640"/>
                    </a:cubicBezTo>
                    <a:close/>
                    <a:moveTo>
                      <a:pt x="1212" y="15718"/>
                    </a:moveTo>
                    <a:cubicBezTo>
                      <a:pt x="1194" y="15718"/>
                      <a:pt x="1177" y="15709"/>
                      <a:pt x="1168" y="15692"/>
                    </a:cubicBezTo>
                    <a:cubicBezTo>
                      <a:pt x="1129" y="15614"/>
                      <a:pt x="1090" y="15535"/>
                      <a:pt x="1053" y="15457"/>
                    </a:cubicBezTo>
                    <a:cubicBezTo>
                      <a:pt x="1041" y="15433"/>
                      <a:pt x="1051" y="15403"/>
                      <a:pt x="1076" y="15392"/>
                    </a:cubicBezTo>
                    <a:cubicBezTo>
                      <a:pt x="1100" y="15380"/>
                      <a:pt x="1129" y="15390"/>
                      <a:pt x="1141" y="15415"/>
                    </a:cubicBezTo>
                    <a:cubicBezTo>
                      <a:pt x="1178" y="15492"/>
                      <a:pt x="1216" y="15570"/>
                      <a:pt x="1256" y="15647"/>
                    </a:cubicBezTo>
                    <a:cubicBezTo>
                      <a:pt x="1268" y="15671"/>
                      <a:pt x="1258" y="15701"/>
                      <a:pt x="1234" y="15713"/>
                    </a:cubicBezTo>
                    <a:cubicBezTo>
                      <a:pt x="1227" y="15717"/>
                      <a:pt x="1220" y="15718"/>
                      <a:pt x="1212" y="15718"/>
                    </a:cubicBezTo>
                    <a:close/>
                    <a:moveTo>
                      <a:pt x="20182" y="16103"/>
                    </a:moveTo>
                    <a:cubicBezTo>
                      <a:pt x="20174" y="16103"/>
                      <a:pt x="20166" y="16101"/>
                      <a:pt x="20158" y="16096"/>
                    </a:cubicBezTo>
                    <a:cubicBezTo>
                      <a:pt x="20135" y="16083"/>
                      <a:pt x="20126" y="16053"/>
                      <a:pt x="20139" y="16030"/>
                    </a:cubicBezTo>
                    <a:cubicBezTo>
                      <a:pt x="20182" y="15954"/>
                      <a:pt x="20224" y="15877"/>
                      <a:pt x="20264" y="15801"/>
                    </a:cubicBezTo>
                    <a:cubicBezTo>
                      <a:pt x="20277" y="15777"/>
                      <a:pt x="20306" y="15768"/>
                      <a:pt x="20330" y="15781"/>
                    </a:cubicBezTo>
                    <a:cubicBezTo>
                      <a:pt x="20354" y="15793"/>
                      <a:pt x="20363" y="15823"/>
                      <a:pt x="20351" y="15847"/>
                    </a:cubicBezTo>
                    <a:cubicBezTo>
                      <a:pt x="20310" y="15924"/>
                      <a:pt x="20268" y="16002"/>
                      <a:pt x="20225" y="16078"/>
                    </a:cubicBezTo>
                    <a:cubicBezTo>
                      <a:pt x="20216" y="16094"/>
                      <a:pt x="20199" y="16103"/>
                      <a:pt x="20182" y="16103"/>
                    </a:cubicBezTo>
                    <a:close/>
                    <a:moveTo>
                      <a:pt x="1460" y="16177"/>
                    </a:moveTo>
                    <a:cubicBezTo>
                      <a:pt x="1443" y="16177"/>
                      <a:pt x="1426" y="16168"/>
                      <a:pt x="1417" y="16152"/>
                    </a:cubicBezTo>
                    <a:cubicBezTo>
                      <a:pt x="1374" y="16077"/>
                      <a:pt x="1331" y="16000"/>
                      <a:pt x="1290" y="15923"/>
                    </a:cubicBezTo>
                    <a:cubicBezTo>
                      <a:pt x="1277" y="15899"/>
                      <a:pt x="1286" y="15870"/>
                      <a:pt x="1310" y="15857"/>
                    </a:cubicBezTo>
                    <a:cubicBezTo>
                      <a:pt x="1334" y="15844"/>
                      <a:pt x="1363" y="15853"/>
                      <a:pt x="1376" y="15877"/>
                    </a:cubicBezTo>
                    <a:cubicBezTo>
                      <a:pt x="1417" y="15952"/>
                      <a:pt x="1459" y="16029"/>
                      <a:pt x="1502" y="16103"/>
                    </a:cubicBezTo>
                    <a:cubicBezTo>
                      <a:pt x="1516" y="16127"/>
                      <a:pt x="1507" y="16157"/>
                      <a:pt x="1484" y="16170"/>
                    </a:cubicBezTo>
                    <a:cubicBezTo>
                      <a:pt x="1476" y="16175"/>
                      <a:pt x="1468" y="16177"/>
                      <a:pt x="1460" y="16177"/>
                    </a:cubicBezTo>
                    <a:close/>
                    <a:moveTo>
                      <a:pt x="19915" y="16552"/>
                    </a:moveTo>
                    <a:cubicBezTo>
                      <a:pt x="19906" y="16552"/>
                      <a:pt x="19897" y="16550"/>
                      <a:pt x="19889" y="16545"/>
                    </a:cubicBezTo>
                    <a:cubicBezTo>
                      <a:pt x="19866" y="16531"/>
                      <a:pt x="19859" y="16500"/>
                      <a:pt x="19874" y="16477"/>
                    </a:cubicBezTo>
                    <a:cubicBezTo>
                      <a:pt x="19919" y="16404"/>
                      <a:pt x="19965" y="16330"/>
                      <a:pt x="20009" y="16255"/>
                    </a:cubicBezTo>
                    <a:cubicBezTo>
                      <a:pt x="20023" y="16232"/>
                      <a:pt x="20053" y="16224"/>
                      <a:pt x="20076" y="16238"/>
                    </a:cubicBezTo>
                    <a:cubicBezTo>
                      <a:pt x="20100" y="16252"/>
                      <a:pt x="20107" y="16282"/>
                      <a:pt x="20093" y="16305"/>
                    </a:cubicBezTo>
                    <a:cubicBezTo>
                      <a:pt x="20049" y="16380"/>
                      <a:pt x="20003" y="16456"/>
                      <a:pt x="19957" y="16529"/>
                    </a:cubicBezTo>
                    <a:cubicBezTo>
                      <a:pt x="19947" y="16544"/>
                      <a:pt x="19931" y="16552"/>
                      <a:pt x="19915" y="16552"/>
                    </a:cubicBezTo>
                    <a:close/>
                    <a:moveTo>
                      <a:pt x="1729" y="16623"/>
                    </a:moveTo>
                    <a:cubicBezTo>
                      <a:pt x="1713" y="16623"/>
                      <a:pt x="1697" y="16615"/>
                      <a:pt x="1688" y="16600"/>
                    </a:cubicBezTo>
                    <a:cubicBezTo>
                      <a:pt x="1641" y="16527"/>
                      <a:pt x="1595" y="16452"/>
                      <a:pt x="1550" y="16378"/>
                    </a:cubicBezTo>
                    <a:cubicBezTo>
                      <a:pt x="1536" y="16354"/>
                      <a:pt x="1543" y="16324"/>
                      <a:pt x="1566" y="16310"/>
                    </a:cubicBezTo>
                    <a:cubicBezTo>
                      <a:pt x="1589" y="16296"/>
                      <a:pt x="1620" y="16304"/>
                      <a:pt x="1634" y="16327"/>
                    </a:cubicBezTo>
                    <a:cubicBezTo>
                      <a:pt x="1678" y="16401"/>
                      <a:pt x="1724" y="16475"/>
                      <a:pt x="1770" y="16547"/>
                    </a:cubicBezTo>
                    <a:cubicBezTo>
                      <a:pt x="1785" y="16570"/>
                      <a:pt x="1778" y="16601"/>
                      <a:pt x="1755" y="16615"/>
                    </a:cubicBezTo>
                    <a:cubicBezTo>
                      <a:pt x="1747" y="16620"/>
                      <a:pt x="1738" y="16623"/>
                      <a:pt x="1729" y="16623"/>
                    </a:cubicBezTo>
                    <a:close/>
                    <a:moveTo>
                      <a:pt x="19627" y="16988"/>
                    </a:moveTo>
                    <a:cubicBezTo>
                      <a:pt x="19617" y="16988"/>
                      <a:pt x="19607" y="16986"/>
                      <a:pt x="19599" y="16980"/>
                    </a:cubicBezTo>
                    <a:cubicBezTo>
                      <a:pt x="19577" y="16964"/>
                      <a:pt x="19571" y="16934"/>
                      <a:pt x="19587" y="16912"/>
                    </a:cubicBezTo>
                    <a:cubicBezTo>
                      <a:pt x="19636" y="16841"/>
                      <a:pt x="19685" y="16769"/>
                      <a:pt x="19733" y="16696"/>
                    </a:cubicBezTo>
                    <a:cubicBezTo>
                      <a:pt x="19748" y="16674"/>
                      <a:pt x="19778" y="16667"/>
                      <a:pt x="19801" y="16682"/>
                    </a:cubicBezTo>
                    <a:cubicBezTo>
                      <a:pt x="19823" y="16697"/>
                      <a:pt x="19829" y="16728"/>
                      <a:pt x="19814" y="16750"/>
                    </a:cubicBezTo>
                    <a:cubicBezTo>
                      <a:pt x="19766" y="16823"/>
                      <a:pt x="19716" y="16896"/>
                      <a:pt x="19667" y="16967"/>
                    </a:cubicBezTo>
                    <a:cubicBezTo>
                      <a:pt x="19657" y="16981"/>
                      <a:pt x="19642" y="16988"/>
                      <a:pt x="19627" y="16988"/>
                    </a:cubicBezTo>
                    <a:close/>
                    <a:moveTo>
                      <a:pt x="2020" y="17055"/>
                    </a:moveTo>
                    <a:cubicBezTo>
                      <a:pt x="2005" y="17055"/>
                      <a:pt x="1990" y="17048"/>
                      <a:pt x="1980" y="17035"/>
                    </a:cubicBezTo>
                    <a:cubicBezTo>
                      <a:pt x="1930" y="16964"/>
                      <a:pt x="1880" y="16891"/>
                      <a:pt x="1831" y="16819"/>
                    </a:cubicBezTo>
                    <a:cubicBezTo>
                      <a:pt x="1816" y="16797"/>
                      <a:pt x="1822" y="16766"/>
                      <a:pt x="1845" y="16751"/>
                    </a:cubicBezTo>
                    <a:cubicBezTo>
                      <a:pt x="1867" y="16736"/>
                      <a:pt x="1898" y="16742"/>
                      <a:pt x="1913" y="16764"/>
                    </a:cubicBezTo>
                    <a:cubicBezTo>
                      <a:pt x="1961" y="16836"/>
                      <a:pt x="2010" y="16908"/>
                      <a:pt x="2060" y="16978"/>
                    </a:cubicBezTo>
                    <a:cubicBezTo>
                      <a:pt x="2076" y="17000"/>
                      <a:pt x="2070" y="17031"/>
                      <a:pt x="2048" y="17046"/>
                    </a:cubicBezTo>
                    <a:cubicBezTo>
                      <a:pt x="2040" y="17052"/>
                      <a:pt x="2030" y="17055"/>
                      <a:pt x="2020" y="17055"/>
                    </a:cubicBezTo>
                    <a:close/>
                    <a:moveTo>
                      <a:pt x="19318" y="17410"/>
                    </a:moveTo>
                    <a:cubicBezTo>
                      <a:pt x="19307" y="17410"/>
                      <a:pt x="19297" y="17407"/>
                      <a:pt x="19288" y="17400"/>
                    </a:cubicBezTo>
                    <a:cubicBezTo>
                      <a:pt x="19266" y="17383"/>
                      <a:pt x="19262" y="17352"/>
                      <a:pt x="19279" y="17331"/>
                    </a:cubicBezTo>
                    <a:cubicBezTo>
                      <a:pt x="19332" y="17263"/>
                      <a:pt x="19384" y="17193"/>
                      <a:pt x="19435" y="17123"/>
                    </a:cubicBezTo>
                    <a:cubicBezTo>
                      <a:pt x="19451" y="17101"/>
                      <a:pt x="19482" y="17097"/>
                      <a:pt x="19504" y="17113"/>
                    </a:cubicBezTo>
                    <a:cubicBezTo>
                      <a:pt x="19526" y="17129"/>
                      <a:pt x="19530" y="17159"/>
                      <a:pt x="19514" y="17181"/>
                    </a:cubicBezTo>
                    <a:cubicBezTo>
                      <a:pt x="19463" y="17251"/>
                      <a:pt x="19410" y="17322"/>
                      <a:pt x="19356" y="17391"/>
                    </a:cubicBezTo>
                    <a:cubicBezTo>
                      <a:pt x="19347" y="17403"/>
                      <a:pt x="19332" y="17410"/>
                      <a:pt x="19318" y="17410"/>
                    </a:cubicBezTo>
                    <a:close/>
                    <a:moveTo>
                      <a:pt x="2332" y="17474"/>
                    </a:moveTo>
                    <a:cubicBezTo>
                      <a:pt x="2317" y="17474"/>
                      <a:pt x="2303" y="17467"/>
                      <a:pt x="2293" y="17455"/>
                    </a:cubicBezTo>
                    <a:cubicBezTo>
                      <a:pt x="2239" y="17386"/>
                      <a:pt x="2186" y="17316"/>
                      <a:pt x="2134" y="17247"/>
                    </a:cubicBezTo>
                    <a:cubicBezTo>
                      <a:pt x="2118" y="17225"/>
                      <a:pt x="2122" y="17194"/>
                      <a:pt x="2144" y="17178"/>
                    </a:cubicBezTo>
                    <a:cubicBezTo>
                      <a:pt x="2166" y="17162"/>
                      <a:pt x="2196" y="17166"/>
                      <a:pt x="2213" y="17188"/>
                    </a:cubicBezTo>
                    <a:cubicBezTo>
                      <a:pt x="2264" y="17257"/>
                      <a:pt x="2317" y="17326"/>
                      <a:pt x="2370" y="17394"/>
                    </a:cubicBezTo>
                    <a:cubicBezTo>
                      <a:pt x="2387" y="17416"/>
                      <a:pt x="2383" y="17447"/>
                      <a:pt x="2362" y="17463"/>
                    </a:cubicBezTo>
                    <a:cubicBezTo>
                      <a:pt x="2353" y="17470"/>
                      <a:pt x="2342" y="17474"/>
                      <a:pt x="2332" y="17474"/>
                    </a:cubicBezTo>
                    <a:close/>
                    <a:moveTo>
                      <a:pt x="18988" y="17816"/>
                    </a:moveTo>
                    <a:cubicBezTo>
                      <a:pt x="18977" y="17816"/>
                      <a:pt x="18966" y="17812"/>
                      <a:pt x="18957" y="17804"/>
                    </a:cubicBezTo>
                    <a:cubicBezTo>
                      <a:pt x="18936" y="17787"/>
                      <a:pt x="18934" y="17756"/>
                      <a:pt x="18951" y="17735"/>
                    </a:cubicBezTo>
                    <a:cubicBezTo>
                      <a:pt x="19007" y="17669"/>
                      <a:pt x="19063" y="17602"/>
                      <a:pt x="19117" y="17535"/>
                    </a:cubicBezTo>
                    <a:cubicBezTo>
                      <a:pt x="19135" y="17514"/>
                      <a:pt x="19165" y="17511"/>
                      <a:pt x="19186" y="17528"/>
                    </a:cubicBezTo>
                    <a:cubicBezTo>
                      <a:pt x="19207" y="17545"/>
                      <a:pt x="19211" y="17576"/>
                      <a:pt x="19194" y="17597"/>
                    </a:cubicBezTo>
                    <a:cubicBezTo>
                      <a:pt x="19139" y="17664"/>
                      <a:pt x="19082" y="17732"/>
                      <a:pt x="19026" y="17799"/>
                    </a:cubicBezTo>
                    <a:cubicBezTo>
                      <a:pt x="19016" y="17810"/>
                      <a:pt x="19002" y="17816"/>
                      <a:pt x="18988" y="17816"/>
                    </a:cubicBezTo>
                    <a:close/>
                    <a:moveTo>
                      <a:pt x="2663" y="17876"/>
                    </a:moveTo>
                    <a:cubicBezTo>
                      <a:pt x="2650" y="17876"/>
                      <a:pt x="2636" y="17871"/>
                      <a:pt x="2626" y="17859"/>
                    </a:cubicBezTo>
                    <a:cubicBezTo>
                      <a:pt x="2569" y="17793"/>
                      <a:pt x="2512" y="17726"/>
                      <a:pt x="2457" y="17659"/>
                    </a:cubicBezTo>
                    <a:cubicBezTo>
                      <a:pt x="2440" y="17638"/>
                      <a:pt x="2443" y="17607"/>
                      <a:pt x="2464" y="17590"/>
                    </a:cubicBezTo>
                    <a:cubicBezTo>
                      <a:pt x="2485" y="17573"/>
                      <a:pt x="2516" y="17576"/>
                      <a:pt x="2533" y="17597"/>
                    </a:cubicBezTo>
                    <a:cubicBezTo>
                      <a:pt x="2587" y="17663"/>
                      <a:pt x="2644" y="17730"/>
                      <a:pt x="2700" y="17795"/>
                    </a:cubicBezTo>
                    <a:cubicBezTo>
                      <a:pt x="2718" y="17816"/>
                      <a:pt x="2716" y="17847"/>
                      <a:pt x="2695" y="17865"/>
                    </a:cubicBezTo>
                    <a:cubicBezTo>
                      <a:pt x="2686" y="17873"/>
                      <a:pt x="2675" y="17876"/>
                      <a:pt x="2663" y="17876"/>
                    </a:cubicBezTo>
                    <a:close/>
                    <a:moveTo>
                      <a:pt x="18640" y="18205"/>
                    </a:moveTo>
                    <a:cubicBezTo>
                      <a:pt x="18628" y="18205"/>
                      <a:pt x="18616" y="18201"/>
                      <a:pt x="18607" y="18192"/>
                    </a:cubicBezTo>
                    <a:cubicBezTo>
                      <a:pt x="18587" y="18173"/>
                      <a:pt x="18586" y="18142"/>
                      <a:pt x="18605" y="18123"/>
                    </a:cubicBezTo>
                    <a:cubicBezTo>
                      <a:pt x="18664" y="18059"/>
                      <a:pt x="18723" y="17995"/>
                      <a:pt x="18780" y="17931"/>
                    </a:cubicBezTo>
                    <a:cubicBezTo>
                      <a:pt x="18798" y="17911"/>
                      <a:pt x="18829" y="17909"/>
                      <a:pt x="18849" y="17927"/>
                    </a:cubicBezTo>
                    <a:cubicBezTo>
                      <a:pt x="18870" y="17945"/>
                      <a:pt x="18871" y="17976"/>
                      <a:pt x="18853" y="17996"/>
                    </a:cubicBezTo>
                    <a:cubicBezTo>
                      <a:pt x="18796" y="18061"/>
                      <a:pt x="18736" y="18126"/>
                      <a:pt x="18676" y="18190"/>
                    </a:cubicBezTo>
                    <a:cubicBezTo>
                      <a:pt x="18666" y="18200"/>
                      <a:pt x="18653" y="18205"/>
                      <a:pt x="18640" y="18205"/>
                    </a:cubicBezTo>
                    <a:close/>
                    <a:moveTo>
                      <a:pt x="3014" y="18263"/>
                    </a:moveTo>
                    <a:cubicBezTo>
                      <a:pt x="3001" y="18263"/>
                      <a:pt x="2988" y="18258"/>
                      <a:pt x="2979" y="18248"/>
                    </a:cubicBezTo>
                    <a:cubicBezTo>
                      <a:pt x="2919" y="18185"/>
                      <a:pt x="2859" y="18120"/>
                      <a:pt x="2800" y="18056"/>
                    </a:cubicBezTo>
                    <a:cubicBezTo>
                      <a:pt x="2782" y="18036"/>
                      <a:pt x="2783" y="18005"/>
                      <a:pt x="2803" y="17987"/>
                    </a:cubicBezTo>
                    <a:cubicBezTo>
                      <a:pt x="2824" y="17968"/>
                      <a:pt x="2854" y="17970"/>
                      <a:pt x="2873" y="17990"/>
                    </a:cubicBezTo>
                    <a:cubicBezTo>
                      <a:pt x="2931" y="18054"/>
                      <a:pt x="2990" y="18118"/>
                      <a:pt x="3050" y="18180"/>
                    </a:cubicBezTo>
                    <a:cubicBezTo>
                      <a:pt x="3068" y="18200"/>
                      <a:pt x="3067" y="18231"/>
                      <a:pt x="3048" y="18249"/>
                    </a:cubicBezTo>
                    <a:cubicBezTo>
                      <a:pt x="3038" y="18258"/>
                      <a:pt x="3026" y="18263"/>
                      <a:pt x="3014" y="18263"/>
                    </a:cubicBezTo>
                    <a:close/>
                    <a:moveTo>
                      <a:pt x="18274" y="18577"/>
                    </a:moveTo>
                    <a:cubicBezTo>
                      <a:pt x="18261" y="18577"/>
                      <a:pt x="18248" y="18572"/>
                      <a:pt x="18239" y="18562"/>
                    </a:cubicBezTo>
                    <a:cubicBezTo>
                      <a:pt x="18220" y="18543"/>
                      <a:pt x="18220" y="18512"/>
                      <a:pt x="18240" y="18493"/>
                    </a:cubicBezTo>
                    <a:cubicBezTo>
                      <a:pt x="18302" y="18433"/>
                      <a:pt x="18364" y="18372"/>
                      <a:pt x="18425" y="18310"/>
                    </a:cubicBezTo>
                    <a:cubicBezTo>
                      <a:pt x="18443" y="18291"/>
                      <a:pt x="18475" y="18290"/>
                      <a:pt x="18494" y="18309"/>
                    </a:cubicBezTo>
                    <a:cubicBezTo>
                      <a:pt x="18513" y="18328"/>
                      <a:pt x="18513" y="18359"/>
                      <a:pt x="18494" y="18379"/>
                    </a:cubicBezTo>
                    <a:cubicBezTo>
                      <a:pt x="18433" y="18441"/>
                      <a:pt x="18370" y="18503"/>
                      <a:pt x="18308" y="18563"/>
                    </a:cubicBezTo>
                    <a:cubicBezTo>
                      <a:pt x="18299" y="18573"/>
                      <a:pt x="18286" y="18577"/>
                      <a:pt x="18274" y="18577"/>
                    </a:cubicBezTo>
                    <a:close/>
                    <a:moveTo>
                      <a:pt x="3383" y="18632"/>
                    </a:moveTo>
                    <a:cubicBezTo>
                      <a:pt x="3371" y="18632"/>
                      <a:pt x="3359" y="18628"/>
                      <a:pt x="3349" y="18619"/>
                    </a:cubicBezTo>
                    <a:cubicBezTo>
                      <a:pt x="3286" y="18558"/>
                      <a:pt x="3223" y="18497"/>
                      <a:pt x="3162" y="18435"/>
                    </a:cubicBezTo>
                    <a:cubicBezTo>
                      <a:pt x="3143" y="18416"/>
                      <a:pt x="3143" y="18385"/>
                      <a:pt x="3162" y="18366"/>
                    </a:cubicBezTo>
                    <a:cubicBezTo>
                      <a:pt x="3181" y="18347"/>
                      <a:pt x="3212" y="18347"/>
                      <a:pt x="3231" y="18366"/>
                    </a:cubicBezTo>
                    <a:cubicBezTo>
                      <a:pt x="3292" y="18427"/>
                      <a:pt x="3354" y="18488"/>
                      <a:pt x="3417" y="18548"/>
                    </a:cubicBezTo>
                    <a:cubicBezTo>
                      <a:pt x="3437" y="18566"/>
                      <a:pt x="3437" y="18597"/>
                      <a:pt x="3419" y="18617"/>
                    </a:cubicBezTo>
                    <a:cubicBezTo>
                      <a:pt x="3409" y="18627"/>
                      <a:pt x="3396" y="18632"/>
                      <a:pt x="3383" y="18632"/>
                    </a:cubicBezTo>
                    <a:close/>
                    <a:moveTo>
                      <a:pt x="17890" y="18931"/>
                    </a:moveTo>
                    <a:cubicBezTo>
                      <a:pt x="17877" y="18931"/>
                      <a:pt x="17863" y="18925"/>
                      <a:pt x="17853" y="18914"/>
                    </a:cubicBezTo>
                    <a:cubicBezTo>
                      <a:pt x="17836" y="18894"/>
                      <a:pt x="17838" y="18863"/>
                      <a:pt x="17858" y="18845"/>
                    </a:cubicBezTo>
                    <a:cubicBezTo>
                      <a:pt x="17923" y="18788"/>
                      <a:pt x="17988" y="18730"/>
                      <a:pt x="18051" y="18671"/>
                    </a:cubicBezTo>
                    <a:cubicBezTo>
                      <a:pt x="18071" y="18653"/>
                      <a:pt x="18102" y="18654"/>
                      <a:pt x="18120" y="18674"/>
                    </a:cubicBezTo>
                    <a:cubicBezTo>
                      <a:pt x="18139" y="18694"/>
                      <a:pt x="18137" y="18725"/>
                      <a:pt x="18117" y="18743"/>
                    </a:cubicBezTo>
                    <a:cubicBezTo>
                      <a:pt x="18054" y="18802"/>
                      <a:pt x="17988" y="18861"/>
                      <a:pt x="17923" y="18919"/>
                    </a:cubicBezTo>
                    <a:cubicBezTo>
                      <a:pt x="17913" y="18927"/>
                      <a:pt x="17902" y="18931"/>
                      <a:pt x="17890" y="18931"/>
                    </a:cubicBezTo>
                    <a:close/>
                    <a:moveTo>
                      <a:pt x="3770" y="18983"/>
                    </a:moveTo>
                    <a:cubicBezTo>
                      <a:pt x="3758" y="18983"/>
                      <a:pt x="3747" y="18979"/>
                      <a:pt x="3738" y="18971"/>
                    </a:cubicBezTo>
                    <a:cubicBezTo>
                      <a:pt x="3671" y="18914"/>
                      <a:pt x="3605" y="18855"/>
                      <a:pt x="3541" y="18797"/>
                    </a:cubicBezTo>
                    <a:cubicBezTo>
                      <a:pt x="3521" y="18779"/>
                      <a:pt x="3520" y="18748"/>
                      <a:pt x="3538" y="18728"/>
                    </a:cubicBezTo>
                    <a:cubicBezTo>
                      <a:pt x="3556" y="18708"/>
                      <a:pt x="3587" y="18707"/>
                      <a:pt x="3607" y="18725"/>
                    </a:cubicBezTo>
                    <a:cubicBezTo>
                      <a:pt x="3671" y="18782"/>
                      <a:pt x="3736" y="18840"/>
                      <a:pt x="3802" y="18897"/>
                    </a:cubicBezTo>
                    <a:cubicBezTo>
                      <a:pt x="3822" y="18915"/>
                      <a:pt x="3825" y="18946"/>
                      <a:pt x="3807" y="18966"/>
                    </a:cubicBezTo>
                    <a:cubicBezTo>
                      <a:pt x="3797" y="18978"/>
                      <a:pt x="3784" y="18983"/>
                      <a:pt x="3770" y="18983"/>
                    </a:cubicBezTo>
                    <a:close/>
                    <a:moveTo>
                      <a:pt x="17490" y="19266"/>
                    </a:moveTo>
                    <a:cubicBezTo>
                      <a:pt x="17475" y="19266"/>
                      <a:pt x="17461" y="19259"/>
                      <a:pt x="17452" y="19247"/>
                    </a:cubicBezTo>
                    <a:cubicBezTo>
                      <a:pt x="17435" y="19226"/>
                      <a:pt x="17438" y="19195"/>
                      <a:pt x="17459" y="19178"/>
                    </a:cubicBezTo>
                    <a:cubicBezTo>
                      <a:pt x="17526" y="19125"/>
                      <a:pt x="17594" y="19070"/>
                      <a:pt x="17661" y="19014"/>
                    </a:cubicBezTo>
                    <a:cubicBezTo>
                      <a:pt x="17681" y="18997"/>
                      <a:pt x="17712" y="19000"/>
                      <a:pt x="17730" y="19020"/>
                    </a:cubicBezTo>
                    <a:cubicBezTo>
                      <a:pt x="17747" y="19041"/>
                      <a:pt x="17744" y="19072"/>
                      <a:pt x="17723" y="19089"/>
                    </a:cubicBezTo>
                    <a:cubicBezTo>
                      <a:pt x="17656" y="19145"/>
                      <a:pt x="17588" y="19201"/>
                      <a:pt x="17520" y="19255"/>
                    </a:cubicBezTo>
                    <a:cubicBezTo>
                      <a:pt x="17511" y="19262"/>
                      <a:pt x="17501" y="19266"/>
                      <a:pt x="17490" y="19266"/>
                    </a:cubicBezTo>
                    <a:close/>
                    <a:moveTo>
                      <a:pt x="4173" y="19315"/>
                    </a:moveTo>
                    <a:cubicBezTo>
                      <a:pt x="4163" y="19315"/>
                      <a:pt x="4152" y="19312"/>
                      <a:pt x="4143" y="19305"/>
                    </a:cubicBezTo>
                    <a:cubicBezTo>
                      <a:pt x="4074" y="19251"/>
                      <a:pt x="4005" y="19196"/>
                      <a:pt x="3938" y="19141"/>
                    </a:cubicBezTo>
                    <a:cubicBezTo>
                      <a:pt x="3917" y="19123"/>
                      <a:pt x="3915" y="19093"/>
                      <a:pt x="3932" y="19072"/>
                    </a:cubicBezTo>
                    <a:cubicBezTo>
                      <a:pt x="3949" y="19051"/>
                      <a:pt x="3980" y="19048"/>
                      <a:pt x="4001" y="19065"/>
                    </a:cubicBezTo>
                    <a:cubicBezTo>
                      <a:pt x="4067" y="19120"/>
                      <a:pt x="4135" y="19174"/>
                      <a:pt x="4203" y="19228"/>
                    </a:cubicBezTo>
                    <a:cubicBezTo>
                      <a:pt x="4225" y="19245"/>
                      <a:pt x="4228" y="19275"/>
                      <a:pt x="4212" y="19297"/>
                    </a:cubicBezTo>
                    <a:cubicBezTo>
                      <a:pt x="4202" y="19309"/>
                      <a:pt x="4188" y="19315"/>
                      <a:pt x="4173" y="19315"/>
                    </a:cubicBezTo>
                    <a:close/>
                    <a:moveTo>
                      <a:pt x="17074" y="19580"/>
                    </a:moveTo>
                    <a:cubicBezTo>
                      <a:pt x="17059" y="19580"/>
                      <a:pt x="17044" y="19573"/>
                      <a:pt x="17034" y="19560"/>
                    </a:cubicBezTo>
                    <a:cubicBezTo>
                      <a:pt x="17018" y="19538"/>
                      <a:pt x="17023" y="19508"/>
                      <a:pt x="17045" y="19492"/>
                    </a:cubicBezTo>
                    <a:cubicBezTo>
                      <a:pt x="17115" y="19441"/>
                      <a:pt x="17186" y="19389"/>
                      <a:pt x="17254" y="19338"/>
                    </a:cubicBezTo>
                    <a:cubicBezTo>
                      <a:pt x="17276" y="19321"/>
                      <a:pt x="17306" y="19325"/>
                      <a:pt x="17323" y="19347"/>
                    </a:cubicBezTo>
                    <a:cubicBezTo>
                      <a:pt x="17339" y="19369"/>
                      <a:pt x="17335" y="19399"/>
                      <a:pt x="17313" y="19416"/>
                    </a:cubicBezTo>
                    <a:cubicBezTo>
                      <a:pt x="17244" y="19468"/>
                      <a:pt x="17173" y="19520"/>
                      <a:pt x="17103" y="19571"/>
                    </a:cubicBezTo>
                    <a:cubicBezTo>
                      <a:pt x="17094" y="19577"/>
                      <a:pt x="17084" y="19580"/>
                      <a:pt x="17074" y="19580"/>
                    </a:cubicBezTo>
                    <a:close/>
                    <a:moveTo>
                      <a:pt x="4592" y="19628"/>
                    </a:moveTo>
                    <a:cubicBezTo>
                      <a:pt x="4582" y="19628"/>
                      <a:pt x="4572" y="19625"/>
                      <a:pt x="4564" y="19619"/>
                    </a:cubicBezTo>
                    <a:cubicBezTo>
                      <a:pt x="4493" y="19569"/>
                      <a:pt x="4422" y="19517"/>
                      <a:pt x="4351" y="19464"/>
                    </a:cubicBezTo>
                    <a:cubicBezTo>
                      <a:pt x="4330" y="19448"/>
                      <a:pt x="4325" y="19418"/>
                      <a:pt x="4341" y="19396"/>
                    </a:cubicBezTo>
                    <a:cubicBezTo>
                      <a:pt x="4358" y="19374"/>
                      <a:pt x="4388" y="19370"/>
                      <a:pt x="4410" y="19386"/>
                    </a:cubicBezTo>
                    <a:cubicBezTo>
                      <a:pt x="4480" y="19438"/>
                      <a:pt x="4550" y="19489"/>
                      <a:pt x="4620" y="19539"/>
                    </a:cubicBezTo>
                    <a:cubicBezTo>
                      <a:pt x="4643" y="19555"/>
                      <a:pt x="4648" y="19585"/>
                      <a:pt x="4632" y="19607"/>
                    </a:cubicBezTo>
                    <a:cubicBezTo>
                      <a:pt x="4623" y="19621"/>
                      <a:pt x="4607" y="19628"/>
                      <a:pt x="4592" y="19628"/>
                    </a:cubicBezTo>
                    <a:close/>
                    <a:moveTo>
                      <a:pt x="16644" y="19875"/>
                    </a:moveTo>
                    <a:cubicBezTo>
                      <a:pt x="16628" y="19875"/>
                      <a:pt x="16612" y="19867"/>
                      <a:pt x="16603" y="19852"/>
                    </a:cubicBezTo>
                    <a:cubicBezTo>
                      <a:pt x="16588" y="19830"/>
                      <a:pt x="16594" y="19799"/>
                      <a:pt x="16617" y="19785"/>
                    </a:cubicBezTo>
                    <a:cubicBezTo>
                      <a:pt x="16689" y="19738"/>
                      <a:pt x="16762" y="19689"/>
                      <a:pt x="16833" y="19641"/>
                    </a:cubicBezTo>
                    <a:cubicBezTo>
                      <a:pt x="16855" y="19626"/>
                      <a:pt x="16886" y="19631"/>
                      <a:pt x="16901" y="19654"/>
                    </a:cubicBezTo>
                    <a:cubicBezTo>
                      <a:pt x="16916" y="19676"/>
                      <a:pt x="16911" y="19706"/>
                      <a:pt x="16888" y="19722"/>
                    </a:cubicBezTo>
                    <a:cubicBezTo>
                      <a:pt x="16817" y="19771"/>
                      <a:pt x="16743" y="19819"/>
                      <a:pt x="16670" y="19867"/>
                    </a:cubicBezTo>
                    <a:cubicBezTo>
                      <a:pt x="16662" y="19872"/>
                      <a:pt x="16653" y="19875"/>
                      <a:pt x="16644" y="19875"/>
                    </a:cubicBezTo>
                    <a:close/>
                    <a:moveTo>
                      <a:pt x="5026" y="19920"/>
                    </a:moveTo>
                    <a:cubicBezTo>
                      <a:pt x="5017" y="19920"/>
                      <a:pt x="5008" y="19917"/>
                      <a:pt x="5000" y="19912"/>
                    </a:cubicBezTo>
                    <a:cubicBezTo>
                      <a:pt x="4926" y="19865"/>
                      <a:pt x="4852" y="19817"/>
                      <a:pt x="4780" y="19768"/>
                    </a:cubicBezTo>
                    <a:cubicBezTo>
                      <a:pt x="4758" y="19753"/>
                      <a:pt x="4752" y="19722"/>
                      <a:pt x="4767" y="19700"/>
                    </a:cubicBezTo>
                    <a:cubicBezTo>
                      <a:pt x="4782" y="19678"/>
                      <a:pt x="4812" y="19672"/>
                      <a:pt x="4835" y="19687"/>
                    </a:cubicBezTo>
                    <a:cubicBezTo>
                      <a:pt x="4906" y="19735"/>
                      <a:pt x="4980" y="19783"/>
                      <a:pt x="5052" y="19829"/>
                    </a:cubicBezTo>
                    <a:cubicBezTo>
                      <a:pt x="5075" y="19844"/>
                      <a:pt x="5082" y="19874"/>
                      <a:pt x="5067" y="19897"/>
                    </a:cubicBezTo>
                    <a:cubicBezTo>
                      <a:pt x="5058" y="19912"/>
                      <a:pt x="5042" y="19920"/>
                      <a:pt x="5026" y="19920"/>
                    </a:cubicBezTo>
                    <a:close/>
                    <a:moveTo>
                      <a:pt x="16200" y="20148"/>
                    </a:moveTo>
                    <a:cubicBezTo>
                      <a:pt x="16183" y="20148"/>
                      <a:pt x="16166" y="20139"/>
                      <a:pt x="16157" y="20123"/>
                    </a:cubicBezTo>
                    <a:cubicBezTo>
                      <a:pt x="16144" y="20100"/>
                      <a:pt x="16152" y="20070"/>
                      <a:pt x="16175" y="20056"/>
                    </a:cubicBezTo>
                    <a:cubicBezTo>
                      <a:pt x="16249" y="20013"/>
                      <a:pt x="16324" y="19968"/>
                      <a:pt x="16398" y="19923"/>
                    </a:cubicBezTo>
                    <a:cubicBezTo>
                      <a:pt x="16421" y="19909"/>
                      <a:pt x="16451" y="19916"/>
                      <a:pt x="16465" y="19939"/>
                    </a:cubicBezTo>
                    <a:cubicBezTo>
                      <a:pt x="16479" y="19962"/>
                      <a:pt x="16472" y="19992"/>
                      <a:pt x="16449" y="20007"/>
                    </a:cubicBezTo>
                    <a:cubicBezTo>
                      <a:pt x="16375" y="20052"/>
                      <a:pt x="16299" y="20097"/>
                      <a:pt x="16224" y="20141"/>
                    </a:cubicBezTo>
                    <a:cubicBezTo>
                      <a:pt x="16216" y="20146"/>
                      <a:pt x="16208" y="20148"/>
                      <a:pt x="16200" y="20148"/>
                    </a:cubicBezTo>
                    <a:close/>
                    <a:moveTo>
                      <a:pt x="5474" y="20190"/>
                    </a:moveTo>
                    <a:cubicBezTo>
                      <a:pt x="5465" y="20190"/>
                      <a:pt x="5457" y="20188"/>
                      <a:pt x="5449" y="20184"/>
                    </a:cubicBezTo>
                    <a:cubicBezTo>
                      <a:pt x="5374" y="20140"/>
                      <a:pt x="5298" y="20096"/>
                      <a:pt x="5223" y="20050"/>
                    </a:cubicBezTo>
                    <a:cubicBezTo>
                      <a:pt x="5200" y="20036"/>
                      <a:pt x="5192" y="20006"/>
                      <a:pt x="5206" y="19983"/>
                    </a:cubicBezTo>
                    <a:cubicBezTo>
                      <a:pt x="5220" y="19960"/>
                      <a:pt x="5250" y="19953"/>
                      <a:pt x="5273" y="19967"/>
                    </a:cubicBezTo>
                    <a:cubicBezTo>
                      <a:pt x="5348" y="20011"/>
                      <a:pt x="5423" y="20056"/>
                      <a:pt x="5498" y="20099"/>
                    </a:cubicBezTo>
                    <a:cubicBezTo>
                      <a:pt x="5521" y="20112"/>
                      <a:pt x="5530" y="20142"/>
                      <a:pt x="5516" y="20165"/>
                    </a:cubicBezTo>
                    <a:cubicBezTo>
                      <a:pt x="5507" y="20181"/>
                      <a:pt x="5491" y="20190"/>
                      <a:pt x="5474" y="20190"/>
                    </a:cubicBezTo>
                    <a:close/>
                    <a:moveTo>
                      <a:pt x="15743" y="20399"/>
                    </a:moveTo>
                    <a:cubicBezTo>
                      <a:pt x="15725" y="20399"/>
                      <a:pt x="15708" y="20389"/>
                      <a:pt x="15700" y="20372"/>
                    </a:cubicBezTo>
                    <a:cubicBezTo>
                      <a:pt x="15687" y="20348"/>
                      <a:pt x="15697" y="20319"/>
                      <a:pt x="15721" y="20306"/>
                    </a:cubicBezTo>
                    <a:cubicBezTo>
                      <a:pt x="15797" y="20267"/>
                      <a:pt x="15874" y="20225"/>
                      <a:pt x="15949" y="20184"/>
                    </a:cubicBezTo>
                    <a:cubicBezTo>
                      <a:pt x="15973" y="20171"/>
                      <a:pt x="16003" y="20180"/>
                      <a:pt x="16016" y="20203"/>
                    </a:cubicBezTo>
                    <a:cubicBezTo>
                      <a:pt x="16029" y="20227"/>
                      <a:pt x="16020" y="20257"/>
                      <a:pt x="15996" y="20270"/>
                    </a:cubicBezTo>
                    <a:cubicBezTo>
                      <a:pt x="15921" y="20312"/>
                      <a:pt x="15843" y="20353"/>
                      <a:pt x="15766" y="20393"/>
                    </a:cubicBezTo>
                    <a:cubicBezTo>
                      <a:pt x="15758" y="20397"/>
                      <a:pt x="15751" y="20399"/>
                      <a:pt x="15743" y="20399"/>
                    </a:cubicBezTo>
                    <a:close/>
                    <a:moveTo>
                      <a:pt x="5934" y="20438"/>
                    </a:moveTo>
                    <a:cubicBezTo>
                      <a:pt x="5927" y="20438"/>
                      <a:pt x="5919" y="20437"/>
                      <a:pt x="5912" y="20433"/>
                    </a:cubicBezTo>
                    <a:cubicBezTo>
                      <a:pt x="5835" y="20394"/>
                      <a:pt x="5756" y="20353"/>
                      <a:pt x="5679" y="20311"/>
                    </a:cubicBezTo>
                    <a:cubicBezTo>
                      <a:pt x="5655" y="20298"/>
                      <a:pt x="5646" y="20269"/>
                      <a:pt x="5659" y="20245"/>
                    </a:cubicBezTo>
                    <a:cubicBezTo>
                      <a:pt x="5672" y="20221"/>
                      <a:pt x="5702" y="20212"/>
                      <a:pt x="5726" y="20225"/>
                    </a:cubicBezTo>
                    <a:cubicBezTo>
                      <a:pt x="5802" y="20266"/>
                      <a:pt x="5880" y="20307"/>
                      <a:pt x="5956" y="20346"/>
                    </a:cubicBezTo>
                    <a:cubicBezTo>
                      <a:pt x="5980" y="20358"/>
                      <a:pt x="5990" y="20388"/>
                      <a:pt x="5978" y="20412"/>
                    </a:cubicBezTo>
                    <a:cubicBezTo>
                      <a:pt x="5969" y="20429"/>
                      <a:pt x="5952" y="20438"/>
                      <a:pt x="5934" y="20438"/>
                    </a:cubicBezTo>
                    <a:close/>
                    <a:moveTo>
                      <a:pt x="15275" y="20627"/>
                    </a:moveTo>
                    <a:cubicBezTo>
                      <a:pt x="15257" y="20627"/>
                      <a:pt x="15239" y="20617"/>
                      <a:pt x="15231" y="20599"/>
                    </a:cubicBezTo>
                    <a:cubicBezTo>
                      <a:pt x="15219" y="20574"/>
                      <a:pt x="15230" y="20545"/>
                      <a:pt x="15255" y="20534"/>
                    </a:cubicBezTo>
                    <a:cubicBezTo>
                      <a:pt x="15333" y="20498"/>
                      <a:pt x="15412" y="20460"/>
                      <a:pt x="15489" y="20423"/>
                    </a:cubicBezTo>
                    <a:cubicBezTo>
                      <a:pt x="15513" y="20411"/>
                      <a:pt x="15543" y="20421"/>
                      <a:pt x="15555" y="20445"/>
                    </a:cubicBezTo>
                    <a:cubicBezTo>
                      <a:pt x="15566" y="20470"/>
                      <a:pt x="15556" y="20499"/>
                      <a:pt x="15532" y="20511"/>
                    </a:cubicBezTo>
                    <a:cubicBezTo>
                      <a:pt x="15454" y="20549"/>
                      <a:pt x="15375" y="20586"/>
                      <a:pt x="15296" y="20623"/>
                    </a:cubicBezTo>
                    <a:cubicBezTo>
                      <a:pt x="15289" y="20626"/>
                      <a:pt x="15282" y="20627"/>
                      <a:pt x="15275" y="20627"/>
                    </a:cubicBezTo>
                    <a:close/>
                    <a:moveTo>
                      <a:pt x="6406" y="20664"/>
                    </a:moveTo>
                    <a:cubicBezTo>
                      <a:pt x="6400" y="20664"/>
                      <a:pt x="6393" y="20663"/>
                      <a:pt x="6386" y="20660"/>
                    </a:cubicBezTo>
                    <a:cubicBezTo>
                      <a:pt x="6306" y="20624"/>
                      <a:pt x="6226" y="20587"/>
                      <a:pt x="6148" y="20549"/>
                    </a:cubicBezTo>
                    <a:cubicBezTo>
                      <a:pt x="6123" y="20538"/>
                      <a:pt x="6113" y="20508"/>
                      <a:pt x="6125" y="20484"/>
                    </a:cubicBezTo>
                    <a:cubicBezTo>
                      <a:pt x="6136" y="20460"/>
                      <a:pt x="6166" y="20449"/>
                      <a:pt x="6190" y="20461"/>
                    </a:cubicBezTo>
                    <a:cubicBezTo>
                      <a:pt x="6267" y="20498"/>
                      <a:pt x="6347" y="20535"/>
                      <a:pt x="6426" y="20571"/>
                    </a:cubicBezTo>
                    <a:cubicBezTo>
                      <a:pt x="6451" y="20582"/>
                      <a:pt x="6462" y="20611"/>
                      <a:pt x="6451" y="20635"/>
                    </a:cubicBezTo>
                    <a:cubicBezTo>
                      <a:pt x="6443" y="20653"/>
                      <a:pt x="6425" y="20664"/>
                      <a:pt x="6406" y="20664"/>
                    </a:cubicBezTo>
                    <a:close/>
                    <a:moveTo>
                      <a:pt x="14797" y="20832"/>
                    </a:moveTo>
                    <a:cubicBezTo>
                      <a:pt x="14778" y="20832"/>
                      <a:pt x="14759" y="20821"/>
                      <a:pt x="14752" y="20802"/>
                    </a:cubicBezTo>
                    <a:cubicBezTo>
                      <a:pt x="14741" y="20777"/>
                      <a:pt x="14754" y="20748"/>
                      <a:pt x="14779" y="20738"/>
                    </a:cubicBezTo>
                    <a:cubicBezTo>
                      <a:pt x="14858" y="20706"/>
                      <a:pt x="14939" y="20673"/>
                      <a:pt x="15018" y="20639"/>
                    </a:cubicBezTo>
                    <a:cubicBezTo>
                      <a:pt x="15043" y="20628"/>
                      <a:pt x="15072" y="20640"/>
                      <a:pt x="15082" y="20664"/>
                    </a:cubicBezTo>
                    <a:cubicBezTo>
                      <a:pt x="15093" y="20689"/>
                      <a:pt x="15082" y="20718"/>
                      <a:pt x="15057" y="20729"/>
                    </a:cubicBezTo>
                    <a:cubicBezTo>
                      <a:pt x="14977" y="20763"/>
                      <a:pt x="14895" y="20797"/>
                      <a:pt x="14815" y="20829"/>
                    </a:cubicBezTo>
                    <a:cubicBezTo>
                      <a:pt x="14809" y="20831"/>
                      <a:pt x="14803" y="20832"/>
                      <a:pt x="14797" y="20832"/>
                    </a:cubicBezTo>
                    <a:close/>
                    <a:moveTo>
                      <a:pt x="6889" y="20867"/>
                    </a:moveTo>
                    <a:cubicBezTo>
                      <a:pt x="6883" y="20867"/>
                      <a:pt x="6877" y="20866"/>
                      <a:pt x="6871" y="20863"/>
                    </a:cubicBezTo>
                    <a:cubicBezTo>
                      <a:pt x="6790" y="20832"/>
                      <a:pt x="6708" y="20798"/>
                      <a:pt x="6628" y="20765"/>
                    </a:cubicBezTo>
                    <a:cubicBezTo>
                      <a:pt x="6603" y="20754"/>
                      <a:pt x="6591" y="20725"/>
                      <a:pt x="6601" y="20700"/>
                    </a:cubicBezTo>
                    <a:cubicBezTo>
                      <a:pt x="6612" y="20676"/>
                      <a:pt x="6641" y="20664"/>
                      <a:pt x="6665" y="20674"/>
                    </a:cubicBezTo>
                    <a:cubicBezTo>
                      <a:pt x="6745" y="20708"/>
                      <a:pt x="6827" y="20741"/>
                      <a:pt x="6907" y="20772"/>
                    </a:cubicBezTo>
                    <a:cubicBezTo>
                      <a:pt x="6932" y="20782"/>
                      <a:pt x="6945" y="20810"/>
                      <a:pt x="6935" y="20836"/>
                    </a:cubicBezTo>
                    <a:cubicBezTo>
                      <a:pt x="6927" y="20855"/>
                      <a:pt x="6909" y="20867"/>
                      <a:pt x="6889" y="20867"/>
                    </a:cubicBezTo>
                    <a:close/>
                    <a:moveTo>
                      <a:pt x="14308" y="21015"/>
                    </a:moveTo>
                    <a:cubicBezTo>
                      <a:pt x="14287" y="21015"/>
                      <a:pt x="14268" y="21002"/>
                      <a:pt x="14261" y="20982"/>
                    </a:cubicBezTo>
                    <a:cubicBezTo>
                      <a:pt x="14253" y="20956"/>
                      <a:pt x="14266" y="20928"/>
                      <a:pt x="14292" y="20920"/>
                    </a:cubicBezTo>
                    <a:cubicBezTo>
                      <a:pt x="14373" y="20891"/>
                      <a:pt x="14456" y="20862"/>
                      <a:pt x="14536" y="20832"/>
                    </a:cubicBezTo>
                    <a:cubicBezTo>
                      <a:pt x="14562" y="20822"/>
                      <a:pt x="14590" y="20835"/>
                      <a:pt x="14599" y="20861"/>
                    </a:cubicBezTo>
                    <a:cubicBezTo>
                      <a:pt x="14609" y="20886"/>
                      <a:pt x="14596" y="20914"/>
                      <a:pt x="14571" y="20923"/>
                    </a:cubicBezTo>
                    <a:cubicBezTo>
                      <a:pt x="14489" y="20954"/>
                      <a:pt x="14406" y="20984"/>
                      <a:pt x="14324" y="21012"/>
                    </a:cubicBezTo>
                    <a:cubicBezTo>
                      <a:pt x="14318" y="21014"/>
                      <a:pt x="14313" y="21015"/>
                      <a:pt x="14308" y="21015"/>
                    </a:cubicBezTo>
                    <a:close/>
                    <a:moveTo>
                      <a:pt x="7382" y="21045"/>
                    </a:moveTo>
                    <a:cubicBezTo>
                      <a:pt x="7377" y="21045"/>
                      <a:pt x="7371" y="21044"/>
                      <a:pt x="7366" y="21043"/>
                    </a:cubicBezTo>
                    <a:cubicBezTo>
                      <a:pt x="7282" y="21015"/>
                      <a:pt x="7199" y="20985"/>
                      <a:pt x="7118" y="20956"/>
                    </a:cubicBezTo>
                    <a:cubicBezTo>
                      <a:pt x="7092" y="20947"/>
                      <a:pt x="7079" y="20919"/>
                      <a:pt x="7088" y="20893"/>
                    </a:cubicBezTo>
                    <a:cubicBezTo>
                      <a:pt x="7098" y="20868"/>
                      <a:pt x="7126" y="20855"/>
                      <a:pt x="7151" y="20864"/>
                    </a:cubicBezTo>
                    <a:cubicBezTo>
                      <a:pt x="7231" y="20893"/>
                      <a:pt x="7314" y="20922"/>
                      <a:pt x="7397" y="20950"/>
                    </a:cubicBezTo>
                    <a:cubicBezTo>
                      <a:pt x="7423" y="20958"/>
                      <a:pt x="7437" y="20986"/>
                      <a:pt x="7428" y="21012"/>
                    </a:cubicBezTo>
                    <a:cubicBezTo>
                      <a:pt x="7421" y="21032"/>
                      <a:pt x="7402" y="21045"/>
                      <a:pt x="7382" y="21045"/>
                    </a:cubicBezTo>
                    <a:close/>
                    <a:moveTo>
                      <a:pt x="13810" y="21173"/>
                    </a:moveTo>
                    <a:cubicBezTo>
                      <a:pt x="13789" y="21173"/>
                      <a:pt x="13769" y="21159"/>
                      <a:pt x="13763" y="21138"/>
                    </a:cubicBezTo>
                    <a:cubicBezTo>
                      <a:pt x="13755" y="21112"/>
                      <a:pt x="13770" y="21084"/>
                      <a:pt x="13796" y="21077"/>
                    </a:cubicBezTo>
                    <a:cubicBezTo>
                      <a:pt x="13879" y="21053"/>
                      <a:pt x="13963" y="21027"/>
                      <a:pt x="14045" y="21001"/>
                    </a:cubicBezTo>
                    <a:cubicBezTo>
                      <a:pt x="14071" y="20993"/>
                      <a:pt x="14098" y="21007"/>
                      <a:pt x="14106" y="21033"/>
                    </a:cubicBezTo>
                    <a:cubicBezTo>
                      <a:pt x="14115" y="21059"/>
                      <a:pt x="14100" y="21086"/>
                      <a:pt x="14075" y="21095"/>
                    </a:cubicBezTo>
                    <a:cubicBezTo>
                      <a:pt x="13992" y="21121"/>
                      <a:pt x="13907" y="21147"/>
                      <a:pt x="13824" y="21171"/>
                    </a:cubicBezTo>
                    <a:cubicBezTo>
                      <a:pt x="13819" y="21172"/>
                      <a:pt x="13814" y="21173"/>
                      <a:pt x="13810" y="21173"/>
                    </a:cubicBezTo>
                    <a:close/>
                    <a:moveTo>
                      <a:pt x="7882" y="21199"/>
                    </a:moveTo>
                    <a:cubicBezTo>
                      <a:pt x="7877" y="21199"/>
                      <a:pt x="7873" y="21199"/>
                      <a:pt x="7869" y="21197"/>
                    </a:cubicBezTo>
                    <a:cubicBezTo>
                      <a:pt x="7785" y="21174"/>
                      <a:pt x="7700" y="21149"/>
                      <a:pt x="7617" y="21123"/>
                    </a:cubicBezTo>
                    <a:cubicBezTo>
                      <a:pt x="7591" y="21115"/>
                      <a:pt x="7577" y="21088"/>
                      <a:pt x="7585" y="21062"/>
                    </a:cubicBezTo>
                    <a:cubicBezTo>
                      <a:pt x="7592" y="21036"/>
                      <a:pt x="7620" y="21022"/>
                      <a:pt x="7646" y="21030"/>
                    </a:cubicBezTo>
                    <a:cubicBezTo>
                      <a:pt x="7728" y="21055"/>
                      <a:pt x="7812" y="21080"/>
                      <a:pt x="7895" y="21103"/>
                    </a:cubicBezTo>
                    <a:cubicBezTo>
                      <a:pt x="7921" y="21110"/>
                      <a:pt x="7936" y="21138"/>
                      <a:pt x="7929" y="21164"/>
                    </a:cubicBezTo>
                    <a:cubicBezTo>
                      <a:pt x="7923" y="21185"/>
                      <a:pt x="7903" y="21199"/>
                      <a:pt x="7882" y="21199"/>
                    </a:cubicBezTo>
                    <a:close/>
                    <a:moveTo>
                      <a:pt x="13305" y="21307"/>
                    </a:moveTo>
                    <a:cubicBezTo>
                      <a:pt x="13283" y="21307"/>
                      <a:pt x="13263" y="21291"/>
                      <a:pt x="13258" y="21269"/>
                    </a:cubicBezTo>
                    <a:cubicBezTo>
                      <a:pt x="13251" y="21243"/>
                      <a:pt x="13268" y="21216"/>
                      <a:pt x="13294" y="21210"/>
                    </a:cubicBezTo>
                    <a:cubicBezTo>
                      <a:pt x="13378" y="21190"/>
                      <a:pt x="13463" y="21168"/>
                      <a:pt x="13546" y="21147"/>
                    </a:cubicBezTo>
                    <a:cubicBezTo>
                      <a:pt x="13572" y="21140"/>
                      <a:pt x="13599" y="21155"/>
                      <a:pt x="13606" y="21181"/>
                    </a:cubicBezTo>
                    <a:cubicBezTo>
                      <a:pt x="13613" y="21207"/>
                      <a:pt x="13597" y="21234"/>
                      <a:pt x="13571" y="21241"/>
                    </a:cubicBezTo>
                    <a:cubicBezTo>
                      <a:pt x="13487" y="21263"/>
                      <a:pt x="13402" y="21285"/>
                      <a:pt x="13317" y="21305"/>
                    </a:cubicBezTo>
                    <a:cubicBezTo>
                      <a:pt x="13313" y="21306"/>
                      <a:pt x="13309" y="21307"/>
                      <a:pt x="13305" y="21307"/>
                    </a:cubicBezTo>
                    <a:close/>
                    <a:moveTo>
                      <a:pt x="8388" y="21328"/>
                    </a:moveTo>
                    <a:cubicBezTo>
                      <a:pt x="8384" y="21328"/>
                      <a:pt x="8381" y="21328"/>
                      <a:pt x="8377" y="21327"/>
                    </a:cubicBezTo>
                    <a:cubicBezTo>
                      <a:pt x="8292" y="21308"/>
                      <a:pt x="8206" y="21287"/>
                      <a:pt x="8122" y="21265"/>
                    </a:cubicBezTo>
                    <a:cubicBezTo>
                      <a:pt x="8096" y="21259"/>
                      <a:pt x="8080" y="21232"/>
                      <a:pt x="8087" y="21206"/>
                    </a:cubicBezTo>
                    <a:cubicBezTo>
                      <a:pt x="8093" y="21180"/>
                      <a:pt x="8120" y="21164"/>
                      <a:pt x="8146" y="21170"/>
                    </a:cubicBezTo>
                    <a:cubicBezTo>
                      <a:pt x="8230" y="21192"/>
                      <a:pt x="8315" y="21212"/>
                      <a:pt x="8399" y="21232"/>
                    </a:cubicBezTo>
                    <a:cubicBezTo>
                      <a:pt x="8425" y="21238"/>
                      <a:pt x="8442" y="21264"/>
                      <a:pt x="8436" y="21290"/>
                    </a:cubicBezTo>
                    <a:cubicBezTo>
                      <a:pt x="8430" y="21313"/>
                      <a:pt x="8410" y="21328"/>
                      <a:pt x="8388" y="21328"/>
                    </a:cubicBezTo>
                    <a:close/>
                    <a:moveTo>
                      <a:pt x="12794" y="21415"/>
                    </a:moveTo>
                    <a:cubicBezTo>
                      <a:pt x="12771" y="21415"/>
                      <a:pt x="12751" y="21399"/>
                      <a:pt x="12746" y="21375"/>
                    </a:cubicBezTo>
                    <a:cubicBezTo>
                      <a:pt x="12741" y="21349"/>
                      <a:pt x="12759" y="21323"/>
                      <a:pt x="12785" y="21318"/>
                    </a:cubicBezTo>
                    <a:cubicBezTo>
                      <a:pt x="12871" y="21302"/>
                      <a:pt x="12957" y="21285"/>
                      <a:pt x="13040" y="21267"/>
                    </a:cubicBezTo>
                    <a:cubicBezTo>
                      <a:pt x="13067" y="21262"/>
                      <a:pt x="13093" y="21278"/>
                      <a:pt x="13098" y="21305"/>
                    </a:cubicBezTo>
                    <a:cubicBezTo>
                      <a:pt x="13104" y="21331"/>
                      <a:pt x="13087" y="21357"/>
                      <a:pt x="13061" y="21363"/>
                    </a:cubicBezTo>
                    <a:cubicBezTo>
                      <a:pt x="12976" y="21381"/>
                      <a:pt x="12890" y="21398"/>
                      <a:pt x="12804" y="21415"/>
                    </a:cubicBezTo>
                    <a:cubicBezTo>
                      <a:pt x="12800" y="21415"/>
                      <a:pt x="12797" y="21415"/>
                      <a:pt x="12794" y="21415"/>
                    </a:cubicBezTo>
                    <a:close/>
                    <a:moveTo>
                      <a:pt x="8900" y="21433"/>
                    </a:moveTo>
                    <a:cubicBezTo>
                      <a:pt x="8897" y="21433"/>
                      <a:pt x="8894" y="21432"/>
                      <a:pt x="8891" y="21432"/>
                    </a:cubicBezTo>
                    <a:cubicBezTo>
                      <a:pt x="8805" y="21416"/>
                      <a:pt x="8718" y="21400"/>
                      <a:pt x="8633" y="21383"/>
                    </a:cubicBezTo>
                    <a:cubicBezTo>
                      <a:pt x="8607" y="21377"/>
                      <a:pt x="8590" y="21351"/>
                      <a:pt x="8595" y="21325"/>
                    </a:cubicBezTo>
                    <a:cubicBezTo>
                      <a:pt x="8600" y="21298"/>
                      <a:pt x="8626" y="21281"/>
                      <a:pt x="8653" y="21287"/>
                    </a:cubicBezTo>
                    <a:cubicBezTo>
                      <a:pt x="8737" y="21304"/>
                      <a:pt x="8823" y="21320"/>
                      <a:pt x="8908" y="21335"/>
                    </a:cubicBezTo>
                    <a:cubicBezTo>
                      <a:pt x="8935" y="21340"/>
                      <a:pt x="8952" y="21366"/>
                      <a:pt x="8948" y="21392"/>
                    </a:cubicBezTo>
                    <a:cubicBezTo>
                      <a:pt x="8943" y="21416"/>
                      <a:pt x="8923" y="21433"/>
                      <a:pt x="8900" y="21433"/>
                    </a:cubicBezTo>
                    <a:close/>
                    <a:moveTo>
                      <a:pt x="12279" y="21499"/>
                    </a:moveTo>
                    <a:cubicBezTo>
                      <a:pt x="12255" y="21499"/>
                      <a:pt x="12234" y="21481"/>
                      <a:pt x="12231" y="21457"/>
                    </a:cubicBezTo>
                    <a:cubicBezTo>
                      <a:pt x="12227" y="21430"/>
                      <a:pt x="12246" y="21405"/>
                      <a:pt x="12272" y="21402"/>
                    </a:cubicBezTo>
                    <a:cubicBezTo>
                      <a:pt x="12359" y="21390"/>
                      <a:pt x="12445" y="21377"/>
                      <a:pt x="12529" y="21363"/>
                    </a:cubicBezTo>
                    <a:cubicBezTo>
                      <a:pt x="12556" y="21359"/>
                      <a:pt x="12581" y="21377"/>
                      <a:pt x="12586" y="21404"/>
                    </a:cubicBezTo>
                    <a:cubicBezTo>
                      <a:pt x="12590" y="21430"/>
                      <a:pt x="12572" y="21455"/>
                      <a:pt x="12545" y="21460"/>
                    </a:cubicBezTo>
                    <a:cubicBezTo>
                      <a:pt x="12460" y="21474"/>
                      <a:pt x="12373" y="21487"/>
                      <a:pt x="12286" y="21499"/>
                    </a:cubicBezTo>
                    <a:cubicBezTo>
                      <a:pt x="12284" y="21499"/>
                      <a:pt x="12281" y="21499"/>
                      <a:pt x="12279" y="21499"/>
                    </a:cubicBezTo>
                    <a:close/>
                    <a:moveTo>
                      <a:pt x="9416" y="21512"/>
                    </a:moveTo>
                    <a:cubicBezTo>
                      <a:pt x="9414" y="21512"/>
                      <a:pt x="9411" y="21512"/>
                      <a:pt x="9409" y="21511"/>
                    </a:cubicBezTo>
                    <a:cubicBezTo>
                      <a:pt x="9323" y="21500"/>
                      <a:pt x="9235" y="21488"/>
                      <a:pt x="9150" y="21475"/>
                    </a:cubicBezTo>
                    <a:cubicBezTo>
                      <a:pt x="9123" y="21471"/>
                      <a:pt x="9105" y="21446"/>
                      <a:pt x="9109" y="21419"/>
                    </a:cubicBezTo>
                    <a:cubicBezTo>
                      <a:pt x="9113" y="21392"/>
                      <a:pt x="9138" y="21374"/>
                      <a:pt x="9164" y="21378"/>
                    </a:cubicBezTo>
                    <a:cubicBezTo>
                      <a:pt x="9249" y="21391"/>
                      <a:pt x="9336" y="21403"/>
                      <a:pt x="9422" y="21414"/>
                    </a:cubicBezTo>
                    <a:cubicBezTo>
                      <a:pt x="9449" y="21418"/>
                      <a:pt x="9468" y="21442"/>
                      <a:pt x="9464" y="21469"/>
                    </a:cubicBezTo>
                    <a:cubicBezTo>
                      <a:pt x="9461" y="21494"/>
                      <a:pt x="9440" y="21512"/>
                      <a:pt x="9416" y="21512"/>
                    </a:cubicBezTo>
                    <a:close/>
                    <a:moveTo>
                      <a:pt x="11760" y="21558"/>
                    </a:moveTo>
                    <a:cubicBezTo>
                      <a:pt x="11735" y="21558"/>
                      <a:pt x="11714" y="21539"/>
                      <a:pt x="11711" y="21513"/>
                    </a:cubicBezTo>
                    <a:cubicBezTo>
                      <a:pt x="11709" y="21486"/>
                      <a:pt x="11729" y="21462"/>
                      <a:pt x="11756" y="21460"/>
                    </a:cubicBezTo>
                    <a:cubicBezTo>
                      <a:pt x="11842" y="21452"/>
                      <a:pt x="11929" y="21444"/>
                      <a:pt x="12015" y="21434"/>
                    </a:cubicBezTo>
                    <a:cubicBezTo>
                      <a:pt x="12041" y="21431"/>
                      <a:pt x="12066" y="21450"/>
                      <a:pt x="12069" y="21477"/>
                    </a:cubicBezTo>
                    <a:cubicBezTo>
                      <a:pt x="12072" y="21504"/>
                      <a:pt x="12052" y="21528"/>
                      <a:pt x="12026" y="21531"/>
                    </a:cubicBezTo>
                    <a:cubicBezTo>
                      <a:pt x="11939" y="21541"/>
                      <a:pt x="11851" y="21550"/>
                      <a:pt x="11765" y="21558"/>
                    </a:cubicBezTo>
                    <a:cubicBezTo>
                      <a:pt x="11763" y="21558"/>
                      <a:pt x="11762" y="21558"/>
                      <a:pt x="11760" y="21558"/>
                    </a:cubicBezTo>
                    <a:close/>
                    <a:moveTo>
                      <a:pt x="9935" y="21566"/>
                    </a:moveTo>
                    <a:cubicBezTo>
                      <a:pt x="9934" y="21566"/>
                      <a:pt x="9932" y="21566"/>
                      <a:pt x="9931" y="21566"/>
                    </a:cubicBezTo>
                    <a:cubicBezTo>
                      <a:pt x="9845" y="21559"/>
                      <a:pt x="9757" y="21551"/>
                      <a:pt x="9670" y="21542"/>
                    </a:cubicBezTo>
                    <a:cubicBezTo>
                      <a:pt x="9643" y="21539"/>
                      <a:pt x="9623" y="21515"/>
                      <a:pt x="9626" y="21488"/>
                    </a:cubicBezTo>
                    <a:cubicBezTo>
                      <a:pt x="9629" y="21461"/>
                      <a:pt x="9653" y="21442"/>
                      <a:pt x="9680" y="21444"/>
                    </a:cubicBezTo>
                    <a:cubicBezTo>
                      <a:pt x="9766" y="21453"/>
                      <a:pt x="9854" y="21461"/>
                      <a:pt x="9939" y="21468"/>
                    </a:cubicBezTo>
                    <a:cubicBezTo>
                      <a:pt x="9966" y="21470"/>
                      <a:pt x="9986" y="21494"/>
                      <a:pt x="9984" y="21521"/>
                    </a:cubicBezTo>
                    <a:cubicBezTo>
                      <a:pt x="9982" y="21546"/>
                      <a:pt x="9960" y="21566"/>
                      <a:pt x="9935" y="21566"/>
                    </a:cubicBezTo>
                    <a:close/>
                    <a:moveTo>
                      <a:pt x="11239" y="21591"/>
                    </a:moveTo>
                    <a:cubicBezTo>
                      <a:pt x="11213" y="21591"/>
                      <a:pt x="11191" y="21571"/>
                      <a:pt x="11190" y="21544"/>
                    </a:cubicBezTo>
                    <a:cubicBezTo>
                      <a:pt x="11189" y="21517"/>
                      <a:pt x="11210" y="21494"/>
                      <a:pt x="11237" y="21493"/>
                    </a:cubicBezTo>
                    <a:cubicBezTo>
                      <a:pt x="11324" y="21490"/>
                      <a:pt x="11411" y="21485"/>
                      <a:pt x="11497" y="21480"/>
                    </a:cubicBezTo>
                    <a:cubicBezTo>
                      <a:pt x="11524" y="21478"/>
                      <a:pt x="11547" y="21498"/>
                      <a:pt x="11549" y="21525"/>
                    </a:cubicBezTo>
                    <a:cubicBezTo>
                      <a:pt x="11550" y="21552"/>
                      <a:pt x="11530" y="21576"/>
                      <a:pt x="11503" y="21578"/>
                    </a:cubicBezTo>
                    <a:cubicBezTo>
                      <a:pt x="11417" y="21583"/>
                      <a:pt x="11329" y="21588"/>
                      <a:pt x="11241" y="21591"/>
                    </a:cubicBezTo>
                    <a:cubicBezTo>
                      <a:pt x="11240" y="21591"/>
                      <a:pt x="11240" y="21591"/>
                      <a:pt x="11239" y="21591"/>
                    </a:cubicBezTo>
                    <a:close/>
                    <a:moveTo>
                      <a:pt x="10456" y="21595"/>
                    </a:moveTo>
                    <a:cubicBezTo>
                      <a:pt x="10456" y="21595"/>
                      <a:pt x="10455" y="21595"/>
                      <a:pt x="10455" y="21595"/>
                    </a:cubicBezTo>
                    <a:cubicBezTo>
                      <a:pt x="10367" y="21592"/>
                      <a:pt x="10279" y="21588"/>
                      <a:pt x="10193" y="21583"/>
                    </a:cubicBezTo>
                    <a:cubicBezTo>
                      <a:pt x="10166" y="21582"/>
                      <a:pt x="10145" y="21559"/>
                      <a:pt x="10147" y="21532"/>
                    </a:cubicBezTo>
                    <a:cubicBezTo>
                      <a:pt x="10148" y="21505"/>
                      <a:pt x="10171" y="21485"/>
                      <a:pt x="10198" y="21485"/>
                    </a:cubicBezTo>
                    <a:cubicBezTo>
                      <a:pt x="10283" y="21490"/>
                      <a:pt x="10371" y="21494"/>
                      <a:pt x="10458" y="21497"/>
                    </a:cubicBezTo>
                    <a:cubicBezTo>
                      <a:pt x="10485" y="21498"/>
                      <a:pt x="10506" y="21520"/>
                      <a:pt x="10505" y="21547"/>
                    </a:cubicBezTo>
                    <a:cubicBezTo>
                      <a:pt x="10504" y="21574"/>
                      <a:pt x="10483" y="21595"/>
                      <a:pt x="10456" y="21595"/>
                    </a:cubicBezTo>
                    <a:close/>
                    <a:moveTo>
                      <a:pt x="10800" y="21600"/>
                    </a:moveTo>
                    <a:cubicBezTo>
                      <a:pt x="10772" y="21600"/>
                      <a:pt x="10745" y="21600"/>
                      <a:pt x="10717" y="21600"/>
                    </a:cubicBezTo>
                    <a:cubicBezTo>
                      <a:pt x="10690" y="21599"/>
                      <a:pt x="10668" y="21577"/>
                      <a:pt x="10668" y="21550"/>
                    </a:cubicBezTo>
                    <a:cubicBezTo>
                      <a:pt x="10669" y="21523"/>
                      <a:pt x="10691" y="21502"/>
                      <a:pt x="10717" y="21502"/>
                    </a:cubicBezTo>
                    <a:cubicBezTo>
                      <a:pt x="10718" y="21502"/>
                      <a:pt x="10718" y="21502"/>
                      <a:pt x="10718" y="21502"/>
                    </a:cubicBezTo>
                    <a:cubicBezTo>
                      <a:pt x="10804" y="21502"/>
                      <a:pt x="10891" y="21502"/>
                      <a:pt x="10978" y="21501"/>
                    </a:cubicBezTo>
                    <a:cubicBezTo>
                      <a:pt x="10978" y="21501"/>
                      <a:pt x="10978" y="21501"/>
                      <a:pt x="10979" y="21501"/>
                    </a:cubicBezTo>
                    <a:cubicBezTo>
                      <a:pt x="11005" y="21501"/>
                      <a:pt x="11027" y="21522"/>
                      <a:pt x="11027" y="21549"/>
                    </a:cubicBezTo>
                    <a:cubicBezTo>
                      <a:pt x="11028" y="21576"/>
                      <a:pt x="11006" y="21598"/>
                      <a:pt x="10979" y="21599"/>
                    </a:cubicBezTo>
                    <a:cubicBezTo>
                      <a:pt x="10920" y="21600"/>
                      <a:pt x="10860" y="21600"/>
                      <a:pt x="10800" y="21600"/>
                    </a:cubicBezTo>
                    <a:close/>
                  </a:path>
                </a:pathLst>
              </a:custGeom>
              <a:solidFill>
                <a:srgbClr val="176490"/>
              </a:solidFill>
              <a:ln w="12700">
                <a:solidFill>
                  <a:schemeClr val="tx2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30" name="ïŝ1îḍè">
                <a:extLst>
                  <a:ext uri="{FF2B5EF4-FFF2-40B4-BE49-F238E27FC236}">
                    <a16:creationId xmlns:a16="http://schemas.microsoft.com/office/drawing/2014/main" xmlns="" id="{1B58A0F5-7F4D-4A6D-9DA7-1552F14C6642}"/>
                  </a:ext>
                </a:extLst>
              </p:cNvPr>
              <p:cNvGrpSpPr/>
              <p:nvPr/>
            </p:nvGrpSpPr>
            <p:grpSpPr>
              <a:xfrm>
                <a:off x="5073172" y="2796315"/>
                <a:ext cx="1973808" cy="1973812"/>
                <a:chOff x="0" y="0"/>
                <a:chExt cx="3947612" cy="3947620"/>
              </a:xfrm>
            </p:grpSpPr>
            <p:sp>
              <p:nvSpPr>
                <p:cNvPr id="49" name="iṥḻíḓé">
                  <a:extLst>
                    <a:ext uri="{FF2B5EF4-FFF2-40B4-BE49-F238E27FC236}">
                      <a16:creationId xmlns:a16="http://schemas.microsoft.com/office/drawing/2014/main" xmlns="" id="{A8F6D7C6-C3A2-466A-8681-62DCC67793F7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3947612" cy="3947620"/>
                </a:xfrm>
                <a:prstGeom prst="ellipse">
                  <a:avLst/>
                </a:prstGeom>
                <a:solidFill>
                  <a:srgbClr val="C9375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50" name="i$líḑé">
                  <a:extLst>
                    <a:ext uri="{FF2B5EF4-FFF2-40B4-BE49-F238E27FC236}">
                      <a16:creationId xmlns:a16="http://schemas.microsoft.com/office/drawing/2014/main" xmlns="" id="{55DC0604-580B-4396-9DF8-84829D63D883}"/>
                    </a:ext>
                  </a:extLst>
                </p:cNvPr>
                <p:cNvSpPr/>
                <p:nvPr/>
              </p:nvSpPr>
              <p:spPr>
                <a:xfrm>
                  <a:off x="68872" y="329382"/>
                  <a:ext cx="3794628" cy="34017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878" y="0"/>
                      </a:moveTo>
                      <a:lnTo>
                        <a:pt x="5241" y="531"/>
                      </a:lnTo>
                      <a:lnTo>
                        <a:pt x="5825" y="531"/>
                      </a:lnTo>
                      <a:lnTo>
                        <a:pt x="5878" y="722"/>
                      </a:lnTo>
                      <a:lnTo>
                        <a:pt x="5727" y="881"/>
                      </a:lnTo>
                      <a:lnTo>
                        <a:pt x="6373" y="902"/>
                      </a:lnTo>
                      <a:lnTo>
                        <a:pt x="6471" y="1161"/>
                      </a:lnTo>
                      <a:lnTo>
                        <a:pt x="5743" y="1132"/>
                      </a:lnTo>
                      <a:lnTo>
                        <a:pt x="5708" y="932"/>
                      </a:lnTo>
                      <a:lnTo>
                        <a:pt x="5251" y="821"/>
                      </a:lnTo>
                      <a:lnTo>
                        <a:pt x="5008" y="671"/>
                      </a:lnTo>
                      <a:lnTo>
                        <a:pt x="4480" y="676"/>
                      </a:lnTo>
                      <a:cubicBezTo>
                        <a:pt x="2900" y="1948"/>
                        <a:pt x="1644" y="3688"/>
                        <a:pt x="868" y="5710"/>
                      </a:cubicBezTo>
                      <a:lnTo>
                        <a:pt x="868" y="6391"/>
                      </a:lnTo>
                      <a:lnTo>
                        <a:pt x="1318" y="6632"/>
                      </a:lnTo>
                      <a:lnTo>
                        <a:pt x="1318" y="7585"/>
                      </a:lnTo>
                      <a:lnTo>
                        <a:pt x="1748" y="8404"/>
                      </a:lnTo>
                      <a:lnTo>
                        <a:pt x="2097" y="8465"/>
                      </a:lnTo>
                      <a:lnTo>
                        <a:pt x="2143" y="8183"/>
                      </a:lnTo>
                      <a:lnTo>
                        <a:pt x="1730" y="7472"/>
                      </a:lnTo>
                      <a:lnTo>
                        <a:pt x="1649" y="6781"/>
                      </a:lnTo>
                      <a:lnTo>
                        <a:pt x="1892" y="6781"/>
                      </a:lnTo>
                      <a:lnTo>
                        <a:pt x="1994" y="7493"/>
                      </a:lnTo>
                      <a:lnTo>
                        <a:pt x="2592" y="8465"/>
                      </a:lnTo>
                      <a:lnTo>
                        <a:pt x="2437" y="8779"/>
                      </a:lnTo>
                      <a:lnTo>
                        <a:pt x="2817" y="9426"/>
                      </a:lnTo>
                      <a:lnTo>
                        <a:pt x="3759" y="9686"/>
                      </a:lnTo>
                      <a:lnTo>
                        <a:pt x="3759" y="9516"/>
                      </a:lnTo>
                      <a:lnTo>
                        <a:pt x="4137" y="9577"/>
                      </a:lnTo>
                      <a:lnTo>
                        <a:pt x="4101" y="9877"/>
                      </a:lnTo>
                      <a:lnTo>
                        <a:pt x="4397" y="9937"/>
                      </a:lnTo>
                      <a:lnTo>
                        <a:pt x="4855" y="10076"/>
                      </a:lnTo>
                      <a:lnTo>
                        <a:pt x="5501" y="10899"/>
                      </a:lnTo>
                      <a:lnTo>
                        <a:pt x="6328" y="10969"/>
                      </a:lnTo>
                      <a:lnTo>
                        <a:pt x="6408" y="11721"/>
                      </a:lnTo>
                      <a:lnTo>
                        <a:pt x="5843" y="12161"/>
                      </a:lnTo>
                      <a:lnTo>
                        <a:pt x="5816" y="12831"/>
                      </a:lnTo>
                      <a:lnTo>
                        <a:pt x="5736" y="13242"/>
                      </a:lnTo>
                      <a:lnTo>
                        <a:pt x="6552" y="14384"/>
                      </a:lnTo>
                      <a:lnTo>
                        <a:pt x="6615" y="14775"/>
                      </a:lnTo>
                      <a:cubicBezTo>
                        <a:pt x="6615" y="14775"/>
                        <a:pt x="6911" y="14865"/>
                        <a:pt x="6947" y="14865"/>
                      </a:cubicBezTo>
                      <a:cubicBezTo>
                        <a:pt x="6983" y="14865"/>
                        <a:pt x="7612" y="15396"/>
                        <a:pt x="7612" y="15396"/>
                      </a:cubicBezTo>
                      <a:lnTo>
                        <a:pt x="7612" y="17460"/>
                      </a:lnTo>
                      <a:lnTo>
                        <a:pt x="7837" y="17530"/>
                      </a:lnTo>
                      <a:lnTo>
                        <a:pt x="7684" y="18482"/>
                      </a:lnTo>
                      <a:lnTo>
                        <a:pt x="8062" y="19042"/>
                      </a:lnTo>
                      <a:lnTo>
                        <a:pt x="7991" y="19987"/>
                      </a:lnTo>
                      <a:lnTo>
                        <a:pt x="8489" y="20964"/>
                      </a:lnTo>
                      <a:lnTo>
                        <a:pt x="9130" y="21586"/>
                      </a:lnTo>
                      <a:lnTo>
                        <a:pt x="9773" y="21600"/>
                      </a:lnTo>
                      <a:lnTo>
                        <a:pt x="9836" y="21369"/>
                      </a:lnTo>
                      <a:lnTo>
                        <a:pt x="9363" y="20926"/>
                      </a:lnTo>
                      <a:lnTo>
                        <a:pt x="9390" y="20706"/>
                      </a:lnTo>
                      <a:lnTo>
                        <a:pt x="9475" y="20434"/>
                      </a:lnTo>
                      <a:lnTo>
                        <a:pt x="9494" y="20160"/>
                      </a:lnTo>
                      <a:lnTo>
                        <a:pt x="9173" y="20150"/>
                      </a:lnTo>
                      <a:lnTo>
                        <a:pt x="9012" y="19923"/>
                      </a:lnTo>
                      <a:lnTo>
                        <a:pt x="9278" y="19638"/>
                      </a:lnTo>
                      <a:lnTo>
                        <a:pt x="9313" y="19422"/>
                      </a:lnTo>
                      <a:lnTo>
                        <a:pt x="9017" y="19328"/>
                      </a:lnTo>
                      <a:lnTo>
                        <a:pt x="9034" y="19128"/>
                      </a:lnTo>
                      <a:lnTo>
                        <a:pt x="9457" y="19056"/>
                      </a:lnTo>
                      <a:lnTo>
                        <a:pt x="10100" y="18713"/>
                      </a:lnTo>
                      <a:lnTo>
                        <a:pt x="10315" y="18271"/>
                      </a:lnTo>
                      <a:lnTo>
                        <a:pt x="10837" y="17527"/>
                      </a:lnTo>
                      <a:lnTo>
                        <a:pt x="10989" y="17309"/>
                      </a:lnTo>
                      <a:lnTo>
                        <a:pt x="10837" y="16560"/>
                      </a:lnTo>
                      <a:lnTo>
                        <a:pt x="10835" y="16558"/>
                      </a:lnTo>
                      <a:lnTo>
                        <a:pt x="10837" y="16556"/>
                      </a:lnTo>
                      <a:lnTo>
                        <a:pt x="11042" y="16158"/>
                      </a:lnTo>
                      <a:lnTo>
                        <a:pt x="11662" y="16177"/>
                      </a:lnTo>
                      <a:lnTo>
                        <a:pt x="12080" y="15810"/>
                      </a:lnTo>
                      <a:lnTo>
                        <a:pt x="12213" y="14359"/>
                      </a:lnTo>
                      <a:lnTo>
                        <a:pt x="12677" y="13704"/>
                      </a:lnTo>
                      <a:lnTo>
                        <a:pt x="12757" y="13282"/>
                      </a:lnTo>
                      <a:lnTo>
                        <a:pt x="12336" y="13131"/>
                      </a:lnTo>
                      <a:lnTo>
                        <a:pt x="12057" y="12622"/>
                      </a:lnTo>
                      <a:lnTo>
                        <a:pt x="11105" y="12612"/>
                      </a:lnTo>
                      <a:lnTo>
                        <a:pt x="10837" y="12498"/>
                      </a:lnTo>
                      <a:lnTo>
                        <a:pt x="10351" y="12291"/>
                      </a:lnTo>
                      <a:lnTo>
                        <a:pt x="10315" y="11690"/>
                      </a:lnTo>
                      <a:lnTo>
                        <a:pt x="10063" y="11200"/>
                      </a:lnTo>
                      <a:lnTo>
                        <a:pt x="9382" y="11189"/>
                      </a:lnTo>
                      <a:lnTo>
                        <a:pt x="8987" y="10497"/>
                      </a:lnTo>
                      <a:lnTo>
                        <a:pt x="8636" y="10307"/>
                      </a:lnTo>
                      <a:lnTo>
                        <a:pt x="8618" y="10518"/>
                      </a:lnTo>
                      <a:lnTo>
                        <a:pt x="7981" y="10559"/>
                      </a:lnTo>
                      <a:lnTo>
                        <a:pt x="7747" y="10197"/>
                      </a:lnTo>
                      <a:lnTo>
                        <a:pt x="7082" y="10047"/>
                      </a:lnTo>
                      <a:lnTo>
                        <a:pt x="6535" y="10754"/>
                      </a:lnTo>
                      <a:lnTo>
                        <a:pt x="5673" y="10590"/>
                      </a:lnTo>
                      <a:lnTo>
                        <a:pt x="5609" y="9506"/>
                      </a:lnTo>
                      <a:lnTo>
                        <a:pt x="4981" y="9387"/>
                      </a:lnTo>
                      <a:lnTo>
                        <a:pt x="5232" y="8855"/>
                      </a:lnTo>
                      <a:lnTo>
                        <a:pt x="5160" y="8549"/>
                      </a:lnTo>
                      <a:lnTo>
                        <a:pt x="4334" y="9166"/>
                      </a:lnTo>
                      <a:lnTo>
                        <a:pt x="3814" y="9095"/>
                      </a:lnTo>
                      <a:lnTo>
                        <a:pt x="3628" y="8642"/>
                      </a:lnTo>
                      <a:lnTo>
                        <a:pt x="3742" y="8175"/>
                      </a:lnTo>
                      <a:lnTo>
                        <a:pt x="4028" y="7585"/>
                      </a:lnTo>
                      <a:lnTo>
                        <a:pt x="4688" y="7212"/>
                      </a:lnTo>
                      <a:lnTo>
                        <a:pt x="5963" y="7212"/>
                      </a:lnTo>
                      <a:lnTo>
                        <a:pt x="5959" y="7645"/>
                      </a:lnTo>
                      <a:lnTo>
                        <a:pt x="6418" y="7883"/>
                      </a:lnTo>
                      <a:lnTo>
                        <a:pt x="6382" y="7141"/>
                      </a:lnTo>
                      <a:lnTo>
                        <a:pt x="6711" y="6771"/>
                      </a:lnTo>
                      <a:lnTo>
                        <a:pt x="7378" y="6283"/>
                      </a:lnTo>
                      <a:lnTo>
                        <a:pt x="7423" y="5939"/>
                      </a:lnTo>
                      <a:lnTo>
                        <a:pt x="8088" y="5169"/>
                      </a:lnTo>
                      <a:lnTo>
                        <a:pt x="8795" y="4733"/>
                      </a:lnTo>
                      <a:lnTo>
                        <a:pt x="8732" y="4675"/>
                      </a:lnTo>
                      <a:lnTo>
                        <a:pt x="9211" y="4172"/>
                      </a:lnTo>
                      <a:lnTo>
                        <a:pt x="9385" y="4225"/>
                      </a:lnTo>
                      <a:lnTo>
                        <a:pt x="9466" y="4337"/>
                      </a:lnTo>
                      <a:lnTo>
                        <a:pt x="9648" y="4112"/>
                      </a:lnTo>
                      <a:lnTo>
                        <a:pt x="9692" y="4091"/>
                      </a:lnTo>
                      <a:lnTo>
                        <a:pt x="9494" y="4058"/>
                      </a:lnTo>
                      <a:lnTo>
                        <a:pt x="9292" y="3984"/>
                      </a:lnTo>
                      <a:lnTo>
                        <a:pt x="9292" y="3766"/>
                      </a:lnTo>
                      <a:lnTo>
                        <a:pt x="9399" y="3669"/>
                      </a:lnTo>
                      <a:lnTo>
                        <a:pt x="9634" y="3669"/>
                      </a:lnTo>
                      <a:lnTo>
                        <a:pt x="9742" y="3721"/>
                      </a:lnTo>
                      <a:lnTo>
                        <a:pt x="9837" y="3932"/>
                      </a:lnTo>
                      <a:lnTo>
                        <a:pt x="9951" y="3912"/>
                      </a:lnTo>
                      <a:lnTo>
                        <a:pt x="9951" y="3894"/>
                      </a:lnTo>
                      <a:lnTo>
                        <a:pt x="9985" y="3906"/>
                      </a:lnTo>
                      <a:lnTo>
                        <a:pt x="10315" y="3849"/>
                      </a:lnTo>
                      <a:lnTo>
                        <a:pt x="10362" y="3669"/>
                      </a:lnTo>
                      <a:lnTo>
                        <a:pt x="10550" y="3721"/>
                      </a:lnTo>
                      <a:lnTo>
                        <a:pt x="10550" y="3916"/>
                      </a:lnTo>
                      <a:lnTo>
                        <a:pt x="10376" y="4051"/>
                      </a:lnTo>
                      <a:lnTo>
                        <a:pt x="10401" y="4267"/>
                      </a:lnTo>
                      <a:lnTo>
                        <a:pt x="10837" y="4416"/>
                      </a:lnTo>
                      <a:lnTo>
                        <a:pt x="11002" y="4472"/>
                      </a:lnTo>
                      <a:cubicBezTo>
                        <a:pt x="11002" y="4472"/>
                        <a:pt x="11003" y="4476"/>
                        <a:pt x="11003" y="4481"/>
                      </a:cubicBezTo>
                      <a:lnTo>
                        <a:pt x="11141" y="4468"/>
                      </a:lnTo>
                      <a:lnTo>
                        <a:pt x="11150" y="4178"/>
                      </a:lnTo>
                      <a:lnTo>
                        <a:pt x="10837" y="4018"/>
                      </a:lnTo>
                      <a:lnTo>
                        <a:pt x="10674" y="3936"/>
                      </a:lnTo>
                      <a:lnTo>
                        <a:pt x="10647" y="3797"/>
                      </a:lnTo>
                      <a:lnTo>
                        <a:pt x="10837" y="3725"/>
                      </a:lnTo>
                      <a:lnTo>
                        <a:pt x="11042" y="3646"/>
                      </a:lnTo>
                      <a:lnTo>
                        <a:pt x="11060" y="3225"/>
                      </a:lnTo>
                      <a:lnTo>
                        <a:pt x="10837" y="3073"/>
                      </a:lnTo>
                      <a:lnTo>
                        <a:pt x="10647" y="2945"/>
                      </a:lnTo>
                      <a:lnTo>
                        <a:pt x="10621" y="2234"/>
                      </a:lnTo>
                      <a:lnTo>
                        <a:pt x="10055" y="2544"/>
                      </a:lnTo>
                      <a:lnTo>
                        <a:pt x="9848" y="2544"/>
                      </a:lnTo>
                      <a:lnTo>
                        <a:pt x="9901" y="2003"/>
                      </a:lnTo>
                      <a:lnTo>
                        <a:pt x="9132" y="1800"/>
                      </a:lnTo>
                      <a:lnTo>
                        <a:pt x="8814" y="2068"/>
                      </a:lnTo>
                      <a:lnTo>
                        <a:pt x="8814" y="2887"/>
                      </a:lnTo>
                      <a:lnTo>
                        <a:pt x="8241" y="3090"/>
                      </a:lnTo>
                      <a:lnTo>
                        <a:pt x="8011" y="3623"/>
                      </a:lnTo>
                      <a:lnTo>
                        <a:pt x="7762" y="3669"/>
                      </a:lnTo>
                      <a:lnTo>
                        <a:pt x="7762" y="2986"/>
                      </a:lnTo>
                      <a:lnTo>
                        <a:pt x="7224" y="2903"/>
                      </a:lnTo>
                      <a:lnTo>
                        <a:pt x="6955" y="2707"/>
                      </a:lnTo>
                      <a:lnTo>
                        <a:pt x="6846" y="2264"/>
                      </a:lnTo>
                      <a:lnTo>
                        <a:pt x="7809" y="1634"/>
                      </a:lnTo>
                      <a:lnTo>
                        <a:pt x="8281" y="1475"/>
                      </a:lnTo>
                      <a:lnTo>
                        <a:pt x="8328" y="1829"/>
                      </a:lnTo>
                      <a:lnTo>
                        <a:pt x="8592" y="1813"/>
                      </a:lnTo>
                      <a:lnTo>
                        <a:pt x="8612" y="1634"/>
                      </a:lnTo>
                      <a:lnTo>
                        <a:pt x="8886" y="1591"/>
                      </a:lnTo>
                      <a:lnTo>
                        <a:pt x="8891" y="1529"/>
                      </a:lnTo>
                      <a:lnTo>
                        <a:pt x="8773" y="1475"/>
                      </a:lnTo>
                      <a:lnTo>
                        <a:pt x="8746" y="1287"/>
                      </a:lnTo>
                      <a:lnTo>
                        <a:pt x="9084" y="1256"/>
                      </a:lnTo>
                      <a:lnTo>
                        <a:pt x="9287" y="1019"/>
                      </a:lnTo>
                      <a:lnTo>
                        <a:pt x="9298" y="1002"/>
                      </a:lnTo>
                      <a:lnTo>
                        <a:pt x="9301" y="1002"/>
                      </a:lnTo>
                      <a:lnTo>
                        <a:pt x="9363" y="932"/>
                      </a:lnTo>
                      <a:lnTo>
                        <a:pt x="10073" y="831"/>
                      </a:lnTo>
                      <a:lnTo>
                        <a:pt x="10386" y="1129"/>
                      </a:lnTo>
                      <a:lnTo>
                        <a:pt x="9565" y="1617"/>
                      </a:lnTo>
                      <a:lnTo>
                        <a:pt x="10611" y="1893"/>
                      </a:lnTo>
                      <a:lnTo>
                        <a:pt x="10746" y="1502"/>
                      </a:lnTo>
                      <a:lnTo>
                        <a:pt x="10837" y="1502"/>
                      </a:lnTo>
                      <a:lnTo>
                        <a:pt x="11204" y="1502"/>
                      </a:lnTo>
                      <a:lnTo>
                        <a:pt x="11367" y="1161"/>
                      </a:lnTo>
                      <a:lnTo>
                        <a:pt x="11042" y="1071"/>
                      </a:lnTo>
                      <a:lnTo>
                        <a:pt x="11042" y="641"/>
                      </a:lnTo>
                      <a:lnTo>
                        <a:pt x="10837" y="539"/>
                      </a:lnTo>
                      <a:lnTo>
                        <a:pt x="10028" y="139"/>
                      </a:lnTo>
                      <a:lnTo>
                        <a:pt x="9327" y="229"/>
                      </a:lnTo>
                      <a:lnTo>
                        <a:pt x="8932" y="460"/>
                      </a:lnTo>
                      <a:lnTo>
                        <a:pt x="8959" y="1022"/>
                      </a:lnTo>
                      <a:lnTo>
                        <a:pt x="8546" y="952"/>
                      </a:lnTo>
                      <a:lnTo>
                        <a:pt x="8482" y="641"/>
                      </a:lnTo>
                      <a:lnTo>
                        <a:pt x="8878" y="241"/>
                      </a:lnTo>
                      <a:lnTo>
                        <a:pt x="8160" y="200"/>
                      </a:lnTo>
                      <a:lnTo>
                        <a:pt x="7953" y="270"/>
                      </a:lnTo>
                      <a:lnTo>
                        <a:pt x="7863" y="541"/>
                      </a:lnTo>
                      <a:lnTo>
                        <a:pt x="8133" y="591"/>
                      </a:lnTo>
                      <a:lnTo>
                        <a:pt x="8079" y="891"/>
                      </a:lnTo>
                      <a:lnTo>
                        <a:pt x="7621" y="922"/>
                      </a:lnTo>
                      <a:lnTo>
                        <a:pt x="7549" y="1122"/>
                      </a:lnTo>
                      <a:lnTo>
                        <a:pt x="6885" y="1142"/>
                      </a:lnTo>
                      <a:cubicBezTo>
                        <a:pt x="6885" y="1142"/>
                        <a:pt x="6867" y="722"/>
                        <a:pt x="6840" y="722"/>
                      </a:cubicBezTo>
                      <a:cubicBezTo>
                        <a:pt x="6813" y="722"/>
                        <a:pt x="7361" y="711"/>
                        <a:pt x="7361" y="711"/>
                      </a:cubicBezTo>
                      <a:lnTo>
                        <a:pt x="7756" y="280"/>
                      </a:lnTo>
                      <a:lnTo>
                        <a:pt x="7540" y="160"/>
                      </a:lnTo>
                      <a:lnTo>
                        <a:pt x="7254" y="470"/>
                      </a:lnTo>
                      <a:lnTo>
                        <a:pt x="6777" y="441"/>
                      </a:lnTo>
                      <a:lnTo>
                        <a:pt x="6489" y="0"/>
                      </a:lnTo>
                      <a:lnTo>
                        <a:pt x="5878" y="0"/>
                      </a:lnTo>
                      <a:close/>
                      <a:moveTo>
                        <a:pt x="868" y="5710"/>
                      </a:moveTo>
                      <a:lnTo>
                        <a:pt x="868" y="5704"/>
                      </a:lnTo>
                      <a:cubicBezTo>
                        <a:pt x="850" y="5751"/>
                        <a:pt x="834" y="5800"/>
                        <a:pt x="816" y="5848"/>
                      </a:cubicBezTo>
                      <a:cubicBezTo>
                        <a:pt x="834" y="5802"/>
                        <a:pt x="851" y="5755"/>
                        <a:pt x="868" y="5710"/>
                      </a:cubicBezTo>
                      <a:close/>
                      <a:moveTo>
                        <a:pt x="17957" y="1411"/>
                      </a:moveTo>
                      <a:lnTo>
                        <a:pt x="17841" y="1640"/>
                      </a:lnTo>
                      <a:cubicBezTo>
                        <a:pt x="17841" y="1640"/>
                        <a:pt x="17342" y="1858"/>
                        <a:pt x="17342" y="1858"/>
                      </a:cubicBezTo>
                      <a:lnTo>
                        <a:pt x="17133" y="2113"/>
                      </a:lnTo>
                      <a:lnTo>
                        <a:pt x="17181" y="2409"/>
                      </a:lnTo>
                      <a:lnTo>
                        <a:pt x="17438" y="2449"/>
                      </a:lnTo>
                      <a:lnTo>
                        <a:pt x="17593" y="2882"/>
                      </a:lnTo>
                      <a:lnTo>
                        <a:pt x="18036" y="2682"/>
                      </a:lnTo>
                      <a:lnTo>
                        <a:pt x="18109" y="3260"/>
                      </a:lnTo>
                      <a:lnTo>
                        <a:pt x="17976" y="3260"/>
                      </a:lnTo>
                      <a:lnTo>
                        <a:pt x="17611" y="3200"/>
                      </a:lnTo>
                      <a:lnTo>
                        <a:pt x="17207" y="3276"/>
                      </a:lnTo>
                      <a:lnTo>
                        <a:pt x="16817" y="3891"/>
                      </a:lnTo>
                      <a:lnTo>
                        <a:pt x="16258" y="3989"/>
                      </a:lnTo>
                      <a:lnTo>
                        <a:pt x="16177" y="4523"/>
                      </a:lnTo>
                      <a:lnTo>
                        <a:pt x="16413" y="4585"/>
                      </a:lnTo>
                      <a:lnTo>
                        <a:pt x="16345" y="4928"/>
                      </a:lnTo>
                      <a:lnTo>
                        <a:pt x="15790" y="4803"/>
                      </a:lnTo>
                      <a:lnTo>
                        <a:pt x="15281" y="4928"/>
                      </a:lnTo>
                      <a:lnTo>
                        <a:pt x="15173" y="5244"/>
                      </a:lnTo>
                      <a:lnTo>
                        <a:pt x="15261" y="5907"/>
                      </a:lnTo>
                      <a:lnTo>
                        <a:pt x="15560" y="6063"/>
                      </a:lnTo>
                      <a:lnTo>
                        <a:pt x="16061" y="6059"/>
                      </a:lnTo>
                      <a:lnTo>
                        <a:pt x="16399" y="6025"/>
                      </a:lnTo>
                      <a:lnTo>
                        <a:pt x="16503" y="5725"/>
                      </a:lnTo>
                      <a:lnTo>
                        <a:pt x="17032" y="4958"/>
                      </a:lnTo>
                      <a:lnTo>
                        <a:pt x="17380" y="5037"/>
                      </a:lnTo>
                      <a:lnTo>
                        <a:pt x="17722" y="4692"/>
                      </a:lnTo>
                      <a:lnTo>
                        <a:pt x="17786" y="4962"/>
                      </a:lnTo>
                      <a:lnTo>
                        <a:pt x="18631" y="5597"/>
                      </a:lnTo>
                      <a:lnTo>
                        <a:pt x="18528" y="5752"/>
                      </a:lnTo>
                      <a:lnTo>
                        <a:pt x="18147" y="5729"/>
                      </a:lnTo>
                      <a:lnTo>
                        <a:pt x="18294" y="5960"/>
                      </a:lnTo>
                      <a:lnTo>
                        <a:pt x="18528" y="6018"/>
                      </a:lnTo>
                      <a:lnTo>
                        <a:pt x="18801" y="5890"/>
                      </a:lnTo>
                      <a:lnTo>
                        <a:pt x="18797" y="5521"/>
                      </a:lnTo>
                      <a:lnTo>
                        <a:pt x="18918" y="5453"/>
                      </a:lnTo>
                      <a:lnTo>
                        <a:pt x="18821" y="5338"/>
                      </a:lnTo>
                      <a:lnTo>
                        <a:pt x="18258" y="4988"/>
                      </a:lnTo>
                      <a:lnTo>
                        <a:pt x="18109" y="4523"/>
                      </a:lnTo>
                      <a:lnTo>
                        <a:pt x="18578" y="4523"/>
                      </a:lnTo>
                      <a:lnTo>
                        <a:pt x="18726" y="4688"/>
                      </a:lnTo>
                      <a:lnTo>
                        <a:pt x="19130" y="5075"/>
                      </a:lnTo>
                      <a:lnTo>
                        <a:pt x="19147" y="5544"/>
                      </a:lnTo>
                      <a:lnTo>
                        <a:pt x="19564" y="6039"/>
                      </a:lnTo>
                      <a:lnTo>
                        <a:pt x="19720" y="5359"/>
                      </a:lnTo>
                      <a:lnTo>
                        <a:pt x="20009" y="5183"/>
                      </a:lnTo>
                      <a:lnTo>
                        <a:pt x="20063" y="5739"/>
                      </a:lnTo>
                      <a:lnTo>
                        <a:pt x="20346" y="6086"/>
                      </a:lnTo>
                      <a:lnTo>
                        <a:pt x="20884" y="6076"/>
                      </a:lnTo>
                      <a:cubicBezTo>
                        <a:pt x="20253" y="4268"/>
                        <a:pt x="19240" y="2672"/>
                        <a:pt x="17957" y="1411"/>
                      </a:cubicBezTo>
                      <a:close/>
                      <a:moveTo>
                        <a:pt x="10045" y="4377"/>
                      </a:moveTo>
                      <a:cubicBezTo>
                        <a:pt x="10045" y="4377"/>
                        <a:pt x="9923" y="4379"/>
                        <a:pt x="9923" y="4379"/>
                      </a:cubicBezTo>
                      <a:lnTo>
                        <a:pt x="9859" y="4564"/>
                      </a:lnTo>
                      <a:lnTo>
                        <a:pt x="9549" y="4564"/>
                      </a:lnTo>
                      <a:lnTo>
                        <a:pt x="9549" y="4743"/>
                      </a:lnTo>
                      <a:lnTo>
                        <a:pt x="9623" y="4743"/>
                      </a:lnTo>
                      <a:cubicBezTo>
                        <a:pt x="9623" y="4743"/>
                        <a:pt x="9626" y="4780"/>
                        <a:pt x="9633" y="4830"/>
                      </a:cubicBezTo>
                      <a:lnTo>
                        <a:pt x="9823" y="4812"/>
                      </a:lnTo>
                      <a:lnTo>
                        <a:pt x="9941" y="4730"/>
                      </a:lnTo>
                      <a:lnTo>
                        <a:pt x="9972" y="4564"/>
                      </a:lnTo>
                      <a:lnTo>
                        <a:pt x="10126" y="4548"/>
                      </a:lnTo>
                      <a:lnTo>
                        <a:pt x="10187" y="4409"/>
                      </a:lnTo>
                      <a:lnTo>
                        <a:pt x="10045" y="4377"/>
                      </a:lnTo>
                      <a:close/>
                      <a:moveTo>
                        <a:pt x="9226" y="4572"/>
                      </a:moveTo>
                      <a:cubicBezTo>
                        <a:pt x="9226" y="4572"/>
                        <a:pt x="9125" y="4712"/>
                        <a:pt x="9125" y="4712"/>
                      </a:cubicBezTo>
                      <a:lnTo>
                        <a:pt x="9113" y="4886"/>
                      </a:lnTo>
                      <a:lnTo>
                        <a:pt x="9337" y="4865"/>
                      </a:lnTo>
                      <a:lnTo>
                        <a:pt x="9360" y="4689"/>
                      </a:lnTo>
                      <a:lnTo>
                        <a:pt x="9226" y="4572"/>
                      </a:lnTo>
                      <a:close/>
                      <a:moveTo>
                        <a:pt x="17863" y="5981"/>
                      </a:moveTo>
                      <a:lnTo>
                        <a:pt x="16651" y="6087"/>
                      </a:lnTo>
                      <a:lnTo>
                        <a:pt x="16274" y="6314"/>
                      </a:lnTo>
                      <a:lnTo>
                        <a:pt x="15794" y="6314"/>
                      </a:lnTo>
                      <a:lnTo>
                        <a:pt x="15558" y="6287"/>
                      </a:lnTo>
                      <a:lnTo>
                        <a:pt x="14973" y="6649"/>
                      </a:lnTo>
                      <a:lnTo>
                        <a:pt x="14973" y="7330"/>
                      </a:lnTo>
                      <a:lnTo>
                        <a:pt x="13778" y="8291"/>
                      </a:lnTo>
                      <a:lnTo>
                        <a:pt x="13877" y="8703"/>
                      </a:lnTo>
                      <a:lnTo>
                        <a:pt x="14119" y="8703"/>
                      </a:lnTo>
                      <a:lnTo>
                        <a:pt x="14056" y="9092"/>
                      </a:lnTo>
                      <a:lnTo>
                        <a:pt x="13886" y="9163"/>
                      </a:lnTo>
                      <a:lnTo>
                        <a:pt x="13877" y="10185"/>
                      </a:lnTo>
                      <a:lnTo>
                        <a:pt x="14909" y="11497"/>
                      </a:lnTo>
                      <a:lnTo>
                        <a:pt x="15358" y="11497"/>
                      </a:lnTo>
                      <a:lnTo>
                        <a:pt x="15386" y="11417"/>
                      </a:lnTo>
                      <a:lnTo>
                        <a:pt x="16194" y="11417"/>
                      </a:lnTo>
                      <a:lnTo>
                        <a:pt x="16427" y="11176"/>
                      </a:lnTo>
                      <a:lnTo>
                        <a:pt x="16885" y="11176"/>
                      </a:lnTo>
                      <a:lnTo>
                        <a:pt x="17136" y="11456"/>
                      </a:lnTo>
                      <a:lnTo>
                        <a:pt x="17819" y="11536"/>
                      </a:lnTo>
                      <a:lnTo>
                        <a:pt x="17730" y="12548"/>
                      </a:lnTo>
                      <a:lnTo>
                        <a:pt x="18488" y="14041"/>
                      </a:lnTo>
                      <a:lnTo>
                        <a:pt x="18088" y="14892"/>
                      </a:lnTo>
                      <a:lnTo>
                        <a:pt x="18116" y="15293"/>
                      </a:lnTo>
                      <a:lnTo>
                        <a:pt x="18430" y="15644"/>
                      </a:lnTo>
                      <a:lnTo>
                        <a:pt x="18430" y="16607"/>
                      </a:lnTo>
                      <a:lnTo>
                        <a:pt x="18843" y="17226"/>
                      </a:lnTo>
                      <a:lnTo>
                        <a:pt x="18843" y="18029"/>
                      </a:lnTo>
                      <a:lnTo>
                        <a:pt x="19182" y="18029"/>
                      </a:lnTo>
                      <a:cubicBezTo>
                        <a:pt x="20693" y="15958"/>
                        <a:pt x="21600" y="13318"/>
                        <a:pt x="21600" y="10441"/>
                      </a:cubicBezTo>
                      <a:cubicBezTo>
                        <a:pt x="21600" y="9264"/>
                        <a:pt x="21447" y="8128"/>
                        <a:pt x="21165" y="7053"/>
                      </a:cubicBezTo>
                      <a:lnTo>
                        <a:pt x="21124" y="7095"/>
                      </a:lnTo>
                      <a:cubicBezTo>
                        <a:pt x="21124" y="7095"/>
                        <a:pt x="20262" y="7095"/>
                        <a:pt x="20262" y="7095"/>
                      </a:cubicBezTo>
                      <a:lnTo>
                        <a:pt x="19736" y="6658"/>
                      </a:lnTo>
                      <a:lnTo>
                        <a:pt x="19185" y="6718"/>
                      </a:lnTo>
                      <a:lnTo>
                        <a:pt x="19185" y="7095"/>
                      </a:lnTo>
                      <a:lnTo>
                        <a:pt x="19009" y="7095"/>
                      </a:lnTo>
                      <a:lnTo>
                        <a:pt x="18820" y="6944"/>
                      </a:lnTo>
                      <a:lnTo>
                        <a:pt x="17863" y="6674"/>
                      </a:lnTo>
                      <a:lnTo>
                        <a:pt x="17863" y="5981"/>
                      </a:lnTo>
                      <a:close/>
                      <a:moveTo>
                        <a:pt x="57" y="9260"/>
                      </a:moveTo>
                      <a:cubicBezTo>
                        <a:pt x="23" y="9647"/>
                        <a:pt x="0" y="10037"/>
                        <a:pt x="0" y="10434"/>
                      </a:cubicBezTo>
                      <a:cubicBezTo>
                        <a:pt x="0" y="15421"/>
                        <a:pt x="2723" y="19699"/>
                        <a:pt x="6601" y="21524"/>
                      </a:cubicBezTo>
                      <a:cubicBezTo>
                        <a:pt x="2729" y="19689"/>
                        <a:pt x="5" y="15404"/>
                        <a:pt x="5" y="10423"/>
                      </a:cubicBezTo>
                      <a:cubicBezTo>
                        <a:pt x="5" y="10031"/>
                        <a:pt x="24" y="9643"/>
                        <a:pt x="57" y="9260"/>
                      </a:cubicBezTo>
                      <a:close/>
                    </a:path>
                  </a:pathLst>
                </a:custGeom>
                <a:solidFill>
                  <a:srgbClr val="E6E7E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1" name="íš1ïdê">
                <a:extLst>
                  <a:ext uri="{FF2B5EF4-FFF2-40B4-BE49-F238E27FC236}">
                    <a16:creationId xmlns:a16="http://schemas.microsoft.com/office/drawing/2014/main" xmlns="" id="{6198ACD1-A754-4D1D-A812-8FC5A01F754F}"/>
                  </a:ext>
                </a:extLst>
              </p:cNvPr>
              <p:cNvGrpSpPr/>
              <p:nvPr/>
            </p:nvGrpSpPr>
            <p:grpSpPr>
              <a:xfrm>
                <a:off x="3939456" y="3314084"/>
                <a:ext cx="815537" cy="815522"/>
                <a:chOff x="3939456" y="3314084"/>
                <a:chExt cx="815537" cy="815522"/>
              </a:xfrm>
            </p:grpSpPr>
            <p:sp>
              <p:nvSpPr>
                <p:cNvPr id="47" name="i$1îḓê">
                  <a:extLst>
                    <a:ext uri="{FF2B5EF4-FFF2-40B4-BE49-F238E27FC236}">
                      <a16:creationId xmlns:a16="http://schemas.microsoft.com/office/drawing/2014/main" xmlns="" id="{1E920674-A838-40F9-848F-1696DB0EAAED}"/>
                    </a:ext>
                  </a:extLst>
                </p:cNvPr>
                <p:cNvSpPr/>
                <p:nvPr/>
              </p:nvSpPr>
              <p:spPr>
                <a:xfrm>
                  <a:off x="3939456" y="3314084"/>
                  <a:ext cx="815537" cy="815522"/>
                </a:xfrm>
                <a:prstGeom prst="ellipse">
                  <a:avLst/>
                </a:pr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8" name="ïslîdê">
                  <a:extLst>
                    <a:ext uri="{FF2B5EF4-FFF2-40B4-BE49-F238E27FC236}">
                      <a16:creationId xmlns:a16="http://schemas.microsoft.com/office/drawing/2014/main" xmlns="" id="{D8205477-CD4B-4BB2-B1F2-FD23C2C68E40}"/>
                    </a:ext>
                  </a:extLst>
                </p:cNvPr>
                <p:cNvSpPr/>
                <p:nvPr/>
              </p:nvSpPr>
              <p:spPr>
                <a:xfrm>
                  <a:off x="4223398" y="3546793"/>
                  <a:ext cx="215736" cy="3049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272" y="0"/>
                      </a:moveTo>
                      <a:lnTo>
                        <a:pt x="7174" y="2185"/>
                      </a:lnTo>
                      <a:lnTo>
                        <a:pt x="3804" y="2185"/>
                      </a:lnTo>
                      <a:lnTo>
                        <a:pt x="5183" y="4371"/>
                      </a:lnTo>
                      <a:cubicBezTo>
                        <a:pt x="5183" y="4371"/>
                        <a:pt x="16315" y="4371"/>
                        <a:pt x="16315" y="4371"/>
                      </a:cubicBezTo>
                      <a:lnTo>
                        <a:pt x="17694" y="2185"/>
                      </a:lnTo>
                      <a:lnTo>
                        <a:pt x="14323" y="2185"/>
                      </a:lnTo>
                      <a:lnTo>
                        <a:pt x="13225" y="0"/>
                      </a:lnTo>
                      <a:lnTo>
                        <a:pt x="8272" y="0"/>
                      </a:lnTo>
                      <a:close/>
                      <a:moveTo>
                        <a:pt x="2145" y="1932"/>
                      </a:moveTo>
                      <a:cubicBezTo>
                        <a:pt x="957" y="1932"/>
                        <a:pt x="0" y="2627"/>
                        <a:pt x="0" y="3468"/>
                      </a:cubicBezTo>
                      <a:lnTo>
                        <a:pt x="0" y="20065"/>
                      </a:lnTo>
                      <a:cubicBezTo>
                        <a:pt x="0" y="20905"/>
                        <a:pt x="957" y="21600"/>
                        <a:pt x="2145" y="21600"/>
                      </a:cubicBezTo>
                      <a:lnTo>
                        <a:pt x="19455" y="21600"/>
                      </a:lnTo>
                      <a:cubicBezTo>
                        <a:pt x="20643" y="21600"/>
                        <a:pt x="21600" y="20905"/>
                        <a:pt x="21600" y="20065"/>
                      </a:cubicBezTo>
                      <a:lnTo>
                        <a:pt x="21600" y="3468"/>
                      </a:lnTo>
                      <a:cubicBezTo>
                        <a:pt x="21600" y="2627"/>
                        <a:pt x="20643" y="1932"/>
                        <a:pt x="19455" y="1932"/>
                      </a:cubicBezTo>
                      <a:lnTo>
                        <a:pt x="17591" y="5219"/>
                      </a:lnTo>
                      <a:lnTo>
                        <a:pt x="4008" y="5219"/>
                      </a:lnTo>
                      <a:lnTo>
                        <a:pt x="2145" y="19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2" name="ïśḻîdê">
                <a:extLst>
                  <a:ext uri="{FF2B5EF4-FFF2-40B4-BE49-F238E27FC236}">
                    <a16:creationId xmlns:a16="http://schemas.microsoft.com/office/drawing/2014/main" xmlns="" id="{C9679A33-3F15-4E82-B432-2E9A5484A47D}"/>
                  </a:ext>
                </a:extLst>
              </p:cNvPr>
              <p:cNvGrpSpPr/>
              <p:nvPr/>
            </p:nvGrpSpPr>
            <p:grpSpPr>
              <a:xfrm>
                <a:off x="7437012" y="3314084"/>
                <a:ext cx="815535" cy="815522"/>
                <a:chOff x="7437012" y="3314084"/>
                <a:chExt cx="815535" cy="815522"/>
              </a:xfrm>
            </p:grpSpPr>
            <p:sp>
              <p:nvSpPr>
                <p:cNvPr id="45" name="iṧ1ïďê">
                  <a:extLst>
                    <a:ext uri="{FF2B5EF4-FFF2-40B4-BE49-F238E27FC236}">
                      <a16:creationId xmlns:a16="http://schemas.microsoft.com/office/drawing/2014/main" xmlns="" id="{217DF2E1-2991-42B5-BAB2-B5074A3A4816}"/>
                    </a:ext>
                  </a:extLst>
                </p:cNvPr>
                <p:cNvSpPr/>
                <p:nvPr/>
              </p:nvSpPr>
              <p:spPr>
                <a:xfrm>
                  <a:off x="7437012" y="3314084"/>
                  <a:ext cx="815535" cy="815522"/>
                </a:xfrm>
                <a:prstGeom prst="ellipse">
                  <a:avLst/>
                </a:pr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6" name="íṣľïďé">
                  <a:extLst>
                    <a:ext uri="{FF2B5EF4-FFF2-40B4-BE49-F238E27FC236}">
                      <a16:creationId xmlns:a16="http://schemas.microsoft.com/office/drawing/2014/main" xmlns="" id="{2B8ED96B-0084-46BD-9FB1-A841E56661C9}"/>
                    </a:ext>
                  </a:extLst>
                </p:cNvPr>
                <p:cNvSpPr/>
                <p:nvPr/>
              </p:nvSpPr>
              <p:spPr>
                <a:xfrm>
                  <a:off x="7701394" y="3578462"/>
                  <a:ext cx="286768" cy="28676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814" h="20814" extrusionOk="0">
                      <a:moveTo>
                        <a:pt x="16063" y="4751"/>
                      </a:moveTo>
                      <a:cubicBezTo>
                        <a:pt x="14562" y="3251"/>
                        <a:pt x="14186" y="1270"/>
                        <a:pt x="14318" y="1137"/>
                      </a:cubicBezTo>
                      <a:cubicBezTo>
                        <a:pt x="14452" y="1003"/>
                        <a:pt x="16354" y="1458"/>
                        <a:pt x="17856" y="2959"/>
                      </a:cubicBezTo>
                      <a:cubicBezTo>
                        <a:pt x="19356" y="4460"/>
                        <a:pt x="19807" y="6366"/>
                        <a:pt x="19677" y="6496"/>
                      </a:cubicBezTo>
                      <a:cubicBezTo>
                        <a:pt x="19548" y="6625"/>
                        <a:pt x="17564" y="6252"/>
                        <a:pt x="16063" y="4751"/>
                      </a:cubicBezTo>
                      <a:close/>
                      <a:moveTo>
                        <a:pt x="8257" y="11610"/>
                      </a:moveTo>
                      <a:cubicBezTo>
                        <a:pt x="7827" y="11179"/>
                        <a:pt x="7967" y="10342"/>
                        <a:pt x="8569" y="9739"/>
                      </a:cubicBezTo>
                      <a:cubicBezTo>
                        <a:pt x="9172" y="9137"/>
                        <a:pt x="10009" y="8997"/>
                        <a:pt x="10440" y="9428"/>
                      </a:cubicBezTo>
                      <a:cubicBezTo>
                        <a:pt x="10869" y="9858"/>
                        <a:pt x="10730" y="10696"/>
                        <a:pt x="10128" y="11298"/>
                      </a:cubicBezTo>
                      <a:cubicBezTo>
                        <a:pt x="9526" y="11900"/>
                        <a:pt x="8687" y="12040"/>
                        <a:pt x="8257" y="11610"/>
                      </a:cubicBezTo>
                      <a:close/>
                      <a:moveTo>
                        <a:pt x="18634" y="2180"/>
                      </a:moveTo>
                      <a:cubicBezTo>
                        <a:pt x="16698" y="243"/>
                        <a:pt x="14265" y="-466"/>
                        <a:pt x="13491" y="308"/>
                      </a:cubicBezTo>
                      <a:lnTo>
                        <a:pt x="10372" y="3426"/>
                      </a:lnTo>
                      <a:cubicBezTo>
                        <a:pt x="9900" y="3899"/>
                        <a:pt x="9488" y="5482"/>
                        <a:pt x="9676" y="7085"/>
                      </a:cubicBezTo>
                      <a:lnTo>
                        <a:pt x="240" y="16521"/>
                      </a:lnTo>
                      <a:cubicBezTo>
                        <a:pt x="-320" y="17081"/>
                        <a:pt x="134" y="18442"/>
                        <a:pt x="1253" y="19561"/>
                      </a:cubicBezTo>
                      <a:cubicBezTo>
                        <a:pt x="2373" y="20681"/>
                        <a:pt x="3733" y="21134"/>
                        <a:pt x="4293" y="20574"/>
                      </a:cubicBezTo>
                      <a:lnTo>
                        <a:pt x="13729" y="11138"/>
                      </a:lnTo>
                      <a:cubicBezTo>
                        <a:pt x="15332" y="11327"/>
                        <a:pt x="16915" y="10914"/>
                        <a:pt x="17388" y="10442"/>
                      </a:cubicBezTo>
                      <a:lnTo>
                        <a:pt x="20506" y="7324"/>
                      </a:lnTo>
                      <a:cubicBezTo>
                        <a:pt x="21280" y="6549"/>
                        <a:pt x="20573" y="4116"/>
                        <a:pt x="18634" y="218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3" name="išḷiḑé">
                <a:extLst>
                  <a:ext uri="{FF2B5EF4-FFF2-40B4-BE49-F238E27FC236}">
                    <a16:creationId xmlns:a16="http://schemas.microsoft.com/office/drawing/2014/main" xmlns="" id="{6683A8A0-ACA3-4666-BD7B-48048DAAD472}"/>
                  </a:ext>
                </a:extLst>
              </p:cNvPr>
              <p:cNvGrpSpPr/>
              <p:nvPr/>
            </p:nvGrpSpPr>
            <p:grpSpPr>
              <a:xfrm>
                <a:off x="6900237" y="2116589"/>
                <a:ext cx="815539" cy="815528"/>
                <a:chOff x="6900237" y="2116589"/>
                <a:chExt cx="815539" cy="815528"/>
              </a:xfrm>
            </p:grpSpPr>
            <p:sp>
              <p:nvSpPr>
                <p:cNvPr id="43" name="í$lïḓê">
                  <a:extLst>
                    <a:ext uri="{FF2B5EF4-FFF2-40B4-BE49-F238E27FC236}">
                      <a16:creationId xmlns:a16="http://schemas.microsoft.com/office/drawing/2014/main" xmlns="" id="{3D0273B3-2DC9-4484-97A6-10BDEAF1D103}"/>
                    </a:ext>
                  </a:extLst>
                </p:cNvPr>
                <p:cNvSpPr/>
                <p:nvPr/>
              </p:nvSpPr>
              <p:spPr>
                <a:xfrm>
                  <a:off x="6900237" y="2116589"/>
                  <a:ext cx="815539" cy="815528"/>
                </a:xfrm>
                <a:prstGeom prst="ellipse">
                  <a:avLst/>
                </a:prstGeom>
                <a:solidFill>
                  <a:srgbClr val="C93756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4" name="is1ïďé">
                  <a:extLst>
                    <a:ext uri="{FF2B5EF4-FFF2-40B4-BE49-F238E27FC236}">
                      <a16:creationId xmlns:a16="http://schemas.microsoft.com/office/drawing/2014/main" xmlns="" id="{884C5DFD-6490-4A33-BE97-E9AE1CFD9BCF}"/>
                    </a:ext>
                  </a:extLst>
                </p:cNvPr>
                <p:cNvSpPr/>
                <p:nvPr/>
              </p:nvSpPr>
              <p:spPr>
                <a:xfrm>
                  <a:off x="7198252" y="2380966"/>
                  <a:ext cx="286768" cy="2867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18" h="21320" extrusionOk="0">
                      <a:moveTo>
                        <a:pt x="6122" y="19157"/>
                      </a:moveTo>
                      <a:lnTo>
                        <a:pt x="3902" y="19634"/>
                      </a:lnTo>
                      <a:cubicBezTo>
                        <a:pt x="3688" y="19233"/>
                        <a:pt x="3431" y="18833"/>
                        <a:pt x="2957" y="18361"/>
                      </a:cubicBezTo>
                      <a:cubicBezTo>
                        <a:pt x="2486" y="17889"/>
                        <a:pt x="2085" y="17631"/>
                        <a:pt x="1685" y="17417"/>
                      </a:cubicBezTo>
                      <a:lnTo>
                        <a:pt x="2162" y="15198"/>
                      </a:lnTo>
                      <a:lnTo>
                        <a:pt x="2804" y="14556"/>
                      </a:lnTo>
                      <a:cubicBezTo>
                        <a:pt x="2804" y="14556"/>
                        <a:pt x="4012" y="14580"/>
                        <a:pt x="5374" y="15944"/>
                      </a:cubicBezTo>
                      <a:cubicBezTo>
                        <a:pt x="6737" y="17307"/>
                        <a:pt x="6762" y="18516"/>
                        <a:pt x="6762" y="18516"/>
                      </a:cubicBezTo>
                      <a:cubicBezTo>
                        <a:pt x="6762" y="18516"/>
                        <a:pt x="6122" y="19157"/>
                        <a:pt x="6122" y="19157"/>
                      </a:cubicBezTo>
                      <a:close/>
                      <a:moveTo>
                        <a:pt x="19625" y="1692"/>
                      </a:moveTo>
                      <a:cubicBezTo>
                        <a:pt x="17654" y="-280"/>
                        <a:pt x="16174" y="15"/>
                        <a:pt x="16174" y="15"/>
                      </a:cubicBezTo>
                      <a:lnTo>
                        <a:pt x="9270" y="6920"/>
                      </a:lnTo>
                      <a:lnTo>
                        <a:pt x="1379" y="14810"/>
                      </a:lnTo>
                      <a:lnTo>
                        <a:pt x="0" y="21320"/>
                      </a:lnTo>
                      <a:lnTo>
                        <a:pt x="6508" y="19939"/>
                      </a:lnTo>
                      <a:lnTo>
                        <a:pt x="14399" y="12048"/>
                      </a:lnTo>
                      <a:lnTo>
                        <a:pt x="21302" y="5145"/>
                      </a:lnTo>
                      <a:cubicBezTo>
                        <a:pt x="21302" y="5145"/>
                        <a:pt x="21600" y="3665"/>
                        <a:pt x="19625" y="16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4" name="íṧļîḋe">
                <a:extLst>
                  <a:ext uri="{FF2B5EF4-FFF2-40B4-BE49-F238E27FC236}">
                    <a16:creationId xmlns:a16="http://schemas.microsoft.com/office/drawing/2014/main" xmlns="" id="{ACC3A3F5-7E39-4442-AC26-8DC910E8D536}"/>
                  </a:ext>
                </a:extLst>
              </p:cNvPr>
              <p:cNvGrpSpPr/>
              <p:nvPr/>
            </p:nvGrpSpPr>
            <p:grpSpPr>
              <a:xfrm>
                <a:off x="4386768" y="2116590"/>
                <a:ext cx="815535" cy="815539"/>
                <a:chOff x="4386768" y="2116590"/>
                <a:chExt cx="815535" cy="815539"/>
              </a:xfrm>
            </p:grpSpPr>
            <p:sp>
              <p:nvSpPr>
                <p:cNvPr id="41" name="íṥḻíďé">
                  <a:extLst>
                    <a:ext uri="{FF2B5EF4-FFF2-40B4-BE49-F238E27FC236}">
                      <a16:creationId xmlns:a16="http://schemas.microsoft.com/office/drawing/2014/main" xmlns="" id="{8FFB0A0E-501E-4A6C-920A-BBA53746926A}"/>
                    </a:ext>
                  </a:extLst>
                </p:cNvPr>
                <p:cNvSpPr/>
                <p:nvPr/>
              </p:nvSpPr>
              <p:spPr>
                <a:xfrm>
                  <a:off x="4386768" y="2116590"/>
                  <a:ext cx="815535" cy="815539"/>
                </a:xfrm>
                <a:prstGeom prst="ellipse">
                  <a:avLst/>
                </a:prstGeom>
                <a:solidFill>
                  <a:srgbClr val="C93756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2" name="íŝľïdê">
                  <a:extLst>
                    <a:ext uri="{FF2B5EF4-FFF2-40B4-BE49-F238E27FC236}">
                      <a16:creationId xmlns:a16="http://schemas.microsoft.com/office/drawing/2014/main" xmlns="" id="{1447696B-BAAB-4E40-853D-C8EEAA79C687}"/>
                    </a:ext>
                  </a:extLst>
                </p:cNvPr>
                <p:cNvSpPr/>
                <p:nvPr/>
              </p:nvSpPr>
              <p:spPr>
                <a:xfrm>
                  <a:off x="4685454" y="2363193"/>
                  <a:ext cx="225633" cy="3223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57" h="21276" extrusionOk="0">
                      <a:moveTo>
                        <a:pt x="1877" y="21023"/>
                      </a:moveTo>
                      <a:cubicBezTo>
                        <a:pt x="2335" y="19958"/>
                        <a:pt x="3030" y="18458"/>
                        <a:pt x="3960" y="16288"/>
                      </a:cubicBezTo>
                      <a:cubicBezTo>
                        <a:pt x="8011" y="15823"/>
                        <a:pt x="9689" y="16658"/>
                        <a:pt x="12261" y="13325"/>
                      </a:cubicBezTo>
                      <a:cubicBezTo>
                        <a:pt x="10172" y="13789"/>
                        <a:pt x="7654" y="12465"/>
                        <a:pt x="7789" y="11892"/>
                      </a:cubicBezTo>
                      <a:cubicBezTo>
                        <a:pt x="7924" y="11318"/>
                        <a:pt x="13647" y="12306"/>
                        <a:pt x="17393" y="8447"/>
                      </a:cubicBezTo>
                      <a:cubicBezTo>
                        <a:pt x="12670" y="9202"/>
                        <a:pt x="11160" y="7540"/>
                        <a:pt x="11769" y="7289"/>
                      </a:cubicBezTo>
                      <a:cubicBezTo>
                        <a:pt x="13175" y="6708"/>
                        <a:pt x="17348" y="7048"/>
                        <a:pt x="19572" y="5477"/>
                      </a:cubicBezTo>
                      <a:cubicBezTo>
                        <a:pt x="20719" y="4669"/>
                        <a:pt x="21256" y="2702"/>
                        <a:pt x="20789" y="2000"/>
                      </a:cubicBezTo>
                      <a:cubicBezTo>
                        <a:pt x="20229" y="1153"/>
                        <a:pt x="16813" y="-111"/>
                        <a:pt x="14931" y="7"/>
                      </a:cubicBezTo>
                      <a:cubicBezTo>
                        <a:pt x="13047" y="126"/>
                        <a:pt x="10093" y="5208"/>
                        <a:pt x="9217" y="5168"/>
                      </a:cubicBezTo>
                      <a:cubicBezTo>
                        <a:pt x="8341" y="5128"/>
                        <a:pt x="8166" y="2892"/>
                        <a:pt x="9694" y="813"/>
                      </a:cubicBezTo>
                      <a:cubicBezTo>
                        <a:pt x="8081" y="1330"/>
                        <a:pt x="5127" y="2940"/>
                        <a:pt x="4200" y="4315"/>
                      </a:cubicBezTo>
                      <a:cubicBezTo>
                        <a:pt x="2475" y="6874"/>
                        <a:pt x="4362" y="12744"/>
                        <a:pt x="3757" y="12953"/>
                      </a:cubicBezTo>
                      <a:cubicBezTo>
                        <a:pt x="3151" y="13163"/>
                        <a:pt x="1114" y="10259"/>
                        <a:pt x="505" y="8944"/>
                      </a:cubicBezTo>
                      <a:cubicBezTo>
                        <a:pt x="-324" y="10961"/>
                        <a:pt x="-344" y="12982"/>
                        <a:pt x="2082" y="15667"/>
                      </a:cubicBezTo>
                      <a:cubicBezTo>
                        <a:pt x="1167" y="17429"/>
                        <a:pt x="667" y="19457"/>
                        <a:pt x="592" y="20487"/>
                      </a:cubicBezTo>
                      <a:cubicBezTo>
                        <a:pt x="557" y="21312"/>
                        <a:pt x="1675" y="21489"/>
                        <a:pt x="1877" y="2102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5" name="îsľíďé">
                <a:extLst>
                  <a:ext uri="{FF2B5EF4-FFF2-40B4-BE49-F238E27FC236}">
                    <a16:creationId xmlns:a16="http://schemas.microsoft.com/office/drawing/2014/main" xmlns="" id="{F70117F1-0496-4256-9E61-355BC9953455}"/>
                  </a:ext>
                </a:extLst>
              </p:cNvPr>
              <p:cNvGrpSpPr/>
              <p:nvPr/>
            </p:nvGrpSpPr>
            <p:grpSpPr>
              <a:xfrm>
                <a:off x="6900236" y="4455395"/>
                <a:ext cx="815514" cy="815539"/>
                <a:chOff x="6900236" y="4455395"/>
                <a:chExt cx="815514" cy="815539"/>
              </a:xfrm>
            </p:grpSpPr>
            <p:sp>
              <p:nvSpPr>
                <p:cNvPr id="39" name="îsľíďê">
                  <a:extLst>
                    <a:ext uri="{FF2B5EF4-FFF2-40B4-BE49-F238E27FC236}">
                      <a16:creationId xmlns:a16="http://schemas.microsoft.com/office/drawing/2014/main" xmlns="" id="{22BD7058-D599-440B-9597-FB8096A585E7}"/>
                    </a:ext>
                  </a:extLst>
                </p:cNvPr>
                <p:cNvSpPr/>
                <p:nvPr/>
              </p:nvSpPr>
              <p:spPr>
                <a:xfrm>
                  <a:off x="6900236" y="4455395"/>
                  <a:ext cx="815514" cy="815539"/>
                </a:xfrm>
                <a:prstGeom prst="ellipse">
                  <a:avLst/>
                </a:prstGeom>
                <a:solidFill>
                  <a:srgbClr val="C93756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40" name="i$lídé">
                  <a:extLst>
                    <a:ext uri="{FF2B5EF4-FFF2-40B4-BE49-F238E27FC236}">
                      <a16:creationId xmlns:a16="http://schemas.microsoft.com/office/drawing/2014/main" xmlns="" id="{EB8B06EE-38CE-4F7B-8AB7-E56C81F156D5}"/>
                    </a:ext>
                  </a:extLst>
                </p:cNvPr>
                <p:cNvSpPr/>
                <p:nvPr/>
              </p:nvSpPr>
              <p:spPr>
                <a:xfrm>
                  <a:off x="7164609" y="4711258"/>
                  <a:ext cx="286768" cy="2867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95" h="21474" extrusionOk="0">
                      <a:moveTo>
                        <a:pt x="2578" y="8409"/>
                      </a:moveTo>
                      <a:cubicBezTo>
                        <a:pt x="2578" y="5193"/>
                        <a:pt x="5174" y="2587"/>
                        <a:pt x="8376" y="2587"/>
                      </a:cubicBezTo>
                      <a:cubicBezTo>
                        <a:pt x="11580" y="2587"/>
                        <a:pt x="14435" y="5451"/>
                        <a:pt x="14435" y="8666"/>
                      </a:cubicBezTo>
                      <a:cubicBezTo>
                        <a:pt x="14435" y="11882"/>
                        <a:pt x="11838" y="14488"/>
                        <a:pt x="8635" y="14488"/>
                      </a:cubicBezTo>
                      <a:cubicBezTo>
                        <a:pt x="5431" y="14488"/>
                        <a:pt x="2578" y="11624"/>
                        <a:pt x="2578" y="8409"/>
                      </a:cubicBezTo>
                      <a:close/>
                      <a:moveTo>
                        <a:pt x="20914" y="18167"/>
                      </a:moveTo>
                      <a:lnTo>
                        <a:pt x="15797" y="13032"/>
                      </a:lnTo>
                      <a:cubicBezTo>
                        <a:pt x="16568" y="11759"/>
                        <a:pt x="17013" y="10265"/>
                        <a:pt x="17013" y="8666"/>
                      </a:cubicBezTo>
                      <a:cubicBezTo>
                        <a:pt x="17013" y="4023"/>
                        <a:pt x="13004" y="0"/>
                        <a:pt x="8376" y="0"/>
                      </a:cubicBezTo>
                      <a:cubicBezTo>
                        <a:pt x="3750" y="0"/>
                        <a:pt x="0" y="3765"/>
                        <a:pt x="0" y="8409"/>
                      </a:cubicBezTo>
                      <a:cubicBezTo>
                        <a:pt x="0" y="13052"/>
                        <a:pt x="4008" y="17075"/>
                        <a:pt x="8635" y="17075"/>
                      </a:cubicBezTo>
                      <a:cubicBezTo>
                        <a:pt x="10173" y="17075"/>
                        <a:pt x="11614" y="16657"/>
                        <a:pt x="12852" y="15931"/>
                      </a:cubicBezTo>
                      <a:lnTo>
                        <a:pt x="17996" y="21094"/>
                      </a:lnTo>
                      <a:cubicBezTo>
                        <a:pt x="18500" y="21600"/>
                        <a:pt x="19317" y="21600"/>
                        <a:pt x="19819" y="21094"/>
                      </a:cubicBezTo>
                      <a:lnTo>
                        <a:pt x="21096" y="19815"/>
                      </a:lnTo>
                      <a:cubicBezTo>
                        <a:pt x="21600" y="19309"/>
                        <a:pt x="21417" y="18672"/>
                        <a:pt x="20914" y="181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36" name="íśļidé">
                <a:extLst>
                  <a:ext uri="{FF2B5EF4-FFF2-40B4-BE49-F238E27FC236}">
                    <a16:creationId xmlns:a16="http://schemas.microsoft.com/office/drawing/2014/main" xmlns="" id="{FCCE553E-1826-47CA-928E-7B7377EB03CF}"/>
                  </a:ext>
                </a:extLst>
              </p:cNvPr>
              <p:cNvGrpSpPr/>
              <p:nvPr/>
            </p:nvGrpSpPr>
            <p:grpSpPr>
              <a:xfrm>
                <a:off x="4386768" y="4446874"/>
                <a:ext cx="815535" cy="815534"/>
                <a:chOff x="4386768" y="4446874"/>
                <a:chExt cx="815535" cy="815534"/>
              </a:xfrm>
            </p:grpSpPr>
            <p:sp>
              <p:nvSpPr>
                <p:cNvPr id="37" name="îSlíḍe">
                  <a:extLst>
                    <a:ext uri="{FF2B5EF4-FFF2-40B4-BE49-F238E27FC236}">
                      <a16:creationId xmlns:a16="http://schemas.microsoft.com/office/drawing/2014/main" xmlns="" id="{27B03F8F-DFE9-4743-AE14-DE4D43549431}"/>
                    </a:ext>
                  </a:extLst>
                </p:cNvPr>
                <p:cNvSpPr/>
                <p:nvPr/>
              </p:nvSpPr>
              <p:spPr>
                <a:xfrm>
                  <a:off x="4386768" y="4446874"/>
                  <a:ext cx="815535" cy="815534"/>
                </a:xfrm>
                <a:prstGeom prst="ellipse">
                  <a:avLst/>
                </a:prstGeom>
                <a:solidFill>
                  <a:srgbClr val="C93756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8" name="ïśḻíḑè">
                  <a:extLst>
                    <a:ext uri="{FF2B5EF4-FFF2-40B4-BE49-F238E27FC236}">
                      <a16:creationId xmlns:a16="http://schemas.microsoft.com/office/drawing/2014/main" xmlns="" id="{7E09FF36-0FDA-438E-8D9D-823737F3637B}"/>
                    </a:ext>
                  </a:extLst>
                </p:cNvPr>
                <p:cNvSpPr/>
                <p:nvPr/>
              </p:nvSpPr>
              <p:spPr>
                <a:xfrm>
                  <a:off x="4633067" y="4702147"/>
                  <a:ext cx="330404" cy="3049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692" y="12333"/>
                      </a:moveTo>
                      <a:cubicBezTo>
                        <a:pt x="19528" y="12511"/>
                        <a:pt x="19333" y="12600"/>
                        <a:pt x="19107" y="12600"/>
                      </a:cubicBezTo>
                      <a:cubicBezTo>
                        <a:pt x="18882" y="12600"/>
                        <a:pt x="18688" y="12511"/>
                        <a:pt x="18524" y="12333"/>
                      </a:cubicBezTo>
                      <a:cubicBezTo>
                        <a:pt x="18360" y="12155"/>
                        <a:pt x="18277" y="11944"/>
                        <a:pt x="18277" y="11700"/>
                      </a:cubicBezTo>
                      <a:cubicBezTo>
                        <a:pt x="18277" y="11456"/>
                        <a:pt x="18360" y="11245"/>
                        <a:pt x="18524" y="11067"/>
                      </a:cubicBezTo>
                      <a:cubicBezTo>
                        <a:pt x="18688" y="10889"/>
                        <a:pt x="18882" y="10800"/>
                        <a:pt x="19107" y="10800"/>
                      </a:cubicBezTo>
                      <a:cubicBezTo>
                        <a:pt x="19333" y="10800"/>
                        <a:pt x="19528" y="10889"/>
                        <a:pt x="19692" y="11067"/>
                      </a:cubicBezTo>
                      <a:cubicBezTo>
                        <a:pt x="19857" y="11245"/>
                        <a:pt x="19938" y="11456"/>
                        <a:pt x="19938" y="11700"/>
                      </a:cubicBezTo>
                      <a:cubicBezTo>
                        <a:pt x="19938" y="11944"/>
                        <a:pt x="19857" y="12155"/>
                        <a:pt x="19692" y="12333"/>
                      </a:cubicBezTo>
                      <a:cubicBezTo>
                        <a:pt x="19692" y="12333"/>
                        <a:pt x="19692" y="12333"/>
                        <a:pt x="19692" y="12333"/>
                      </a:cubicBezTo>
                      <a:close/>
                      <a:moveTo>
                        <a:pt x="16616" y="10800"/>
                      </a:moveTo>
                      <a:lnTo>
                        <a:pt x="4984" y="10800"/>
                      </a:lnTo>
                      <a:lnTo>
                        <a:pt x="4984" y="1800"/>
                      </a:lnTo>
                      <a:lnTo>
                        <a:pt x="13292" y="1800"/>
                      </a:lnTo>
                      <a:lnTo>
                        <a:pt x="13292" y="4050"/>
                      </a:lnTo>
                      <a:cubicBezTo>
                        <a:pt x="13292" y="4425"/>
                        <a:pt x="13414" y="4744"/>
                        <a:pt x="13655" y="5006"/>
                      </a:cubicBezTo>
                      <a:cubicBezTo>
                        <a:pt x="13898" y="5269"/>
                        <a:pt x="14192" y="5400"/>
                        <a:pt x="14538" y="5400"/>
                      </a:cubicBezTo>
                      <a:lnTo>
                        <a:pt x="16616" y="5400"/>
                      </a:lnTo>
                      <a:cubicBezTo>
                        <a:pt x="16616" y="5400"/>
                        <a:pt x="16616" y="10800"/>
                        <a:pt x="16616" y="10800"/>
                      </a:cubicBezTo>
                      <a:close/>
                      <a:moveTo>
                        <a:pt x="16616" y="19800"/>
                      </a:moveTo>
                      <a:lnTo>
                        <a:pt x="4984" y="19800"/>
                      </a:lnTo>
                      <a:lnTo>
                        <a:pt x="4984" y="16200"/>
                      </a:lnTo>
                      <a:lnTo>
                        <a:pt x="16616" y="16200"/>
                      </a:lnTo>
                      <a:cubicBezTo>
                        <a:pt x="16616" y="16200"/>
                        <a:pt x="16616" y="19800"/>
                        <a:pt x="16616" y="19800"/>
                      </a:cubicBezTo>
                      <a:close/>
                      <a:moveTo>
                        <a:pt x="20867" y="9795"/>
                      </a:moveTo>
                      <a:cubicBezTo>
                        <a:pt x="20378" y="9265"/>
                        <a:pt x="19791" y="9000"/>
                        <a:pt x="19107" y="9000"/>
                      </a:cubicBezTo>
                      <a:lnTo>
                        <a:pt x="18277" y="9000"/>
                      </a:lnTo>
                      <a:lnTo>
                        <a:pt x="18277" y="5400"/>
                      </a:lnTo>
                      <a:cubicBezTo>
                        <a:pt x="18277" y="5025"/>
                        <a:pt x="18190" y="4613"/>
                        <a:pt x="18018" y="4163"/>
                      </a:cubicBezTo>
                      <a:cubicBezTo>
                        <a:pt x="17844" y="3712"/>
                        <a:pt x="17637" y="3356"/>
                        <a:pt x="17394" y="3094"/>
                      </a:cubicBezTo>
                      <a:lnTo>
                        <a:pt x="15421" y="957"/>
                      </a:lnTo>
                      <a:cubicBezTo>
                        <a:pt x="15179" y="694"/>
                        <a:pt x="14850" y="469"/>
                        <a:pt x="14435" y="281"/>
                      </a:cubicBezTo>
                      <a:cubicBezTo>
                        <a:pt x="14020" y="94"/>
                        <a:pt x="13638" y="0"/>
                        <a:pt x="13292" y="0"/>
                      </a:cubicBezTo>
                      <a:lnTo>
                        <a:pt x="4569" y="0"/>
                      </a:lnTo>
                      <a:cubicBezTo>
                        <a:pt x="4223" y="0"/>
                        <a:pt x="3929" y="132"/>
                        <a:pt x="3687" y="394"/>
                      </a:cubicBezTo>
                      <a:cubicBezTo>
                        <a:pt x="3444" y="656"/>
                        <a:pt x="3323" y="975"/>
                        <a:pt x="3323" y="1350"/>
                      </a:cubicBezTo>
                      <a:lnTo>
                        <a:pt x="3323" y="9000"/>
                      </a:lnTo>
                      <a:lnTo>
                        <a:pt x="2493" y="9000"/>
                      </a:lnTo>
                      <a:cubicBezTo>
                        <a:pt x="1809" y="9000"/>
                        <a:pt x="1222" y="9265"/>
                        <a:pt x="734" y="9795"/>
                      </a:cubicBezTo>
                      <a:cubicBezTo>
                        <a:pt x="244" y="10324"/>
                        <a:pt x="0" y="10960"/>
                        <a:pt x="0" y="11700"/>
                      </a:cubicBezTo>
                      <a:lnTo>
                        <a:pt x="0" y="17550"/>
                      </a:lnTo>
                      <a:cubicBezTo>
                        <a:pt x="0" y="17673"/>
                        <a:pt x="41" y="17777"/>
                        <a:pt x="124" y="17866"/>
                      </a:cubicBezTo>
                      <a:cubicBezTo>
                        <a:pt x="205" y="17956"/>
                        <a:pt x="303" y="18000"/>
                        <a:pt x="415" y="18000"/>
                      </a:cubicBezTo>
                      <a:lnTo>
                        <a:pt x="3323" y="18000"/>
                      </a:lnTo>
                      <a:lnTo>
                        <a:pt x="3323" y="20250"/>
                      </a:lnTo>
                      <a:cubicBezTo>
                        <a:pt x="3323" y="20625"/>
                        <a:pt x="3444" y="20944"/>
                        <a:pt x="3687" y="21206"/>
                      </a:cubicBezTo>
                      <a:cubicBezTo>
                        <a:pt x="3929" y="21468"/>
                        <a:pt x="4223" y="21600"/>
                        <a:pt x="4569" y="21600"/>
                      </a:cubicBezTo>
                      <a:lnTo>
                        <a:pt x="17031" y="21600"/>
                      </a:lnTo>
                      <a:cubicBezTo>
                        <a:pt x="17377" y="21600"/>
                        <a:pt x="17671" y="21468"/>
                        <a:pt x="17913" y="21206"/>
                      </a:cubicBezTo>
                      <a:cubicBezTo>
                        <a:pt x="18156" y="20943"/>
                        <a:pt x="18277" y="20625"/>
                        <a:pt x="18277" y="20250"/>
                      </a:cubicBezTo>
                      <a:lnTo>
                        <a:pt x="18277" y="18000"/>
                      </a:lnTo>
                      <a:lnTo>
                        <a:pt x="21185" y="18000"/>
                      </a:lnTo>
                      <a:cubicBezTo>
                        <a:pt x="21297" y="18000"/>
                        <a:pt x="21395" y="17956"/>
                        <a:pt x="21476" y="17866"/>
                      </a:cubicBezTo>
                      <a:cubicBezTo>
                        <a:pt x="21559" y="17777"/>
                        <a:pt x="21600" y="17673"/>
                        <a:pt x="21600" y="17550"/>
                      </a:cubicBezTo>
                      <a:lnTo>
                        <a:pt x="21600" y="11700"/>
                      </a:lnTo>
                      <a:cubicBezTo>
                        <a:pt x="21600" y="10960"/>
                        <a:pt x="21356" y="10324"/>
                        <a:pt x="20867" y="9795"/>
                      </a:cubicBezTo>
                      <a:cubicBezTo>
                        <a:pt x="20867" y="9795"/>
                        <a:pt x="20867" y="9795"/>
                        <a:pt x="20867" y="979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7" name="ï$ľídê">
              <a:extLst>
                <a:ext uri="{FF2B5EF4-FFF2-40B4-BE49-F238E27FC236}">
                  <a16:creationId xmlns:a16="http://schemas.microsoft.com/office/drawing/2014/main" xmlns="" id="{3CC374FD-39A2-49F7-AA48-9343994A5A5B}"/>
                </a:ext>
              </a:extLst>
            </p:cNvPr>
            <p:cNvGrpSpPr/>
            <p:nvPr/>
          </p:nvGrpSpPr>
          <p:grpSpPr>
            <a:xfrm>
              <a:off x="8644543" y="1497814"/>
              <a:ext cx="2875945" cy="1029692"/>
              <a:chOff x="8644542" y="2827390"/>
              <a:chExt cx="2875945" cy="1029692"/>
            </a:xfrm>
          </p:grpSpPr>
          <p:sp>
            <p:nvSpPr>
              <p:cNvPr id="27" name="ïşḷïḋe">
                <a:extLst>
                  <a:ext uri="{FF2B5EF4-FFF2-40B4-BE49-F238E27FC236}">
                    <a16:creationId xmlns:a16="http://schemas.microsoft.com/office/drawing/2014/main" xmlns="" id="{228FEBE4-E307-4E2C-BEC5-47929459B06E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8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>
                  <a:lnSpc>
                    <a:spcPct val="150000"/>
                  </a:lnSpc>
                  <a:defRPr/>
                </a:pPr>
                <a:endParaRPr lang="zh-CN" altLang="en-US" sz="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íṥlídé">
                <a:extLst>
                  <a:ext uri="{FF2B5EF4-FFF2-40B4-BE49-F238E27FC236}">
                    <a16:creationId xmlns:a16="http://schemas.microsoft.com/office/drawing/2014/main" xmlns="" id="{67C5B944-2B1E-4A28-919A-6430880E6F38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8" name="ïś1iḓe">
              <a:extLst>
                <a:ext uri="{FF2B5EF4-FFF2-40B4-BE49-F238E27FC236}">
                  <a16:creationId xmlns:a16="http://schemas.microsoft.com/office/drawing/2014/main" xmlns="" id="{9D2A5A11-2FC9-4606-8350-A76C75554CD9}"/>
                </a:ext>
              </a:extLst>
            </p:cNvPr>
            <p:cNvGrpSpPr/>
            <p:nvPr/>
          </p:nvGrpSpPr>
          <p:grpSpPr>
            <a:xfrm>
              <a:off x="8644543" y="3165476"/>
              <a:ext cx="2875945" cy="1029692"/>
              <a:chOff x="8644542" y="3987446"/>
              <a:chExt cx="2875945" cy="1029692"/>
            </a:xfrm>
          </p:grpSpPr>
          <p:sp>
            <p:nvSpPr>
              <p:cNvPr id="25" name="íŝ1iďé">
                <a:extLst>
                  <a:ext uri="{FF2B5EF4-FFF2-40B4-BE49-F238E27FC236}">
                    <a16:creationId xmlns:a16="http://schemas.microsoft.com/office/drawing/2014/main" xmlns="" id="{8CFAF689-AA48-4EA4-B478-499A414F028D}"/>
                  </a:ext>
                </a:extLst>
              </p:cNvPr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8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>
                  <a:lnSpc>
                    <a:spcPct val="150000"/>
                  </a:lnSpc>
                  <a:defRPr/>
                </a:pPr>
                <a:endParaRPr lang="zh-CN" altLang="en-US" sz="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íSľíḓê">
                <a:extLst>
                  <a:ext uri="{FF2B5EF4-FFF2-40B4-BE49-F238E27FC236}">
                    <a16:creationId xmlns:a16="http://schemas.microsoft.com/office/drawing/2014/main" xmlns="" id="{4EB2CA91-D024-4356-A3FE-332CE0231079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3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işlíḋé">
              <a:extLst>
                <a:ext uri="{FF2B5EF4-FFF2-40B4-BE49-F238E27FC236}">
                  <a16:creationId xmlns:a16="http://schemas.microsoft.com/office/drawing/2014/main" xmlns="" id="{E57AD034-597C-4422-ABA2-7A0FDF283F08}"/>
                </a:ext>
              </a:extLst>
            </p:cNvPr>
            <p:cNvGrpSpPr/>
            <p:nvPr/>
          </p:nvGrpSpPr>
          <p:grpSpPr>
            <a:xfrm>
              <a:off x="8644543" y="4833138"/>
              <a:ext cx="2875945" cy="1029692"/>
              <a:chOff x="8644542" y="5210771"/>
              <a:chExt cx="2875945" cy="1029692"/>
            </a:xfrm>
          </p:grpSpPr>
          <p:sp>
            <p:nvSpPr>
              <p:cNvPr id="23" name="íSlídé">
                <a:extLst>
                  <a:ext uri="{FF2B5EF4-FFF2-40B4-BE49-F238E27FC236}">
                    <a16:creationId xmlns:a16="http://schemas.microsoft.com/office/drawing/2014/main" xmlns="" id="{4EB28F89-0F64-4CD3-9D50-4C1E5FF5AC34}"/>
                  </a:ext>
                </a:extLst>
              </p:cNvPr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8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>
                  <a:lnSpc>
                    <a:spcPct val="150000"/>
                  </a:lnSpc>
                  <a:defRPr/>
                </a:pPr>
                <a:endParaRPr lang="zh-CN" altLang="en-US" sz="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ïśļiḍe">
                <a:extLst>
                  <a:ext uri="{FF2B5EF4-FFF2-40B4-BE49-F238E27FC236}">
                    <a16:creationId xmlns:a16="http://schemas.microsoft.com/office/drawing/2014/main" xmlns="" id="{1AC026D7-B8A3-4753-B5CC-8203BCC9F0F2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b="1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D1376C5-4B3F-4958-9912-B942AF9FAFFB}"/>
                </a:ext>
              </a:extLst>
            </p:cNvPr>
            <p:cNvCxnSpPr/>
            <p:nvPr/>
          </p:nvCxnSpPr>
          <p:spPr>
            <a:xfrm>
              <a:off x="8645353" y="2846491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E6158A29-0804-40A8-9E98-8E44A48D1C3D}"/>
                </a:ext>
              </a:extLst>
            </p:cNvPr>
            <p:cNvCxnSpPr/>
            <p:nvPr/>
          </p:nvCxnSpPr>
          <p:spPr>
            <a:xfrm>
              <a:off x="8645353" y="4514153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ïṥļiḍê">
              <a:extLst>
                <a:ext uri="{FF2B5EF4-FFF2-40B4-BE49-F238E27FC236}">
                  <a16:creationId xmlns:a16="http://schemas.microsoft.com/office/drawing/2014/main" xmlns="" id="{8084F103-D5D4-481A-A1C3-D0FEC05E090B}"/>
                </a:ext>
              </a:extLst>
            </p:cNvPr>
            <p:cNvGrpSpPr/>
            <p:nvPr/>
          </p:nvGrpSpPr>
          <p:grpSpPr>
            <a:xfrm>
              <a:off x="678170" y="1497814"/>
              <a:ext cx="2875945" cy="1029692"/>
              <a:chOff x="8644542" y="2827390"/>
              <a:chExt cx="2875945" cy="1029692"/>
            </a:xfrm>
          </p:grpSpPr>
          <p:sp>
            <p:nvSpPr>
              <p:cNvPr id="21" name="i$ḻidé">
                <a:extLst>
                  <a:ext uri="{FF2B5EF4-FFF2-40B4-BE49-F238E27FC236}">
                    <a16:creationId xmlns:a16="http://schemas.microsoft.com/office/drawing/2014/main" xmlns="" id="{26693051-D2F0-48E9-8D69-496A98394B8E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8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>
                  <a:lnSpc>
                    <a:spcPct val="150000"/>
                  </a:lnSpc>
                  <a:defRPr/>
                </a:pPr>
                <a:endParaRPr lang="zh-CN" altLang="en-US" sz="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ísḻîdé">
                <a:extLst>
                  <a:ext uri="{FF2B5EF4-FFF2-40B4-BE49-F238E27FC236}">
                    <a16:creationId xmlns:a16="http://schemas.microsoft.com/office/drawing/2014/main" xmlns="" id="{05A0D501-BF04-47A0-B816-8BFB1FC8C94F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" name="íṥlíḋê">
              <a:extLst>
                <a:ext uri="{FF2B5EF4-FFF2-40B4-BE49-F238E27FC236}">
                  <a16:creationId xmlns:a16="http://schemas.microsoft.com/office/drawing/2014/main" xmlns="" id="{47B051D1-D75C-4EB0-9821-5DD333C0519E}"/>
                </a:ext>
              </a:extLst>
            </p:cNvPr>
            <p:cNvGrpSpPr/>
            <p:nvPr/>
          </p:nvGrpSpPr>
          <p:grpSpPr>
            <a:xfrm>
              <a:off x="678170" y="3165476"/>
              <a:ext cx="2875945" cy="1029692"/>
              <a:chOff x="8644542" y="3987446"/>
              <a:chExt cx="2875945" cy="1029692"/>
            </a:xfrm>
          </p:grpSpPr>
          <p:sp>
            <p:nvSpPr>
              <p:cNvPr id="19" name="ïṣľiḋé">
                <a:extLst>
                  <a:ext uri="{FF2B5EF4-FFF2-40B4-BE49-F238E27FC236}">
                    <a16:creationId xmlns:a16="http://schemas.microsoft.com/office/drawing/2014/main" xmlns="" id="{0502877F-7DBF-4DEB-A131-AC781905A448}"/>
                  </a:ext>
                </a:extLst>
              </p:cNvPr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8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 algn="ctr">
                  <a:lnSpc>
                    <a:spcPct val="150000"/>
                  </a:lnSpc>
                  <a:defRPr/>
                </a:pPr>
                <a:endParaRPr lang="zh-CN" altLang="en-US" sz="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ïṥ1ïḍè">
                <a:extLst>
                  <a:ext uri="{FF2B5EF4-FFF2-40B4-BE49-F238E27FC236}">
                    <a16:creationId xmlns:a16="http://schemas.microsoft.com/office/drawing/2014/main" xmlns="" id="{BD311D25-7042-47F5-A707-195DFC46C04E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b="1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4" name="íSḷiḋè">
              <a:extLst>
                <a:ext uri="{FF2B5EF4-FFF2-40B4-BE49-F238E27FC236}">
                  <a16:creationId xmlns:a16="http://schemas.microsoft.com/office/drawing/2014/main" xmlns="" id="{2976253A-79D8-43C2-944B-93F0CD1422F7}"/>
                </a:ext>
              </a:extLst>
            </p:cNvPr>
            <p:cNvGrpSpPr/>
            <p:nvPr/>
          </p:nvGrpSpPr>
          <p:grpSpPr>
            <a:xfrm>
              <a:off x="678170" y="4833138"/>
              <a:ext cx="2875945" cy="1029692"/>
              <a:chOff x="8644542" y="5210771"/>
              <a:chExt cx="2875945" cy="1029692"/>
            </a:xfrm>
          </p:grpSpPr>
          <p:sp>
            <p:nvSpPr>
              <p:cNvPr id="17" name="ïSľíḍê">
                <a:extLst>
                  <a:ext uri="{FF2B5EF4-FFF2-40B4-BE49-F238E27FC236}">
                    <a16:creationId xmlns:a16="http://schemas.microsoft.com/office/drawing/2014/main" xmlns="" id="{90C3ED13-251C-4867-A16E-7927D8C8C994}"/>
                  </a:ext>
                </a:extLst>
              </p:cNvPr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8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>
                  <a:lnSpc>
                    <a:spcPct val="150000"/>
                  </a:lnSpc>
                  <a:defRPr/>
                </a:pPr>
                <a:endParaRPr lang="zh-CN" altLang="en-US" sz="8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iṩlidé">
                <a:extLst>
                  <a:ext uri="{FF2B5EF4-FFF2-40B4-BE49-F238E27FC236}">
                    <a16:creationId xmlns:a16="http://schemas.microsoft.com/office/drawing/2014/main" xmlns="" id="{C07AEDBB-1947-4CCA-951E-EE28BAA5E5CA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E5D81C5D-5DF4-4955-B3DF-752DB6F6D623}"/>
                </a:ext>
              </a:extLst>
            </p:cNvPr>
            <p:cNvCxnSpPr/>
            <p:nvPr/>
          </p:nvCxnSpPr>
          <p:spPr>
            <a:xfrm>
              <a:off x="678980" y="2846491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E3BA03F2-FAD4-485B-BFA1-10396F5437AA}"/>
                </a:ext>
              </a:extLst>
            </p:cNvPr>
            <p:cNvCxnSpPr/>
            <p:nvPr/>
          </p:nvCxnSpPr>
          <p:spPr>
            <a:xfrm>
              <a:off x="678980" y="4514153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1"/>
          <p:cNvSpPr txBox="1"/>
          <p:nvPr/>
        </p:nvSpPr>
        <p:spPr>
          <a:xfrm>
            <a:off x="696692" y="842098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72570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PA_任意多边形 19"/>
          <p:cNvSpPr/>
          <p:nvPr>
            <p:custDataLst>
              <p:tags r:id="rId1"/>
            </p:custDataLst>
          </p:nvPr>
        </p:nvSpPr>
        <p:spPr bwMode="auto">
          <a:xfrm rot="5400000">
            <a:off x="826003" y="436521"/>
            <a:ext cx="550596" cy="617233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C93756"/>
          </a:solidFill>
          <a:ln w="19050" cap="flat" cmpd="sng" algn="ctr">
            <a:gradFill>
              <a:gsLst>
                <a:gs pos="0">
                  <a:srgbClr val="2C8FCE">
                    <a:lumMod val="5000"/>
                    <a:lumOff val="95000"/>
                  </a:srgbClr>
                </a:gs>
                <a:gs pos="100000">
                  <a:srgbClr val="FEFEFE"/>
                </a:gs>
              </a:gsLst>
              <a:lin ang="3600000" scaled="0"/>
            </a:gradFill>
            <a:prstDash val="solid"/>
            <a:miter lim="800000"/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8" name="PA_任意多边形 19"/>
          <p:cNvSpPr>
            <a:spLocks noChangeAspect="1"/>
          </p:cNvSpPr>
          <p:nvPr>
            <p:custDataLst>
              <p:tags r:id="rId2"/>
            </p:custDataLst>
          </p:nvPr>
        </p:nvSpPr>
        <p:spPr bwMode="auto">
          <a:xfrm rot="5400000">
            <a:off x="11149493" y="5274096"/>
            <a:ext cx="581354" cy="651715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C93756"/>
          </a:solidFill>
          <a:ln w="19050" cap="flat" cmpd="sng" algn="ctr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  <a:prstDash val="solid"/>
            <a:miter lim="800000"/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9" name="PA_任意多边形 38"/>
          <p:cNvSpPr>
            <a:spLocks noChangeAspect="1"/>
          </p:cNvSpPr>
          <p:nvPr>
            <p:custDataLst>
              <p:tags r:id="rId3"/>
            </p:custDataLst>
          </p:nvPr>
        </p:nvSpPr>
        <p:spPr bwMode="auto">
          <a:xfrm rot="5400000">
            <a:off x="8331422" y="-362381"/>
            <a:ext cx="997884" cy="1709527"/>
          </a:xfrm>
          <a:custGeom>
            <a:avLst/>
            <a:gdLst>
              <a:gd name="connsiteX0" fmla="*/ 0 w 1997138"/>
              <a:gd name="connsiteY0" fmla="*/ 3227103 h 3421400"/>
              <a:gd name="connsiteX1" fmla="*/ 0 w 1997138"/>
              <a:gd name="connsiteY1" fmla="*/ 194299 h 3421400"/>
              <a:gd name="connsiteX2" fmla="*/ 51685 w 1997138"/>
              <a:gd name="connsiteY2" fmla="*/ 164437 h 3421400"/>
              <a:gd name="connsiteX3" fmla="*/ 253378 w 1997138"/>
              <a:gd name="connsiteY3" fmla="*/ 47908 h 3421400"/>
              <a:gd name="connsiteX4" fmla="*/ 660389 w 1997138"/>
              <a:gd name="connsiteY4" fmla="*/ 47908 h 3421400"/>
              <a:gd name="connsiteX5" fmla="*/ 1793633 w 1997138"/>
              <a:gd name="connsiteY5" fmla="*/ 702645 h 3421400"/>
              <a:gd name="connsiteX6" fmla="*/ 1997138 w 1997138"/>
              <a:gd name="connsiteY6" fmla="*/ 1053967 h 3421400"/>
              <a:gd name="connsiteX7" fmla="*/ 1997138 w 1997138"/>
              <a:gd name="connsiteY7" fmla="*/ 2363442 h 3421400"/>
              <a:gd name="connsiteX8" fmla="*/ 1793633 w 1997138"/>
              <a:gd name="connsiteY8" fmla="*/ 2718756 h 3421400"/>
              <a:gd name="connsiteX9" fmla="*/ 660389 w 1997138"/>
              <a:gd name="connsiteY9" fmla="*/ 3373493 h 3421400"/>
              <a:gd name="connsiteX10" fmla="*/ 253378 w 1997138"/>
              <a:gd name="connsiteY10" fmla="*/ 3373493 h 3421400"/>
              <a:gd name="connsiteX11" fmla="*/ 53899 w 1997138"/>
              <a:gd name="connsiteY11" fmla="*/ 3258243 h 3421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97138" h="3421400">
                <a:moveTo>
                  <a:pt x="0" y="3227103"/>
                </a:moveTo>
                <a:lnTo>
                  <a:pt x="0" y="194299"/>
                </a:lnTo>
                <a:lnTo>
                  <a:pt x="51685" y="164437"/>
                </a:lnTo>
                <a:cubicBezTo>
                  <a:pt x="253378" y="47908"/>
                  <a:pt x="253378" y="47908"/>
                  <a:pt x="253378" y="47908"/>
                </a:cubicBezTo>
                <a:cubicBezTo>
                  <a:pt x="365107" y="-15969"/>
                  <a:pt x="548660" y="-15969"/>
                  <a:pt x="660389" y="47908"/>
                </a:cubicBezTo>
                <a:cubicBezTo>
                  <a:pt x="1793633" y="702645"/>
                  <a:pt x="1793633" y="702645"/>
                  <a:pt x="1793633" y="702645"/>
                </a:cubicBezTo>
                <a:cubicBezTo>
                  <a:pt x="1905361" y="766522"/>
                  <a:pt x="1997138" y="926214"/>
                  <a:pt x="1997138" y="1053967"/>
                </a:cubicBezTo>
                <a:lnTo>
                  <a:pt x="1997138" y="2363442"/>
                </a:lnTo>
                <a:cubicBezTo>
                  <a:pt x="1997138" y="2495187"/>
                  <a:pt x="1905361" y="2650887"/>
                  <a:pt x="1793633" y="2718756"/>
                </a:cubicBezTo>
                <a:cubicBezTo>
                  <a:pt x="660389" y="3373493"/>
                  <a:pt x="660389" y="3373493"/>
                  <a:pt x="660389" y="3373493"/>
                </a:cubicBezTo>
                <a:cubicBezTo>
                  <a:pt x="548660" y="3437370"/>
                  <a:pt x="365107" y="3437370"/>
                  <a:pt x="253378" y="3373493"/>
                </a:cubicBezTo>
                <a:cubicBezTo>
                  <a:pt x="182551" y="3332572"/>
                  <a:pt x="116150" y="3294209"/>
                  <a:pt x="53899" y="3258243"/>
                </a:cubicBezTo>
                <a:close/>
              </a:path>
            </a:pathLst>
          </a:custGeom>
          <a:solidFill>
            <a:srgbClr val="C93756"/>
          </a:solidFill>
          <a:ln w="19050" cap="flat" cmpd="sng" algn="ctr">
            <a:gradFill>
              <a:gsLst>
                <a:gs pos="0">
                  <a:srgbClr val="2C8FCE">
                    <a:lumMod val="5000"/>
                    <a:lumOff val="95000"/>
                  </a:srgbClr>
                </a:gs>
                <a:gs pos="100000">
                  <a:srgbClr val="FEFEFE"/>
                </a:gs>
              </a:gsLst>
              <a:lin ang="3600000" scaled="0"/>
            </a:gradFill>
            <a:prstDash val="solid"/>
            <a:miter lim="800000"/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任意多边形 40"/>
          <p:cNvSpPr>
            <a:spLocks noChangeAspect="1"/>
          </p:cNvSpPr>
          <p:nvPr/>
        </p:nvSpPr>
        <p:spPr bwMode="auto">
          <a:xfrm rot="5400000">
            <a:off x="9261125" y="5118760"/>
            <a:ext cx="1258049" cy="2220435"/>
          </a:xfrm>
          <a:custGeom>
            <a:avLst/>
            <a:gdLst>
              <a:gd name="connsiteX0" fmla="*/ 0 w 2029971"/>
              <a:gd name="connsiteY0" fmla="*/ 2474977 h 3582863"/>
              <a:gd name="connsiteX1" fmla="*/ 0 w 2029971"/>
              <a:gd name="connsiteY1" fmla="*/ 1103706 h 3582863"/>
              <a:gd name="connsiteX2" fmla="*/ 213109 w 2029971"/>
              <a:gd name="connsiteY2" fmla="*/ 735804 h 3582863"/>
              <a:gd name="connsiteX3" fmla="*/ 1399834 w 2029971"/>
              <a:gd name="connsiteY3" fmla="*/ 50169 h 3582863"/>
              <a:gd name="connsiteX4" fmla="*/ 1826052 w 2029971"/>
              <a:gd name="connsiteY4" fmla="*/ 50169 h 3582863"/>
              <a:gd name="connsiteX5" fmla="*/ 2029971 w 2029971"/>
              <a:gd name="connsiteY5" fmla="*/ 167984 h 3582863"/>
              <a:gd name="connsiteX6" fmla="*/ 2029971 w 2029971"/>
              <a:gd name="connsiteY6" fmla="*/ 3414879 h 3582863"/>
              <a:gd name="connsiteX7" fmla="*/ 1974392 w 2029971"/>
              <a:gd name="connsiteY7" fmla="*/ 3446990 h 3582863"/>
              <a:gd name="connsiteX8" fmla="*/ 1826052 w 2029971"/>
              <a:gd name="connsiteY8" fmla="*/ 3532695 h 3582863"/>
              <a:gd name="connsiteX9" fmla="*/ 1399834 w 2029971"/>
              <a:gd name="connsiteY9" fmla="*/ 3532695 h 3582863"/>
              <a:gd name="connsiteX10" fmla="*/ 213109 w 2029971"/>
              <a:gd name="connsiteY10" fmla="*/ 2847059 h 3582863"/>
              <a:gd name="connsiteX11" fmla="*/ 0 w 2029971"/>
              <a:gd name="connsiteY11" fmla="*/ 2474977 h 3582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29971" h="3582863">
                <a:moveTo>
                  <a:pt x="0" y="2474977"/>
                </a:moveTo>
                <a:cubicBezTo>
                  <a:pt x="0" y="1103706"/>
                  <a:pt x="0" y="1103706"/>
                  <a:pt x="0" y="1103706"/>
                </a:cubicBezTo>
                <a:cubicBezTo>
                  <a:pt x="0" y="969923"/>
                  <a:pt x="96108" y="802695"/>
                  <a:pt x="213109" y="735804"/>
                </a:cubicBezTo>
                <a:cubicBezTo>
                  <a:pt x="1399834" y="50169"/>
                  <a:pt x="1399834" y="50169"/>
                  <a:pt x="1399834" y="50169"/>
                </a:cubicBezTo>
                <a:cubicBezTo>
                  <a:pt x="1516835" y="-16723"/>
                  <a:pt x="1709051" y="-16723"/>
                  <a:pt x="1826052" y="50169"/>
                </a:cubicBezTo>
                <a:lnTo>
                  <a:pt x="2029971" y="167984"/>
                </a:lnTo>
                <a:lnTo>
                  <a:pt x="2029971" y="3414879"/>
                </a:lnTo>
                <a:lnTo>
                  <a:pt x="1974392" y="3446990"/>
                </a:lnTo>
                <a:cubicBezTo>
                  <a:pt x="1826052" y="3532695"/>
                  <a:pt x="1826052" y="3532695"/>
                  <a:pt x="1826052" y="3532695"/>
                </a:cubicBezTo>
                <a:cubicBezTo>
                  <a:pt x="1709051" y="3599586"/>
                  <a:pt x="1516835" y="3599586"/>
                  <a:pt x="1399834" y="3532695"/>
                </a:cubicBezTo>
                <a:cubicBezTo>
                  <a:pt x="213109" y="2847059"/>
                  <a:pt x="213109" y="2847059"/>
                  <a:pt x="213109" y="2847059"/>
                </a:cubicBezTo>
                <a:cubicBezTo>
                  <a:pt x="96108" y="2775987"/>
                  <a:pt x="0" y="2612940"/>
                  <a:pt x="0" y="2474977"/>
                </a:cubicBezTo>
                <a:close/>
              </a:path>
            </a:pathLst>
          </a:custGeom>
          <a:solidFill>
            <a:srgbClr val="C93756"/>
          </a:solidFill>
          <a:ln w="19050" cap="flat" cmpd="sng" algn="ctr">
            <a:gradFill>
              <a:gsLst>
                <a:gs pos="0">
                  <a:srgbClr val="2C8FCE">
                    <a:lumMod val="5000"/>
                    <a:lumOff val="95000"/>
                  </a:srgbClr>
                </a:gs>
                <a:gs pos="100000">
                  <a:srgbClr val="FEFEFE"/>
                </a:gs>
              </a:gsLst>
              <a:lin ang="3600000" scaled="0"/>
            </a:gradFill>
            <a:prstDash val="solid"/>
            <a:miter lim="800000"/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3" name="PA_组合 9"/>
          <p:cNvGrpSpPr/>
          <p:nvPr>
            <p:custDataLst>
              <p:tags r:id="rId4"/>
            </p:custDataLst>
          </p:nvPr>
        </p:nvGrpSpPr>
        <p:grpSpPr>
          <a:xfrm>
            <a:off x="37498" y="2016726"/>
            <a:ext cx="2176408" cy="2825133"/>
            <a:chOff x="-21980" y="1991021"/>
            <a:chExt cx="2176408" cy="2825133"/>
          </a:xfrm>
          <a:solidFill>
            <a:srgbClr val="C93756"/>
          </a:solidFill>
        </p:grpSpPr>
        <p:sp>
          <p:nvSpPr>
            <p:cNvPr id="44" name="任意多边形 37"/>
            <p:cNvSpPr>
              <a:spLocks noChangeAspect="1"/>
            </p:cNvSpPr>
            <p:nvPr/>
          </p:nvSpPr>
          <p:spPr bwMode="auto">
            <a:xfrm rot="5400000">
              <a:off x="-346343" y="2315384"/>
              <a:ext cx="2825133" cy="2176408"/>
            </a:xfrm>
            <a:custGeom>
              <a:avLst/>
              <a:gdLst>
                <a:gd name="connsiteX0" fmla="*/ 0 w 2825133"/>
                <a:gd name="connsiteY0" fmla="*/ 2167512 h 2176408"/>
                <a:gd name="connsiteX1" fmla="*/ 0 w 2825133"/>
                <a:gd name="connsiteY1" fmla="*/ 966593 h 2176408"/>
                <a:gd name="connsiteX2" fmla="*/ 186635 w 2825133"/>
                <a:gd name="connsiteY2" fmla="*/ 644396 h 2176408"/>
                <a:gd name="connsiteX3" fmla="*/ 1225932 w 2825133"/>
                <a:gd name="connsiteY3" fmla="*/ 43937 h 2176408"/>
                <a:gd name="connsiteX4" fmla="*/ 1599201 w 2825133"/>
                <a:gd name="connsiteY4" fmla="*/ 43937 h 2176408"/>
                <a:gd name="connsiteX5" fmla="*/ 2638499 w 2825133"/>
                <a:gd name="connsiteY5" fmla="*/ 644396 h 2176408"/>
                <a:gd name="connsiteX6" fmla="*/ 2825133 w 2825133"/>
                <a:gd name="connsiteY6" fmla="*/ 966593 h 2176408"/>
                <a:gd name="connsiteX7" fmla="*/ 2825133 w 2825133"/>
                <a:gd name="connsiteY7" fmla="*/ 2167512 h 2176408"/>
                <a:gd name="connsiteX8" fmla="*/ 2823724 w 2825133"/>
                <a:gd name="connsiteY8" fmla="*/ 2176408 h 2176408"/>
                <a:gd name="connsiteX9" fmla="*/ 1409 w 2825133"/>
                <a:gd name="connsiteY9" fmla="*/ 2176408 h 2176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25133" h="2176408">
                  <a:moveTo>
                    <a:pt x="0" y="2167512"/>
                  </a:moveTo>
                  <a:cubicBezTo>
                    <a:pt x="0" y="966593"/>
                    <a:pt x="0" y="966593"/>
                    <a:pt x="0" y="966593"/>
                  </a:cubicBezTo>
                  <a:cubicBezTo>
                    <a:pt x="0" y="849430"/>
                    <a:pt x="84169" y="702977"/>
                    <a:pt x="186635" y="644396"/>
                  </a:cubicBezTo>
                  <a:cubicBezTo>
                    <a:pt x="1225932" y="43937"/>
                    <a:pt x="1225932" y="43937"/>
                    <a:pt x="1225932" y="43937"/>
                  </a:cubicBezTo>
                  <a:cubicBezTo>
                    <a:pt x="1328398" y="-14645"/>
                    <a:pt x="1496735" y="-14645"/>
                    <a:pt x="1599201" y="43937"/>
                  </a:cubicBezTo>
                  <a:cubicBezTo>
                    <a:pt x="2638499" y="644396"/>
                    <a:pt x="2638499" y="644396"/>
                    <a:pt x="2638499" y="644396"/>
                  </a:cubicBezTo>
                  <a:cubicBezTo>
                    <a:pt x="2740965" y="702977"/>
                    <a:pt x="2825133" y="849430"/>
                    <a:pt x="2825133" y="966593"/>
                  </a:cubicBezTo>
                  <a:lnTo>
                    <a:pt x="2825133" y="2167512"/>
                  </a:lnTo>
                  <a:lnTo>
                    <a:pt x="2823724" y="2176408"/>
                  </a:lnTo>
                  <a:lnTo>
                    <a:pt x="1409" y="2176408"/>
                  </a:lnTo>
                  <a:close/>
                </a:path>
              </a:pathLst>
            </a:custGeom>
            <a:grpFill/>
            <a:ln w="19050" cap="flat" cmpd="sng" algn="ctr">
              <a:solidFill>
                <a:srgbClr val="C93756"/>
              </a:solidFill>
              <a:prstDash val="solid"/>
              <a:miter lim="800000"/>
            </a:ln>
            <a:effectLst>
              <a:outerShdw blurRad="254000" dist="190500" dir="2700000" algn="tl" rotWithShape="0">
                <a:prstClr val="black">
                  <a:alpha val="25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45" name="文本框 11"/>
            <p:cNvSpPr txBox="1">
              <a:spLocks noChangeAspect="1"/>
            </p:cNvSpPr>
            <p:nvPr/>
          </p:nvSpPr>
          <p:spPr>
            <a:xfrm>
              <a:off x="106649" y="3001931"/>
              <a:ext cx="1697901" cy="707886"/>
            </a:xfrm>
            <a:prstGeom prst="rect">
              <a:avLst/>
            </a:prstGeom>
            <a:grpFill/>
            <a:ln>
              <a:solidFill>
                <a:srgbClr val="C93756"/>
              </a:solidFill>
            </a:ln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n-ea"/>
                </a:rPr>
                <a:t>LOGO</a:t>
              </a:r>
              <a:endPara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ea"/>
              </a:endParaRPr>
            </a:p>
          </p:txBody>
        </p:sp>
      </p:grpSp>
      <p:sp>
        <p:nvSpPr>
          <p:cNvPr id="49" name="PA_任意多边形 19"/>
          <p:cNvSpPr/>
          <p:nvPr>
            <p:custDataLst>
              <p:tags r:id="rId5"/>
            </p:custDataLst>
          </p:nvPr>
        </p:nvSpPr>
        <p:spPr bwMode="auto">
          <a:xfrm rot="5400000">
            <a:off x="11285006" y="99779"/>
            <a:ext cx="542609" cy="608280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C93756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" name="PA_任意多边形 19"/>
          <p:cNvSpPr/>
          <p:nvPr>
            <p:custDataLst>
              <p:tags r:id="rId6"/>
            </p:custDataLst>
          </p:nvPr>
        </p:nvSpPr>
        <p:spPr bwMode="auto">
          <a:xfrm rot="5400000">
            <a:off x="11502696" y="678195"/>
            <a:ext cx="526664" cy="590405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C93756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PA_任意多边形 19"/>
          <p:cNvSpPr/>
          <p:nvPr>
            <p:custDataLst>
              <p:tags r:id="rId7"/>
            </p:custDataLst>
          </p:nvPr>
        </p:nvSpPr>
        <p:spPr bwMode="auto">
          <a:xfrm rot="5400000">
            <a:off x="10755893" y="1604862"/>
            <a:ext cx="526664" cy="590405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C93756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9" name="PA_任意多边形 19"/>
          <p:cNvSpPr/>
          <p:nvPr>
            <p:custDataLst>
              <p:tags r:id="rId8"/>
            </p:custDataLst>
          </p:nvPr>
        </p:nvSpPr>
        <p:spPr bwMode="auto">
          <a:xfrm rot="5400000">
            <a:off x="11332828" y="1239701"/>
            <a:ext cx="526664" cy="590405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C93756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9" name="PA_任意多边形 19"/>
          <p:cNvSpPr/>
          <p:nvPr>
            <p:custDataLst>
              <p:tags r:id="rId9"/>
            </p:custDataLst>
          </p:nvPr>
        </p:nvSpPr>
        <p:spPr bwMode="auto">
          <a:xfrm rot="5400000">
            <a:off x="10551677" y="81916"/>
            <a:ext cx="550596" cy="617233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9200000" scaled="0"/>
          </a:gradFill>
          <a:ln w="19050" cap="flat" cmpd="sng" algn="ctr">
            <a:gradFill>
              <a:gsLst>
                <a:gs pos="0">
                  <a:srgbClr val="2C8FCE">
                    <a:lumMod val="5000"/>
                    <a:lumOff val="95000"/>
                  </a:srgbClr>
                </a:gs>
                <a:gs pos="100000">
                  <a:srgbClr val="FEFEFE"/>
                </a:gs>
              </a:gsLst>
              <a:lin ang="3600000" scaled="0"/>
            </a:gradFill>
            <a:prstDash val="solid"/>
            <a:miter lim="800000"/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0" name="PA_任意多边形 19"/>
          <p:cNvSpPr/>
          <p:nvPr>
            <p:custDataLst>
              <p:tags r:id="rId10"/>
            </p:custDataLst>
          </p:nvPr>
        </p:nvSpPr>
        <p:spPr bwMode="auto">
          <a:xfrm rot="5400000">
            <a:off x="9831230" y="385001"/>
            <a:ext cx="550595" cy="617233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C93756"/>
          </a:solidFill>
          <a:ln w="19050" cap="flat" cmpd="sng" algn="ctr">
            <a:gradFill>
              <a:gsLst>
                <a:gs pos="0">
                  <a:srgbClr val="1B2C45"/>
                </a:gs>
                <a:gs pos="100000">
                  <a:srgbClr val="254E8C"/>
                </a:gs>
              </a:gsLst>
              <a:lin ang="3600000" scaled="0"/>
            </a:gradFill>
            <a:prstDash val="solid"/>
            <a:miter lim="800000"/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1" name="PA_任意多边形 19"/>
          <p:cNvSpPr/>
          <p:nvPr>
            <p:custDataLst>
              <p:tags r:id="rId11"/>
            </p:custDataLst>
          </p:nvPr>
        </p:nvSpPr>
        <p:spPr bwMode="auto">
          <a:xfrm rot="5400000">
            <a:off x="10637121" y="735133"/>
            <a:ext cx="550596" cy="617233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9200000" scaled="0"/>
          </a:gradFill>
          <a:ln w="19050" cap="flat" cmpd="sng" algn="ctr">
            <a:gradFill>
              <a:gsLst>
                <a:gs pos="0">
                  <a:srgbClr val="2C8FCE">
                    <a:lumMod val="5000"/>
                    <a:lumOff val="95000"/>
                  </a:srgbClr>
                </a:gs>
                <a:gs pos="100000">
                  <a:srgbClr val="FEFEFE"/>
                </a:gs>
              </a:gsLst>
              <a:lin ang="3600000" scaled="0"/>
            </a:gradFill>
            <a:prstDash val="solid"/>
            <a:miter lim="800000"/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2611020" y="4532955"/>
            <a:ext cx="2227581" cy="370768"/>
            <a:chOff x="4654427" y="4718860"/>
            <a:chExt cx="1663809" cy="276971"/>
          </a:xfrm>
        </p:grpSpPr>
        <p:grpSp>
          <p:nvGrpSpPr>
            <p:cNvPr id="92" name="组合 91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94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2C4F54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95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2C4F54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C4F54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93" name="文本框 92"/>
            <p:cNvSpPr txBox="1"/>
            <p:nvPr/>
          </p:nvSpPr>
          <p:spPr>
            <a:xfrm>
              <a:off x="4925563" y="4762325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C4F54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C4F54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4686323" y="4517469"/>
            <a:ext cx="2699384" cy="370958"/>
            <a:chOff x="6395842" y="4718860"/>
            <a:chExt cx="2016134" cy="276971"/>
          </a:xfrm>
        </p:grpSpPr>
        <p:grpSp>
          <p:nvGrpSpPr>
            <p:cNvPr id="97" name="组合 96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99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2C4F54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  <p:sp>
            <p:nvSpPr>
              <p:cNvPr id="100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2C4F54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C4F54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endParaRPr>
              </a:p>
            </p:txBody>
          </p:sp>
        </p:grpSp>
        <p:sp>
          <p:nvSpPr>
            <p:cNvPr id="98" name="文本框 97"/>
            <p:cNvSpPr txBox="1"/>
            <p:nvPr/>
          </p:nvSpPr>
          <p:spPr>
            <a:xfrm>
              <a:off x="6669040" y="4756945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C4F54"/>
                  </a:solidFill>
                  <a:effectLst/>
                  <a:uLnTx/>
                  <a:uFillTx/>
                  <a:latin typeface="+mn-lt"/>
                  <a:ea typeface="+mn-ea"/>
                  <a:sym typeface="+mn-lt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2C4F54"/>
                </a:solidFill>
                <a:effectLst/>
                <a:uLnTx/>
                <a:uFillTx/>
                <a:latin typeface="+mn-lt"/>
                <a:ea typeface="+mn-ea"/>
                <a:sym typeface="+mn-lt"/>
              </a:endParaRPr>
            </a:p>
          </p:txBody>
        </p:sp>
      </p:grpSp>
      <p:sp>
        <p:nvSpPr>
          <p:cNvPr id="101" name="TextBox 1"/>
          <p:cNvSpPr txBox="1"/>
          <p:nvPr/>
        </p:nvSpPr>
        <p:spPr>
          <a:xfrm>
            <a:off x="2459440" y="2627555"/>
            <a:ext cx="10315714" cy="1107967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600" b="1" dirty="0" smtClean="0">
                <a:solidFill>
                  <a:srgbClr val="2C4F54"/>
                </a:solidFill>
                <a:cs typeface="+mn-ea"/>
                <a:sym typeface="+mn-lt"/>
              </a:rPr>
              <a:t>谢谢观看  </a:t>
            </a:r>
            <a:r>
              <a:rPr lang="en-US" altLang="zh-CN" sz="6600" b="1" dirty="0" smtClean="0">
                <a:solidFill>
                  <a:srgbClr val="2C4F54"/>
                </a:solidFill>
                <a:cs typeface="+mn-ea"/>
                <a:sym typeface="+mn-lt"/>
              </a:rPr>
              <a:t>THANKS</a:t>
            </a:r>
            <a:endParaRPr lang="zh-CN" altLang="en-US" sz="6600" b="1" dirty="0">
              <a:solidFill>
                <a:srgbClr val="2C4F54"/>
              </a:solidFill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536018" y="3645620"/>
            <a:ext cx="87947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rgbClr val="2C4F54"/>
                </a:solidFill>
                <a:cs typeface="+mn-ea"/>
                <a:sym typeface="+mn-lt"/>
              </a:rPr>
              <a:t>LOREM IPSUM DOLOR SIT AMET, CONSECTETUR ADIPISICING </a:t>
            </a:r>
            <a:r>
              <a:rPr lang="en-US" altLang="zh-CN" sz="1400" dirty="0">
                <a:solidFill>
                  <a:srgbClr val="2C4F54"/>
                </a:solidFill>
                <a:cs typeface="+mn-ea"/>
                <a:sym typeface="+mn-lt"/>
              </a:rPr>
              <a:t>ELIT, LOREM IPSUM DOLOR </a:t>
            </a:r>
            <a:r>
              <a:rPr lang="en-US" altLang="zh-CN" sz="1400" dirty="0" smtClean="0">
                <a:solidFill>
                  <a:srgbClr val="2C4F54"/>
                </a:solidFill>
                <a:cs typeface="+mn-ea"/>
                <a:sym typeface="+mn-lt"/>
              </a:rPr>
              <a:t>SIT</a:t>
            </a:r>
            <a:endParaRPr lang="zh-CN" altLang="en-US" sz="1400" dirty="0">
              <a:solidFill>
                <a:srgbClr val="2C4F54"/>
              </a:solidFill>
              <a:cs typeface="+mn-ea"/>
              <a:sym typeface="+mn-lt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2557181" y="3978773"/>
            <a:ext cx="4815409" cy="369332"/>
            <a:chOff x="1001327" y="3522626"/>
            <a:chExt cx="4815409" cy="369332"/>
          </a:xfrm>
        </p:grpSpPr>
        <p:sp>
          <p:nvSpPr>
            <p:cNvPr id="104" name="文本框 103"/>
            <p:cNvSpPr txBox="1"/>
            <p:nvPr/>
          </p:nvSpPr>
          <p:spPr>
            <a:xfrm>
              <a:off x="1001327" y="352262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cs typeface="+mn-ea"/>
                  <a:sym typeface="+mn-lt"/>
                </a:rPr>
                <a:t>总结计划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2236136" y="352262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cs typeface="+mn-ea"/>
                  <a:sym typeface="+mn-lt"/>
                </a:rPr>
                <a:t>毕业答辩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3443360" y="352262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cs typeface="+mn-ea"/>
                  <a:sym typeface="+mn-lt"/>
                </a:rPr>
                <a:t>企业宣传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4708740" y="3522626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cs typeface="+mn-ea"/>
                  <a:sym typeface="+mn-lt"/>
                </a:rPr>
                <a:t>公司介绍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2168957" y="3583438"/>
              <a:ext cx="0" cy="247707"/>
            </a:xfrm>
            <a:prstGeom prst="line">
              <a:avLst/>
            </a:prstGeom>
            <a:ln w="28575">
              <a:solidFill>
                <a:srgbClr val="BD39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3408340" y="3583438"/>
              <a:ext cx="0" cy="247707"/>
            </a:xfrm>
            <a:prstGeom prst="line">
              <a:avLst/>
            </a:prstGeom>
            <a:ln w="28575">
              <a:solidFill>
                <a:srgbClr val="BD39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4647723" y="3583438"/>
              <a:ext cx="0" cy="247707"/>
            </a:xfrm>
            <a:prstGeom prst="line">
              <a:avLst/>
            </a:prstGeom>
            <a:ln w="28575">
              <a:solidFill>
                <a:srgbClr val="BD392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9" name="PA_任意多边形 19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 rot="5400000">
            <a:off x="1289171" y="5807842"/>
            <a:ext cx="581354" cy="651715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solidFill>
            <a:srgbClr val="C93756"/>
          </a:solidFill>
          <a:ln w="19050" cap="flat" cmpd="sng" algn="ctr">
            <a:solidFill>
              <a:srgbClr val="C93756"/>
            </a:solidFill>
            <a:prstDash val="solid"/>
            <a:miter lim="800000"/>
          </a:ln>
          <a:effectLst>
            <a:outerShdw blurRad="254000" dist="190500" dir="2700000" algn="tl" rotWithShape="0">
              <a:prstClr val="black">
                <a:alpha val="2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0" name="PA_任意多边形 19"/>
          <p:cNvSpPr/>
          <p:nvPr>
            <p:custDataLst>
              <p:tags r:id="rId13"/>
            </p:custDataLst>
          </p:nvPr>
        </p:nvSpPr>
        <p:spPr bwMode="auto">
          <a:xfrm rot="5400000">
            <a:off x="10092128" y="1124763"/>
            <a:ext cx="550596" cy="617233"/>
          </a:xfrm>
          <a:custGeom>
            <a:avLst/>
            <a:gdLst>
              <a:gd name="T0" fmla="*/ 772 w 772"/>
              <a:gd name="T1" fmla="*/ 596 h 865"/>
              <a:gd name="T2" fmla="*/ 721 w 772"/>
              <a:gd name="T3" fmla="*/ 685 h 865"/>
              <a:gd name="T4" fmla="*/ 437 w 772"/>
              <a:gd name="T5" fmla="*/ 849 h 865"/>
              <a:gd name="T6" fmla="*/ 335 w 772"/>
              <a:gd name="T7" fmla="*/ 849 h 865"/>
              <a:gd name="T8" fmla="*/ 51 w 772"/>
              <a:gd name="T9" fmla="*/ 685 h 865"/>
              <a:gd name="T10" fmla="*/ 0 w 772"/>
              <a:gd name="T11" fmla="*/ 596 h 865"/>
              <a:gd name="T12" fmla="*/ 0 w 772"/>
              <a:gd name="T13" fmla="*/ 268 h 865"/>
              <a:gd name="T14" fmla="*/ 51 w 772"/>
              <a:gd name="T15" fmla="*/ 180 h 865"/>
              <a:gd name="T16" fmla="*/ 335 w 772"/>
              <a:gd name="T17" fmla="*/ 16 h 865"/>
              <a:gd name="T18" fmla="*/ 437 w 772"/>
              <a:gd name="T19" fmla="*/ 16 h 865"/>
              <a:gd name="T20" fmla="*/ 721 w 772"/>
              <a:gd name="T21" fmla="*/ 180 h 865"/>
              <a:gd name="T22" fmla="*/ 772 w 772"/>
              <a:gd name="T23" fmla="*/ 268 h 865"/>
              <a:gd name="T24" fmla="*/ 772 w 772"/>
              <a:gd name="T25" fmla="*/ 596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72" h="865">
                <a:moveTo>
                  <a:pt x="772" y="596"/>
                </a:moveTo>
                <a:cubicBezTo>
                  <a:pt x="772" y="629"/>
                  <a:pt x="749" y="668"/>
                  <a:pt x="721" y="685"/>
                </a:cubicBezTo>
                <a:cubicBezTo>
                  <a:pt x="437" y="849"/>
                  <a:pt x="437" y="849"/>
                  <a:pt x="437" y="849"/>
                </a:cubicBezTo>
                <a:cubicBezTo>
                  <a:pt x="409" y="865"/>
                  <a:pt x="363" y="865"/>
                  <a:pt x="335" y="849"/>
                </a:cubicBezTo>
                <a:cubicBezTo>
                  <a:pt x="51" y="685"/>
                  <a:pt x="51" y="685"/>
                  <a:pt x="51" y="685"/>
                </a:cubicBezTo>
                <a:cubicBezTo>
                  <a:pt x="23" y="668"/>
                  <a:pt x="0" y="629"/>
                  <a:pt x="0" y="596"/>
                </a:cubicBezTo>
                <a:cubicBezTo>
                  <a:pt x="0" y="268"/>
                  <a:pt x="0" y="268"/>
                  <a:pt x="0" y="268"/>
                </a:cubicBezTo>
                <a:cubicBezTo>
                  <a:pt x="0" y="236"/>
                  <a:pt x="23" y="196"/>
                  <a:pt x="51" y="180"/>
                </a:cubicBezTo>
                <a:cubicBezTo>
                  <a:pt x="335" y="16"/>
                  <a:pt x="335" y="16"/>
                  <a:pt x="335" y="16"/>
                </a:cubicBezTo>
                <a:cubicBezTo>
                  <a:pt x="363" y="0"/>
                  <a:pt x="409" y="0"/>
                  <a:pt x="437" y="16"/>
                </a:cubicBezTo>
                <a:cubicBezTo>
                  <a:pt x="721" y="180"/>
                  <a:pt x="721" y="180"/>
                  <a:pt x="721" y="180"/>
                </a:cubicBezTo>
                <a:cubicBezTo>
                  <a:pt x="749" y="196"/>
                  <a:pt x="772" y="236"/>
                  <a:pt x="772" y="268"/>
                </a:cubicBezTo>
                <a:lnTo>
                  <a:pt x="772" y="596"/>
                </a:ln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rgbClr val="FEFEFE"/>
              </a:gs>
            </a:gsLst>
            <a:lin ang="19200000" scaled="0"/>
          </a:gradFill>
          <a:ln w="19050" cap="flat" cmpd="sng" algn="ctr">
            <a:gradFill>
              <a:gsLst>
                <a:gs pos="0">
                  <a:srgbClr val="2C8FCE">
                    <a:lumMod val="5000"/>
                    <a:lumOff val="95000"/>
                  </a:srgbClr>
                </a:gs>
                <a:gs pos="100000">
                  <a:srgbClr val="FEFEFE"/>
                </a:gs>
              </a:gsLst>
              <a:lin ang="3600000" scaled="0"/>
            </a:gradFill>
            <a:prstDash val="solid"/>
            <a:miter lim="800000"/>
          </a:ln>
          <a:effectLst>
            <a:outerShdw blurRad="381000" dist="127000" dir="2700000" algn="tl" rotWithShape="0">
              <a:prstClr val="black">
                <a:alpha val="2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777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37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01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37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9" grpId="0" bldLvl="0" animBg="1"/>
      <p:bldP spid="1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797"/>
          <p:cNvGrpSpPr>
            <a:grpSpLocks/>
          </p:cNvGrpSpPr>
          <p:nvPr/>
        </p:nvGrpSpPr>
        <p:grpSpPr bwMode="auto">
          <a:xfrm>
            <a:off x="1323526" y="3020960"/>
            <a:ext cx="2063141" cy="1568794"/>
            <a:chOff x="7502850" y="1762125"/>
            <a:chExt cx="4027488" cy="3060700"/>
          </a:xfrm>
        </p:grpSpPr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7502850" y="1762125"/>
              <a:ext cx="4027488" cy="3060700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auto">
            <a:xfrm>
              <a:off x="7752881" y="1987550"/>
              <a:ext cx="3527425" cy="2609850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</p:grpSp>
      <p:sp>
        <p:nvSpPr>
          <p:cNvPr id="17" name="Freeform 5"/>
          <p:cNvSpPr>
            <a:spLocks/>
          </p:cNvSpPr>
          <p:nvPr/>
        </p:nvSpPr>
        <p:spPr bwMode="auto">
          <a:xfrm>
            <a:off x="2053261" y="4104977"/>
            <a:ext cx="255726" cy="197687"/>
          </a:xfrm>
          <a:custGeom>
            <a:avLst/>
            <a:gdLst>
              <a:gd name="T0" fmla="*/ 0 w 169"/>
              <a:gd name="T1" fmla="*/ 165039 h 130"/>
              <a:gd name="T2" fmla="*/ 364083 w 169"/>
              <a:gd name="T3" fmla="*/ 165039 h 130"/>
              <a:gd name="T4" fmla="*/ 286755 w 169"/>
              <a:gd name="T5" fmla="*/ 84138 h 130"/>
              <a:gd name="T6" fmla="*/ 286755 w 169"/>
              <a:gd name="T7" fmla="*/ 19416 h 130"/>
              <a:gd name="T8" fmla="*/ 351195 w 169"/>
              <a:gd name="T9" fmla="*/ 19416 h 130"/>
              <a:gd name="T10" fmla="*/ 544513 w 169"/>
              <a:gd name="T11" fmla="*/ 210344 h 130"/>
              <a:gd name="T12" fmla="*/ 351195 w 169"/>
              <a:gd name="T13" fmla="*/ 401272 h 130"/>
              <a:gd name="T14" fmla="*/ 286755 w 169"/>
              <a:gd name="T15" fmla="*/ 401272 h 130"/>
              <a:gd name="T16" fmla="*/ 286755 w 169"/>
              <a:gd name="T17" fmla="*/ 336550 h 130"/>
              <a:gd name="T18" fmla="*/ 364083 w 169"/>
              <a:gd name="T19" fmla="*/ 255649 h 130"/>
              <a:gd name="T20" fmla="*/ 0 w 169"/>
              <a:gd name="T21" fmla="*/ 255649 h 130"/>
              <a:gd name="T22" fmla="*/ 0 w 169"/>
              <a:gd name="T23" fmla="*/ 165039 h 1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" h="130">
                <a:moveTo>
                  <a:pt x="0" y="51"/>
                </a:moveTo>
                <a:cubicBezTo>
                  <a:pt x="113" y="51"/>
                  <a:pt x="113" y="51"/>
                  <a:pt x="113" y="51"/>
                </a:cubicBezTo>
                <a:cubicBezTo>
                  <a:pt x="89" y="26"/>
                  <a:pt x="89" y="26"/>
                  <a:pt x="89" y="26"/>
                </a:cubicBezTo>
                <a:cubicBezTo>
                  <a:pt x="83" y="21"/>
                  <a:pt x="83" y="11"/>
                  <a:pt x="89" y="6"/>
                </a:cubicBezTo>
                <a:cubicBezTo>
                  <a:pt x="95" y="0"/>
                  <a:pt x="104" y="0"/>
                  <a:pt x="109" y="6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04" y="130"/>
                  <a:pt x="95" y="130"/>
                  <a:pt x="89" y="124"/>
                </a:cubicBezTo>
                <a:cubicBezTo>
                  <a:pt x="83" y="119"/>
                  <a:pt x="83" y="110"/>
                  <a:pt x="89" y="10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0" y="79"/>
                  <a:pt x="0" y="79"/>
                  <a:pt x="0" y="79"/>
                </a:cubicBezTo>
                <a:lnTo>
                  <a:pt x="0" y="5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marL="0" marR="0" lvl="0" indent="0" defTabSz="12853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文本框 808"/>
          <p:cNvSpPr txBox="1">
            <a:spLocks noChangeArrowheads="1"/>
          </p:cNvSpPr>
          <p:nvPr/>
        </p:nvSpPr>
        <p:spPr bwMode="auto">
          <a:xfrm>
            <a:off x="1767239" y="3355100"/>
            <a:ext cx="823096" cy="774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6418" tIns="48210" rIns="96418" bIns="4821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marL="0" marR="0" lvl="0" indent="0" algn="ctr" defTabSz="12853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188186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rPr>
              <a:t>01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188186"/>
              </a:solidFill>
              <a:effectLst/>
              <a:uLnTx/>
              <a:uFillTx/>
              <a:latin typeface="Impact" pitchFamily="34" charset="0"/>
              <a:ea typeface="微软雅黑" pitchFamily="34" charset="-122"/>
            </a:endParaRPr>
          </a:p>
        </p:txBody>
      </p:sp>
      <p:grpSp>
        <p:nvGrpSpPr>
          <p:cNvPr id="22" name="组合 797"/>
          <p:cNvGrpSpPr>
            <a:grpSpLocks/>
          </p:cNvGrpSpPr>
          <p:nvPr/>
        </p:nvGrpSpPr>
        <p:grpSpPr bwMode="auto">
          <a:xfrm>
            <a:off x="3987704" y="3020960"/>
            <a:ext cx="2063141" cy="1568794"/>
            <a:chOff x="7502850" y="1762125"/>
            <a:chExt cx="4027488" cy="3060700"/>
          </a:xfrm>
        </p:grpSpPr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7502850" y="1762125"/>
              <a:ext cx="4027488" cy="3060700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7752881" y="1987550"/>
              <a:ext cx="3527425" cy="2609850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</p:grpSp>
      <p:sp>
        <p:nvSpPr>
          <p:cNvPr id="25" name="Freeform 5"/>
          <p:cNvSpPr>
            <a:spLocks/>
          </p:cNvSpPr>
          <p:nvPr/>
        </p:nvSpPr>
        <p:spPr bwMode="auto">
          <a:xfrm>
            <a:off x="4717439" y="4104977"/>
            <a:ext cx="255726" cy="197687"/>
          </a:xfrm>
          <a:custGeom>
            <a:avLst/>
            <a:gdLst>
              <a:gd name="T0" fmla="*/ 0 w 169"/>
              <a:gd name="T1" fmla="*/ 165039 h 130"/>
              <a:gd name="T2" fmla="*/ 364083 w 169"/>
              <a:gd name="T3" fmla="*/ 165039 h 130"/>
              <a:gd name="T4" fmla="*/ 286755 w 169"/>
              <a:gd name="T5" fmla="*/ 84138 h 130"/>
              <a:gd name="T6" fmla="*/ 286755 w 169"/>
              <a:gd name="T7" fmla="*/ 19416 h 130"/>
              <a:gd name="T8" fmla="*/ 351195 w 169"/>
              <a:gd name="T9" fmla="*/ 19416 h 130"/>
              <a:gd name="T10" fmla="*/ 544513 w 169"/>
              <a:gd name="T11" fmla="*/ 210344 h 130"/>
              <a:gd name="T12" fmla="*/ 351195 w 169"/>
              <a:gd name="T13" fmla="*/ 401272 h 130"/>
              <a:gd name="T14" fmla="*/ 286755 w 169"/>
              <a:gd name="T15" fmla="*/ 401272 h 130"/>
              <a:gd name="T16" fmla="*/ 286755 w 169"/>
              <a:gd name="T17" fmla="*/ 336550 h 130"/>
              <a:gd name="T18" fmla="*/ 364083 w 169"/>
              <a:gd name="T19" fmla="*/ 255649 h 130"/>
              <a:gd name="T20" fmla="*/ 0 w 169"/>
              <a:gd name="T21" fmla="*/ 255649 h 130"/>
              <a:gd name="T22" fmla="*/ 0 w 169"/>
              <a:gd name="T23" fmla="*/ 165039 h 1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" h="130">
                <a:moveTo>
                  <a:pt x="0" y="51"/>
                </a:moveTo>
                <a:cubicBezTo>
                  <a:pt x="113" y="51"/>
                  <a:pt x="113" y="51"/>
                  <a:pt x="113" y="51"/>
                </a:cubicBezTo>
                <a:cubicBezTo>
                  <a:pt x="89" y="26"/>
                  <a:pt x="89" y="26"/>
                  <a:pt x="89" y="26"/>
                </a:cubicBezTo>
                <a:cubicBezTo>
                  <a:pt x="83" y="21"/>
                  <a:pt x="83" y="11"/>
                  <a:pt x="89" y="6"/>
                </a:cubicBezTo>
                <a:cubicBezTo>
                  <a:pt x="95" y="0"/>
                  <a:pt x="104" y="0"/>
                  <a:pt x="109" y="6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04" y="130"/>
                  <a:pt x="95" y="130"/>
                  <a:pt x="89" y="124"/>
                </a:cubicBezTo>
                <a:cubicBezTo>
                  <a:pt x="83" y="119"/>
                  <a:pt x="83" y="110"/>
                  <a:pt x="89" y="10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0" y="79"/>
                  <a:pt x="0" y="79"/>
                  <a:pt x="0" y="79"/>
                </a:cubicBezTo>
                <a:lnTo>
                  <a:pt x="0" y="5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marL="0" marR="0" lvl="0" indent="0" defTabSz="12853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文本框 808"/>
          <p:cNvSpPr txBox="1">
            <a:spLocks noChangeArrowheads="1"/>
          </p:cNvSpPr>
          <p:nvPr/>
        </p:nvSpPr>
        <p:spPr bwMode="auto">
          <a:xfrm>
            <a:off x="4431417" y="3355100"/>
            <a:ext cx="823096" cy="774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6418" tIns="48210" rIns="96418" bIns="4821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marL="0" marR="0" lvl="0" indent="0" algn="ctr" defTabSz="12853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188186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rPr>
              <a:t>02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188186"/>
              </a:solidFill>
              <a:effectLst/>
              <a:uLnTx/>
              <a:uFillTx/>
              <a:latin typeface="Impact" pitchFamily="34" charset="0"/>
              <a:ea typeface="微软雅黑" pitchFamily="34" charset="-122"/>
            </a:endParaRPr>
          </a:p>
        </p:txBody>
      </p:sp>
      <p:grpSp>
        <p:nvGrpSpPr>
          <p:cNvPr id="27" name="组合 797"/>
          <p:cNvGrpSpPr>
            <a:grpSpLocks/>
          </p:cNvGrpSpPr>
          <p:nvPr/>
        </p:nvGrpSpPr>
        <p:grpSpPr bwMode="auto">
          <a:xfrm>
            <a:off x="6651882" y="3020960"/>
            <a:ext cx="2063141" cy="1568794"/>
            <a:chOff x="7502850" y="1762125"/>
            <a:chExt cx="4027488" cy="3060700"/>
          </a:xfrm>
        </p:grpSpPr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7502850" y="1762125"/>
              <a:ext cx="4027488" cy="3060700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7752881" y="1987550"/>
              <a:ext cx="3527425" cy="2609850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</p:grpSp>
      <p:sp>
        <p:nvSpPr>
          <p:cNvPr id="30" name="Freeform 5"/>
          <p:cNvSpPr>
            <a:spLocks/>
          </p:cNvSpPr>
          <p:nvPr/>
        </p:nvSpPr>
        <p:spPr bwMode="auto">
          <a:xfrm>
            <a:off x="7381617" y="4104977"/>
            <a:ext cx="255726" cy="197687"/>
          </a:xfrm>
          <a:custGeom>
            <a:avLst/>
            <a:gdLst>
              <a:gd name="T0" fmla="*/ 0 w 169"/>
              <a:gd name="T1" fmla="*/ 165039 h 130"/>
              <a:gd name="T2" fmla="*/ 364083 w 169"/>
              <a:gd name="T3" fmla="*/ 165039 h 130"/>
              <a:gd name="T4" fmla="*/ 286755 w 169"/>
              <a:gd name="T5" fmla="*/ 84138 h 130"/>
              <a:gd name="T6" fmla="*/ 286755 w 169"/>
              <a:gd name="T7" fmla="*/ 19416 h 130"/>
              <a:gd name="T8" fmla="*/ 351195 w 169"/>
              <a:gd name="T9" fmla="*/ 19416 h 130"/>
              <a:gd name="T10" fmla="*/ 544513 w 169"/>
              <a:gd name="T11" fmla="*/ 210344 h 130"/>
              <a:gd name="T12" fmla="*/ 351195 w 169"/>
              <a:gd name="T13" fmla="*/ 401272 h 130"/>
              <a:gd name="T14" fmla="*/ 286755 w 169"/>
              <a:gd name="T15" fmla="*/ 401272 h 130"/>
              <a:gd name="T16" fmla="*/ 286755 w 169"/>
              <a:gd name="T17" fmla="*/ 336550 h 130"/>
              <a:gd name="T18" fmla="*/ 364083 w 169"/>
              <a:gd name="T19" fmla="*/ 255649 h 130"/>
              <a:gd name="T20" fmla="*/ 0 w 169"/>
              <a:gd name="T21" fmla="*/ 255649 h 130"/>
              <a:gd name="T22" fmla="*/ 0 w 169"/>
              <a:gd name="T23" fmla="*/ 165039 h 1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" h="130">
                <a:moveTo>
                  <a:pt x="0" y="51"/>
                </a:moveTo>
                <a:cubicBezTo>
                  <a:pt x="113" y="51"/>
                  <a:pt x="113" y="51"/>
                  <a:pt x="113" y="51"/>
                </a:cubicBezTo>
                <a:cubicBezTo>
                  <a:pt x="89" y="26"/>
                  <a:pt x="89" y="26"/>
                  <a:pt x="89" y="26"/>
                </a:cubicBezTo>
                <a:cubicBezTo>
                  <a:pt x="83" y="21"/>
                  <a:pt x="83" y="11"/>
                  <a:pt x="89" y="6"/>
                </a:cubicBezTo>
                <a:cubicBezTo>
                  <a:pt x="95" y="0"/>
                  <a:pt x="104" y="0"/>
                  <a:pt x="109" y="6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04" y="130"/>
                  <a:pt x="95" y="130"/>
                  <a:pt x="89" y="124"/>
                </a:cubicBezTo>
                <a:cubicBezTo>
                  <a:pt x="83" y="119"/>
                  <a:pt x="83" y="110"/>
                  <a:pt x="89" y="10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0" y="79"/>
                  <a:pt x="0" y="79"/>
                  <a:pt x="0" y="79"/>
                </a:cubicBezTo>
                <a:lnTo>
                  <a:pt x="0" y="5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marL="0" marR="0" lvl="0" indent="0" defTabSz="12853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文本框 808"/>
          <p:cNvSpPr txBox="1">
            <a:spLocks noChangeArrowheads="1"/>
          </p:cNvSpPr>
          <p:nvPr/>
        </p:nvSpPr>
        <p:spPr bwMode="auto">
          <a:xfrm>
            <a:off x="7095595" y="3355100"/>
            <a:ext cx="823096" cy="774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6418" tIns="48210" rIns="96418" bIns="4821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marL="0" marR="0" lvl="0" indent="0" algn="ctr" defTabSz="12853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188186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rPr>
              <a:t>03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188186"/>
              </a:solidFill>
              <a:effectLst/>
              <a:uLnTx/>
              <a:uFillTx/>
              <a:latin typeface="Impact" pitchFamily="34" charset="0"/>
              <a:ea typeface="微软雅黑" pitchFamily="34" charset="-122"/>
            </a:endParaRPr>
          </a:p>
        </p:txBody>
      </p:sp>
      <p:grpSp>
        <p:nvGrpSpPr>
          <p:cNvPr id="32" name="组合 797"/>
          <p:cNvGrpSpPr>
            <a:grpSpLocks/>
          </p:cNvGrpSpPr>
          <p:nvPr/>
        </p:nvGrpSpPr>
        <p:grpSpPr bwMode="auto">
          <a:xfrm>
            <a:off x="9316060" y="3020960"/>
            <a:ext cx="2063141" cy="1568794"/>
            <a:chOff x="7502850" y="1762125"/>
            <a:chExt cx="4027488" cy="3060700"/>
          </a:xfrm>
        </p:grpSpPr>
        <p:sp>
          <p:nvSpPr>
            <p:cNvPr id="33" name="Freeform 10"/>
            <p:cNvSpPr>
              <a:spLocks/>
            </p:cNvSpPr>
            <p:nvPr/>
          </p:nvSpPr>
          <p:spPr bwMode="auto">
            <a:xfrm>
              <a:off x="7502850" y="1762125"/>
              <a:ext cx="4027488" cy="3060700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auto">
            <a:xfrm>
              <a:off x="7752881" y="1987550"/>
              <a:ext cx="3527425" cy="2609850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</p:grpSp>
      <p:sp>
        <p:nvSpPr>
          <p:cNvPr id="35" name="Freeform 5"/>
          <p:cNvSpPr>
            <a:spLocks/>
          </p:cNvSpPr>
          <p:nvPr/>
        </p:nvSpPr>
        <p:spPr bwMode="auto">
          <a:xfrm>
            <a:off x="10045795" y="4104977"/>
            <a:ext cx="255726" cy="197687"/>
          </a:xfrm>
          <a:custGeom>
            <a:avLst/>
            <a:gdLst>
              <a:gd name="T0" fmla="*/ 0 w 169"/>
              <a:gd name="T1" fmla="*/ 165039 h 130"/>
              <a:gd name="T2" fmla="*/ 364083 w 169"/>
              <a:gd name="T3" fmla="*/ 165039 h 130"/>
              <a:gd name="T4" fmla="*/ 286755 w 169"/>
              <a:gd name="T5" fmla="*/ 84138 h 130"/>
              <a:gd name="T6" fmla="*/ 286755 w 169"/>
              <a:gd name="T7" fmla="*/ 19416 h 130"/>
              <a:gd name="T8" fmla="*/ 351195 w 169"/>
              <a:gd name="T9" fmla="*/ 19416 h 130"/>
              <a:gd name="T10" fmla="*/ 544513 w 169"/>
              <a:gd name="T11" fmla="*/ 210344 h 130"/>
              <a:gd name="T12" fmla="*/ 351195 w 169"/>
              <a:gd name="T13" fmla="*/ 401272 h 130"/>
              <a:gd name="T14" fmla="*/ 286755 w 169"/>
              <a:gd name="T15" fmla="*/ 401272 h 130"/>
              <a:gd name="T16" fmla="*/ 286755 w 169"/>
              <a:gd name="T17" fmla="*/ 336550 h 130"/>
              <a:gd name="T18" fmla="*/ 364083 w 169"/>
              <a:gd name="T19" fmla="*/ 255649 h 130"/>
              <a:gd name="T20" fmla="*/ 0 w 169"/>
              <a:gd name="T21" fmla="*/ 255649 h 130"/>
              <a:gd name="T22" fmla="*/ 0 w 169"/>
              <a:gd name="T23" fmla="*/ 165039 h 1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" h="130">
                <a:moveTo>
                  <a:pt x="0" y="51"/>
                </a:moveTo>
                <a:cubicBezTo>
                  <a:pt x="113" y="51"/>
                  <a:pt x="113" y="51"/>
                  <a:pt x="113" y="51"/>
                </a:cubicBezTo>
                <a:cubicBezTo>
                  <a:pt x="89" y="26"/>
                  <a:pt x="89" y="26"/>
                  <a:pt x="89" y="26"/>
                </a:cubicBezTo>
                <a:cubicBezTo>
                  <a:pt x="83" y="21"/>
                  <a:pt x="83" y="11"/>
                  <a:pt x="89" y="6"/>
                </a:cubicBezTo>
                <a:cubicBezTo>
                  <a:pt x="95" y="0"/>
                  <a:pt x="104" y="0"/>
                  <a:pt x="109" y="6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04" y="130"/>
                  <a:pt x="95" y="130"/>
                  <a:pt x="89" y="124"/>
                </a:cubicBezTo>
                <a:cubicBezTo>
                  <a:pt x="83" y="119"/>
                  <a:pt x="83" y="110"/>
                  <a:pt x="89" y="10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0" y="79"/>
                  <a:pt x="0" y="79"/>
                  <a:pt x="0" y="79"/>
                </a:cubicBezTo>
                <a:lnTo>
                  <a:pt x="0" y="5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marL="0" marR="0" lvl="0" indent="0" defTabSz="12853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文本框 808"/>
          <p:cNvSpPr txBox="1">
            <a:spLocks noChangeArrowheads="1"/>
          </p:cNvSpPr>
          <p:nvPr/>
        </p:nvSpPr>
        <p:spPr bwMode="auto">
          <a:xfrm>
            <a:off x="9759773" y="3355100"/>
            <a:ext cx="823096" cy="774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6418" tIns="48210" rIns="96418" bIns="4821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marL="0" marR="0" lvl="0" indent="0" algn="ctr" defTabSz="12853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188186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rPr>
              <a:t>04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rgbClr val="188186"/>
              </a:solidFill>
              <a:effectLst/>
              <a:uLnTx/>
              <a:uFillTx/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5304" y="-5021"/>
            <a:ext cx="12192000" cy="2093465"/>
          </a:xfrm>
          <a:prstGeom prst="rect">
            <a:avLst/>
          </a:prstGeom>
          <a:solidFill>
            <a:srgbClr val="C93756"/>
          </a:solidFill>
          <a:ln>
            <a:solidFill>
              <a:srgbClr val="C937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3843460" y="5067533"/>
            <a:ext cx="2108063" cy="889395"/>
            <a:chOff x="791193" y="1366105"/>
            <a:chExt cx="2108063" cy="889395"/>
          </a:xfrm>
        </p:grpSpPr>
        <p:sp>
          <p:nvSpPr>
            <p:cNvPr id="39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0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51608" y="5008267"/>
            <a:ext cx="2108063" cy="889395"/>
            <a:chOff x="791193" y="1366105"/>
            <a:chExt cx="2108063" cy="889395"/>
          </a:xfrm>
        </p:grpSpPr>
        <p:sp>
          <p:nvSpPr>
            <p:cNvPr id="42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200567" y="4951166"/>
            <a:ext cx="2108063" cy="889395"/>
            <a:chOff x="791193" y="1366105"/>
            <a:chExt cx="2108063" cy="889395"/>
          </a:xfrm>
        </p:grpSpPr>
        <p:sp>
          <p:nvSpPr>
            <p:cNvPr id="45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6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671228" y="4985945"/>
            <a:ext cx="2108063" cy="889395"/>
            <a:chOff x="791193" y="1366105"/>
            <a:chExt cx="2108063" cy="889395"/>
          </a:xfrm>
        </p:grpSpPr>
        <p:sp>
          <p:nvSpPr>
            <p:cNvPr id="48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9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91193" y="136610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defTabSz="914378">
                <a:spcBef>
                  <a:spcPct val="0"/>
                </a:spcBef>
                <a:defRPr/>
              </a:pPr>
              <a:r>
                <a:rPr lang="en-US" altLang="zh-CN" sz="2000" b="1" dirty="0">
                  <a:latin typeface="+mj-ea"/>
                </a:rPr>
                <a:t>PPT</a:t>
              </a:r>
              <a:r>
                <a:rPr lang="zh-CN" altLang="en-US" sz="2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50" name="矩形 49"/>
          <p:cNvSpPr/>
          <p:nvPr/>
        </p:nvSpPr>
        <p:spPr>
          <a:xfrm>
            <a:off x="5062935" y="486046"/>
            <a:ext cx="25006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43965">
              <a:defRPr/>
            </a:pPr>
            <a:r>
              <a:rPr lang="zh-CN" altLang="en-US" sz="7200" b="1" kern="0" dirty="0" smtClean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zh-CN" altLang="en-US" sz="72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350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63" y="993"/>
            <a:ext cx="12188475" cy="6856017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4994" y="4795889"/>
            <a:ext cx="4377695" cy="167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9469" y="4281131"/>
            <a:ext cx="3562194" cy="369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sz="1799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sz="1799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8759" y="4795889"/>
            <a:ext cx="4377695" cy="167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0" indent="-34279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639" y="404124"/>
            <a:ext cx="440000" cy="4570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79905" y="818890"/>
            <a:ext cx="315757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</a:rPr>
              <a:t>LOREM IPSUM DOLOR SIT AMET, CONSECTETUR ADIPISICING ELIT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68373" y="498712"/>
            <a:ext cx="2601617" cy="399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1999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983" y="1561154"/>
            <a:ext cx="2406139" cy="239109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374" y="4218933"/>
            <a:ext cx="3724096" cy="369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latin typeface="+mj-ea"/>
                <a:ea typeface="+mj-ea"/>
              </a:rPr>
              <a:t>QQ</a:t>
            </a:r>
            <a:r>
              <a:rPr lang="zh-CN" altLang="en-US" sz="1799" b="1" spc="300" dirty="0">
                <a:latin typeface="+mj-ea"/>
                <a:ea typeface="+mj-ea"/>
              </a:rPr>
              <a:t>群</a:t>
            </a:r>
            <a:r>
              <a:rPr lang="en-US" altLang="zh-CN" sz="1799" b="1" spc="300" dirty="0">
                <a:latin typeface="+mj-ea"/>
                <a:ea typeface="+mj-ea"/>
              </a:rPr>
              <a:t>838482973</a:t>
            </a:r>
            <a:endParaRPr lang="zh-CN" altLang="en-US" sz="1799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428" y="1561154"/>
            <a:ext cx="2465861" cy="245005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21057" y="368467"/>
            <a:ext cx="741467" cy="3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6794" y="463054"/>
            <a:ext cx="4731125" cy="399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付费模版联系方式</a:t>
            </a:r>
            <a:endParaRPr lang="en-US" altLang="zh-CN" sz="19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0215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6101" y="4768387"/>
            <a:ext cx="4914230" cy="14766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99" dirty="0" err="1">
                <a:hlinkClick r:id="rId2"/>
              </a:rPr>
              <a:t>StephenZhu</a:t>
            </a:r>
            <a:r>
              <a:rPr lang="en-US" altLang="zh-CN" sz="1799" dirty="0"/>
              <a:t>    </a:t>
            </a:r>
            <a:r>
              <a:rPr lang="zh-CN" altLang="en-US" sz="1799" dirty="0"/>
              <a:t>作品</a:t>
            </a:r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r>
              <a:rPr lang="en-US" altLang="zh-CN" sz="1799" dirty="0"/>
              <a:t>51PPT</a:t>
            </a:r>
            <a:r>
              <a:rPr lang="zh-CN" altLang="en-US" sz="1799" dirty="0"/>
              <a:t>模板网   </a:t>
            </a:r>
            <a:r>
              <a:rPr lang="en-US" altLang="zh-CN" sz="1799" dirty="0">
                <a:hlinkClick r:id="rId3"/>
              </a:rPr>
              <a:t>www.51pptmoban.com</a:t>
            </a:r>
            <a:r>
              <a:rPr lang="en-US" altLang="zh-CN" sz="1799" dirty="0"/>
              <a:t>   </a:t>
            </a:r>
            <a:r>
              <a:rPr lang="zh-CN" altLang="en-US" sz="1799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505801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797"/>
          <p:cNvGrpSpPr>
            <a:grpSpLocks/>
          </p:cNvGrpSpPr>
          <p:nvPr/>
        </p:nvGrpSpPr>
        <p:grpSpPr bwMode="auto">
          <a:xfrm>
            <a:off x="5175824" y="2016249"/>
            <a:ext cx="2063141" cy="1568794"/>
            <a:chOff x="7502850" y="1762125"/>
            <a:chExt cx="4027488" cy="3060700"/>
          </a:xfrm>
        </p:grpSpPr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7502850" y="1762125"/>
              <a:ext cx="4027488" cy="3060700"/>
            </a:xfrm>
            <a:custGeom>
              <a:avLst/>
              <a:gdLst>
                <a:gd name="T0" fmla="*/ 421 w 1072"/>
                <a:gd name="T1" fmla="*/ 1 h 815"/>
                <a:gd name="T2" fmla="*/ 407 w 1072"/>
                <a:gd name="T3" fmla="*/ 0 h 815"/>
                <a:gd name="T4" fmla="*/ 398 w 1072"/>
                <a:gd name="T5" fmla="*/ 1 h 815"/>
                <a:gd name="T6" fmla="*/ 389 w 1072"/>
                <a:gd name="T7" fmla="*/ 1 h 815"/>
                <a:gd name="T8" fmla="*/ 0 w 1072"/>
                <a:gd name="T9" fmla="*/ 408 h 815"/>
                <a:gd name="T10" fmla="*/ 389 w 1072"/>
                <a:gd name="T11" fmla="*/ 815 h 815"/>
                <a:gd name="T12" fmla="*/ 398 w 1072"/>
                <a:gd name="T13" fmla="*/ 815 h 815"/>
                <a:gd name="T14" fmla="*/ 407 w 1072"/>
                <a:gd name="T15" fmla="*/ 815 h 815"/>
                <a:gd name="T16" fmla="*/ 421 w 1072"/>
                <a:gd name="T17" fmla="*/ 815 h 815"/>
                <a:gd name="T18" fmla="*/ 1072 w 1072"/>
                <a:gd name="T19" fmla="*/ 408 h 815"/>
                <a:gd name="T20" fmla="*/ 421 w 1072"/>
                <a:gd name="T21" fmla="*/ 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2" h="815">
                  <a:moveTo>
                    <a:pt x="421" y="1"/>
                  </a:moveTo>
                  <a:cubicBezTo>
                    <a:pt x="416" y="0"/>
                    <a:pt x="412" y="0"/>
                    <a:pt x="407" y="0"/>
                  </a:cubicBezTo>
                  <a:cubicBezTo>
                    <a:pt x="404" y="0"/>
                    <a:pt x="401" y="0"/>
                    <a:pt x="398" y="1"/>
                  </a:cubicBezTo>
                  <a:cubicBezTo>
                    <a:pt x="395" y="1"/>
                    <a:pt x="392" y="1"/>
                    <a:pt x="389" y="1"/>
                  </a:cubicBezTo>
                  <a:cubicBezTo>
                    <a:pt x="173" y="11"/>
                    <a:pt x="0" y="189"/>
                    <a:pt x="0" y="408"/>
                  </a:cubicBezTo>
                  <a:cubicBezTo>
                    <a:pt x="0" y="627"/>
                    <a:pt x="173" y="805"/>
                    <a:pt x="389" y="815"/>
                  </a:cubicBezTo>
                  <a:cubicBezTo>
                    <a:pt x="392" y="815"/>
                    <a:pt x="395" y="815"/>
                    <a:pt x="398" y="815"/>
                  </a:cubicBezTo>
                  <a:cubicBezTo>
                    <a:pt x="401" y="815"/>
                    <a:pt x="404" y="815"/>
                    <a:pt x="407" y="815"/>
                  </a:cubicBezTo>
                  <a:cubicBezTo>
                    <a:pt x="412" y="815"/>
                    <a:pt x="416" y="815"/>
                    <a:pt x="421" y="815"/>
                  </a:cubicBezTo>
                  <a:cubicBezTo>
                    <a:pt x="821" y="806"/>
                    <a:pt x="1072" y="408"/>
                    <a:pt x="1072" y="408"/>
                  </a:cubicBezTo>
                  <a:cubicBezTo>
                    <a:pt x="1072" y="408"/>
                    <a:pt x="821" y="9"/>
                    <a:pt x="421" y="1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auto">
            <a:xfrm>
              <a:off x="7752881" y="1987550"/>
              <a:ext cx="3527425" cy="2609850"/>
            </a:xfrm>
            <a:custGeom>
              <a:avLst/>
              <a:gdLst>
                <a:gd name="T0" fmla="*/ 346 w 939"/>
                <a:gd name="T1" fmla="*/ 695 h 695"/>
                <a:gd name="T2" fmla="*/ 340 w 939"/>
                <a:gd name="T3" fmla="*/ 695 h 695"/>
                <a:gd name="T4" fmla="*/ 340 w 939"/>
                <a:gd name="T5" fmla="*/ 695 h 695"/>
                <a:gd name="T6" fmla="*/ 333 w 939"/>
                <a:gd name="T7" fmla="*/ 695 h 695"/>
                <a:gd name="T8" fmla="*/ 332 w 939"/>
                <a:gd name="T9" fmla="*/ 695 h 695"/>
                <a:gd name="T10" fmla="*/ 0 w 939"/>
                <a:gd name="T11" fmla="*/ 348 h 695"/>
                <a:gd name="T12" fmla="*/ 332 w 939"/>
                <a:gd name="T13" fmla="*/ 1 h 695"/>
                <a:gd name="T14" fmla="*/ 333 w 939"/>
                <a:gd name="T15" fmla="*/ 1 h 695"/>
                <a:gd name="T16" fmla="*/ 339 w 939"/>
                <a:gd name="T17" fmla="*/ 0 h 695"/>
                <a:gd name="T18" fmla="*/ 340 w 939"/>
                <a:gd name="T19" fmla="*/ 0 h 695"/>
                <a:gd name="T20" fmla="*/ 346 w 939"/>
                <a:gd name="T21" fmla="*/ 0 h 695"/>
                <a:gd name="T22" fmla="*/ 349 w 939"/>
                <a:gd name="T23" fmla="*/ 0 h 695"/>
                <a:gd name="T24" fmla="*/ 358 w 939"/>
                <a:gd name="T25" fmla="*/ 0 h 695"/>
                <a:gd name="T26" fmla="*/ 360 w 939"/>
                <a:gd name="T27" fmla="*/ 1 h 695"/>
                <a:gd name="T28" fmla="*/ 794 w 939"/>
                <a:gd name="T29" fmla="*/ 190 h 695"/>
                <a:gd name="T30" fmla="*/ 939 w 939"/>
                <a:gd name="T31" fmla="*/ 348 h 695"/>
                <a:gd name="T32" fmla="*/ 794 w 939"/>
                <a:gd name="T33" fmla="*/ 505 h 695"/>
                <a:gd name="T34" fmla="*/ 360 w 939"/>
                <a:gd name="T35" fmla="*/ 695 h 695"/>
                <a:gd name="T36" fmla="*/ 358 w 939"/>
                <a:gd name="T37" fmla="*/ 695 h 695"/>
                <a:gd name="T38" fmla="*/ 348 w 939"/>
                <a:gd name="T39" fmla="*/ 695 h 695"/>
                <a:gd name="T40" fmla="*/ 346 w 939"/>
                <a:gd name="T41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9" h="695">
                  <a:moveTo>
                    <a:pt x="346" y="695"/>
                  </a:moveTo>
                  <a:cubicBezTo>
                    <a:pt x="344" y="695"/>
                    <a:pt x="342" y="695"/>
                    <a:pt x="340" y="695"/>
                  </a:cubicBezTo>
                  <a:cubicBezTo>
                    <a:pt x="340" y="695"/>
                    <a:pt x="340" y="695"/>
                    <a:pt x="340" y="695"/>
                  </a:cubicBezTo>
                  <a:cubicBezTo>
                    <a:pt x="338" y="695"/>
                    <a:pt x="336" y="695"/>
                    <a:pt x="333" y="695"/>
                  </a:cubicBezTo>
                  <a:cubicBezTo>
                    <a:pt x="332" y="695"/>
                    <a:pt x="332" y="695"/>
                    <a:pt x="332" y="695"/>
                  </a:cubicBezTo>
                  <a:cubicBezTo>
                    <a:pt x="146" y="686"/>
                    <a:pt x="0" y="534"/>
                    <a:pt x="0" y="348"/>
                  </a:cubicBezTo>
                  <a:cubicBezTo>
                    <a:pt x="0" y="161"/>
                    <a:pt x="146" y="9"/>
                    <a:pt x="332" y="1"/>
                  </a:cubicBezTo>
                  <a:cubicBezTo>
                    <a:pt x="333" y="1"/>
                    <a:pt x="333" y="1"/>
                    <a:pt x="333" y="1"/>
                  </a:cubicBezTo>
                  <a:cubicBezTo>
                    <a:pt x="335" y="1"/>
                    <a:pt x="337" y="0"/>
                    <a:pt x="339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4" y="0"/>
                    <a:pt x="346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52" y="0"/>
                    <a:pt x="355" y="0"/>
                    <a:pt x="358" y="0"/>
                  </a:cubicBezTo>
                  <a:cubicBezTo>
                    <a:pt x="360" y="1"/>
                    <a:pt x="360" y="1"/>
                    <a:pt x="360" y="1"/>
                  </a:cubicBezTo>
                  <a:cubicBezTo>
                    <a:pt x="510" y="4"/>
                    <a:pt x="656" y="68"/>
                    <a:pt x="794" y="190"/>
                  </a:cubicBezTo>
                  <a:cubicBezTo>
                    <a:pt x="862" y="251"/>
                    <a:pt x="912" y="312"/>
                    <a:pt x="939" y="348"/>
                  </a:cubicBezTo>
                  <a:cubicBezTo>
                    <a:pt x="912" y="384"/>
                    <a:pt x="862" y="445"/>
                    <a:pt x="794" y="505"/>
                  </a:cubicBezTo>
                  <a:cubicBezTo>
                    <a:pt x="656" y="628"/>
                    <a:pt x="510" y="692"/>
                    <a:pt x="360" y="695"/>
                  </a:cubicBezTo>
                  <a:cubicBezTo>
                    <a:pt x="358" y="695"/>
                    <a:pt x="358" y="695"/>
                    <a:pt x="358" y="695"/>
                  </a:cubicBezTo>
                  <a:cubicBezTo>
                    <a:pt x="355" y="695"/>
                    <a:pt x="352" y="695"/>
                    <a:pt x="348" y="695"/>
                  </a:cubicBezTo>
                  <a:cubicBezTo>
                    <a:pt x="347" y="695"/>
                    <a:pt x="347" y="695"/>
                    <a:pt x="346" y="695"/>
                  </a:cubicBezTo>
                  <a:close/>
                </a:path>
              </a:pathLst>
            </a:custGeom>
            <a:gradFill>
              <a:gsLst>
                <a:gs pos="0">
                  <a:srgbClr val="DADADA"/>
                </a:gs>
                <a:gs pos="100000">
                  <a:sysClr val="window" lastClr="FFFFFF"/>
                </a:gs>
              </a:gsLst>
              <a:lin ang="5400000" scaled="1"/>
            </a:gradFill>
            <a:ln w="28575" cap="flat">
              <a:gradFill>
                <a:gsLst>
                  <a:gs pos="0">
                    <a:sysClr val="window" lastClr="FFFFFF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ysClr val="windowText" lastClr="000000">
                  <a:lumMod val="85000"/>
                  <a:lumOff val="15000"/>
                  <a:alpha val="28000"/>
                </a:sysClr>
              </a:outerShdw>
            </a:effectLst>
          </p:spPr>
          <p:txBody>
            <a:bodyPr/>
            <a:lstStyle/>
            <a:p>
              <a:pPr defTabSz="128537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>
                <a:solidFill>
                  <a:prstClr val="black"/>
                </a:solidFill>
                <a:latin typeface="Calibri"/>
                <a:ea typeface="微软雅黑"/>
              </a:endParaRPr>
            </a:p>
          </p:txBody>
        </p:sp>
      </p:grpSp>
      <p:sp>
        <p:nvSpPr>
          <p:cNvPr id="17" name="Freeform 5"/>
          <p:cNvSpPr>
            <a:spLocks/>
          </p:cNvSpPr>
          <p:nvPr/>
        </p:nvSpPr>
        <p:spPr bwMode="auto">
          <a:xfrm>
            <a:off x="5826536" y="2907710"/>
            <a:ext cx="521988" cy="403519"/>
          </a:xfrm>
          <a:custGeom>
            <a:avLst/>
            <a:gdLst>
              <a:gd name="T0" fmla="*/ 0 w 169"/>
              <a:gd name="T1" fmla="*/ 165039 h 130"/>
              <a:gd name="T2" fmla="*/ 364083 w 169"/>
              <a:gd name="T3" fmla="*/ 165039 h 130"/>
              <a:gd name="T4" fmla="*/ 286755 w 169"/>
              <a:gd name="T5" fmla="*/ 84138 h 130"/>
              <a:gd name="T6" fmla="*/ 286755 w 169"/>
              <a:gd name="T7" fmla="*/ 19416 h 130"/>
              <a:gd name="T8" fmla="*/ 351195 w 169"/>
              <a:gd name="T9" fmla="*/ 19416 h 130"/>
              <a:gd name="T10" fmla="*/ 544513 w 169"/>
              <a:gd name="T11" fmla="*/ 210344 h 130"/>
              <a:gd name="T12" fmla="*/ 351195 w 169"/>
              <a:gd name="T13" fmla="*/ 401272 h 130"/>
              <a:gd name="T14" fmla="*/ 286755 w 169"/>
              <a:gd name="T15" fmla="*/ 401272 h 130"/>
              <a:gd name="T16" fmla="*/ 286755 w 169"/>
              <a:gd name="T17" fmla="*/ 336550 h 130"/>
              <a:gd name="T18" fmla="*/ 364083 w 169"/>
              <a:gd name="T19" fmla="*/ 255649 h 130"/>
              <a:gd name="T20" fmla="*/ 0 w 169"/>
              <a:gd name="T21" fmla="*/ 255649 h 130"/>
              <a:gd name="T22" fmla="*/ 0 w 169"/>
              <a:gd name="T23" fmla="*/ 165039 h 13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" h="130">
                <a:moveTo>
                  <a:pt x="0" y="51"/>
                </a:moveTo>
                <a:cubicBezTo>
                  <a:pt x="113" y="51"/>
                  <a:pt x="113" y="51"/>
                  <a:pt x="113" y="51"/>
                </a:cubicBezTo>
                <a:cubicBezTo>
                  <a:pt x="89" y="26"/>
                  <a:pt x="89" y="26"/>
                  <a:pt x="89" y="26"/>
                </a:cubicBezTo>
                <a:cubicBezTo>
                  <a:pt x="83" y="21"/>
                  <a:pt x="83" y="11"/>
                  <a:pt x="89" y="6"/>
                </a:cubicBezTo>
                <a:cubicBezTo>
                  <a:pt x="95" y="0"/>
                  <a:pt x="104" y="0"/>
                  <a:pt x="109" y="6"/>
                </a:cubicBezTo>
                <a:cubicBezTo>
                  <a:pt x="169" y="65"/>
                  <a:pt x="169" y="65"/>
                  <a:pt x="169" y="65"/>
                </a:cubicBezTo>
                <a:cubicBezTo>
                  <a:pt x="109" y="124"/>
                  <a:pt x="109" y="124"/>
                  <a:pt x="109" y="124"/>
                </a:cubicBezTo>
                <a:cubicBezTo>
                  <a:pt x="104" y="130"/>
                  <a:pt x="95" y="130"/>
                  <a:pt x="89" y="124"/>
                </a:cubicBezTo>
                <a:cubicBezTo>
                  <a:pt x="83" y="119"/>
                  <a:pt x="83" y="110"/>
                  <a:pt x="89" y="104"/>
                </a:cubicBezTo>
                <a:cubicBezTo>
                  <a:pt x="113" y="79"/>
                  <a:pt x="113" y="79"/>
                  <a:pt x="113" y="79"/>
                </a:cubicBezTo>
                <a:cubicBezTo>
                  <a:pt x="0" y="79"/>
                  <a:pt x="0" y="79"/>
                  <a:pt x="0" y="79"/>
                </a:cubicBezTo>
                <a:lnTo>
                  <a:pt x="0" y="5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/>
          <a:lstStyle/>
          <a:p>
            <a:pPr marL="0" marR="0" lvl="0" indent="0" defTabSz="12853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文本框 808"/>
          <p:cNvSpPr txBox="1">
            <a:spLocks noChangeArrowheads="1"/>
          </p:cNvSpPr>
          <p:nvPr/>
        </p:nvSpPr>
        <p:spPr bwMode="auto">
          <a:xfrm>
            <a:off x="5675982" y="2215383"/>
            <a:ext cx="823096" cy="774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6418" tIns="48210" rIns="96418" bIns="4821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marL="0" marR="0" lvl="0" indent="0" algn="ctr" defTabSz="12853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188186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rPr>
              <a:t>01</a:t>
            </a:r>
            <a:endParaRPr kumimoji="0" lang="zh-CN" altLang="en-US" sz="4400" b="0" i="0" u="none" strike="noStrike" kern="0" cap="none" spc="0" normalizeH="0" baseline="0" noProof="0" dirty="0">
              <a:ln>
                <a:noFill/>
              </a:ln>
              <a:solidFill>
                <a:srgbClr val="188186"/>
              </a:solidFill>
              <a:effectLst/>
              <a:uLnTx/>
              <a:uFillTx/>
              <a:latin typeface="Impact" pitchFamily="34" charset="0"/>
              <a:ea typeface="微软雅黑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4123920" y="4161826"/>
            <a:ext cx="4166947" cy="866742"/>
            <a:chOff x="-118385" y="1388758"/>
            <a:chExt cx="4166947" cy="866742"/>
          </a:xfrm>
        </p:grpSpPr>
        <p:sp>
          <p:nvSpPr>
            <p:cNvPr id="42" name="ïšḷiď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91193" y="1698101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en-US" altLang="zh-CN" sz="1100" dirty="0"/>
            </a:p>
          </p:txBody>
        </p:sp>
        <p:sp>
          <p:nvSpPr>
            <p:cNvPr id="43" name="ïṡḻíḍ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-118385" y="1388758"/>
              <a:ext cx="4166947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 defTabSz="914378">
                <a:spcBef>
                  <a:spcPct val="0"/>
                </a:spcBef>
                <a:defRPr/>
              </a:pPr>
              <a:r>
                <a:rPr lang="en-US" altLang="zh-CN" sz="4000" b="1" dirty="0">
                  <a:latin typeface="+mj-ea"/>
                </a:rPr>
                <a:t>PPT</a:t>
              </a:r>
              <a:r>
                <a:rPr lang="zh-CN" altLang="en-US" sz="4000" b="1" dirty="0">
                  <a:latin typeface="+mj-ea"/>
                </a:rPr>
                <a:t>标题文档</a:t>
              </a:r>
            </a:p>
          </p:txBody>
        </p:sp>
      </p:grpSp>
      <p:sp>
        <p:nvSpPr>
          <p:cNvPr id="50" name="矩形 49"/>
          <p:cNvSpPr/>
          <p:nvPr/>
        </p:nvSpPr>
        <p:spPr>
          <a:xfrm>
            <a:off x="5062935" y="486046"/>
            <a:ext cx="25006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43965">
              <a:defRPr/>
            </a:pPr>
            <a:r>
              <a:rPr lang="zh-CN" altLang="en-US" sz="7200" b="1" kern="0" dirty="0" smtClean="0">
                <a:solidFill>
                  <a:schemeClr val="bg1"/>
                </a:solidFill>
                <a:cs typeface="+mn-ea"/>
                <a:sym typeface="+mn-lt"/>
              </a:rPr>
              <a:t>目录</a:t>
            </a:r>
            <a:endParaRPr lang="zh-CN" altLang="en-US" sz="72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2451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fdaaa325-f67a-43b5-ae35-a6f53a7a142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4AA7B34-484A-4492-BFE5-417848B2D20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79268" y="2258380"/>
            <a:ext cx="9558067" cy="3443793"/>
            <a:chOff x="966000" y="1597981"/>
            <a:chExt cx="10280741" cy="3704174"/>
          </a:xfrm>
        </p:grpSpPr>
        <p:sp>
          <p:nvSpPr>
            <p:cNvPr id="6" name="iṧḻiḋê">
              <a:extLst>
                <a:ext uri="{FF2B5EF4-FFF2-40B4-BE49-F238E27FC236}">
                  <a16:creationId xmlns:a16="http://schemas.microsoft.com/office/drawing/2014/main" xmlns="" id="{50217584-E5D0-4988-9816-CB3BC4950F72}"/>
                </a:ext>
              </a:extLst>
            </p:cNvPr>
            <p:cNvSpPr/>
            <p:nvPr/>
          </p:nvSpPr>
          <p:spPr bwMode="auto">
            <a:xfrm>
              <a:off x="4232561" y="1597981"/>
              <a:ext cx="3704174" cy="3704174"/>
            </a:xfrm>
            <a:prstGeom prst="ellipse">
              <a:avLst/>
            </a:prstGeom>
            <a:noFill/>
            <a:ln w="76200">
              <a:solidFill>
                <a:srgbClr val="C93756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" name="ïṡ1iḍe">
              <a:extLst>
                <a:ext uri="{FF2B5EF4-FFF2-40B4-BE49-F238E27FC236}">
                  <a16:creationId xmlns:a16="http://schemas.microsoft.com/office/drawing/2014/main" xmlns="" id="{EF0D34C2-0330-43C6-A89B-539CE0B983BA}"/>
                </a:ext>
              </a:extLst>
            </p:cNvPr>
            <p:cNvSpPr txBox="1"/>
            <p:nvPr/>
          </p:nvSpPr>
          <p:spPr bwMode="auto">
            <a:xfrm>
              <a:off x="4783833" y="2982893"/>
              <a:ext cx="2581084" cy="371513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lnSpcReduction="10000"/>
            </a:bodyPr>
            <a:lstStyle/>
            <a:p>
              <a:pPr algn="ctr"/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b="1" dirty="0">
                <a:solidFill>
                  <a:srgbClr val="000000"/>
                </a:solidFill>
              </a:endParaRPr>
            </a:p>
          </p:txBody>
        </p:sp>
        <p:sp>
          <p:nvSpPr>
            <p:cNvPr id="8" name="ïšḻiḋè">
              <a:extLst>
                <a:ext uri="{FF2B5EF4-FFF2-40B4-BE49-F238E27FC236}">
                  <a16:creationId xmlns:a16="http://schemas.microsoft.com/office/drawing/2014/main" xmlns="" id="{8A2CD798-8D74-44F1-A181-789E0D4DDC2C}"/>
                </a:ext>
              </a:extLst>
            </p:cNvPr>
            <p:cNvSpPr txBox="1"/>
            <p:nvPr/>
          </p:nvSpPr>
          <p:spPr bwMode="auto">
            <a:xfrm>
              <a:off x="4783833" y="3416700"/>
              <a:ext cx="2581084" cy="556178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 fontScale="92500"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1000" dirty="0">
                <a:solidFill>
                  <a:srgbClr val="000000"/>
                </a:solidFill>
              </a:endParaRPr>
            </a:p>
          </p:txBody>
        </p:sp>
        <p:grpSp>
          <p:nvGrpSpPr>
            <p:cNvPr id="9" name="iṣḻide">
              <a:extLst>
                <a:ext uri="{FF2B5EF4-FFF2-40B4-BE49-F238E27FC236}">
                  <a16:creationId xmlns:a16="http://schemas.microsoft.com/office/drawing/2014/main" xmlns="" id="{A0E5D158-117F-4A2F-8629-18988CEFCBCD}"/>
                </a:ext>
              </a:extLst>
            </p:cNvPr>
            <p:cNvGrpSpPr/>
            <p:nvPr/>
          </p:nvGrpSpPr>
          <p:grpSpPr>
            <a:xfrm>
              <a:off x="7536158" y="2279686"/>
              <a:ext cx="722560" cy="722560"/>
              <a:chOff x="7229049" y="2279686"/>
              <a:chExt cx="722560" cy="722560"/>
            </a:xfrm>
          </p:grpSpPr>
          <p:sp>
            <p:nvSpPr>
              <p:cNvPr id="32" name="işḷîḑê">
                <a:extLst>
                  <a:ext uri="{FF2B5EF4-FFF2-40B4-BE49-F238E27FC236}">
                    <a16:creationId xmlns:a16="http://schemas.microsoft.com/office/drawing/2014/main" xmlns="" id="{2AD26581-A14D-42AC-9304-AB7A7B8FDD6F}"/>
                  </a:ext>
                </a:extLst>
              </p:cNvPr>
              <p:cNvSpPr/>
              <p:nvPr/>
            </p:nvSpPr>
            <p:spPr bwMode="auto">
              <a:xfrm>
                <a:off x="7229049" y="2279686"/>
                <a:ext cx="722560" cy="722560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ïṩļiḓè">
                <a:extLst>
                  <a:ext uri="{FF2B5EF4-FFF2-40B4-BE49-F238E27FC236}">
                    <a16:creationId xmlns:a16="http://schemas.microsoft.com/office/drawing/2014/main" xmlns="" id="{16376B0B-BA01-440D-B762-8956D71E1B4E}"/>
                  </a:ext>
                </a:extLst>
              </p:cNvPr>
              <p:cNvSpPr/>
              <p:nvPr/>
            </p:nvSpPr>
            <p:spPr bwMode="auto">
              <a:xfrm>
                <a:off x="7264362" y="2314999"/>
                <a:ext cx="651934" cy="65193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ïṣľïḑê">
                <a:extLst>
                  <a:ext uri="{FF2B5EF4-FFF2-40B4-BE49-F238E27FC236}">
                    <a16:creationId xmlns:a16="http://schemas.microsoft.com/office/drawing/2014/main" xmlns="" id="{FA622CC9-6C08-4075-BCEF-DCF8289B4F90}"/>
                  </a:ext>
                </a:extLst>
              </p:cNvPr>
              <p:cNvSpPr/>
              <p:nvPr/>
            </p:nvSpPr>
            <p:spPr bwMode="auto">
              <a:xfrm>
                <a:off x="7336757" y="2402627"/>
                <a:ext cx="493331" cy="493331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iṣ1îdé">
              <a:extLst>
                <a:ext uri="{FF2B5EF4-FFF2-40B4-BE49-F238E27FC236}">
                  <a16:creationId xmlns:a16="http://schemas.microsoft.com/office/drawing/2014/main" xmlns="" id="{69C5509C-3597-428A-B6AB-7C5EAFB6CFB4}"/>
                </a:ext>
              </a:extLst>
            </p:cNvPr>
            <p:cNvGrpSpPr/>
            <p:nvPr/>
          </p:nvGrpSpPr>
          <p:grpSpPr>
            <a:xfrm>
              <a:off x="3945891" y="2276872"/>
              <a:ext cx="722560" cy="722560"/>
              <a:chOff x="4217683" y="2276872"/>
              <a:chExt cx="722560" cy="722560"/>
            </a:xfrm>
          </p:grpSpPr>
          <p:grpSp>
            <p:nvGrpSpPr>
              <p:cNvPr id="28" name="ïsļîḑè">
                <a:extLst>
                  <a:ext uri="{FF2B5EF4-FFF2-40B4-BE49-F238E27FC236}">
                    <a16:creationId xmlns:a16="http://schemas.microsoft.com/office/drawing/2014/main" xmlns="" id="{26CEA3CC-D356-4099-B51E-9BF08AEFA1A1}"/>
                  </a:ext>
                </a:extLst>
              </p:cNvPr>
              <p:cNvGrpSpPr/>
              <p:nvPr/>
            </p:nvGrpSpPr>
            <p:grpSpPr>
              <a:xfrm>
                <a:off x="4217683" y="2276872"/>
                <a:ext cx="722560" cy="722560"/>
                <a:chOff x="4038600" y="1181870"/>
                <a:chExt cx="844550" cy="844550"/>
              </a:xfrm>
            </p:grpSpPr>
            <p:sp>
              <p:nvSpPr>
                <p:cNvPr id="30" name="iṡḻîďè">
                  <a:extLst>
                    <a:ext uri="{FF2B5EF4-FFF2-40B4-BE49-F238E27FC236}">
                      <a16:creationId xmlns:a16="http://schemas.microsoft.com/office/drawing/2014/main" xmlns="" id="{27DBDF37-5A0C-4FD7-B724-14D9FC6D2A12}"/>
                    </a:ext>
                  </a:extLst>
                </p:cNvPr>
                <p:cNvSpPr/>
                <p:nvPr/>
              </p:nvSpPr>
              <p:spPr bwMode="auto">
                <a:xfrm>
                  <a:off x="4038600" y="1181870"/>
                  <a:ext cx="844550" cy="844550"/>
                </a:xfrm>
                <a:prstGeom prst="ellipse">
                  <a:avLst/>
                </a:prstGeom>
                <a:solidFill>
                  <a:schemeClr val="accent2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1" name="ïśḻiḑé">
                  <a:extLst>
                    <a:ext uri="{FF2B5EF4-FFF2-40B4-BE49-F238E27FC236}">
                      <a16:creationId xmlns:a16="http://schemas.microsoft.com/office/drawing/2014/main" xmlns="" id="{211CB84C-B644-491F-B274-64CE66762C20}"/>
                    </a:ext>
                  </a:extLst>
                </p:cNvPr>
                <p:cNvSpPr/>
                <p:nvPr/>
              </p:nvSpPr>
              <p:spPr bwMode="auto">
                <a:xfrm>
                  <a:off x="4079875" y="1223145"/>
                  <a:ext cx="762000" cy="76200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29" name="îṧlidé">
                <a:extLst>
                  <a:ext uri="{FF2B5EF4-FFF2-40B4-BE49-F238E27FC236}">
                    <a16:creationId xmlns:a16="http://schemas.microsoft.com/office/drawing/2014/main" xmlns="" id="{43A46088-29EB-4301-88AB-D63628F17C43}"/>
                  </a:ext>
                </a:extLst>
              </p:cNvPr>
              <p:cNvSpPr/>
              <p:nvPr/>
            </p:nvSpPr>
            <p:spPr bwMode="auto">
              <a:xfrm>
                <a:off x="4332298" y="2391487"/>
                <a:ext cx="493331" cy="493331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îSlïḓé">
              <a:extLst>
                <a:ext uri="{FF2B5EF4-FFF2-40B4-BE49-F238E27FC236}">
                  <a16:creationId xmlns:a16="http://schemas.microsoft.com/office/drawing/2014/main" xmlns="" id="{822F018B-3F63-4841-A7FC-371337F13CEB}"/>
                </a:ext>
              </a:extLst>
            </p:cNvPr>
            <p:cNvGrpSpPr/>
            <p:nvPr/>
          </p:nvGrpSpPr>
          <p:grpSpPr>
            <a:xfrm>
              <a:off x="7543376" y="3894110"/>
              <a:ext cx="722560" cy="722560"/>
              <a:chOff x="7236267" y="3894110"/>
              <a:chExt cx="722560" cy="722560"/>
            </a:xfrm>
          </p:grpSpPr>
          <p:grpSp>
            <p:nvGrpSpPr>
              <p:cNvPr id="24" name="išľíďê">
                <a:extLst>
                  <a:ext uri="{FF2B5EF4-FFF2-40B4-BE49-F238E27FC236}">
                    <a16:creationId xmlns:a16="http://schemas.microsoft.com/office/drawing/2014/main" xmlns="" id="{93A68C69-A0D6-4FFF-978A-B4B777C4C4D0}"/>
                  </a:ext>
                </a:extLst>
              </p:cNvPr>
              <p:cNvGrpSpPr/>
              <p:nvPr/>
            </p:nvGrpSpPr>
            <p:grpSpPr>
              <a:xfrm>
                <a:off x="7236267" y="3894110"/>
                <a:ext cx="722560" cy="722560"/>
                <a:chOff x="4038600" y="1181870"/>
                <a:chExt cx="844550" cy="844550"/>
              </a:xfrm>
            </p:grpSpPr>
            <p:sp>
              <p:nvSpPr>
                <p:cNvPr id="26" name="îṥliḋê">
                  <a:extLst>
                    <a:ext uri="{FF2B5EF4-FFF2-40B4-BE49-F238E27FC236}">
                      <a16:creationId xmlns:a16="http://schemas.microsoft.com/office/drawing/2014/main" xmlns="" id="{9BF96911-DC06-49BC-BA67-58B65741558B}"/>
                    </a:ext>
                  </a:extLst>
                </p:cNvPr>
                <p:cNvSpPr/>
                <p:nvPr/>
              </p:nvSpPr>
              <p:spPr bwMode="auto">
                <a:xfrm>
                  <a:off x="4038600" y="1181870"/>
                  <a:ext cx="844550" cy="844550"/>
                </a:xfrm>
                <a:prstGeom prst="ellipse">
                  <a:avLst/>
                </a:prstGeom>
                <a:solidFill>
                  <a:schemeClr val="accent4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7" name="íṧļîḋê">
                  <a:extLst>
                    <a:ext uri="{FF2B5EF4-FFF2-40B4-BE49-F238E27FC236}">
                      <a16:creationId xmlns:a16="http://schemas.microsoft.com/office/drawing/2014/main" xmlns="" id="{B5E3A01B-BFEC-408E-A2BD-4175803598DB}"/>
                    </a:ext>
                  </a:extLst>
                </p:cNvPr>
                <p:cNvSpPr/>
                <p:nvPr/>
              </p:nvSpPr>
              <p:spPr bwMode="auto">
                <a:xfrm>
                  <a:off x="4079875" y="1223145"/>
                  <a:ext cx="762000" cy="76200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25" name="ïsľïďê">
                <a:extLst>
                  <a:ext uri="{FF2B5EF4-FFF2-40B4-BE49-F238E27FC236}">
                    <a16:creationId xmlns:a16="http://schemas.microsoft.com/office/drawing/2014/main" xmlns="" id="{BBB5D9B3-BB05-4097-9042-B916D10F885F}"/>
                  </a:ext>
                </a:extLst>
              </p:cNvPr>
              <p:cNvSpPr/>
              <p:nvPr/>
            </p:nvSpPr>
            <p:spPr bwMode="auto">
              <a:xfrm>
                <a:off x="7350882" y="4008725"/>
                <a:ext cx="493331" cy="493331"/>
              </a:xfrm>
              <a:custGeom>
                <a:avLst/>
                <a:gdLst>
                  <a:gd name="T0" fmla="*/ 116 w 232"/>
                  <a:gd name="T1" fmla="*/ 0 h 232"/>
                  <a:gd name="T2" fmla="*/ 0 w 232"/>
                  <a:gd name="T3" fmla="*/ 116 h 232"/>
                  <a:gd name="T4" fmla="*/ 116 w 232"/>
                  <a:gd name="T5" fmla="*/ 232 h 232"/>
                  <a:gd name="T6" fmla="*/ 232 w 232"/>
                  <a:gd name="T7" fmla="*/ 116 h 232"/>
                  <a:gd name="T8" fmla="*/ 116 w 232"/>
                  <a:gd name="T9" fmla="*/ 0 h 232"/>
                  <a:gd name="T10" fmla="*/ 129 w 232"/>
                  <a:gd name="T11" fmla="*/ 208 h 232"/>
                  <a:gd name="T12" fmla="*/ 129 w 232"/>
                  <a:gd name="T13" fmla="*/ 190 h 232"/>
                  <a:gd name="T14" fmla="*/ 117 w 232"/>
                  <a:gd name="T15" fmla="*/ 178 h 232"/>
                  <a:gd name="T16" fmla="*/ 105 w 232"/>
                  <a:gd name="T17" fmla="*/ 190 h 232"/>
                  <a:gd name="T18" fmla="*/ 105 w 232"/>
                  <a:gd name="T19" fmla="*/ 208 h 232"/>
                  <a:gd name="T20" fmla="*/ 25 w 232"/>
                  <a:gd name="T21" fmla="*/ 129 h 232"/>
                  <a:gd name="T22" fmla="*/ 42 w 232"/>
                  <a:gd name="T23" fmla="*/ 129 h 232"/>
                  <a:gd name="T24" fmla="*/ 53 w 232"/>
                  <a:gd name="T25" fmla="*/ 117 h 232"/>
                  <a:gd name="T26" fmla="*/ 42 w 232"/>
                  <a:gd name="T27" fmla="*/ 105 h 232"/>
                  <a:gd name="T28" fmla="*/ 24 w 232"/>
                  <a:gd name="T29" fmla="*/ 105 h 232"/>
                  <a:gd name="T30" fmla="*/ 104 w 232"/>
                  <a:gd name="T31" fmla="*/ 25 h 232"/>
                  <a:gd name="T32" fmla="*/ 104 w 232"/>
                  <a:gd name="T33" fmla="*/ 41 h 232"/>
                  <a:gd name="T34" fmla="*/ 116 w 232"/>
                  <a:gd name="T35" fmla="*/ 53 h 232"/>
                  <a:gd name="T36" fmla="*/ 128 w 232"/>
                  <a:gd name="T37" fmla="*/ 41 h 232"/>
                  <a:gd name="T38" fmla="*/ 128 w 232"/>
                  <a:gd name="T39" fmla="*/ 25 h 232"/>
                  <a:gd name="T40" fmla="*/ 208 w 232"/>
                  <a:gd name="T41" fmla="*/ 104 h 232"/>
                  <a:gd name="T42" fmla="*/ 190 w 232"/>
                  <a:gd name="T43" fmla="*/ 104 h 232"/>
                  <a:gd name="T44" fmla="*/ 179 w 232"/>
                  <a:gd name="T45" fmla="*/ 116 h 232"/>
                  <a:gd name="T46" fmla="*/ 190 w 232"/>
                  <a:gd name="T47" fmla="*/ 128 h 232"/>
                  <a:gd name="T48" fmla="*/ 208 w 232"/>
                  <a:gd name="T49" fmla="*/ 128 h 232"/>
                  <a:gd name="T50" fmla="*/ 129 w 232"/>
                  <a:gd name="T51" fmla="*/ 208 h 232"/>
                  <a:gd name="T52" fmla="*/ 124 w 232"/>
                  <a:gd name="T53" fmla="*/ 94 h 232"/>
                  <a:gd name="T54" fmla="*/ 70 w 232"/>
                  <a:gd name="T55" fmla="*/ 69 h 232"/>
                  <a:gd name="T56" fmla="*/ 94 w 232"/>
                  <a:gd name="T57" fmla="*/ 124 h 232"/>
                  <a:gd name="T58" fmla="*/ 109 w 232"/>
                  <a:gd name="T59" fmla="*/ 138 h 232"/>
                  <a:gd name="T60" fmla="*/ 163 w 232"/>
                  <a:gd name="T61" fmla="*/ 163 h 232"/>
                  <a:gd name="T62" fmla="*/ 138 w 232"/>
                  <a:gd name="T63" fmla="*/ 108 h 232"/>
                  <a:gd name="T64" fmla="*/ 124 w 232"/>
                  <a:gd name="T65" fmla="*/ 94 h 232"/>
                  <a:gd name="T66" fmla="*/ 123 w 232"/>
                  <a:gd name="T67" fmla="*/ 123 h 232"/>
                  <a:gd name="T68" fmla="*/ 110 w 232"/>
                  <a:gd name="T69" fmla="*/ 123 h 232"/>
                  <a:gd name="T70" fmla="*/ 110 w 232"/>
                  <a:gd name="T71" fmla="*/ 109 h 232"/>
                  <a:gd name="T72" fmla="*/ 123 w 232"/>
                  <a:gd name="T73" fmla="*/ 109 h 232"/>
                  <a:gd name="T74" fmla="*/ 123 w 232"/>
                  <a:gd name="T75" fmla="*/ 12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32" h="232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80"/>
                      <a:pt x="52" y="232"/>
                      <a:pt x="116" y="232"/>
                    </a:cubicBezTo>
                    <a:cubicBezTo>
                      <a:pt x="180" y="232"/>
                      <a:pt x="232" y="180"/>
                      <a:pt x="232" y="116"/>
                    </a:cubicBezTo>
                    <a:cubicBezTo>
                      <a:pt x="232" y="52"/>
                      <a:pt x="180" y="0"/>
                      <a:pt x="116" y="0"/>
                    </a:cubicBezTo>
                    <a:close/>
                    <a:moveTo>
                      <a:pt x="129" y="208"/>
                    </a:move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29" y="183"/>
                      <a:pt x="123" y="178"/>
                      <a:pt x="117" y="178"/>
                    </a:cubicBezTo>
                    <a:cubicBezTo>
                      <a:pt x="110" y="178"/>
                      <a:pt x="105" y="183"/>
                      <a:pt x="105" y="190"/>
                    </a:cubicBezTo>
                    <a:cubicBezTo>
                      <a:pt x="105" y="208"/>
                      <a:pt x="105" y="208"/>
                      <a:pt x="105" y="208"/>
                    </a:cubicBezTo>
                    <a:cubicBezTo>
                      <a:pt x="63" y="203"/>
                      <a:pt x="30" y="170"/>
                      <a:pt x="25" y="129"/>
                    </a:cubicBezTo>
                    <a:cubicBezTo>
                      <a:pt x="42" y="129"/>
                      <a:pt x="42" y="129"/>
                      <a:pt x="42" y="129"/>
                    </a:cubicBezTo>
                    <a:cubicBezTo>
                      <a:pt x="48" y="129"/>
                      <a:pt x="53" y="123"/>
                      <a:pt x="53" y="117"/>
                    </a:cubicBezTo>
                    <a:cubicBezTo>
                      <a:pt x="53" y="110"/>
                      <a:pt x="48" y="105"/>
                      <a:pt x="42" y="105"/>
                    </a:cubicBezTo>
                    <a:cubicBezTo>
                      <a:pt x="24" y="105"/>
                      <a:pt x="24" y="105"/>
                      <a:pt x="24" y="105"/>
                    </a:cubicBezTo>
                    <a:cubicBezTo>
                      <a:pt x="29" y="63"/>
                      <a:pt x="63" y="30"/>
                      <a:pt x="104" y="25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4" y="47"/>
                      <a:pt x="109" y="53"/>
                      <a:pt x="116" y="53"/>
                    </a:cubicBezTo>
                    <a:cubicBezTo>
                      <a:pt x="122" y="53"/>
                      <a:pt x="128" y="47"/>
                      <a:pt x="128" y="4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69" y="30"/>
                      <a:pt x="202" y="63"/>
                      <a:pt x="208" y="104"/>
                    </a:cubicBezTo>
                    <a:cubicBezTo>
                      <a:pt x="190" y="104"/>
                      <a:pt x="190" y="104"/>
                      <a:pt x="190" y="104"/>
                    </a:cubicBezTo>
                    <a:cubicBezTo>
                      <a:pt x="184" y="104"/>
                      <a:pt x="179" y="109"/>
                      <a:pt x="179" y="116"/>
                    </a:cubicBezTo>
                    <a:cubicBezTo>
                      <a:pt x="179" y="122"/>
                      <a:pt x="184" y="128"/>
                      <a:pt x="190" y="128"/>
                    </a:cubicBezTo>
                    <a:cubicBezTo>
                      <a:pt x="208" y="128"/>
                      <a:pt x="208" y="128"/>
                      <a:pt x="208" y="128"/>
                    </a:cubicBezTo>
                    <a:cubicBezTo>
                      <a:pt x="203" y="169"/>
                      <a:pt x="170" y="202"/>
                      <a:pt x="129" y="208"/>
                    </a:cubicBezTo>
                    <a:close/>
                    <a:moveTo>
                      <a:pt x="124" y="94"/>
                    </a:moveTo>
                    <a:cubicBezTo>
                      <a:pt x="70" y="69"/>
                      <a:pt x="70" y="69"/>
                      <a:pt x="70" y="69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97" y="129"/>
                      <a:pt x="103" y="136"/>
                      <a:pt x="109" y="138"/>
                    </a:cubicBezTo>
                    <a:cubicBezTo>
                      <a:pt x="163" y="163"/>
                      <a:pt x="163" y="163"/>
                      <a:pt x="163" y="163"/>
                    </a:cubicBezTo>
                    <a:cubicBezTo>
                      <a:pt x="138" y="108"/>
                      <a:pt x="138" y="108"/>
                      <a:pt x="138" y="108"/>
                    </a:cubicBezTo>
                    <a:cubicBezTo>
                      <a:pt x="136" y="103"/>
                      <a:pt x="130" y="96"/>
                      <a:pt x="124" y="94"/>
                    </a:cubicBezTo>
                    <a:close/>
                    <a:moveTo>
                      <a:pt x="123" y="123"/>
                    </a:moveTo>
                    <a:cubicBezTo>
                      <a:pt x="119" y="126"/>
                      <a:pt x="113" y="126"/>
                      <a:pt x="110" y="123"/>
                    </a:cubicBezTo>
                    <a:cubicBezTo>
                      <a:pt x="106" y="119"/>
                      <a:pt x="106" y="113"/>
                      <a:pt x="110" y="109"/>
                    </a:cubicBezTo>
                    <a:cubicBezTo>
                      <a:pt x="113" y="106"/>
                      <a:pt x="119" y="106"/>
                      <a:pt x="123" y="109"/>
                    </a:cubicBezTo>
                    <a:cubicBezTo>
                      <a:pt x="127" y="113"/>
                      <a:pt x="127" y="119"/>
                      <a:pt x="123" y="1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" name="iṧḻíḍe">
              <a:extLst>
                <a:ext uri="{FF2B5EF4-FFF2-40B4-BE49-F238E27FC236}">
                  <a16:creationId xmlns:a16="http://schemas.microsoft.com/office/drawing/2014/main" xmlns="" id="{491CE923-A90F-48B5-A5A4-7FA116671D06}"/>
                </a:ext>
              </a:extLst>
            </p:cNvPr>
            <p:cNvGrpSpPr/>
            <p:nvPr/>
          </p:nvGrpSpPr>
          <p:grpSpPr>
            <a:xfrm>
              <a:off x="3945891" y="3895732"/>
              <a:ext cx="722560" cy="722560"/>
              <a:chOff x="4217683" y="3895732"/>
              <a:chExt cx="722560" cy="722560"/>
            </a:xfrm>
          </p:grpSpPr>
          <p:sp>
            <p:nvSpPr>
              <p:cNvPr id="21" name="íṥḻíḓè">
                <a:extLst>
                  <a:ext uri="{FF2B5EF4-FFF2-40B4-BE49-F238E27FC236}">
                    <a16:creationId xmlns:a16="http://schemas.microsoft.com/office/drawing/2014/main" xmlns="" id="{BFDBF25F-C5E2-4898-8FB3-3AED1C237F0D}"/>
                  </a:ext>
                </a:extLst>
              </p:cNvPr>
              <p:cNvSpPr/>
              <p:nvPr/>
            </p:nvSpPr>
            <p:spPr bwMode="auto">
              <a:xfrm>
                <a:off x="4217683" y="3895732"/>
                <a:ext cx="722560" cy="722560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iŝḷïḍe">
                <a:extLst>
                  <a:ext uri="{FF2B5EF4-FFF2-40B4-BE49-F238E27FC236}">
                    <a16:creationId xmlns:a16="http://schemas.microsoft.com/office/drawing/2014/main" xmlns="" id="{D7BEEA43-25CD-4FDC-8E99-DC5A6677FAF0}"/>
                  </a:ext>
                </a:extLst>
              </p:cNvPr>
              <p:cNvSpPr/>
              <p:nvPr/>
            </p:nvSpPr>
            <p:spPr bwMode="auto">
              <a:xfrm>
                <a:off x="4252996" y="3931045"/>
                <a:ext cx="651934" cy="651934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iŝļïḋê">
                <a:extLst>
                  <a:ext uri="{FF2B5EF4-FFF2-40B4-BE49-F238E27FC236}">
                    <a16:creationId xmlns:a16="http://schemas.microsoft.com/office/drawing/2014/main" xmlns="" id="{FC761302-6903-4F4B-A3BE-3A66812854B3}"/>
                  </a:ext>
                </a:extLst>
              </p:cNvPr>
              <p:cNvSpPr/>
              <p:nvPr/>
            </p:nvSpPr>
            <p:spPr bwMode="auto">
              <a:xfrm>
                <a:off x="4332298" y="4010347"/>
                <a:ext cx="493331" cy="493331"/>
              </a:xfrm>
              <a:custGeom>
                <a:avLst/>
                <a:gdLst>
                  <a:gd name="T0" fmla="*/ 182 w 236"/>
                  <a:gd name="T1" fmla="*/ 109 h 236"/>
                  <a:gd name="T2" fmla="*/ 157 w 236"/>
                  <a:gd name="T3" fmla="*/ 103 h 236"/>
                  <a:gd name="T4" fmla="*/ 134 w 236"/>
                  <a:gd name="T5" fmla="*/ 102 h 236"/>
                  <a:gd name="T6" fmla="*/ 120 w 236"/>
                  <a:gd name="T7" fmla="*/ 114 h 236"/>
                  <a:gd name="T8" fmla="*/ 118 w 236"/>
                  <a:gd name="T9" fmla="*/ 129 h 236"/>
                  <a:gd name="T10" fmla="*/ 122 w 236"/>
                  <a:gd name="T11" fmla="*/ 141 h 236"/>
                  <a:gd name="T12" fmla="*/ 135 w 236"/>
                  <a:gd name="T13" fmla="*/ 156 h 236"/>
                  <a:gd name="T14" fmla="*/ 139 w 236"/>
                  <a:gd name="T15" fmla="*/ 185 h 236"/>
                  <a:gd name="T16" fmla="*/ 152 w 236"/>
                  <a:gd name="T17" fmla="*/ 198 h 236"/>
                  <a:gd name="T18" fmla="*/ 169 w 236"/>
                  <a:gd name="T19" fmla="*/ 180 h 236"/>
                  <a:gd name="T20" fmla="*/ 187 w 236"/>
                  <a:gd name="T21" fmla="*/ 150 h 236"/>
                  <a:gd name="T22" fmla="*/ 200 w 236"/>
                  <a:gd name="T23" fmla="*/ 122 h 236"/>
                  <a:gd name="T24" fmla="*/ 182 w 236"/>
                  <a:gd name="T25" fmla="*/ 109 h 236"/>
                  <a:gd name="T26" fmla="*/ 118 w 236"/>
                  <a:gd name="T27" fmla="*/ 0 h 236"/>
                  <a:gd name="T28" fmla="*/ 0 w 236"/>
                  <a:gd name="T29" fmla="*/ 118 h 236"/>
                  <a:gd name="T30" fmla="*/ 118 w 236"/>
                  <a:gd name="T31" fmla="*/ 236 h 236"/>
                  <a:gd name="T32" fmla="*/ 236 w 236"/>
                  <a:gd name="T33" fmla="*/ 118 h 236"/>
                  <a:gd name="T34" fmla="*/ 118 w 236"/>
                  <a:gd name="T35" fmla="*/ 0 h 236"/>
                  <a:gd name="T36" fmla="*/ 126 w 236"/>
                  <a:gd name="T37" fmla="*/ 212 h 236"/>
                  <a:gd name="T38" fmla="*/ 128 w 236"/>
                  <a:gd name="T39" fmla="*/ 208 h 236"/>
                  <a:gd name="T40" fmla="*/ 125 w 236"/>
                  <a:gd name="T41" fmla="*/ 186 h 236"/>
                  <a:gd name="T42" fmla="*/ 105 w 236"/>
                  <a:gd name="T43" fmla="*/ 186 h 236"/>
                  <a:gd name="T44" fmla="*/ 98 w 236"/>
                  <a:gd name="T45" fmla="*/ 207 h 236"/>
                  <a:gd name="T46" fmla="*/ 102 w 236"/>
                  <a:gd name="T47" fmla="*/ 211 h 236"/>
                  <a:gd name="T48" fmla="*/ 34 w 236"/>
                  <a:gd name="T49" fmla="*/ 161 h 236"/>
                  <a:gd name="T50" fmla="*/ 44 w 236"/>
                  <a:gd name="T51" fmla="*/ 157 h 236"/>
                  <a:gd name="T52" fmla="*/ 44 w 236"/>
                  <a:gd name="T53" fmla="*/ 157 h 236"/>
                  <a:gd name="T54" fmla="*/ 81 w 236"/>
                  <a:gd name="T55" fmla="*/ 142 h 236"/>
                  <a:gd name="T56" fmla="*/ 81 w 236"/>
                  <a:gd name="T57" fmla="*/ 118 h 236"/>
                  <a:gd name="T58" fmla="*/ 55 w 236"/>
                  <a:gd name="T59" fmla="*/ 94 h 236"/>
                  <a:gd name="T60" fmla="*/ 28 w 236"/>
                  <a:gd name="T61" fmla="*/ 90 h 236"/>
                  <a:gd name="T62" fmla="*/ 84 w 236"/>
                  <a:gd name="T63" fmla="*/ 30 h 236"/>
                  <a:gd name="T64" fmla="*/ 84 w 236"/>
                  <a:gd name="T65" fmla="*/ 31 h 236"/>
                  <a:gd name="T66" fmla="*/ 102 w 236"/>
                  <a:gd name="T67" fmla="*/ 56 h 236"/>
                  <a:gd name="T68" fmla="*/ 120 w 236"/>
                  <a:gd name="T69" fmla="*/ 79 h 236"/>
                  <a:gd name="T70" fmla="*/ 131 w 236"/>
                  <a:gd name="T71" fmla="*/ 97 h 236"/>
                  <a:gd name="T72" fmla="*/ 146 w 236"/>
                  <a:gd name="T73" fmla="*/ 88 h 236"/>
                  <a:gd name="T74" fmla="*/ 177 w 236"/>
                  <a:gd name="T75" fmla="*/ 66 h 236"/>
                  <a:gd name="T76" fmla="*/ 190 w 236"/>
                  <a:gd name="T77" fmla="*/ 57 h 236"/>
                  <a:gd name="T78" fmla="*/ 212 w 236"/>
                  <a:gd name="T79" fmla="*/ 118 h 236"/>
                  <a:gd name="T80" fmla="*/ 126 w 236"/>
                  <a:gd name="T81" fmla="*/ 21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236">
                    <a:moveTo>
                      <a:pt x="182" y="109"/>
                    </a:moveTo>
                    <a:cubicBezTo>
                      <a:pt x="172" y="107"/>
                      <a:pt x="161" y="105"/>
                      <a:pt x="157" y="103"/>
                    </a:cubicBezTo>
                    <a:cubicBezTo>
                      <a:pt x="153" y="102"/>
                      <a:pt x="143" y="101"/>
                      <a:pt x="134" y="102"/>
                    </a:cubicBezTo>
                    <a:cubicBezTo>
                      <a:pt x="125" y="103"/>
                      <a:pt x="119" y="109"/>
                      <a:pt x="120" y="114"/>
                    </a:cubicBezTo>
                    <a:cubicBezTo>
                      <a:pt x="121" y="119"/>
                      <a:pt x="120" y="126"/>
                      <a:pt x="118" y="129"/>
                    </a:cubicBezTo>
                    <a:cubicBezTo>
                      <a:pt x="117" y="132"/>
                      <a:pt x="118" y="138"/>
                      <a:pt x="122" y="141"/>
                    </a:cubicBezTo>
                    <a:cubicBezTo>
                      <a:pt x="127" y="144"/>
                      <a:pt x="132" y="151"/>
                      <a:pt x="135" y="156"/>
                    </a:cubicBezTo>
                    <a:cubicBezTo>
                      <a:pt x="138" y="162"/>
                      <a:pt x="140" y="175"/>
                      <a:pt x="139" y="185"/>
                    </a:cubicBezTo>
                    <a:cubicBezTo>
                      <a:pt x="139" y="195"/>
                      <a:pt x="145" y="201"/>
                      <a:pt x="152" y="198"/>
                    </a:cubicBezTo>
                    <a:cubicBezTo>
                      <a:pt x="160" y="195"/>
                      <a:pt x="167" y="187"/>
                      <a:pt x="169" y="180"/>
                    </a:cubicBezTo>
                    <a:cubicBezTo>
                      <a:pt x="171" y="174"/>
                      <a:pt x="179" y="160"/>
                      <a:pt x="187" y="150"/>
                    </a:cubicBezTo>
                    <a:cubicBezTo>
                      <a:pt x="195" y="140"/>
                      <a:pt x="201" y="127"/>
                      <a:pt x="200" y="122"/>
                    </a:cubicBezTo>
                    <a:cubicBezTo>
                      <a:pt x="200" y="116"/>
                      <a:pt x="191" y="111"/>
                      <a:pt x="182" y="109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6" y="212"/>
                    </a:moveTo>
                    <a:cubicBezTo>
                      <a:pt x="127" y="211"/>
                      <a:pt x="128" y="209"/>
                      <a:pt x="128" y="208"/>
                    </a:cubicBezTo>
                    <a:cubicBezTo>
                      <a:pt x="130" y="201"/>
                      <a:pt x="128" y="191"/>
                      <a:pt x="125" y="186"/>
                    </a:cubicBezTo>
                    <a:cubicBezTo>
                      <a:pt x="121" y="181"/>
                      <a:pt x="112" y="181"/>
                      <a:pt x="105" y="186"/>
                    </a:cubicBezTo>
                    <a:cubicBezTo>
                      <a:pt x="97" y="191"/>
                      <a:pt x="94" y="200"/>
                      <a:pt x="98" y="207"/>
                    </a:cubicBezTo>
                    <a:cubicBezTo>
                      <a:pt x="99" y="208"/>
                      <a:pt x="100" y="210"/>
                      <a:pt x="102" y="211"/>
                    </a:cubicBezTo>
                    <a:cubicBezTo>
                      <a:pt x="72" y="206"/>
                      <a:pt x="47" y="187"/>
                      <a:pt x="34" y="161"/>
                    </a:cubicBezTo>
                    <a:cubicBezTo>
                      <a:pt x="37" y="161"/>
                      <a:pt x="40" y="159"/>
                      <a:pt x="44" y="157"/>
                    </a:cubicBezTo>
                    <a:cubicBezTo>
                      <a:pt x="44" y="157"/>
                      <a:pt x="44" y="157"/>
                      <a:pt x="44" y="157"/>
                    </a:cubicBezTo>
                    <a:cubicBezTo>
                      <a:pt x="57" y="148"/>
                      <a:pt x="74" y="141"/>
                      <a:pt x="81" y="142"/>
                    </a:cubicBezTo>
                    <a:cubicBezTo>
                      <a:pt x="89" y="142"/>
                      <a:pt x="89" y="131"/>
                      <a:pt x="81" y="118"/>
                    </a:cubicBezTo>
                    <a:cubicBezTo>
                      <a:pt x="74" y="105"/>
                      <a:pt x="62" y="94"/>
                      <a:pt x="55" y="94"/>
                    </a:cubicBezTo>
                    <a:cubicBezTo>
                      <a:pt x="48" y="94"/>
                      <a:pt x="36" y="92"/>
                      <a:pt x="28" y="90"/>
                    </a:cubicBezTo>
                    <a:cubicBezTo>
                      <a:pt x="37" y="62"/>
                      <a:pt x="58" y="41"/>
                      <a:pt x="84" y="30"/>
                    </a:cubicBezTo>
                    <a:cubicBezTo>
                      <a:pt x="84" y="31"/>
                      <a:pt x="84" y="31"/>
                      <a:pt x="84" y="31"/>
                    </a:cubicBezTo>
                    <a:cubicBezTo>
                      <a:pt x="86" y="39"/>
                      <a:pt x="95" y="50"/>
                      <a:pt x="102" y="56"/>
                    </a:cubicBezTo>
                    <a:cubicBezTo>
                      <a:pt x="110" y="62"/>
                      <a:pt x="118" y="72"/>
                      <a:pt x="120" y="79"/>
                    </a:cubicBezTo>
                    <a:cubicBezTo>
                      <a:pt x="122" y="85"/>
                      <a:pt x="127" y="93"/>
                      <a:pt x="131" y="97"/>
                    </a:cubicBezTo>
                    <a:cubicBezTo>
                      <a:pt x="136" y="100"/>
                      <a:pt x="142" y="96"/>
                      <a:pt x="146" y="88"/>
                    </a:cubicBezTo>
                    <a:cubicBezTo>
                      <a:pt x="150" y="80"/>
                      <a:pt x="164" y="70"/>
                      <a:pt x="177" y="66"/>
                    </a:cubicBezTo>
                    <a:cubicBezTo>
                      <a:pt x="183" y="64"/>
                      <a:pt x="187" y="61"/>
                      <a:pt x="190" y="57"/>
                    </a:cubicBezTo>
                    <a:cubicBezTo>
                      <a:pt x="204" y="74"/>
                      <a:pt x="212" y="95"/>
                      <a:pt x="212" y="118"/>
                    </a:cubicBezTo>
                    <a:cubicBezTo>
                      <a:pt x="212" y="168"/>
                      <a:pt x="174" y="208"/>
                      <a:pt x="126" y="21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3" name="îS1ide">
              <a:extLst>
                <a:ext uri="{FF2B5EF4-FFF2-40B4-BE49-F238E27FC236}">
                  <a16:creationId xmlns:a16="http://schemas.microsoft.com/office/drawing/2014/main" xmlns="" id="{957E303F-276E-46C9-A59A-2C0C6E237909}"/>
                </a:ext>
              </a:extLst>
            </p:cNvPr>
            <p:cNvSpPr txBox="1"/>
            <p:nvPr/>
          </p:nvSpPr>
          <p:spPr bwMode="auto">
            <a:xfrm>
              <a:off x="8265941" y="3892454"/>
              <a:ext cx="2980800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lnSpcReduction="10000"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îs1ïḋé">
              <a:extLst>
                <a:ext uri="{FF2B5EF4-FFF2-40B4-BE49-F238E27FC236}">
                  <a16:creationId xmlns:a16="http://schemas.microsoft.com/office/drawing/2014/main" xmlns="" id="{B4F47B8A-8100-468C-A691-5098E1C1247C}"/>
                </a:ext>
              </a:extLst>
            </p:cNvPr>
            <p:cNvSpPr txBox="1"/>
            <p:nvPr/>
          </p:nvSpPr>
          <p:spPr bwMode="auto">
            <a:xfrm>
              <a:off x="8265939" y="4233187"/>
              <a:ext cx="2980800" cy="892800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>
                <a:lnSpc>
                  <a:spcPct val="150000"/>
                </a:lnSpc>
                <a:defRPr/>
              </a:pPr>
              <a:endParaRPr lang="zh-CN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15" name="íṥḻíḓè">
              <a:extLst>
                <a:ext uri="{FF2B5EF4-FFF2-40B4-BE49-F238E27FC236}">
                  <a16:creationId xmlns:a16="http://schemas.microsoft.com/office/drawing/2014/main" xmlns="" id="{2B8BAAAB-2C47-4894-BC7A-D8A2315A7728}"/>
                </a:ext>
              </a:extLst>
            </p:cNvPr>
            <p:cNvSpPr txBox="1"/>
            <p:nvPr/>
          </p:nvSpPr>
          <p:spPr bwMode="auto">
            <a:xfrm>
              <a:off x="8258724" y="2276872"/>
              <a:ext cx="2980800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lnSpcReduction="10000"/>
            </a:bodyPr>
            <a:lstStyle/>
            <a:p>
              <a:r>
                <a:rPr lang="en-US" altLang="zh-CN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16" name="îsḻiďé">
              <a:extLst>
                <a:ext uri="{FF2B5EF4-FFF2-40B4-BE49-F238E27FC236}">
                  <a16:creationId xmlns:a16="http://schemas.microsoft.com/office/drawing/2014/main" xmlns="" id="{0D6FAA4D-FD74-4AA3-A5A6-BA90FB8F03E3}"/>
                </a:ext>
              </a:extLst>
            </p:cNvPr>
            <p:cNvSpPr txBox="1"/>
            <p:nvPr/>
          </p:nvSpPr>
          <p:spPr bwMode="auto">
            <a:xfrm>
              <a:off x="8258722" y="2617605"/>
              <a:ext cx="2980800" cy="892800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>
                <a:lnSpc>
                  <a:spcPct val="150000"/>
                </a:lnSpc>
                <a:defRPr/>
              </a:pPr>
              <a:endParaRPr lang="zh-CN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17" name="iṩlîḑè">
              <a:extLst>
                <a:ext uri="{FF2B5EF4-FFF2-40B4-BE49-F238E27FC236}">
                  <a16:creationId xmlns:a16="http://schemas.microsoft.com/office/drawing/2014/main" xmlns="" id="{32D93DB6-29D0-4F01-8C38-AF03B2384D1A}"/>
                </a:ext>
              </a:extLst>
            </p:cNvPr>
            <p:cNvSpPr txBox="1"/>
            <p:nvPr/>
          </p:nvSpPr>
          <p:spPr bwMode="auto">
            <a:xfrm>
              <a:off x="966000" y="3892454"/>
              <a:ext cx="2979889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lnSpcReduction="10000"/>
            </a:bodyPr>
            <a:lstStyle/>
            <a:p>
              <a:pPr algn="r"/>
              <a:r>
                <a:rPr lang="en-US" altLang="zh-CN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íşḻíḍê">
              <a:extLst>
                <a:ext uri="{FF2B5EF4-FFF2-40B4-BE49-F238E27FC236}">
                  <a16:creationId xmlns:a16="http://schemas.microsoft.com/office/drawing/2014/main" xmlns="" id="{623386A0-38A5-4F1C-8AB9-00D4E6D5915A}"/>
                </a:ext>
              </a:extLst>
            </p:cNvPr>
            <p:cNvSpPr txBox="1"/>
            <p:nvPr/>
          </p:nvSpPr>
          <p:spPr bwMode="auto">
            <a:xfrm>
              <a:off x="966000" y="4233188"/>
              <a:ext cx="2979888" cy="89302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r">
                <a:lnSpc>
                  <a:spcPct val="150000"/>
                </a:lnSpc>
                <a:defRPr/>
              </a:pPr>
              <a:endParaRPr lang="zh-CN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19" name="ï$ľîḓé">
              <a:extLst>
                <a:ext uri="{FF2B5EF4-FFF2-40B4-BE49-F238E27FC236}">
                  <a16:creationId xmlns:a16="http://schemas.microsoft.com/office/drawing/2014/main" xmlns="" id="{331C2BC9-0027-4BC8-AA50-09E08540F3C0}"/>
                </a:ext>
              </a:extLst>
            </p:cNvPr>
            <p:cNvSpPr txBox="1"/>
            <p:nvPr/>
          </p:nvSpPr>
          <p:spPr bwMode="auto">
            <a:xfrm>
              <a:off x="966000" y="2276872"/>
              <a:ext cx="2979889" cy="340735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 lnSpcReduction="10000"/>
            </a:bodyPr>
            <a:lstStyle/>
            <a:p>
              <a:pPr algn="r"/>
              <a:r>
                <a:rPr lang="en-US" altLang="zh-CN" sz="1600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sz="1600" b="1" dirty="0" smtClean="0">
                  <a:solidFill>
                    <a:srgbClr val="000000"/>
                  </a:solidFill>
                </a:rPr>
                <a:t>标题文档</a:t>
              </a:r>
              <a:endParaRPr lang="zh-CN" altLang="en-US" sz="1600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isľíḑê">
              <a:extLst>
                <a:ext uri="{FF2B5EF4-FFF2-40B4-BE49-F238E27FC236}">
                  <a16:creationId xmlns:a16="http://schemas.microsoft.com/office/drawing/2014/main" xmlns="" id="{B023FE87-501F-4069-8AFD-F6C01184E8E6}"/>
                </a:ext>
              </a:extLst>
            </p:cNvPr>
            <p:cNvSpPr txBox="1"/>
            <p:nvPr/>
          </p:nvSpPr>
          <p:spPr bwMode="auto">
            <a:xfrm>
              <a:off x="966000" y="2617606"/>
              <a:ext cx="2979888" cy="89302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norm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r">
                <a:lnSpc>
                  <a:spcPct val="150000"/>
                </a:lnSpc>
                <a:defRPr/>
              </a:pPr>
              <a:endParaRPr lang="zh-CN" altLang="en-US" sz="1000" dirty="0">
                <a:solidFill>
                  <a:srgbClr val="000000"/>
                </a:solidFill>
              </a:endParaRPr>
            </a:p>
          </p:txBody>
        </p:sp>
      </p:grpSp>
      <p:sp>
        <p:nvSpPr>
          <p:cNvPr id="35" name="文本框 1"/>
          <p:cNvSpPr txBox="1"/>
          <p:nvPr/>
        </p:nvSpPr>
        <p:spPr>
          <a:xfrm>
            <a:off x="696692" y="842098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64496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b0bf113-d6a0-47f8-bf3e-3ffcd42b64c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DF05E45-670A-46D9-90B6-DEC80810338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3" y="1772815"/>
            <a:ext cx="10850565" cy="4171252"/>
            <a:chOff x="669923" y="1772815"/>
            <a:chExt cx="10850565" cy="4171252"/>
          </a:xfrm>
        </p:grpSpPr>
        <p:grpSp>
          <p:nvGrpSpPr>
            <p:cNvPr id="6" name="îsľíd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7A538280-9227-43DB-B6E8-9ED5B2F94FC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307468" y="1772815"/>
              <a:ext cx="9613068" cy="4171252"/>
              <a:chOff x="1307468" y="1772815"/>
              <a:chExt cx="9613068" cy="4171252"/>
            </a:xfrm>
          </p:grpSpPr>
          <p:grpSp>
            <p:nvGrpSpPr>
              <p:cNvPr id="19" name="îṥḻíḋe">
                <a:extLst>
                  <a:ext uri="{FF2B5EF4-FFF2-40B4-BE49-F238E27FC236}">
                    <a16:creationId xmlns:a16="http://schemas.microsoft.com/office/drawing/2014/main" xmlns="" id="{8FD15038-5621-4231-8B1A-266CBE39FE20}"/>
                  </a:ext>
                </a:extLst>
              </p:cNvPr>
              <p:cNvGrpSpPr/>
              <p:nvPr/>
            </p:nvGrpSpPr>
            <p:grpSpPr>
              <a:xfrm>
                <a:off x="4512022" y="1772815"/>
                <a:ext cx="3167955" cy="4171252"/>
                <a:chOff x="7248526" y="1421548"/>
                <a:chExt cx="3273424" cy="4310125"/>
              </a:xfrm>
            </p:grpSpPr>
            <p:grpSp>
              <p:nvGrpSpPr>
                <p:cNvPr id="23" name="iṣlîḓe">
                  <a:extLst>
                    <a:ext uri="{FF2B5EF4-FFF2-40B4-BE49-F238E27FC236}">
                      <a16:creationId xmlns:a16="http://schemas.microsoft.com/office/drawing/2014/main" xmlns="" id="{578D21AE-1C03-46FE-99D6-2252BCA3BB98}"/>
                    </a:ext>
                  </a:extLst>
                </p:cNvPr>
                <p:cNvGrpSpPr/>
                <p:nvPr/>
              </p:nvGrpSpPr>
              <p:grpSpPr>
                <a:xfrm>
                  <a:off x="7248526" y="1421548"/>
                  <a:ext cx="3273424" cy="4310125"/>
                  <a:chOff x="6686547" y="681591"/>
                  <a:chExt cx="4397379" cy="5790038"/>
                </a:xfrm>
              </p:grpSpPr>
              <p:sp>
                <p:nvSpPr>
                  <p:cNvPr id="28" name="isľïḋé">
                    <a:extLst>
                      <a:ext uri="{FF2B5EF4-FFF2-40B4-BE49-F238E27FC236}">
                        <a16:creationId xmlns:a16="http://schemas.microsoft.com/office/drawing/2014/main" xmlns="" id="{DDE968E5-11FF-4B29-AFB3-237CD7907726}"/>
                      </a:ext>
                    </a:extLst>
                  </p:cNvPr>
                  <p:cNvSpPr/>
                  <p:nvPr/>
                </p:nvSpPr>
                <p:spPr>
                  <a:xfrm>
                    <a:off x="8885238" y="3705134"/>
                    <a:ext cx="2198688" cy="2430362"/>
                  </a:xfrm>
                  <a:custGeom>
                    <a:avLst/>
                    <a:gdLst>
                      <a:gd name="connsiteX0" fmla="*/ 1457425 w 2198689"/>
                      <a:gd name="connsiteY0" fmla="*/ 0 h 2430362"/>
                      <a:gd name="connsiteX1" fmla="*/ 2198689 w 2198689"/>
                      <a:gd name="connsiteY1" fmla="*/ 0 h 2430362"/>
                      <a:gd name="connsiteX2" fmla="*/ 2198689 w 2198689"/>
                      <a:gd name="connsiteY2" fmla="*/ 1448073 h 2430362"/>
                      <a:gd name="connsiteX3" fmla="*/ 2198640 w 2198689"/>
                      <a:gd name="connsiteY3" fmla="*/ 1448073 h 2430362"/>
                      <a:gd name="connsiteX4" fmla="*/ 2198688 w 2198689"/>
                      <a:gd name="connsiteY4" fmla="*/ 1448641 h 2430362"/>
                      <a:gd name="connsiteX5" fmla="*/ 1554707 w 2198689"/>
                      <a:gd name="connsiteY5" fmla="*/ 2377536 h 2430362"/>
                      <a:gd name="connsiteX6" fmla="*/ 1457427 w 2198689"/>
                      <a:gd name="connsiteY6" fmla="*/ 2430362 h 2430362"/>
                      <a:gd name="connsiteX7" fmla="*/ 1457426 w 2198689"/>
                      <a:gd name="connsiteY7" fmla="*/ 2430362 h 2430362"/>
                      <a:gd name="connsiteX8" fmla="*/ 1457427 w 2198689"/>
                      <a:gd name="connsiteY8" fmla="*/ 2430361 h 2430362"/>
                      <a:gd name="connsiteX9" fmla="*/ 0 w 2198689"/>
                      <a:gd name="connsiteY9" fmla="*/ 1447753 h 2430362"/>
                      <a:gd name="connsiteX10" fmla="*/ 1455968 w 2198689"/>
                      <a:gd name="connsiteY10" fmla="*/ 466128 h 2430362"/>
                      <a:gd name="connsiteX11" fmla="*/ 1457425 w 2198689"/>
                      <a:gd name="connsiteY11" fmla="*/ 466919 h 24303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98689" h="2430362">
                        <a:moveTo>
                          <a:pt x="1457425" y="0"/>
                        </a:moveTo>
                        <a:lnTo>
                          <a:pt x="2198689" y="0"/>
                        </a:lnTo>
                        <a:lnTo>
                          <a:pt x="2198689" y="1448073"/>
                        </a:lnTo>
                        <a:lnTo>
                          <a:pt x="2198640" y="1448073"/>
                        </a:lnTo>
                        <a:lnTo>
                          <a:pt x="2198688" y="1448641"/>
                        </a:lnTo>
                        <a:cubicBezTo>
                          <a:pt x="2198688" y="1811397"/>
                          <a:pt x="1952592" y="2139811"/>
                          <a:pt x="1554707" y="2377536"/>
                        </a:cubicBezTo>
                        <a:lnTo>
                          <a:pt x="1457427" y="2430362"/>
                        </a:lnTo>
                        <a:lnTo>
                          <a:pt x="1457426" y="2430362"/>
                        </a:lnTo>
                        <a:lnTo>
                          <a:pt x="1457427" y="2430361"/>
                        </a:lnTo>
                        <a:lnTo>
                          <a:pt x="0" y="1447753"/>
                        </a:lnTo>
                        <a:lnTo>
                          <a:pt x="1455968" y="466128"/>
                        </a:lnTo>
                        <a:lnTo>
                          <a:pt x="1457425" y="46691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29" name="íṩľíḓé">
                    <a:extLst>
                      <a:ext uri="{FF2B5EF4-FFF2-40B4-BE49-F238E27FC236}">
                        <a16:creationId xmlns:a16="http://schemas.microsoft.com/office/drawing/2014/main" xmlns="" id="{5E9D29AF-3D7F-4BB0-8587-EEEC33266F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86547" y="2713990"/>
                    <a:ext cx="2198691" cy="3416553"/>
                  </a:xfrm>
                  <a:custGeom>
                    <a:avLst/>
                    <a:gdLst>
                      <a:gd name="connsiteX0" fmla="*/ 0 w 2198691"/>
                      <a:gd name="connsiteY0" fmla="*/ 0 h 3416553"/>
                      <a:gd name="connsiteX1" fmla="*/ 741261 w 2198691"/>
                      <a:gd name="connsiteY1" fmla="*/ 0 h 3416553"/>
                      <a:gd name="connsiteX2" fmla="*/ 741261 w 2198691"/>
                      <a:gd name="connsiteY2" fmla="*/ 1453115 h 3416553"/>
                      <a:gd name="connsiteX3" fmla="*/ 742722 w 2198691"/>
                      <a:gd name="connsiteY3" fmla="*/ 1452321 h 3416553"/>
                      <a:gd name="connsiteX4" fmla="*/ 2198691 w 2198691"/>
                      <a:gd name="connsiteY4" fmla="*/ 2433946 h 3416553"/>
                      <a:gd name="connsiteX5" fmla="*/ 741264 w 2198691"/>
                      <a:gd name="connsiteY5" fmla="*/ 3416553 h 3416553"/>
                      <a:gd name="connsiteX6" fmla="*/ 643984 w 2198691"/>
                      <a:gd name="connsiteY6" fmla="*/ 3363728 h 3416553"/>
                      <a:gd name="connsiteX7" fmla="*/ 11355 w 2198691"/>
                      <a:gd name="connsiteY7" fmla="*/ 2569147 h 3416553"/>
                      <a:gd name="connsiteX8" fmla="*/ 8023 w 2198691"/>
                      <a:gd name="connsiteY8" fmla="*/ 2529727 h 3416553"/>
                      <a:gd name="connsiteX9" fmla="*/ 0 w 2198691"/>
                      <a:gd name="connsiteY9" fmla="*/ 2529727 h 34165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198691" h="3416553">
                        <a:moveTo>
                          <a:pt x="0" y="0"/>
                        </a:moveTo>
                        <a:lnTo>
                          <a:pt x="741261" y="0"/>
                        </a:lnTo>
                        <a:lnTo>
                          <a:pt x="741261" y="1453115"/>
                        </a:lnTo>
                        <a:lnTo>
                          <a:pt x="742722" y="1452321"/>
                        </a:lnTo>
                        <a:lnTo>
                          <a:pt x="2198691" y="2433946"/>
                        </a:lnTo>
                        <a:lnTo>
                          <a:pt x="741264" y="3416553"/>
                        </a:lnTo>
                        <a:lnTo>
                          <a:pt x="643984" y="3363728"/>
                        </a:lnTo>
                        <a:cubicBezTo>
                          <a:pt x="295836" y="3155719"/>
                          <a:pt x="63899" y="2878276"/>
                          <a:pt x="11355" y="2569147"/>
                        </a:cubicBezTo>
                        <a:lnTo>
                          <a:pt x="8023" y="2529727"/>
                        </a:lnTo>
                        <a:lnTo>
                          <a:pt x="0" y="2529727"/>
                        </a:lnTo>
                        <a:close/>
                      </a:path>
                    </a:pathLst>
                  </a:cu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0" name="ï$1ïďè">
                    <a:extLst>
                      <a:ext uri="{FF2B5EF4-FFF2-40B4-BE49-F238E27FC236}">
                        <a16:creationId xmlns:a16="http://schemas.microsoft.com/office/drawing/2014/main" xmlns="" id="{7EEE3DB8-4F44-45ED-B909-3B4CE05980EF}"/>
                      </a:ext>
                    </a:extLst>
                  </p:cNvPr>
                  <p:cNvSpPr/>
                  <p:nvPr/>
                </p:nvSpPr>
                <p:spPr>
                  <a:xfrm>
                    <a:off x="7427808" y="5157086"/>
                    <a:ext cx="2914856" cy="1314543"/>
                  </a:xfrm>
                  <a:custGeom>
                    <a:avLst/>
                    <a:gdLst>
                      <a:gd name="connsiteX0" fmla="*/ 1457429 w 2914856"/>
                      <a:gd name="connsiteY0" fmla="*/ 0 h 1314543"/>
                      <a:gd name="connsiteX1" fmla="*/ 1600618 w 2914856"/>
                      <a:gd name="connsiteY1" fmla="*/ 96539 h 1314543"/>
                      <a:gd name="connsiteX2" fmla="*/ 2914855 w 2914856"/>
                      <a:gd name="connsiteY2" fmla="*/ 96539 h 1314543"/>
                      <a:gd name="connsiteX3" fmla="*/ 2914855 w 2914856"/>
                      <a:gd name="connsiteY3" fmla="*/ 982608 h 1314543"/>
                      <a:gd name="connsiteX4" fmla="*/ 2914856 w 2914856"/>
                      <a:gd name="connsiteY4" fmla="*/ 982608 h 1314543"/>
                      <a:gd name="connsiteX5" fmla="*/ 2914855 w 2914856"/>
                      <a:gd name="connsiteY5" fmla="*/ 982609 h 1314543"/>
                      <a:gd name="connsiteX6" fmla="*/ 2914855 w 2914856"/>
                      <a:gd name="connsiteY6" fmla="*/ 983364 h 1314543"/>
                      <a:gd name="connsiteX7" fmla="*/ 2913464 w 2914856"/>
                      <a:gd name="connsiteY7" fmla="*/ 983364 h 1314543"/>
                      <a:gd name="connsiteX8" fmla="*/ 2855999 w 2914856"/>
                      <a:gd name="connsiteY8" fmla="*/ 1014568 h 1314543"/>
                      <a:gd name="connsiteX9" fmla="*/ 1457429 w 2914856"/>
                      <a:gd name="connsiteY9" fmla="*/ 1314543 h 1314543"/>
                      <a:gd name="connsiteX10" fmla="*/ 58859 w 2914856"/>
                      <a:gd name="connsiteY10" fmla="*/ 1014568 h 1314543"/>
                      <a:gd name="connsiteX11" fmla="*/ 1396 w 2914856"/>
                      <a:gd name="connsiteY11" fmla="*/ 983364 h 1314543"/>
                      <a:gd name="connsiteX12" fmla="*/ 0 w 2914856"/>
                      <a:gd name="connsiteY12" fmla="*/ 983364 h 1314543"/>
                      <a:gd name="connsiteX13" fmla="*/ 0 w 2914856"/>
                      <a:gd name="connsiteY13" fmla="*/ 96539 h 1314543"/>
                      <a:gd name="connsiteX14" fmla="*/ 1314240 w 2914856"/>
                      <a:gd name="connsiteY14" fmla="*/ 96539 h 1314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914856" h="1314543">
                        <a:moveTo>
                          <a:pt x="1457429" y="0"/>
                        </a:moveTo>
                        <a:lnTo>
                          <a:pt x="1600618" y="96539"/>
                        </a:lnTo>
                        <a:lnTo>
                          <a:pt x="2914855" y="96539"/>
                        </a:lnTo>
                        <a:lnTo>
                          <a:pt x="2914855" y="982608"/>
                        </a:lnTo>
                        <a:lnTo>
                          <a:pt x="2914856" y="982608"/>
                        </a:lnTo>
                        <a:lnTo>
                          <a:pt x="2914855" y="982609"/>
                        </a:lnTo>
                        <a:lnTo>
                          <a:pt x="2914855" y="983364"/>
                        </a:lnTo>
                        <a:lnTo>
                          <a:pt x="2913464" y="983364"/>
                        </a:lnTo>
                        <a:lnTo>
                          <a:pt x="2855999" y="1014568"/>
                        </a:lnTo>
                        <a:cubicBezTo>
                          <a:pt x="2475936" y="1201969"/>
                          <a:pt x="1988686" y="1314543"/>
                          <a:pt x="1457429" y="1314543"/>
                        </a:cubicBezTo>
                        <a:cubicBezTo>
                          <a:pt x="926172" y="1314543"/>
                          <a:pt x="438922" y="1201969"/>
                          <a:pt x="58859" y="1014568"/>
                        </a:cubicBezTo>
                        <a:lnTo>
                          <a:pt x="1396" y="983364"/>
                        </a:lnTo>
                        <a:lnTo>
                          <a:pt x="0" y="983364"/>
                        </a:lnTo>
                        <a:lnTo>
                          <a:pt x="0" y="96539"/>
                        </a:lnTo>
                        <a:lnTo>
                          <a:pt x="1314240" y="96539"/>
                        </a:lnTo>
                        <a:close/>
                      </a:path>
                    </a:pathLst>
                  </a:custGeom>
                  <a:solidFill>
                    <a:schemeClr val="tx1">
                      <a:lumMod val="85000"/>
                      <a:lumOff val="15000"/>
                    </a:schemeClr>
                  </a:solidFill>
                  <a:ln w="7620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1" name="îśḷîḋè">
                    <a:extLst>
                      <a:ext uri="{FF2B5EF4-FFF2-40B4-BE49-F238E27FC236}">
                        <a16:creationId xmlns:a16="http://schemas.microsoft.com/office/drawing/2014/main" xmlns="" id="{937741D6-EE4D-455C-A581-AC47291A08C3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7300152" y="1138815"/>
                    <a:ext cx="1712745" cy="1457427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2" name="ïšḻîdè">
                    <a:extLst>
                      <a:ext uri="{FF2B5EF4-FFF2-40B4-BE49-F238E27FC236}">
                        <a16:creationId xmlns:a16="http://schemas.microsoft.com/office/drawing/2014/main" xmlns="" id="{F50079DB-ECCE-4204-8FE8-B068177075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27811" y="4271338"/>
                    <a:ext cx="2914854" cy="1314543"/>
                  </a:xfrm>
                  <a:custGeom>
                    <a:avLst/>
                    <a:gdLst>
                      <a:gd name="connsiteX0" fmla="*/ 1457427 w 2914854"/>
                      <a:gd name="connsiteY0" fmla="*/ 0 h 1314543"/>
                      <a:gd name="connsiteX1" fmla="*/ 2914854 w 2914854"/>
                      <a:gd name="connsiteY1" fmla="*/ 982608 h 1314543"/>
                      <a:gd name="connsiteX2" fmla="*/ 2855997 w 2914854"/>
                      <a:gd name="connsiteY2" fmla="*/ 1014568 h 1314543"/>
                      <a:gd name="connsiteX3" fmla="*/ 1457427 w 2914854"/>
                      <a:gd name="connsiteY3" fmla="*/ 1314543 h 1314543"/>
                      <a:gd name="connsiteX4" fmla="*/ 58857 w 2914854"/>
                      <a:gd name="connsiteY4" fmla="*/ 1014568 h 1314543"/>
                      <a:gd name="connsiteX5" fmla="*/ 0 w 2914854"/>
                      <a:gd name="connsiteY5" fmla="*/ 982607 h 1314543"/>
                      <a:gd name="connsiteX6" fmla="*/ 1457427 w 2914854"/>
                      <a:gd name="connsiteY6" fmla="*/ 0 h 1314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14854" h="1314543">
                        <a:moveTo>
                          <a:pt x="1457427" y="0"/>
                        </a:moveTo>
                        <a:lnTo>
                          <a:pt x="2914854" y="982608"/>
                        </a:lnTo>
                        <a:lnTo>
                          <a:pt x="2855997" y="1014568"/>
                        </a:lnTo>
                        <a:cubicBezTo>
                          <a:pt x="2475934" y="1201969"/>
                          <a:pt x="1988684" y="1314543"/>
                          <a:pt x="1457427" y="1314543"/>
                        </a:cubicBezTo>
                        <a:cubicBezTo>
                          <a:pt x="926170" y="1314543"/>
                          <a:pt x="438920" y="1201969"/>
                          <a:pt x="58857" y="1014568"/>
                        </a:cubicBezTo>
                        <a:lnTo>
                          <a:pt x="0" y="982607"/>
                        </a:lnTo>
                        <a:lnTo>
                          <a:pt x="1457427" y="0"/>
                        </a:lnTo>
                        <a:close/>
                      </a:path>
                    </a:pathLst>
                  </a:custGeom>
                  <a:solidFill>
                    <a:schemeClr val="accent6"/>
                  </a:solidFill>
                  <a:ln w="9525">
                    <a:solidFill>
                      <a:srgbClr val="C93756"/>
                    </a:solidFill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3" name="íṡľîḍê">
                    <a:extLst>
                      <a:ext uri="{FF2B5EF4-FFF2-40B4-BE49-F238E27FC236}">
                        <a16:creationId xmlns:a16="http://schemas.microsoft.com/office/drawing/2014/main" xmlns="" id="{65D12FA1-7A61-4FA2-BCFD-9B1D2E5D06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8885238" y="2805101"/>
                    <a:ext cx="2198688" cy="1964234"/>
                  </a:xfrm>
                  <a:custGeom>
                    <a:avLst/>
                    <a:gdLst>
                      <a:gd name="connsiteX0" fmla="*/ 1455968 w 2198688"/>
                      <a:gd name="connsiteY0" fmla="*/ 0 h 1964234"/>
                      <a:gd name="connsiteX1" fmla="*/ 1554707 w 2198688"/>
                      <a:gd name="connsiteY1" fmla="*/ 53618 h 1964234"/>
                      <a:gd name="connsiteX2" fmla="*/ 2198688 w 2198688"/>
                      <a:gd name="connsiteY2" fmla="*/ 982513 h 1964234"/>
                      <a:gd name="connsiteX3" fmla="*/ 1554707 w 2198688"/>
                      <a:gd name="connsiteY3" fmla="*/ 1911408 h 1964234"/>
                      <a:gd name="connsiteX4" fmla="*/ 1457427 w 2198688"/>
                      <a:gd name="connsiteY4" fmla="*/ 1964234 h 1964234"/>
                      <a:gd name="connsiteX5" fmla="*/ 1457426 w 2198688"/>
                      <a:gd name="connsiteY5" fmla="*/ 1964234 h 1964234"/>
                      <a:gd name="connsiteX6" fmla="*/ 1457427 w 2198688"/>
                      <a:gd name="connsiteY6" fmla="*/ 1964233 h 1964234"/>
                      <a:gd name="connsiteX7" fmla="*/ 0 w 2198688"/>
                      <a:gd name="connsiteY7" fmla="*/ 981625 h 1964234"/>
                      <a:gd name="connsiteX8" fmla="*/ 1455968 w 2198688"/>
                      <a:gd name="connsiteY8" fmla="*/ 0 h 19642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98688" h="1964234">
                        <a:moveTo>
                          <a:pt x="1455968" y="0"/>
                        </a:moveTo>
                        <a:lnTo>
                          <a:pt x="1554707" y="53618"/>
                        </a:lnTo>
                        <a:cubicBezTo>
                          <a:pt x="1952592" y="291343"/>
                          <a:pt x="2198688" y="619757"/>
                          <a:pt x="2198688" y="982513"/>
                        </a:cubicBezTo>
                        <a:cubicBezTo>
                          <a:pt x="2198688" y="1345269"/>
                          <a:pt x="1952592" y="1673683"/>
                          <a:pt x="1554707" y="1911408"/>
                        </a:cubicBezTo>
                        <a:lnTo>
                          <a:pt x="1457427" y="1964234"/>
                        </a:lnTo>
                        <a:lnTo>
                          <a:pt x="1457426" y="1964234"/>
                        </a:lnTo>
                        <a:lnTo>
                          <a:pt x="1457427" y="1964233"/>
                        </a:lnTo>
                        <a:lnTo>
                          <a:pt x="0" y="981625"/>
                        </a:lnTo>
                        <a:lnTo>
                          <a:pt x="1455968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4" name="ïṩ1îḍê">
                    <a:extLst>
                      <a:ext uri="{FF2B5EF4-FFF2-40B4-BE49-F238E27FC236}">
                        <a16:creationId xmlns:a16="http://schemas.microsoft.com/office/drawing/2014/main" xmlns="" id="{5794577F-7148-4277-B3F3-80E449B3A0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29269" y="681591"/>
                    <a:ext cx="2913396" cy="2295377"/>
                  </a:xfrm>
                  <a:custGeom>
                    <a:avLst/>
                    <a:gdLst>
                      <a:gd name="connsiteX0" fmla="*/ 1455969 w 2913396"/>
                      <a:gd name="connsiteY0" fmla="*/ 0 h 2295377"/>
                      <a:gd name="connsiteX1" fmla="*/ 2854539 w 2913396"/>
                      <a:gd name="connsiteY1" fmla="*/ 299975 h 2295377"/>
                      <a:gd name="connsiteX2" fmla="*/ 2911937 w 2913396"/>
                      <a:gd name="connsiteY2" fmla="*/ 331143 h 2295377"/>
                      <a:gd name="connsiteX3" fmla="*/ 1455969 w 2913396"/>
                      <a:gd name="connsiteY3" fmla="*/ 1312768 h 2295377"/>
                      <a:gd name="connsiteX4" fmla="*/ 2913396 w 2913396"/>
                      <a:gd name="connsiteY4" fmla="*/ 2295376 h 2295377"/>
                      <a:gd name="connsiteX5" fmla="*/ 2913395 w 2913396"/>
                      <a:gd name="connsiteY5" fmla="*/ 2295377 h 2295377"/>
                      <a:gd name="connsiteX6" fmla="*/ 0 w 2913396"/>
                      <a:gd name="connsiteY6" fmla="*/ 331144 h 2295377"/>
                      <a:gd name="connsiteX7" fmla="*/ 57399 w 2913396"/>
                      <a:gd name="connsiteY7" fmla="*/ 299975 h 2295377"/>
                      <a:gd name="connsiteX8" fmla="*/ 1455969 w 2913396"/>
                      <a:gd name="connsiteY8" fmla="*/ 0 h 22953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13396" h="2295377">
                        <a:moveTo>
                          <a:pt x="1455969" y="0"/>
                        </a:moveTo>
                        <a:cubicBezTo>
                          <a:pt x="1987226" y="0"/>
                          <a:pt x="2474476" y="112575"/>
                          <a:pt x="2854539" y="299975"/>
                        </a:cubicBezTo>
                        <a:lnTo>
                          <a:pt x="2911937" y="331143"/>
                        </a:lnTo>
                        <a:lnTo>
                          <a:pt x="1455969" y="1312768"/>
                        </a:lnTo>
                        <a:lnTo>
                          <a:pt x="2913396" y="2295376"/>
                        </a:lnTo>
                        <a:lnTo>
                          <a:pt x="2913395" y="2295377"/>
                        </a:lnTo>
                        <a:lnTo>
                          <a:pt x="0" y="331144"/>
                        </a:lnTo>
                        <a:lnTo>
                          <a:pt x="57399" y="299975"/>
                        </a:lnTo>
                        <a:cubicBezTo>
                          <a:pt x="437462" y="112575"/>
                          <a:pt x="924712" y="0"/>
                          <a:pt x="1455969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5" name="íšḷïďê">
                    <a:extLst>
                      <a:ext uri="{FF2B5EF4-FFF2-40B4-BE49-F238E27FC236}">
                        <a16:creationId xmlns:a16="http://schemas.microsoft.com/office/drawing/2014/main" xmlns="" id="{6EDB21F1-0451-48FC-AEAC-2A026ACF45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686550" y="1740905"/>
                    <a:ext cx="2198688" cy="1964232"/>
                  </a:xfrm>
                  <a:custGeom>
                    <a:avLst/>
                    <a:gdLst>
                      <a:gd name="connsiteX0" fmla="*/ 742719 w 2198688"/>
                      <a:gd name="connsiteY0" fmla="*/ 0 h 1964232"/>
                      <a:gd name="connsiteX1" fmla="*/ 2198688 w 2198688"/>
                      <a:gd name="connsiteY1" fmla="*/ 981625 h 1964232"/>
                      <a:gd name="connsiteX2" fmla="*/ 741261 w 2198688"/>
                      <a:gd name="connsiteY2" fmla="*/ 1964232 h 1964232"/>
                      <a:gd name="connsiteX3" fmla="*/ 643981 w 2198688"/>
                      <a:gd name="connsiteY3" fmla="*/ 1911407 h 1964232"/>
                      <a:gd name="connsiteX4" fmla="*/ 0 w 2198688"/>
                      <a:gd name="connsiteY4" fmla="*/ 982512 h 1964232"/>
                      <a:gd name="connsiteX5" fmla="*/ 643981 w 2198688"/>
                      <a:gd name="connsiteY5" fmla="*/ 53617 h 1964232"/>
                      <a:gd name="connsiteX6" fmla="*/ 742719 w 2198688"/>
                      <a:gd name="connsiteY6" fmla="*/ 0 h 19642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98688" h="1964232">
                        <a:moveTo>
                          <a:pt x="742719" y="0"/>
                        </a:moveTo>
                        <a:lnTo>
                          <a:pt x="2198688" y="981625"/>
                        </a:lnTo>
                        <a:lnTo>
                          <a:pt x="741261" y="1964232"/>
                        </a:lnTo>
                        <a:lnTo>
                          <a:pt x="643981" y="1911407"/>
                        </a:lnTo>
                        <a:cubicBezTo>
                          <a:pt x="246097" y="1673682"/>
                          <a:pt x="0" y="1345268"/>
                          <a:pt x="0" y="982512"/>
                        </a:cubicBezTo>
                        <a:cubicBezTo>
                          <a:pt x="0" y="619756"/>
                          <a:pt x="246097" y="291342"/>
                          <a:pt x="643981" y="53617"/>
                        </a:cubicBezTo>
                        <a:lnTo>
                          <a:pt x="742719" y="0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36" name="iŝľîḑé">
                    <a:extLst>
                      <a:ext uri="{FF2B5EF4-FFF2-40B4-BE49-F238E27FC236}">
                        <a16:creationId xmlns:a16="http://schemas.microsoft.com/office/drawing/2014/main" xmlns="" id="{4AA6FB51-2C29-40BE-ACF2-72CCA167645D}"/>
                      </a:ext>
                    </a:extLst>
                  </p:cNvPr>
                  <p:cNvSpPr/>
                  <p:nvPr/>
                </p:nvSpPr>
                <p:spPr>
                  <a:xfrm rot="16200000" flipV="1">
                    <a:off x="8226004" y="1670386"/>
                    <a:ext cx="2775893" cy="1457427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7" name="ïṩḻidè">
                    <a:extLst>
                      <a:ext uri="{FF2B5EF4-FFF2-40B4-BE49-F238E27FC236}">
                        <a16:creationId xmlns:a16="http://schemas.microsoft.com/office/drawing/2014/main" xmlns="" id="{21E78A92-97D8-4B55-8087-2EBDFCDAFCA8}"/>
                      </a:ext>
                    </a:extLst>
                  </p:cNvPr>
                  <p:cNvSpPr/>
                  <p:nvPr/>
                </p:nvSpPr>
                <p:spPr>
                  <a:xfrm rot="16200000" flipV="1">
                    <a:off x="6889938" y="3261768"/>
                    <a:ext cx="2533170" cy="1457428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endParaRPr>
                      <a:solidFill>
                        <a:srgbClr val="FFFFFF"/>
                      </a:solidFill>
                    </a:endParaRPr>
                  </a:p>
                </p:txBody>
              </p:sp>
              <p:sp>
                <p:nvSpPr>
                  <p:cNvPr id="38" name="îşľiďè">
                    <a:extLst>
                      <a:ext uri="{FF2B5EF4-FFF2-40B4-BE49-F238E27FC236}">
                        <a16:creationId xmlns:a16="http://schemas.microsoft.com/office/drawing/2014/main" xmlns="" id="{F880F34D-5555-4D0B-95F2-BE39EC12CACC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8878940" y="3793344"/>
                    <a:ext cx="1470020" cy="1457428"/>
                  </a:xfrm>
                  <a:prstGeom prst="parallelogram">
                    <a:avLst>
                      <a:gd name="adj" fmla="val 67317"/>
                    </a:avLst>
                  </a:prstGeom>
                  <a:solidFill>
                    <a:schemeClr val="bg1">
                      <a:lumMod val="85000"/>
                    </a:schemeClr>
                  </a:solidFill>
                  <a:ln w="19050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 fontScale="85000" lnSpcReduction="20000"/>
                  </a:bodyPr>
                  <a:lstStyle/>
                  <a:p>
                    <a:pPr algn="ctr"/>
                    <a:endParaRPr>
                      <a:solidFill>
                        <a:srgbClr val="FFFFFF"/>
                      </a:solidFill>
                    </a:endParaRPr>
                  </a:p>
                </p:txBody>
              </p:sp>
            </p:grpSp>
            <p:sp>
              <p:nvSpPr>
                <p:cNvPr id="24" name="í$ḷidé">
                  <a:extLst>
                    <a:ext uri="{FF2B5EF4-FFF2-40B4-BE49-F238E27FC236}">
                      <a16:creationId xmlns:a16="http://schemas.microsoft.com/office/drawing/2014/main" xmlns="" id="{483079A5-F10A-4230-AC8C-3E523D280C8C}"/>
                    </a:ext>
                  </a:extLst>
                </p:cNvPr>
                <p:cNvSpPr/>
                <p:nvPr/>
              </p:nvSpPr>
              <p:spPr bwMode="auto">
                <a:xfrm>
                  <a:off x="7663905" y="2721558"/>
                  <a:ext cx="390823" cy="390823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5" name="ísḷïḋè">
                  <a:extLst>
                    <a:ext uri="{FF2B5EF4-FFF2-40B4-BE49-F238E27FC236}">
                      <a16:creationId xmlns:a16="http://schemas.microsoft.com/office/drawing/2014/main" xmlns="" id="{EB785F0A-93FB-497D-88EB-C857F7785726}"/>
                    </a:ext>
                  </a:extLst>
                </p:cNvPr>
                <p:cNvSpPr/>
                <p:nvPr/>
              </p:nvSpPr>
              <p:spPr bwMode="auto">
                <a:xfrm>
                  <a:off x="8640229" y="1569003"/>
                  <a:ext cx="490015" cy="490015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6" name="íş1ïḑè">
                  <a:extLst>
                    <a:ext uri="{FF2B5EF4-FFF2-40B4-BE49-F238E27FC236}">
                      <a16:creationId xmlns:a16="http://schemas.microsoft.com/office/drawing/2014/main" xmlns="" id="{1089F7D2-E327-445D-9F8D-DD770FE25E39}"/>
                    </a:ext>
                  </a:extLst>
                </p:cNvPr>
                <p:cNvSpPr/>
                <p:nvPr/>
              </p:nvSpPr>
              <p:spPr bwMode="auto">
                <a:xfrm>
                  <a:off x="8772210" y="4385159"/>
                  <a:ext cx="419820" cy="419820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7" name="ïṣḷïďê">
                  <a:extLst>
                    <a:ext uri="{FF2B5EF4-FFF2-40B4-BE49-F238E27FC236}">
                      <a16:creationId xmlns:a16="http://schemas.microsoft.com/office/drawing/2014/main" xmlns="" id="{B34BC2A0-CAE1-46E1-82D9-4FA978256BA4}"/>
                    </a:ext>
                  </a:extLst>
                </p:cNvPr>
                <p:cNvSpPr/>
                <p:nvPr/>
              </p:nvSpPr>
              <p:spPr bwMode="auto">
                <a:xfrm>
                  <a:off x="9703594" y="3503100"/>
                  <a:ext cx="460321" cy="460321"/>
                </a:xfrm>
                <a:custGeom>
                  <a:avLst/>
                  <a:gdLst>
                    <a:gd name="connsiteX0" fmla="*/ 56258 w 331788"/>
                    <a:gd name="connsiteY0" fmla="*/ 234950 h 331788"/>
                    <a:gd name="connsiteX1" fmla="*/ 56258 w 331788"/>
                    <a:gd name="connsiteY1" fmla="*/ 236252 h 331788"/>
                    <a:gd name="connsiteX2" fmla="*/ 52388 w 331788"/>
                    <a:gd name="connsiteY2" fmla="*/ 247968 h 331788"/>
                    <a:gd name="connsiteX3" fmla="*/ 165895 w 331788"/>
                    <a:gd name="connsiteY3" fmla="*/ 300038 h 331788"/>
                    <a:gd name="connsiteX4" fmla="*/ 279401 w 331788"/>
                    <a:gd name="connsiteY4" fmla="*/ 247968 h 331788"/>
                    <a:gd name="connsiteX5" fmla="*/ 275531 w 331788"/>
                    <a:gd name="connsiteY5" fmla="*/ 234950 h 331788"/>
                    <a:gd name="connsiteX6" fmla="*/ 165895 w 331788"/>
                    <a:gd name="connsiteY6" fmla="*/ 268796 h 331788"/>
                    <a:gd name="connsiteX7" fmla="*/ 56258 w 331788"/>
                    <a:gd name="connsiteY7" fmla="*/ 234950 h 331788"/>
                    <a:gd name="connsiteX8" fmla="*/ 54964 w 331788"/>
                    <a:gd name="connsiteY8" fmla="*/ 176212 h 331788"/>
                    <a:gd name="connsiteX9" fmla="*/ 52388 w 331788"/>
                    <a:gd name="connsiteY9" fmla="*/ 186531 h 331788"/>
                    <a:gd name="connsiteX10" fmla="*/ 165711 w 331788"/>
                    <a:gd name="connsiteY10" fmla="*/ 238125 h 331788"/>
                    <a:gd name="connsiteX11" fmla="*/ 236538 w 331788"/>
                    <a:gd name="connsiteY11" fmla="*/ 226516 h 331788"/>
                    <a:gd name="connsiteX12" fmla="*/ 206919 w 331788"/>
                    <a:gd name="connsiteY12" fmla="*/ 227806 h 331788"/>
                    <a:gd name="connsiteX13" fmla="*/ 88445 w 331788"/>
                    <a:gd name="connsiteY13" fmla="*/ 183951 h 331788"/>
                    <a:gd name="connsiteX14" fmla="*/ 54964 w 331788"/>
                    <a:gd name="connsiteY14" fmla="*/ 176212 h 331788"/>
                    <a:gd name="connsiteX15" fmla="*/ 280538 w 331788"/>
                    <a:gd name="connsiteY15" fmla="*/ 106362 h 331788"/>
                    <a:gd name="connsiteX16" fmla="*/ 248169 w 331788"/>
                    <a:gd name="connsiteY16" fmla="*/ 129630 h 331788"/>
                    <a:gd name="connsiteX17" fmla="*/ 138113 w 331788"/>
                    <a:gd name="connsiteY17" fmla="*/ 185216 h 331788"/>
                    <a:gd name="connsiteX18" fmla="*/ 206736 w 331788"/>
                    <a:gd name="connsiteY18" fmla="*/ 196850 h 331788"/>
                    <a:gd name="connsiteX19" fmla="*/ 320676 w 331788"/>
                    <a:gd name="connsiteY19" fmla="*/ 145143 h 331788"/>
                    <a:gd name="connsiteX20" fmla="*/ 280538 w 331788"/>
                    <a:gd name="connsiteY20" fmla="*/ 106362 h 331788"/>
                    <a:gd name="connsiteX21" fmla="*/ 42019 w 331788"/>
                    <a:gd name="connsiteY21" fmla="*/ 68262 h 331788"/>
                    <a:gd name="connsiteX22" fmla="*/ 11113 w 331788"/>
                    <a:gd name="connsiteY22" fmla="*/ 103448 h 331788"/>
                    <a:gd name="connsiteX23" fmla="*/ 124436 w 331788"/>
                    <a:gd name="connsiteY23" fmla="*/ 155575 h 331788"/>
                    <a:gd name="connsiteX24" fmla="*/ 195263 w 331788"/>
                    <a:gd name="connsiteY24" fmla="*/ 143847 h 331788"/>
                    <a:gd name="connsiteX25" fmla="*/ 165644 w 331788"/>
                    <a:gd name="connsiteY25" fmla="*/ 145150 h 331788"/>
                    <a:gd name="connsiteX26" fmla="*/ 42019 w 331788"/>
                    <a:gd name="connsiteY26" fmla="*/ 82597 h 331788"/>
                    <a:gd name="connsiteX27" fmla="*/ 42019 w 331788"/>
                    <a:gd name="connsiteY27" fmla="*/ 68262 h 331788"/>
                    <a:gd name="connsiteX28" fmla="*/ 155468 w 331788"/>
                    <a:gd name="connsiteY28" fmla="*/ 20637 h 331788"/>
                    <a:gd name="connsiteX29" fmla="*/ 174732 w 331788"/>
                    <a:gd name="connsiteY29" fmla="*/ 20637 h 331788"/>
                    <a:gd name="connsiteX30" fmla="*/ 174732 w 331788"/>
                    <a:gd name="connsiteY30" fmla="*/ 28404 h 331788"/>
                    <a:gd name="connsiteX31" fmla="*/ 217113 w 331788"/>
                    <a:gd name="connsiteY31" fmla="*/ 43937 h 331788"/>
                    <a:gd name="connsiteX32" fmla="*/ 190143 w 331788"/>
                    <a:gd name="connsiteY32" fmla="*/ 47820 h 331788"/>
                    <a:gd name="connsiteX33" fmla="*/ 167026 w 331788"/>
                    <a:gd name="connsiteY33" fmla="*/ 38759 h 331788"/>
                    <a:gd name="connsiteX34" fmla="*/ 152899 w 331788"/>
                    <a:gd name="connsiteY34" fmla="*/ 40054 h 331788"/>
                    <a:gd name="connsiteX35" fmla="*/ 147762 w 331788"/>
                    <a:gd name="connsiteY35" fmla="*/ 45231 h 331788"/>
                    <a:gd name="connsiteX36" fmla="*/ 152899 w 331788"/>
                    <a:gd name="connsiteY36" fmla="*/ 50409 h 331788"/>
                    <a:gd name="connsiteX37" fmla="*/ 173448 w 331788"/>
                    <a:gd name="connsiteY37" fmla="*/ 54292 h 331788"/>
                    <a:gd name="connsiteX38" fmla="*/ 200417 w 331788"/>
                    <a:gd name="connsiteY38" fmla="*/ 59470 h 331788"/>
                    <a:gd name="connsiteX39" fmla="*/ 217113 w 331788"/>
                    <a:gd name="connsiteY39" fmla="*/ 65942 h 331788"/>
                    <a:gd name="connsiteX40" fmla="*/ 222250 w 331788"/>
                    <a:gd name="connsiteY40" fmla="*/ 75003 h 331788"/>
                    <a:gd name="connsiteX41" fmla="*/ 210692 w 331788"/>
                    <a:gd name="connsiteY41" fmla="*/ 89242 h 331788"/>
                    <a:gd name="connsiteX42" fmla="*/ 174732 w 331788"/>
                    <a:gd name="connsiteY42" fmla="*/ 95714 h 331788"/>
                    <a:gd name="connsiteX43" fmla="*/ 174732 w 331788"/>
                    <a:gd name="connsiteY43" fmla="*/ 104775 h 331788"/>
                    <a:gd name="connsiteX44" fmla="*/ 155468 w 331788"/>
                    <a:gd name="connsiteY44" fmla="*/ 104775 h 331788"/>
                    <a:gd name="connsiteX45" fmla="*/ 155468 w 331788"/>
                    <a:gd name="connsiteY45" fmla="*/ 95714 h 331788"/>
                    <a:gd name="connsiteX46" fmla="*/ 107950 w 331788"/>
                    <a:gd name="connsiteY46" fmla="*/ 77592 h 331788"/>
                    <a:gd name="connsiteX47" fmla="*/ 138772 w 331788"/>
                    <a:gd name="connsiteY47" fmla="*/ 73709 h 331788"/>
                    <a:gd name="connsiteX48" fmla="*/ 165742 w 331788"/>
                    <a:gd name="connsiteY48" fmla="*/ 85359 h 331788"/>
                    <a:gd name="connsiteX49" fmla="*/ 182438 w 331788"/>
                    <a:gd name="connsiteY49" fmla="*/ 82770 h 331788"/>
                    <a:gd name="connsiteX50" fmla="*/ 187575 w 331788"/>
                    <a:gd name="connsiteY50" fmla="*/ 77592 h 331788"/>
                    <a:gd name="connsiteX51" fmla="*/ 182438 w 331788"/>
                    <a:gd name="connsiteY51" fmla="*/ 72414 h 331788"/>
                    <a:gd name="connsiteX52" fmla="*/ 159321 w 331788"/>
                    <a:gd name="connsiteY52" fmla="*/ 67237 h 331788"/>
                    <a:gd name="connsiteX53" fmla="*/ 134920 w 331788"/>
                    <a:gd name="connsiteY53" fmla="*/ 63353 h 331788"/>
                    <a:gd name="connsiteX54" fmla="*/ 119508 w 331788"/>
                    <a:gd name="connsiteY54" fmla="*/ 56881 h 331788"/>
                    <a:gd name="connsiteX55" fmla="*/ 114371 w 331788"/>
                    <a:gd name="connsiteY55" fmla="*/ 47820 h 331788"/>
                    <a:gd name="connsiteX56" fmla="*/ 124646 w 331788"/>
                    <a:gd name="connsiteY56" fmla="*/ 34876 h 331788"/>
                    <a:gd name="connsiteX57" fmla="*/ 155468 w 331788"/>
                    <a:gd name="connsiteY57" fmla="*/ 28404 h 331788"/>
                    <a:gd name="connsiteX58" fmla="*/ 155468 w 331788"/>
                    <a:gd name="connsiteY58" fmla="*/ 20637 h 331788"/>
                    <a:gd name="connsiteX59" fmla="*/ 165895 w 331788"/>
                    <a:gd name="connsiteY59" fmla="*/ 9525 h 331788"/>
                    <a:gd name="connsiteX60" fmla="*/ 52388 w 331788"/>
                    <a:gd name="connsiteY60" fmla="*/ 61913 h 331788"/>
                    <a:gd name="connsiteX61" fmla="*/ 165895 w 331788"/>
                    <a:gd name="connsiteY61" fmla="*/ 114301 h 331788"/>
                    <a:gd name="connsiteX62" fmla="*/ 279402 w 331788"/>
                    <a:gd name="connsiteY62" fmla="*/ 61913 h 331788"/>
                    <a:gd name="connsiteX63" fmla="*/ 165895 w 331788"/>
                    <a:gd name="connsiteY63" fmla="*/ 9525 h 331788"/>
                    <a:gd name="connsiteX64" fmla="*/ 165894 w 331788"/>
                    <a:gd name="connsiteY64" fmla="*/ 0 h 331788"/>
                    <a:gd name="connsiteX65" fmla="*/ 290315 w 331788"/>
                    <a:gd name="connsiteY65" fmla="*/ 62210 h 331788"/>
                    <a:gd name="connsiteX66" fmla="*/ 290315 w 331788"/>
                    <a:gd name="connsiteY66" fmla="*/ 82947 h 331788"/>
                    <a:gd name="connsiteX67" fmla="*/ 286426 w 331788"/>
                    <a:gd name="connsiteY67" fmla="*/ 97204 h 331788"/>
                    <a:gd name="connsiteX68" fmla="*/ 331788 w 331788"/>
                    <a:gd name="connsiteY68" fmla="*/ 145157 h 331788"/>
                    <a:gd name="connsiteX69" fmla="*/ 331788 w 331788"/>
                    <a:gd name="connsiteY69" fmla="*/ 165894 h 331788"/>
                    <a:gd name="connsiteX70" fmla="*/ 290315 w 331788"/>
                    <a:gd name="connsiteY70" fmla="*/ 212552 h 331788"/>
                    <a:gd name="connsiteX71" fmla="*/ 282538 w 331788"/>
                    <a:gd name="connsiteY71" fmla="*/ 228104 h 331788"/>
                    <a:gd name="connsiteX72" fmla="*/ 290315 w 331788"/>
                    <a:gd name="connsiteY72" fmla="*/ 248841 h 331788"/>
                    <a:gd name="connsiteX73" fmla="*/ 290315 w 331788"/>
                    <a:gd name="connsiteY73" fmla="*/ 269578 h 331788"/>
                    <a:gd name="connsiteX74" fmla="*/ 165894 w 331788"/>
                    <a:gd name="connsiteY74" fmla="*/ 331788 h 331788"/>
                    <a:gd name="connsiteX75" fmla="*/ 41474 w 331788"/>
                    <a:gd name="connsiteY75" fmla="*/ 269578 h 331788"/>
                    <a:gd name="connsiteX76" fmla="*/ 41474 w 331788"/>
                    <a:gd name="connsiteY76" fmla="*/ 248841 h 331788"/>
                    <a:gd name="connsiteX77" fmla="*/ 49250 w 331788"/>
                    <a:gd name="connsiteY77" fmla="*/ 228104 h 331788"/>
                    <a:gd name="connsiteX78" fmla="*/ 41474 w 331788"/>
                    <a:gd name="connsiteY78" fmla="*/ 207368 h 331788"/>
                    <a:gd name="connsiteX79" fmla="*/ 41474 w 331788"/>
                    <a:gd name="connsiteY79" fmla="*/ 186631 h 331788"/>
                    <a:gd name="connsiteX80" fmla="*/ 45362 w 331788"/>
                    <a:gd name="connsiteY80" fmla="*/ 172374 h 331788"/>
                    <a:gd name="connsiteX81" fmla="*/ 0 w 331788"/>
                    <a:gd name="connsiteY81" fmla="*/ 124421 h 331788"/>
                    <a:gd name="connsiteX82" fmla="*/ 0 w 331788"/>
                    <a:gd name="connsiteY82" fmla="*/ 103684 h 331788"/>
                    <a:gd name="connsiteX83" fmla="*/ 41474 w 331788"/>
                    <a:gd name="connsiteY83" fmla="*/ 57026 h 331788"/>
                    <a:gd name="connsiteX84" fmla="*/ 41474 w 331788"/>
                    <a:gd name="connsiteY84" fmla="*/ 62210 h 331788"/>
                    <a:gd name="connsiteX85" fmla="*/ 165894 w 331788"/>
                    <a:gd name="connsiteY85" fmla="*/ 0 h 331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</a:cxnLst>
                  <a:rect l="l" t="t" r="r" b="b"/>
                  <a:pathLst>
                    <a:path w="331788" h="331788">
                      <a:moveTo>
                        <a:pt x="56258" y="234950"/>
                      </a:moveTo>
                      <a:cubicBezTo>
                        <a:pt x="56258" y="234950"/>
                        <a:pt x="56258" y="234950"/>
                        <a:pt x="56258" y="236252"/>
                      </a:cubicBezTo>
                      <a:cubicBezTo>
                        <a:pt x="53678" y="240157"/>
                        <a:pt x="52388" y="244062"/>
                        <a:pt x="52388" y="247968"/>
                      </a:cubicBezTo>
                      <a:cubicBezTo>
                        <a:pt x="52388" y="272701"/>
                        <a:pt x="98823" y="300038"/>
                        <a:pt x="165895" y="300038"/>
                      </a:cubicBezTo>
                      <a:cubicBezTo>
                        <a:pt x="232967" y="300038"/>
                        <a:pt x="279401" y="272701"/>
                        <a:pt x="279401" y="247968"/>
                      </a:cubicBezTo>
                      <a:cubicBezTo>
                        <a:pt x="279401" y="244062"/>
                        <a:pt x="278111" y="240157"/>
                        <a:pt x="275531" y="234950"/>
                      </a:cubicBezTo>
                      <a:cubicBezTo>
                        <a:pt x="254894" y="255778"/>
                        <a:pt x="213619" y="268796"/>
                        <a:pt x="165895" y="268796"/>
                      </a:cubicBezTo>
                      <a:cubicBezTo>
                        <a:pt x="118170" y="268796"/>
                        <a:pt x="76895" y="255778"/>
                        <a:pt x="56258" y="234950"/>
                      </a:cubicBezTo>
                      <a:close/>
                      <a:moveTo>
                        <a:pt x="54964" y="176212"/>
                      </a:moveTo>
                      <a:cubicBezTo>
                        <a:pt x="53676" y="180082"/>
                        <a:pt x="52388" y="182661"/>
                        <a:pt x="52388" y="186531"/>
                      </a:cubicBezTo>
                      <a:cubicBezTo>
                        <a:pt x="52388" y="211038"/>
                        <a:pt x="98747" y="238125"/>
                        <a:pt x="165711" y="238125"/>
                      </a:cubicBezTo>
                      <a:cubicBezTo>
                        <a:pt x="194042" y="238125"/>
                        <a:pt x="217222" y="232966"/>
                        <a:pt x="236538" y="226516"/>
                      </a:cubicBezTo>
                      <a:cubicBezTo>
                        <a:pt x="227524" y="226516"/>
                        <a:pt x="217222" y="227806"/>
                        <a:pt x="206919" y="227806"/>
                      </a:cubicBezTo>
                      <a:cubicBezTo>
                        <a:pt x="151546" y="227806"/>
                        <a:pt x="103899" y="209748"/>
                        <a:pt x="88445" y="183951"/>
                      </a:cubicBezTo>
                      <a:cubicBezTo>
                        <a:pt x="76855" y="182661"/>
                        <a:pt x="65266" y="178792"/>
                        <a:pt x="54964" y="176212"/>
                      </a:cubicBezTo>
                      <a:close/>
                      <a:moveTo>
                        <a:pt x="280538" y="106362"/>
                      </a:moveTo>
                      <a:cubicBezTo>
                        <a:pt x="272769" y="115411"/>
                        <a:pt x="261116" y="123167"/>
                        <a:pt x="248169" y="129630"/>
                      </a:cubicBezTo>
                      <a:cubicBezTo>
                        <a:pt x="242990" y="159362"/>
                        <a:pt x="196378" y="182631"/>
                        <a:pt x="138113" y="185216"/>
                      </a:cubicBezTo>
                      <a:cubicBezTo>
                        <a:pt x="157535" y="192972"/>
                        <a:pt x="179546" y="196850"/>
                        <a:pt x="206736" y="196850"/>
                      </a:cubicBezTo>
                      <a:cubicBezTo>
                        <a:pt x="274064" y="196850"/>
                        <a:pt x="320676" y="169704"/>
                        <a:pt x="320676" y="145143"/>
                      </a:cubicBezTo>
                      <a:cubicBezTo>
                        <a:pt x="320676" y="130923"/>
                        <a:pt x="305139" y="116704"/>
                        <a:pt x="280538" y="106362"/>
                      </a:cubicBezTo>
                      <a:close/>
                      <a:moveTo>
                        <a:pt x="42019" y="68262"/>
                      </a:moveTo>
                      <a:cubicBezTo>
                        <a:pt x="22703" y="78688"/>
                        <a:pt x="11113" y="91719"/>
                        <a:pt x="11113" y="103448"/>
                      </a:cubicBezTo>
                      <a:cubicBezTo>
                        <a:pt x="11113" y="128208"/>
                        <a:pt x="57472" y="155575"/>
                        <a:pt x="124436" y="155575"/>
                      </a:cubicBezTo>
                      <a:cubicBezTo>
                        <a:pt x="152767" y="155575"/>
                        <a:pt x="175947" y="150362"/>
                        <a:pt x="195263" y="143847"/>
                      </a:cubicBezTo>
                      <a:cubicBezTo>
                        <a:pt x="186249" y="143847"/>
                        <a:pt x="175947" y="145150"/>
                        <a:pt x="165644" y="145150"/>
                      </a:cubicBezTo>
                      <a:cubicBezTo>
                        <a:pt x="97393" y="145150"/>
                        <a:pt x="42019" y="117783"/>
                        <a:pt x="42019" y="82597"/>
                      </a:cubicBezTo>
                      <a:cubicBezTo>
                        <a:pt x="42019" y="82597"/>
                        <a:pt x="42019" y="82597"/>
                        <a:pt x="42019" y="68262"/>
                      </a:cubicBezTo>
                      <a:close/>
                      <a:moveTo>
                        <a:pt x="155468" y="20637"/>
                      </a:moveTo>
                      <a:cubicBezTo>
                        <a:pt x="174732" y="20637"/>
                        <a:pt x="174732" y="20637"/>
                        <a:pt x="174732" y="20637"/>
                      </a:cubicBezTo>
                      <a:cubicBezTo>
                        <a:pt x="174732" y="28404"/>
                        <a:pt x="174732" y="28404"/>
                        <a:pt x="174732" y="28404"/>
                      </a:cubicBezTo>
                      <a:cubicBezTo>
                        <a:pt x="196565" y="29698"/>
                        <a:pt x="210692" y="33581"/>
                        <a:pt x="217113" y="43937"/>
                      </a:cubicBezTo>
                      <a:cubicBezTo>
                        <a:pt x="190143" y="47820"/>
                        <a:pt x="190143" y="47820"/>
                        <a:pt x="190143" y="47820"/>
                      </a:cubicBezTo>
                      <a:cubicBezTo>
                        <a:pt x="185006" y="41348"/>
                        <a:pt x="177301" y="38759"/>
                        <a:pt x="167026" y="38759"/>
                      </a:cubicBezTo>
                      <a:cubicBezTo>
                        <a:pt x="160605" y="38759"/>
                        <a:pt x="156752" y="38759"/>
                        <a:pt x="152899" y="40054"/>
                      </a:cubicBezTo>
                      <a:cubicBezTo>
                        <a:pt x="150331" y="41348"/>
                        <a:pt x="147762" y="43937"/>
                        <a:pt x="147762" y="45231"/>
                      </a:cubicBezTo>
                      <a:cubicBezTo>
                        <a:pt x="147762" y="47820"/>
                        <a:pt x="150331" y="49115"/>
                        <a:pt x="152899" y="50409"/>
                      </a:cubicBezTo>
                      <a:cubicBezTo>
                        <a:pt x="156752" y="51703"/>
                        <a:pt x="163174" y="52998"/>
                        <a:pt x="173448" y="54292"/>
                      </a:cubicBezTo>
                      <a:cubicBezTo>
                        <a:pt x="185006" y="55587"/>
                        <a:pt x="193996" y="58176"/>
                        <a:pt x="200417" y="59470"/>
                      </a:cubicBezTo>
                      <a:cubicBezTo>
                        <a:pt x="206839" y="60764"/>
                        <a:pt x="213260" y="63353"/>
                        <a:pt x="217113" y="65942"/>
                      </a:cubicBezTo>
                      <a:cubicBezTo>
                        <a:pt x="220966" y="68531"/>
                        <a:pt x="222250" y="71120"/>
                        <a:pt x="222250" y="75003"/>
                      </a:cubicBezTo>
                      <a:cubicBezTo>
                        <a:pt x="222250" y="80181"/>
                        <a:pt x="218397" y="85359"/>
                        <a:pt x="210692" y="89242"/>
                      </a:cubicBezTo>
                      <a:cubicBezTo>
                        <a:pt x="201702" y="93125"/>
                        <a:pt x="190143" y="95714"/>
                        <a:pt x="174732" y="95714"/>
                      </a:cubicBezTo>
                      <a:cubicBezTo>
                        <a:pt x="174732" y="104775"/>
                        <a:pt x="174732" y="104775"/>
                        <a:pt x="174732" y="104775"/>
                      </a:cubicBezTo>
                      <a:cubicBezTo>
                        <a:pt x="155468" y="104775"/>
                        <a:pt x="155468" y="104775"/>
                        <a:pt x="155468" y="104775"/>
                      </a:cubicBezTo>
                      <a:cubicBezTo>
                        <a:pt x="155468" y="95714"/>
                        <a:pt x="155468" y="95714"/>
                        <a:pt x="155468" y="95714"/>
                      </a:cubicBezTo>
                      <a:cubicBezTo>
                        <a:pt x="129783" y="94420"/>
                        <a:pt x="114371" y="89242"/>
                        <a:pt x="107950" y="77592"/>
                      </a:cubicBezTo>
                      <a:cubicBezTo>
                        <a:pt x="138772" y="73709"/>
                        <a:pt x="138772" y="73709"/>
                        <a:pt x="138772" y="73709"/>
                      </a:cubicBezTo>
                      <a:cubicBezTo>
                        <a:pt x="141341" y="81475"/>
                        <a:pt x="150331" y="85359"/>
                        <a:pt x="165742" y="85359"/>
                      </a:cubicBezTo>
                      <a:cubicBezTo>
                        <a:pt x="173448" y="85359"/>
                        <a:pt x="178585" y="84064"/>
                        <a:pt x="182438" y="82770"/>
                      </a:cubicBezTo>
                      <a:cubicBezTo>
                        <a:pt x="186290" y="81475"/>
                        <a:pt x="187575" y="78887"/>
                        <a:pt x="187575" y="77592"/>
                      </a:cubicBezTo>
                      <a:cubicBezTo>
                        <a:pt x="187575" y="75003"/>
                        <a:pt x="186290" y="73709"/>
                        <a:pt x="182438" y="72414"/>
                      </a:cubicBezTo>
                      <a:cubicBezTo>
                        <a:pt x="178585" y="71120"/>
                        <a:pt x="170879" y="69825"/>
                        <a:pt x="159321" y="67237"/>
                      </a:cubicBezTo>
                      <a:cubicBezTo>
                        <a:pt x="149047" y="65942"/>
                        <a:pt x="140057" y="64648"/>
                        <a:pt x="134920" y="63353"/>
                      </a:cubicBezTo>
                      <a:cubicBezTo>
                        <a:pt x="128498" y="62059"/>
                        <a:pt x="123361" y="59470"/>
                        <a:pt x="119508" y="56881"/>
                      </a:cubicBezTo>
                      <a:cubicBezTo>
                        <a:pt x="115656" y="54292"/>
                        <a:pt x="114371" y="51703"/>
                        <a:pt x="114371" y="47820"/>
                      </a:cubicBezTo>
                      <a:cubicBezTo>
                        <a:pt x="114371" y="42642"/>
                        <a:pt x="116940" y="38759"/>
                        <a:pt x="124646" y="34876"/>
                      </a:cubicBezTo>
                      <a:cubicBezTo>
                        <a:pt x="131067" y="30993"/>
                        <a:pt x="141341" y="28404"/>
                        <a:pt x="155468" y="28404"/>
                      </a:cubicBezTo>
                      <a:cubicBezTo>
                        <a:pt x="155468" y="20637"/>
                        <a:pt x="155468" y="20637"/>
                        <a:pt x="155468" y="20637"/>
                      </a:cubicBezTo>
                      <a:close/>
                      <a:moveTo>
                        <a:pt x="165895" y="9525"/>
                      </a:moveTo>
                      <a:cubicBezTo>
                        <a:pt x="103207" y="9525"/>
                        <a:pt x="52388" y="32980"/>
                        <a:pt x="52388" y="61913"/>
                      </a:cubicBezTo>
                      <a:cubicBezTo>
                        <a:pt x="52388" y="90846"/>
                        <a:pt x="103207" y="114301"/>
                        <a:pt x="165895" y="114301"/>
                      </a:cubicBezTo>
                      <a:cubicBezTo>
                        <a:pt x="228583" y="114301"/>
                        <a:pt x="279402" y="90846"/>
                        <a:pt x="279402" y="61913"/>
                      </a:cubicBezTo>
                      <a:cubicBezTo>
                        <a:pt x="279402" y="32980"/>
                        <a:pt x="228583" y="9525"/>
                        <a:pt x="165895" y="9525"/>
                      </a:cubicBezTo>
                      <a:close/>
                      <a:moveTo>
                        <a:pt x="165894" y="0"/>
                      </a:moveTo>
                      <a:cubicBezTo>
                        <a:pt x="234584" y="0"/>
                        <a:pt x="290315" y="27217"/>
                        <a:pt x="290315" y="62210"/>
                      </a:cubicBezTo>
                      <a:cubicBezTo>
                        <a:pt x="290315" y="62210"/>
                        <a:pt x="290315" y="62210"/>
                        <a:pt x="290315" y="82947"/>
                      </a:cubicBezTo>
                      <a:cubicBezTo>
                        <a:pt x="290315" y="88131"/>
                        <a:pt x="289018" y="93316"/>
                        <a:pt x="286426" y="97204"/>
                      </a:cubicBezTo>
                      <a:cubicBezTo>
                        <a:pt x="313643" y="108868"/>
                        <a:pt x="331788" y="125717"/>
                        <a:pt x="331788" y="145157"/>
                      </a:cubicBezTo>
                      <a:cubicBezTo>
                        <a:pt x="331788" y="145157"/>
                        <a:pt x="331788" y="145157"/>
                        <a:pt x="331788" y="165894"/>
                      </a:cubicBezTo>
                      <a:cubicBezTo>
                        <a:pt x="331788" y="184039"/>
                        <a:pt x="314939" y="200887"/>
                        <a:pt x="290315" y="212552"/>
                      </a:cubicBezTo>
                      <a:cubicBezTo>
                        <a:pt x="289018" y="217736"/>
                        <a:pt x="286426" y="222920"/>
                        <a:pt x="282538" y="228104"/>
                      </a:cubicBezTo>
                      <a:cubicBezTo>
                        <a:pt x="287722" y="234585"/>
                        <a:pt x="290315" y="241065"/>
                        <a:pt x="290315" y="248841"/>
                      </a:cubicBezTo>
                      <a:cubicBezTo>
                        <a:pt x="290315" y="248841"/>
                        <a:pt x="290315" y="248841"/>
                        <a:pt x="290315" y="269578"/>
                      </a:cubicBezTo>
                      <a:cubicBezTo>
                        <a:pt x="290315" y="303275"/>
                        <a:pt x="234584" y="331788"/>
                        <a:pt x="165894" y="331788"/>
                      </a:cubicBezTo>
                      <a:cubicBezTo>
                        <a:pt x="97204" y="331788"/>
                        <a:pt x="41474" y="303275"/>
                        <a:pt x="41474" y="269578"/>
                      </a:cubicBezTo>
                      <a:cubicBezTo>
                        <a:pt x="41474" y="269578"/>
                        <a:pt x="41474" y="269578"/>
                        <a:pt x="41474" y="248841"/>
                      </a:cubicBezTo>
                      <a:cubicBezTo>
                        <a:pt x="41474" y="241065"/>
                        <a:pt x="44066" y="234585"/>
                        <a:pt x="49250" y="228104"/>
                      </a:cubicBezTo>
                      <a:cubicBezTo>
                        <a:pt x="44066" y="221624"/>
                        <a:pt x="41474" y="215144"/>
                        <a:pt x="41474" y="207368"/>
                      </a:cubicBezTo>
                      <a:cubicBezTo>
                        <a:pt x="41474" y="207368"/>
                        <a:pt x="41474" y="207368"/>
                        <a:pt x="41474" y="186631"/>
                      </a:cubicBezTo>
                      <a:cubicBezTo>
                        <a:pt x="41474" y="181447"/>
                        <a:pt x="42770" y="176263"/>
                        <a:pt x="45362" y="172374"/>
                      </a:cubicBezTo>
                      <a:cubicBezTo>
                        <a:pt x="18145" y="160710"/>
                        <a:pt x="0" y="143861"/>
                        <a:pt x="0" y="124421"/>
                      </a:cubicBezTo>
                      <a:cubicBezTo>
                        <a:pt x="0" y="124421"/>
                        <a:pt x="0" y="124421"/>
                        <a:pt x="0" y="103684"/>
                      </a:cubicBezTo>
                      <a:cubicBezTo>
                        <a:pt x="0" y="85539"/>
                        <a:pt x="16849" y="68691"/>
                        <a:pt x="41474" y="57026"/>
                      </a:cubicBezTo>
                      <a:cubicBezTo>
                        <a:pt x="41474" y="58322"/>
                        <a:pt x="41474" y="60914"/>
                        <a:pt x="41474" y="62210"/>
                      </a:cubicBezTo>
                      <a:cubicBezTo>
                        <a:pt x="41474" y="27217"/>
                        <a:pt x="97204" y="0"/>
                        <a:pt x="16589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0" name="íṡļiḓè">
                <a:extLst>
                  <a:ext uri="{FF2B5EF4-FFF2-40B4-BE49-F238E27FC236}">
                    <a16:creationId xmlns:a16="http://schemas.microsoft.com/office/drawing/2014/main" xmlns="" id="{CF4575FB-8F5B-4CB9-A4F8-130846472D7B}"/>
                  </a:ext>
                </a:extLst>
              </p:cNvPr>
              <p:cNvGrpSpPr/>
              <p:nvPr/>
            </p:nvGrpSpPr>
            <p:grpSpPr>
              <a:xfrm>
                <a:off x="1307468" y="3637493"/>
                <a:ext cx="9613068" cy="0"/>
                <a:chOff x="1307468" y="3637493"/>
                <a:chExt cx="9613068" cy="0"/>
              </a:xfrm>
            </p:grpSpPr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xmlns="" id="{64F389F6-2EC5-480A-B4B3-10A1B2899835}"/>
                    </a:ext>
                  </a:extLst>
                </p:cNvPr>
                <p:cNvCxnSpPr/>
                <p:nvPr/>
              </p:nvCxnSpPr>
              <p:spPr>
                <a:xfrm>
                  <a:off x="8472264" y="3637493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:a16="http://schemas.microsoft.com/office/drawing/2014/main" xmlns="" id="{19EA89FD-B7C2-44FC-AA70-F31408CB677C}"/>
                    </a:ext>
                  </a:extLst>
                </p:cNvPr>
                <p:cNvCxnSpPr/>
                <p:nvPr/>
              </p:nvCxnSpPr>
              <p:spPr>
                <a:xfrm>
                  <a:off x="1307468" y="3637493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" name="iṥḻíďé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8472262" y="2355638"/>
              <a:ext cx="3048226" cy="973912"/>
              <a:chOff x="1214389" y="1429925"/>
              <a:chExt cx="6670847" cy="973912"/>
            </a:xfrm>
          </p:grpSpPr>
          <p:sp>
            <p:nvSpPr>
              <p:cNvPr id="17" name="iṣľîḓé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214389" y="1882801"/>
                <a:ext cx="6670845" cy="521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1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 algn="ctr">
                  <a:lnSpc>
                    <a:spcPct val="150000"/>
                  </a:lnSpc>
                  <a:defRPr/>
                </a:pP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8" name="îśḻíḍé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214393" y="1429925"/>
                <a:ext cx="6670843" cy="45287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8" name="îs1ïḋê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669923" y="3849301"/>
              <a:ext cx="3085817" cy="950106"/>
              <a:chOff x="-900496" y="1429926"/>
              <a:chExt cx="4923893" cy="950106"/>
            </a:xfrm>
          </p:grpSpPr>
          <p:sp>
            <p:nvSpPr>
              <p:cNvPr id="15" name="iṧļïḋè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-900496" y="1871732"/>
                <a:ext cx="4923892" cy="50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1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 algn="ctr">
                  <a:lnSpc>
                    <a:spcPct val="150000"/>
                  </a:lnSpc>
                  <a:defRPr/>
                </a:pP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" name="ïSlíḑe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-900491" y="1429926"/>
                <a:ext cx="4923888" cy="4418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ïsľîdé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8471963" y="3849301"/>
              <a:ext cx="3048524" cy="950106"/>
              <a:chOff x="1213735" y="1429926"/>
              <a:chExt cx="6671499" cy="950106"/>
            </a:xfrm>
          </p:grpSpPr>
          <p:sp>
            <p:nvSpPr>
              <p:cNvPr id="13" name="íṧľidè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1213735" y="1871732"/>
                <a:ext cx="6671499" cy="508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1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 algn="ctr">
                  <a:lnSpc>
                    <a:spcPct val="150000"/>
                  </a:lnSpc>
                  <a:defRPr/>
                </a:pP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îṩľïdé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1213737" y="1429926"/>
                <a:ext cx="6671497" cy="4418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0" name="îṧļíḋé">
              <a:extLst>
                <a:ext uri="{FF2B5EF4-FFF2-40B4-BE49-F238E27FC236}">
                  <a16:creationId xmlns:a16="http://schemas.microsoft.com/office/drawing/2014/main" xmlns="" id="{F784B2DA-8985-4F22-8655-5DBF204884C3}"/>
                </a:ext>
              </a:extLst>
            </p:cNvPr>
            <p:cNvGrpSpPr/>
            <p:nvPr/>
          </p:nvGrpSpPr>
          <p:grpSpPr>
            <a:xfrm>
              <a:off x="669925" y="2459063"/>
              <a:ext cx="3085816" cy="985593"/>
              <a:chOff x="-900487" y="1429926"/>
              <a:chExt cx="4923892" cy="985593"/>
            </a:xfrm>
          </p:grpSpPr>
          <p:sp>
            <p:nvSpPr>
              <p:cNvPr id="11" name="iṧľídê">
                <a:extLst>
                  <a:ext uri="{FF2B5EF4-FFF2-40B4-BE49-F238E27FC236}">
                    <a16:creationId xmlns:a16="http://schemas.microsoft.com/office/drawing/2014/main" xmlns="" id="{E7A6697C-1D6F-4A8A-93CC-A1440E1AD2EB}"/>
                  </a:ext>
                </a:extLst>
              </p:cNvPr>
              <p:cNvSpPr/>
              <p:nvPr/>
            </p:nvSpPr>
            <p:spPr bwMode="auto">
              <a:xfrm>
                <a:off x="-900487" y="1888234"/>
                <a:ext cx="4923892" cy="527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1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 algn="ctr">
                  <a:lnSpc>
                    <a:spcPct val="150000"/>
                  </a:lnSpc>
                  <a:defRPr/>
                </a:pP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îsļíḓé">
                <a:extLst>
                  <a:ext uri="{FF2B5EF4-FFF2-40B4-BE49-F238E27FC236}">
                    <a16:creationId xmlns:a16="http://schemas.microsoft.com/office/drawing/2014/main" xmlns="" id="{DDED9EBF-EFC1-4162-A9D9-0EFDB5B3B830}"/>
                  </a:ext>
                </a:extLst>
              </p:cNvPr>
              <p:cNvSpPr txBox="1"/>
              <p:nvPr/>
            </p:nvSpPr>
            <p:spPr bwMode="auto">
              <a:xfrm>
                <a:off x="-900485" y="1429926"/>
                <a:ext cx="4923890" cy="458308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2000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sz="2000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sz="2000" b="1" dirty="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39" name="文本框 1"/>
          <p:cNvSpPr txBox="1"/>
          <p:nvPr/>
        </p:nvSpPr>
        <p:spPr>
          <a:xfrm>
            <a:off x="696692" y="842098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8135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fe59a2dd-b523-429e-91bf-c1684b631e9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7D10DD0-5EBA-4B1F-8F78-8FC839C835E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56173" y="2229504"/>
            <a:ext cx="9154162" cy="3389187"/>
            <a:chOff x="802638" y="1538254"/>
            <a:chExt cx="10586724" cy="3919571"/>
          </a:xfrm>
        </p:grpSpPr>
        <p:grpSp>
          <p:nvGrpSpPr>
            <p:cNvPr id="6" name="îṧļíḋé">
              <a:extLst>
                <a:ext uri="{FF2B5EF4-FFF2-40B4-BE49-F238E27FC236}">
                  <a16:creationId xmlns:a16="http://schemas.microsoft.com/office/drawing/2014/main" xmlns="" id="{0A956218-2DCD-4CE4-A630-D707542B68B5}"/>
                </a:ext>
              </a:extLst>
            </p:cNvPr>
            <p:cNvGrpSpPr/>
            <p:nvPr/>
          </p:nvGrpSpPr>
          <p:grpSpPr>
            <a:xfrm>
              <a:off x="1115240" y="1836625"/>
              <a:ext cx="1674771" cy="1674771"/>
              <a:chOff x="4180436" y="1624852"/>
              <a:chExt cx="1674771" cy="1674771"/>
            </a:xfrm>
          </p:grpSpPr>
          <p:sp>
            <p:nvSpPr>
              <p:cNvPr id="39" name="îSlïḍé">
                <a:extLst>
                  <a:ext uri="{FF2B5EF4-FFF2-40B4-BE49-F238E27FC236}">
                    <a16:creationId xmlns:a16="http://schemas.microsoft.com/office/drawing/2014/main" xmlns="" id="{B26BE019-6FA1-404B-9AE7-A16B077F275A}"/>
                  </a:ext>
                </a:extLst>
              </p:cNvPr>
              <p:cNvSpPr/>
              <p:nvPr/>
            </p:nvSpPr>
            <p:spPr>
              <a:xfrm>
                <a:off x="4276200" y="1720616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4400" b="1" dirty="0">
                    <a:solidFill>
                      <a:srgbClr val="000000"/>
                    </a:solidFill>
                  </a:rPr>
                  <a:t>S</a:t>
                </a:r>
              </a:p>
            </p:txBody>
          </p:sp>
          <p:sp>
            <p:nvSpPr>
              <p:cNvPr id="40" name="îṡlîḓe">
                <a:extLst>
                  <a:ext uri="{FF2B5EF4-FFF2-40B4-BE49-F238E27FC236}">
                    <a16:creationId xmlns:a16="http://schemas.microsoft.com/office/drawing/2014/main" xmlns="" id="{7CB843C4-3509-41D9-8CE1-212DB1BFB95B}"/>
                  </a:ext>
                </a:extLst>
              </p:cNvPr>
              <p:cNvSpPr/>
              <p:nvPr/>
            </p:nvSpPr>
            <p:spPr>
              <a:xfrm>
                <a:off x="4180436" y="1624852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7" name="iṡ1íḍè">
              <a:extLst>
                <a:ext uri="{FF2B5EF4-FFF2-40B4-BE49-F238E27FC236}">
                  <a16:creationId xmlns:a16="http://schemas.microsoft.com/office/drawing/2014/main" xmlns="" id="{F40F5C5A-26AA-46D6-87DE-B3DC5CD9F0C9}"/>
                </a:ext>
              </a:extLst>
            </p:cNvPr>
            <p:cNvSpPr txBox="1"/>
            <p:nvPr/>
          </p:nvSpPr>
          <p:spPr>
            <a:xfrm>
              <a:off x="802638" y="3841172"/>
              <a:ext cx="2299974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fontScale="85000" lnSpcReduction="20000"/>
            </a:bodyPr>
            <a:lstStyle/>
            <a:p>
              <a:pPr algn="ctr"/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grpSp>
          <p:nvGrpSpPr>
            <p:cNvPr id="8" name="iṡḷíḍe">
              <a:extLst>
                <a:ext uri="{FF2B5EF4-FFF2-40B4-BE49-F238E27FC236}">
                  <a16:creationId xmlns:a16="http://schemas.microsoft.com/office/drawing/2014/main" xmlns="" id="{F416C123-9646-4E0A-A8CA-1CADFFE5D2E6}"/>
                </a:ext>
              </a:extLst>
            </p:cNvPr>
            <p:cNvGrpSpPr/>
            <p:nvPr/>
          </p:nvGrpSpPr>
          <p:grpSpPr>
            <a:xfrm>
              <a:off x="3877490" y="1836625"/>
              <a:ext cx="1674771" cy="1674771"/>
              <a:chOff x="4180436" y="1624852"/>
              <a:chExt cx="1674771" cy="1674771"/>
            </a:xfrm>
          </p:grpSpPr>
          <p:sp>
            <p:nvSpPr>
              <p:cNvPr id="37" name="íSḻiḓé">
                <a:extLst>
                  <a:ext uri="{FF2B5EF4-FFF2-40B4-BE49-F238E27FC236}">
                    <a16:creationId xmlns:a16="http://schemas.microsoft.com/office/drawing/2014/main" xmlns="" id="{AC800581-046C-4ECD-9FE4-26A99B2B7F1A}"/>
                  </a:ext>
                </a:extLst>
              </p:cNvPr>
              <p:cNvSpPr/>
              <p:nvPr/>
            </p:nvSpPr>
            <p:spPr>
              <a:xfrm>
                <a:off x="4276200" y="1720616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4400" b="1" dirty="0">
                    <a:solidFill>
                      <a:srgbClr val="000000"/>
                    </a:solidFill>
                  </a:rPr>
                  <a:t>W</a:t>
                </a:r>
              </a:p>
            </p:txBody>
          </p:sp>
          <p:sp>
            <p:nvSpPr>
              <p:cNvPr id="38" name="îŝļidé">
                <a:extLst>
                  <a:ext uri="{FF2B5EF4-FFF2-40B4-BE49-F238E27FC236}">
                    <a16:creationId xmlns:a16="http://schemas.microsoft.com/office/drawing/2014/main" xmlns="" id="{25DD3052-155B-4D8D-860C-0E38033AE3B6}"/>
                  </a:ext>
                </a:extLst>
              </p:cNvPr>
              <p:cNvSpPr/>
              <p:nvPr/>
            </p:nvSpPr>
            <p:spPr>
              <a:xfrm>
                <a:off x="4180436" y="1624852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" name="ïŝḷíḑè">
              <a:extLst>
                <a:ext uri="{FF2B5EF4-FFF2-40B4-BE49-F238E27FC236}">
                  <a16:creationId xmlns:a16="http://schemas.microsoft.com/office/drawing/2014/main" xmlns="" id="{EBB12B26-D0E9-45B7-9A66-C8390310CAE5}"/>
                </a:ext>
              </a:extLst>
            </p:cNvPr>
            <p:cNvSpPr txBox="1"/>
            <p:nvPr/>
          </p:nvSpPr>
          <p:spPr>
            <a:xfrm>
              <a:off x="3564888" y="3841172"/>
              <a:ext cx="2299974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fontScale="85000" lnSpcReduction="20000"/>
            </a:bodyPr>
            <a:lstStyle/>
            <a:p>
              <a:pPr algn="ctr"/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grpSp>
          <p:nvGrpSpPr>
            <p:cNvPr id="10" name="ïṡļîḍé">
              <a:extLst>
                <a:ext uri="{FF2B5EF4-FFF2-40B4-BE49-F238E27FC236}">
                  <a16:creationId xmlns:a16="http://schemas.microsoft.com/office/drawing/2014/main" xmlns="" id="{1A5D4F7C-72CF-4D82-9BD3-4F36C0178094}"/>
                </a:ext>
              </a:extLst>
            </p:cNvPr>
            <p:cNvGrpSpPr/>
            <p:nvPr/>
          </p:nvGrpSpPr>
          <p:grpSpPr>
            <a:xfrm>
              <a:off x="6639740" y="1836625"/>
              <a:ext cx="1674771" cy="1674771"/>
              <a:chOff x="4180436" y="1624852"/>
              <a:chExt cx="1674771" cy="1674771"/>
            </a:xfrm>
          </p:grpSpPr>
          <p:sp>
            <p:nvSpPr>
              <p:cNvPr id="35" name="iṧľiḍe">
                <a:extLst>
                  <a:ext uri="{FF2B5EF4-FFF2-40B4-BE49-F238E27FC236}">
                    <a16:creationId xmlns:a16="http://schemas.microsoft.com/office/drawing/2014/main" xmlns="" id="{B76F2D75-4015-4AFB-BB66-BE2643AA4605}"/>
                  </a:ext>
                </a:extLst>
              </p:cNvPr>
              <p:cNvSpPr/>
              <p:nvPr/>
            </p:nvSpPr>
            <p:spPr>
              <a:xfrm>
                <a:off x="4276200" y="1720616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4400" b="1" dirty="0">
                    <a:solidFill>
                      <a:srgbClr val="000000"/>
                    </a:solidFill>
                  </a:rPr>
                  <a:t>O</a:t>
                </a:r>
              </a:p>
            </p:txBody>
          </p:sp>
          <p:sp>
            <p:nvSpPr>
              <p:cNvPr id="36" name="ïŝḷíḍê">
                <a:extLst>
                  <a:ext uri="{FF2B5EF4-FFF2-40B4-BE49-F238E27FC236}">
                    <a16:creationId xmlns:a16="http://schemas.microsoft.com/office/drawing/2014/main" xmlns="" id="{116837D4-6BF6-41DD-B641-5EE729988429}"/>
                  </a:ext>
                </a:extLst>
              </p:cNvPr>
              <p:cNvSpPr/>
              <p:nvPr/>
            </p:nvSpPr>
            <p:spPr>
              <a:xfrm>
                <a:off x="4180436" y="1624852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1" name="îṥlîďè">
              <a:extLst>
                <a:ext uri="{FF2B5EF4-FFF2-40B4-BE49-F238E27FC236}">
                  <a16:creationId xmlns:a16="http://schemas.microsoft.com/office/drawing/2014/main" xmlns="" id="{BC7D1A6B-C8B6-4251-BB3A-C756278AD923}"/>
                </a:ext>
              </a:extLst>
            </p:cNvPr>
            <p:cNvSpPr txBox="1"/>
            <p:nvPr/>
          </p:nvSpPr>
          <p:spPr>
            <a:xfrm>
              <a:off x="6327138" y="3841172"/>
              <a:ext cx="2299974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fontScale="85000" lnSpcReduction="20000"/>
            </a:bodyPr>
            <a:lstStyle/>
            <a:p>
              <a:pPr algn="ctr"/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grpSp>
          <p:nvGrpSpPr>
            <p:cNvPr id="12" name="ïSľîḋê">
              <a:extLst>
                <a:ext uri="{FF2B5EF4-FFF2-40B4-BE49-F238E27FC236}">
                  <a16:creationId xmlns:a16="http://schemas.microsoft.com/office/drawing/2014/main" xmlns="" id="{9C1A1CDC-5FB9-44F0-B632-A8B70341B1CD}"/>
                </a:ext>
              </a:extLst>
            </p:cNvPr>
            <p:cNvGrpSpPr/>
            <p:nvPr/>
          </p:nvGrpSpPr>
          <p:grpSpPr>
            <a:xfrm>
              <a:off x="9401990" y="1836625"/>
              <a:ext cx="1674771" cy="1674771"/>
              <a:chOff x="4180436" y="1624852"/>
              <a:chExt cx="1674771" cy="1674771"/>
            </a:xfrm>
          </p:grpSpPr>
          <p:sp>
            <p:nvSpPr>
              <p:cNvPr id="33" name="iṣlïḋé">
                <a:extLst>
                  <a:ext uri="{FF2B5EF4-FFF2-40B4-BE49-F238E27FC236}">
                    <a16:creationId xmlns:a16="http://schemas.microsoft.com/office/drawing/2014/main" xmlns="" id="{AA982ECA-A308-4276-9674-94388735C4CA}"/>
                  </a:ext>
                </a:extLst>
              </p:cNvPr>
              <p:cNvSpPr/>
              <p:nvPr/>
            </p:nvSpPr>
            <p:spPr>
              <a:xfrm>
                <a:off x="4276200" y="1720616"/>
                <a:ext cx="1483242" cy="1483242"/>
              </a:xfrm>
              <a:prstGeom prst="roundRect">
                <a:avLst>
                  <a:gd name="adj" fmla="val 6631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algn="ctr"/>
                <a:r>
                  <a:rPr lang="en-US" sz="4400" b="1" dirty="0">
                    <a:solidFill>
                      <a:srgbClr val="000000"/>
                    </a:solidFill>
                  </a:rPr>
                  <a:t>T</a:t>
                </a:r>
              </a:p>
            </p:txBody>
          </p:sp>
          <p:sp>
            <p:nvSpPr>
              <p:cNvPr id="34" name="iṡlîḓê">
                <a:extLst>
                  <a:ext uri="{FF2B5EF4-FFF2-40B4-BE49-F238E27FC236}">
                    <a16:creationId xmlns:a16="http://schemas.microsoft.com/office/drawing/2014/main" xmlns="" id="{8E0A639B-98E0-4978-BF16-E52B88C323D8}"/>
                  </a:ext>
                </a:extLst>
              </p:cNvPr>
              <p:cNvSpPr/>
              <p:nvPr/>
            </p:nvSpPr>
            <p:spPr>
              <a:xfrm>
                <a:off x="4180436" y="1624852"/>
                <a:ext cx="1674771" cy="1674771"/>
              </a:xfrm>
              <a:prstGeom prst="roundRect">
                <a:avLst>
                  <a:gd name="adj" fmla="val 6631"/>
                </a:avLst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dash"/>
                <a:miter lim="800000"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3" name="íṧḷîḋé">
              <a:extLst>
                <a:ext uri="{FF2B5EF4-FFF2-40B4-BE49-F238E27FC236}">
                  <a16:creationId xmlns:a16="http://schemas.microsoft.com/office/drawing/2014/main" xmlns="" id="{025567FD-A06A-431C-AF54-420BFC517CB2}"/>
                </a:ext>
              </a:extLst>
            </p:cNvPr>
            <p:cNvSpPr txBox="1"/>
            <p:nvPr/>
          </p:nvSpPr>
          <p:spPr>
            <a:xfrm>
              <a:off x="9089388" y="3841172"/>
              <a:ext cx="2299974" cy="338554"/>
            </a:xfrm>
            <a:prstGeom prst="rect">
              <a:avLst/>
            </a:prstGeom>
            <a:noFill/>
          </p:spPr>
          <p:txBody>
            <a:bodyPr wrap="none" anchor="ctr" anchorCtr="0">
              <a:normAutofit fontScale="85000" lnSpcReduction="20000"/>
            </a:bodyPr>
            <a:lstStyle/>
            <a:p>
              <a:pPr algn="ctr"/>
              <a:r>
                <a:rPr lang="en-US" altLang="zh-CN" b="1" dirty="0" smtClean="0">
                  <a:solidFill>
                    <a:srgbClr val="000000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000000"/>
                  </a:solidFill>
                </a:rPr>
                <a:t>标题文档</a:t>
              </a:r>
              <a:endParaRPr lang="en-US" altLang="zh-CN" b="1" dirty="0">
                <a:solidFill>
                  <a:srgbClr val="000000"/>
                </a:solidFill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C346F784-833E-4B4D-A256-6C2FCB9021E9}"/>
                </a:ext>
              </a:extLst>
            </p:cNvPr>
            <p:cNvCxnSpPr/>
            <p:nvPr/>
          </p:nvCxnSpPr>
          <p:spPr>
            <a:xfrm>
              <a:off x="3305175" y="1600200"/>
              <a:ext cx="0" cy="3857625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6BC55975-95EF-41A0-8C24-8E98946218E9}"/>
                </a:ext>
              </a:extLst>
            </p:cNvPr>
            <p:cNvCxnSpPr/>
            <p:nvPr/>
          </p:nvCxnSpPr>
          <p:spPr>
            <a:xfrm>
              <a:off x="6096000" y="1600200"/>
              <a:ext cx="0" cy="3857625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F8141289-18FC-4790-9E46-0059674405F3}"/>
                </a:ext>
              </a:extLst>
            </p:cNvPr>
            <p:cNvCxnSpPr/>
            <p:nvPr/>
          </p:nvCxnSpPr>
          <p:spPr>
            <a:xfrm>
              <a:off x="8877300" y="1600200"/>
              <a:ext cx="0" cy="3857625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iṣļîḋé">
              <a:extLst>
                <a:ext uri="{FF2B5EF4-FFF2-40B4-BE49-F238E27FC236}">
                  <a16:creationId xmlns:a16="http://schemas.microsoft.com/office/drawing/2014/main" xmlns="" id="{69FB48C6-8D45-4D02-B145-40026F64E5C9}"/>
                </a:ext>
              </a:extLst>
            </p:cNvPr>
            <p:cNvGrpSpPr/>
            <p:nvPr/>
          </p:nvGrpSpPr>
          <p:grpSpPr>
            <a:xfrm>
              <a:off x="1606916" y="1538254"/>
              <a:ext cx="691418" cy="692506"/>
              <a:chOff x="1134723" y="4190166"/>
              <a:chExt cx="691418" cy="692506"/>
            </a:xfrm>
          </p:grpSpPr>
          <p:sp>
            <p:nvSpPr>
              <p:cNvPr id="31" name="ïṩļïde">
                <a:extLst>
                  <a:ext uri="{FF2B5EF4-FFF2-40B4-BE49-F238E27FC236}">
                    <a16:creationId xmlns:a16="http://schemas.microsoft.com/office/drawing/2014/main" xmlns="" id="{9630A3F0-21C3-429A-99C0-443F2453107D}"/>
                  </a:ext>
                </a:extLst>
              </p:cNvPr>
              <p:cNvSpPr/>
              <p:nvPr/>
            </p:nvSpPr>
            <p:spPr bwMode="auto">
              <a:xfrm>
                <a:off x="1134723" y="4190166"/>
                <a:ext cx="691418" cy="692506"/>
              </a:xfrm>
              <a:prstGeom prst="ellipse">
                <a:avLst/>
              </a:prstGeom>
              <a:solidFill>
                <a:srgbClr val="C93756"/>
              </a:solidFill>
              <a:ln w="57150">
                <a:solidFill>
                  <a:schemeClr val="bg1">
                    <a:lumMod val="9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ïslïḍé">
                <a:extLst>
                  <a:ext uri="{FF2B5EF4-FFF2-40B4-BE49-F238E27FC236}">
                    <a16:creationId xmlns:a16="http://schemas.microsoft.com/office/drawing/2014/main" xmlns="" id="{9BC972F9-91FC-4AA9-818E-944CF7EFB115}"/>
                  </a:ext>
                </a:extLst>
              </p:cNvPr>
              <p:cNvSpPr/>
              <p:nvPr/>
            </p:nvSpPr>
            <p:spPr>
              <a:xfrm>
                <a:off x="1341196" y="4393548"/>
                <a:ext cx="278472" cy="28574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8" name="iS1îdê">
              <a:extLst>
                <a:ext uri="{FF2B5EF4-FFF2-40B4-BE49-F238E27FC236}">
                  <a16:creationId xmlns:a16="http://schemas.microsoft.com/office/drawing/2014/main" xmlns="" id="{9F093BAE-18BF-44FD-8664-FA204C9C00A4}"/>
                </a:ext>
              </a:extLst>
            </p:cNvPr>
            <p:cNvGrpSpPr/>
            <p:nvPr/>
          </p:nvGrpSpPr>
          <p:grpSpPr>
            <a:xfrm>
              <a:off x="4369166" y="1538254"/>
              <a:ext cx="691418" cy="692506"/>
              <a:chOff x="1134723" y="4190166"/>
              <a:chExt cx="691418" cy="692506"/>
            </a:xfrm>
          </p:grpSpPr>
          <p:sp>
            <p:nvSpPr>
              <p:cNvPr id="29" name="í$ḷíḋe">
                <a:extLst>
                  <a:ext uri="{FF2B5EF4-FFF2-40B4-BE49-F238E27FC236}">
                    <a16:creationId xmlns:a16="http://schemas.microsoft.com/office/drawing/2014/main" xmlns="" id="{3FDC44A4-7645-42A4-8121-EBE19EC77A91}"/>
                  </a:ext>
                </a:extLst>
              </p:cNvPr>
              <p:cNvSpPr/>
              <p:nvPr/>
            </p:nvSpPr>
            <p:spPr bwMode="auto">
              <a:xfrm>
                <a:off x="1134723" y="4190166"/>
                <a:ext cx="691418" cy="692506"/>
              </a:xfrm>
              <a:prstGeom prst="ellipse">
                <a:avLst/>
              </a:prstGeom>
              <a:solidFill>
                <a:srgbClr val="C93756"/>
              </a:solidFill>
              <a:ln w="57150">
                <a:solidFill>
                  <a:schemeClr val="bg1">
                    <a:lumMod val="9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iṩľîďê">
                <a:extLst>
                  <a:ext uri="{FF2B5EF4-FFF2-40B4-BE49-F238E27FC236}">
                    <a16:creationId xmlns:a16="http://schemas.microsoft.com/office/drawing/2014/main" xmlns="" id="{70DD108D-CB13-4732-B1CC-5A24B658F2F4}"/>
                  </a:ext>
                </a:extLst>
              </p:cNvPr>
              <p:cNvSpPr/>
              <p:nvPr/>
            </p:nvSpPr>
            <p:spPr>
              <a:xfrm>
                <a:off x="1341196" y="4393548"/>
                <a:ext cx="278472" cy="28574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9" name="iŝḻïḑè">
              <a:extLst>
                <a:ext uri="{FF2B5EF4-FFF2-40B4-BE49-F238E27FC236}">
                  <a16:creationId xmlns:a16="http://schemas.microsoft.com/office/drawing/2014/main" xmlns="" id="{EB587BC4-9213-41B4-8AFE-C78FB31903EB}"/>
                </a:ext>
              </a:extLst>
            </p:cNvPr>
            <p:cNvGrpSpPr/>
            <p:nvPr/>
          </p:nvGrpSpPr>
          <p:grpSpPr>
            <a:xfrm>
              <a:off x="7131416" y="1538254"/>
              <a:ext cx="691418" cy="692506"/>
              <a:chOff x="1134723" y="4190166"/>
              <a:chExt cx="691418" cy="692506"/>
            </a:xfrm>
          </p:grpSpPr>
          <p:sp>
            <p:nvSpPr>
              <p:cNvPr id="27" name="ï$ḻîdé">
                <a:extLst>
                  <a:ext uri="{FF2B5EF4-FFF2-40B4-BE49-F238E27FC236}">
                    <a16:creationId xmlns:a16="http://schemas.microsoft.com/office/drawing/2014/main" xmlns="" id="{173E424A-6F79-46B6-B089-CC88DACA70FD}"/>
                  </a:ext>
                </a:extLst>
              </p:cNvPr>
              <p:cNvSpPr/>
              <p:nvPr/>
            </p:nvSpPr>
            <p:spPr bwMode="auto">
              <a:xfrm>
                <a:off x="1134723" y="4190166"/>
                <a:ext cx="691418" cy="692506"/>
              </a:xfrm>
              <a:prstGeom prst="ellipse">
                <a:avLst/>
              </a:prstGeom>
              <a:solidFill>
                <a:srgbClr val="C93756"/>
              </a:solidFill>
              <a:ln w="57150">
                <a:solidFill>
                  <a:schemeClr val="bg1">
                    <a:lumMod val="9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iSlîḓè">
                <a:extLst>
                  <a:ext uri="{FF2B5EF4-FFF2-40B4-BE49-F238E27FC236}">
                    <a16:creationId xmlns:a16="http://schemas.microsoft.com/office/drawing/2014/main" xmlns="" id="{6D58DF89-F324-49A7-A978-456AF4BCCED1}"/>
                  </a:ext>
                </a:extLst>
              </p:cNvPr>
              <p:cNvSpPr/>
              <p:nvPr/>
            </p:nvSpPr>
            <p:spPr>
              <a:xfrm>
                <a:off x="1341196" y="4393548"/>
                <a:ext cx="278472" cy="28574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0" name="iṧḷïḓè">
              <a:extLst>
                <a:ext uri="{FF2B5EF4-FFF2-40B4-BE49-F238E27FC236}">
                  <a16:creationId xmlns:a16="http://schemas.microsoft.com/office/drawing/2014/main" xmlns="" id="{4BE9E492-AD3E-4758-85F8-9CB26D1336AA}"/>
                </a:ext>
              </a:extLst>
            </p:cNvPr>
            <p:cNvGrpSpPr/>
            <p:nvPr/>
          </p:nvGrpSpPr>
          <p:grpSpPr>
            <a:xfrm>
              <a:off x="9893666" y="1538254"/>
              <a:ext cx="691418" cy="692506"/>
              <a:chOff x="1134723" y="4190166"/>
              <a:chExt cx="691418" cy="692506"/>
            </a:xfrm>
          </p:grpSpPr>
          <p:sp>
            <p:nvSpPr>
              <p:cNvPr id="25" name="îśľíďe">
                <a:extLst>
                  <a:ext uri="{FF2B5EF4-FFF2-40B4-BE49-F238E27FC236}">
                    <a16:creationId xmlns:a16="http://schemas.microsoft.com/office/drawing/2014/main" xmlns="" id="{BCD536BF-C788-4164-8E84-37D9CED42900}"/>
                  </a:ext>
                </a:extLst>
              </p:cNvPr>
              <p:cNvSpPr/>
              <p:nvPr/>
            </p:nvSpPr>
            <p:spPr bwMode="auto">
              <a:xfrm>
                <a:off x="1134723" y="4190166"/>
                <a:ext cx="691418" cy="692506"/>
              </a:xfrm>
              <a:prstGeom prst="ellipse">
                <a:avLst/>
              </a:prstGeom>
              <a:solidFill>
                <a:srgbClr val="C93756"/>
              </a:solidFill>
              <a:ln w="57150">
                <a:solidFill>
                  <a:schemeClr val="bg1">
                    <a:lumMod val="9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íśḻîḍé">
                <a:extLst>
                  <a:ext uri="{FF2B5EF4-FFF2-40B4-BE49-F238E27FC236}">
                    <a16:creationId xmlns:a16="http://schemas.microsoft.com/office/drawing/2014/main" xmlns="" id="{666C99FC-F784-4191-BDB3-B7C02179118B}"/>
                  </a:ext>
                </a:extLst>
              </p:cNvPr>
              <p:cNvSpPr/>
              <p:nvPr/>
            </p:nvSpPr>
            <p:spPr>
              <a:xfrm>
                <a:off x="1341196" y="4393548"/>
                <a:ext cx="278472" cy="285742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1" name="íšļîḑé">
              <a:extLst>
                <a:ext uri="{FF2B5EF4-FFF2-40B4-BE49-F238E27FC236}">
                  <a16:creationId xmlns:a16="http://schemas.microsoft.com/office/drawing/2014/main" xmlns="" id="{BC3DCEEA-9CB1-4B83-AD5E-1A9B9025F043}"/>
                </a:ext>
              </a:extLst>
            </p:cNvPr>
            <p:cNvSpPr/>
            <p:nvPr/>
          </p:nvSpPr>
          <p:spPr bwMode="auto">
            <a:xfrm>
              <a:off x="802639" y="4179726"/>
              <a:ext cx="2299974" cy="1057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1100" dirty="0">
                <a:solidFill>
                  <a:srgbClr val="000000"/>
                </a:solidFill>
              </a:endParaRPr>
            </a:p>
          </p:txBody>
        </p:sp>
        <p:sp>
          <p:nvSpPr>
            <p:cNvPr id="22" name="i$ļîďê">
              <a:extLst>
                <a:ext uri="{FF2B5EF4-FFF2-40B4-BE49-F238E27FC236}">
                  <a16:creationId xmlns:a16="http://schemas.microsoft.com/office/drawing/2014/main" xmlns="" id="{0B19A783-7413-4935-BBE2-0593CCEECE65}"/>
                </a:ext>
              </a:extLst>
            </p:cNvPr>
            <p:cNvSpPr/>
            <p:nvPr/>
          </p:nvSpPr>
          <p:spPr bwMode="auto">
            <a:xfrm>
              <a:off x="3564888" y="4179726"/>
              <a:ext cx="2299974" cy="1057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1100" dirty="0">
                <a:solidFill>
                  <a:srgbClr val="000000"/>
                </a:solidFill>
              </a:endParaRPr>
            </a:p>
          </p:txBody>
        </p:sp>
        <p:sp>
          <p:nvSpPr>
            <p:cNvPr id="23" name="is1ïḓè">
              <a:extLst>
                <a:ext uri="{FF2B5EF4-FFF2-40B4-BE49-F238E27FC236}">
                  <a16:creationId xmlns:a16="http://schemas.microsoft.com/office/drawing/2014/main" xmlns="" id="{99797591-A0A8-4E90-BABA-5D3006E92021}"/>
                </a:ext>
              </a:extLst>
            </p:cNvPr>
            <p:cNvSpPr/>
            <p:nvPr/>
          </p:nvSpPr>
          <p:spPr bwMode="auto">
            <a:xfrm>
              <a:off x="6327138" y="4179726"/>
              <a:ext cx="2299974" cy="1057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1100" dirty="0">
                <a:solidFill>
                  <a:srgbClr val="000000"/>
                </a:solidFill>
              </a:endParaRPr>
            </a:p>
          </p:txBody>
        </p:sp>
        <p:sp>
          <p:nvSpPr>
            <p:cNvPr id="24" name="íŝľiḓê">
              <a:extLst>
                <a:ext uri="{FF2B5EF4-FFF2-40B4-BE49-F238E27FC236}">
                  <a16:creationId xmlns:a16="http://schemas.microsoft.com/office/drawing/2014/main" xmlns="" id="{6F1513D4-F569-4D2A-A419-A31D85FF23D6}"/>
                </a:ext>
              </a:extLst>
            </p:cNvPr>
            <p:cNvSpPr/>
            <p:nvPr/>
          </p:nvSpPr>
          <p:spPr bwMode="auto">
            <a:xfrm>
              <a:off x="9089388" y="4179726"/>
              <a:ext cx="2299974" cy="1057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fontScale="925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11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1100" dirty="0">
                <a:solidFill>
                  <a:srgbClr val="000000"/>
                </a:solidFill>
              </a:endParaRPr>
            </a:p>
          </p:txBody>
        </p:sp>
      </p:grpSp>
      <p:sp>
        <p:nvSpPr>
          <p:cNvPr id="41" name="文本框 1"/>
          <p:cNvSpPr txBox="1"/>
          <p:nvPr/>
        </p:nvSpPr>
        <p:spPr>
          <a:xfrm>
            <a:off x="696692" y="842098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337598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554e779b-ced3-4e92-8811-224b5446aac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EB6D9A4-51C6-45F2-8FDC-730D8187CD3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03587" y="1621411"/>
            <a:ext cx="9335347" cy="4089470"/>
            <a:chOff x="672253" y="1382329"/>
            <a:chExt cx="10847494" cy="4751886"/>
          </a:xfrm>
        </p:grpSpPr>
        <p:sp>
          <p:nvSpPr>
            <p:cNvPr id="6" name="ísḷïde">
              <a:extLst>
                <a:ext uri="{FF2B5EF4-FFF2-40B4-BE49-F238E27FC236}">
                  <a16:creationId xmlns:a16="http://schemas.microsoft.com/office/drawing/2014/main" xmlns="" id="{5E50550B-696A-4721-9F8A-BC1CB322CEF9}"/>
                </a:ext>
              </a:extLst>
            </p:cNvPr>
            <p:cNvSpPr/>
            <p:nvPr/>
          </p:nvSpPr>
          <p:spPr>
            <a:xfrm>
              <a:off x="672253" y="4515346"/>
              <a:ext cx="3638490" cy="1268808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7" name="îṧḻîḑé">
              <a:extLst>
                <a:ext uri="{FF2B5EF4-FFF2-40B4-BE49-F238E27FC236}">
                  <a16:creationId xmlns:a16="http://schemas.microsoft.com/office/drawing/2014/main" xmlns="" id="{9113CB1E-A527-4923-B129-6A85F4B5DA8E}"/>
                </a:ext>
              </a:extLst>
            </p:cNvPr>
            <p:cNvSpPr txBox="1"/>
            <p:nvPr/>
          </p:nvSpPr>
          <p:spPr bwMode="auto">
            <a:xfrm>
              <a:off x="672253" y="4062887"/>
              <a:ext cx="3638490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178AA1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178AA1"/>
                  </a:solidFill>
                </a:rPr>
                <a:t>标题文档</a:t>
              </a:r>
              <a:endParaRPr lang="en-US" altLang="zh-CN" b="1" dirty="0">
                <a:solidFill>
                  <a:srgbClr val="178AA1"/>
                </a:solidFill>
              </a:endParaRPr>
            </a:p>
          </p:txBody>
        </p:sp>
        <p:sp>
          <p:nvSpPr>
            <p:cNvPr id="9" name="íṣlîḓê">
              <a:extLst>
                <a:ext uri="{FF2B5EF4-FFF2-40B4-BE49-F238E27FC236}">
                  <a16:creationId xmlns:a16="http://schemas.microsoft.com/office/drawing/2014/main" xmlns="" id="{FCAE2651-E2FA-4B71-B2D5-0C8B31421906}"/>
                </a:ext>
              </a:extLst>
            </p:cNvPr>
            <p:cNvSpPr/>
            <p:nvPr/>
          </p:nvSpPr>
          <p:spPr>
            <a:xfrm>
              <a:off x="5097667" y="2691685"/>
              <a:ext cx="1996669" cy="1721267"/>
            </a:xfrm>
            <a:prstGeom prst="triangl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0" name="îṡḻîḍé">
              <a:extLst>
                <a:ext uri="{FF2B5EF4-FFF2-40B4-BE49-F238E27FC236}">
                  <a16:creationId xmlns:a16="http://schemas.microsoft.com/office/drawing/2014/main" xmlns="" id="{6C66F3B5-C7E9-42E7-9D21-0658D78A51F1}"/>
                </a:ext>
              </a:extLst>
            </p:cNvPr>
            <p:cNvSpPr/>
            <p:nvPr/>
          </p:nvSpPr>
          <p:spPr bwMode="auto">
            <a:xfrm>
              <a:off x="5755922" y="3565230"/>
              <a:ext cx="680159" cy="65432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198" dirty="0">
                <a:solidFill>
                  <a:srgbClr val="000000"/>
                </a:solidFill>
              </a:endParaRPr>
            </a:p>
          </p:txBody>
        </p:sp>
        <p:grpSp>
          <p:nvGrpSpPr>
            <p:cNvPr id="11" name="îṡḷiḋé">
              <a:extLst>
                <a:ext uri="{FF2B5EF4-FFF2-40B4-BE49-F238E27FC236}">
                  <a16:creationId xmlns:a16="http://schemas.microsoft.com/office/drawing/2014/main" xmlns="" id="{F750EF20-24B0-481A-A0AF-F2C76914F652}"/>
                </a:ext>
              </a:extLst>
            </p:cNvPr>
            <p:cNvGrpSpPr/>
            <p:nvPr/>
          </p:nvGrpSpPr>
          <p:grpSpPr>
            <a:xfrm>
              <a:off x="4099332" y="4412948"/>
              <a:ext cx="1996669" cy="1721267"/>
              <a:chOff x="5472620" y="2609402"/>
              <a:chExt cx="951131" cy="819941"/>
            </a:xfrm>
          </p:grpSpPr>
          <p:sp>
            <p:nvSpPr>
              <p:cNvPr id="18" name="îşļïḑê">
                <a:extLst>
                  <a:ext uri="{FF2B5EF4-FFF2-40B4-BE49-F238E27FC236}">
                    <a16:creationId xmlns:a16="http://schemas.microsoft.com/office/drawing/2014/main" xmlns="" id="{80281A92-ECBF-4205-A2C3-8E190EB556E1}"/>
                  </a:ext>
                </a:extLst>
              </p:cNvPr>
              <p:cNvSpPr/>
              <p:nvPr/>
            </p:nvSpPr>
            <p:spPr>
              <a:xfrm>
                <a:off x="5472620" y="2609402"/>
                <a:ext cx="951131" cy="819941"/>
              </a:xfrm>
              <a:prstGeom prst="triangle">
                <a:avLst/>
              </a:prstGeom>
              <a:solidFill>
                <a:srgbClr val="C93756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9" name="iṥ1iďè">
                <a:extLst>
                  <a:ext uri="{FF2B5EF4-FFF2-40B4-BE49-F238E27FC236}">
                    <a16:creationId xmlns:a16="http://schemas.microsoft.com/office/drawing/2014/main" xmlns="" id="{37745006-0B9E-4F27-8F4F-4F00163709EC}"/>
                  </a:ext>
                </a:extLst>
              </p:cNvPr>
              <p:cNvSpPr/>
              <p:nvPr/>
            </p:nvSpPr>
            <p:spPr bwMode="auto">
              <a:xfrm>
                <a:off x="5786186" y="3024275"/>
                <a:ext cx="324000" cy="311695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2" name="iṡliḑê">
              <a:extLst>
                <a:ext uri="{FF2B5EF4-FFF2-40B4-BE49-F238E27FC236}">
                  <a16:creationId xmlns:a16="http://schemas.microsoft.com/office/drawing/2014/main" xmlns="" id="{1334E43B-ACB0-4AF4-8539-A786D099EA07}"/>
                </a:ext>
              </a:extLst>
            </p:cNvPr>
            <p:cNvSpPr/>
            <p:nvPr/>
          </p:nvSpPr>
          <p:spPr>
            <a:xfrm>
              <a:off x="6095999" y="4411504"/>
              <a:ext cx="1996669" cy="1721267"/>
            </a:xfrm>
            <a:prstGeom prst="triangl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3" name="išlide" title="O7LqqSHVQ4UidWfGChvu1XNGN9zSeu">
              <a:extLst>
                <a:ext uri="{FF2B5EF4-FFF2-40B4-BE49-F238E27FC236}">
                  <a16:creationId xmlns:a16="http://schemas.microsoft.com/office/drawing/2014/main" xmlns="" id="{F27725D1-399B-4D1F-AEDE-92FDF17FC84B}"/>
                </a:ext>
              </a:extLst>
            </p:cNvPr>
            <p:cNvSpPr/>
            <p:nvPr/>
          </p:nvSpPr>
          <p:spPr bwMode="auto">
            <a:xfrm>
              <a:off x="6755959" y="5285049"/>
              <a:ext cx="680159" cy="65432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 sz="7198" dirty="0">
                <a:solidFill>
                  <a:srgbClr val="000000"/>
                </a:solidFill>
              </a:endParaRPr>
            </a:p>
          </p:txBody>
        </p:sp>
        <p:sp>
          <p:nvSpPr>
            <p:cNvPr id="14" name="ïṧľïḋé">
              <a:extLst>
                <a:ext uri="{FF2B5EF4-FFF2-40B4-BE49-F238E27FC236}">
                  <a16:creationId xmlns:a16="http://schemas.microsoft.com/office/drawing/2014/main" xmlns="" id="{CF0B754D-0491-41D2-9704-B124D3D497A0}"/>
                </a:ext>
              </a:extLst>
            </p:cNvPr>
            <p:cNvSpPr/>
            <p:nvPr/>
          </p:nvSpPr>
          <p:spPr>
            <a:xfrm>
              <a:off x="4401039" y="1834788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 lnSpcReduction="10000"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15" name="iSľíďé">
              <a:extLst>
                <a:ext uri="{FF2B5EF4-FFF2-40B4-BE49-F238E27FC236}">
                  <a16:creationId xmlns:a16="http://schemas.microsoft.com/office/drawing/2014/main" xmlns="" id="{0018B2CD-5595-4FE2-A632-606162F3C4B3}"/>
                </a:ext>
              </a:extLst>
            </p:cNvPr>
            <p:cNvSpPr txBox="1"/>
            <p:nvPr/>
          </p:nvSpPr>
          <p:spPr bwMode="auto">
            <a:xfrm>
              <a:off x="4401039" y="1382329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4276AA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4276AA"/>
                  </a:solidFill>
                </a:rPr>
                <a:t>标题文档</a:t>
              </a:r>
              <a:endParaRPr lang="en-US" altLang="zh-CN" b="1" dirty="0">
                <a:solidFill>
                  <a:srgbClr val="4276AA"/>
                </a:solidFill>
              </a:endParaRPr>
            </a:p>
          </p:txBody>
        </p:sp>
        <p:sp>
          <p:nvSpPr>
            <p:cNvPr id="16" name="iṣļiḍè">
              <a:extLst>
                <a:ext uri="{FF2B5EF4-FFF2-40B4-BE49-F238E27FC236}">
                  <a16:creationId xmlns:a16="http://schemas.microsoft.com/office/drawing/2014/main" xmlns="" id="{2FA441AD-AE65-4C0D-A3D6-1DEC61DEF6CD}"/>
                </a:ext>
              </a:extLst>
            </p:cNvPr>
            <p:cNvSpPr/>
            <p:nvPr/>
          </p:nvSpPr>
          <p:spPr>
            <a:xfrm>
              <a:off x="7881257" y="4515346"/>
              <a:ext cx="3638490" cy="1268808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000" dirty="0">
                  <a:solidFill>
                    <a:srgbClr val="000000"/>
                  </a:solidFill>
                </a:rPr>
                <a:t>您的内容打在这里，或者通过复制您的文本后，在此框中选择粘贴，并选择只保留文字。</a:t>
              </a:r>
            </a:p>
            <a:p>
              <a:pPr algn="ctr">
                <a:lnSpc>
                  <a:spcPct val="150000"/>
                </a:lnSpc>
                <a:defRPr/>
              </a:pPr>
              <a:endParaRPr lang="zh-CN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17" name="i$ḷïḋè">
              <a:extLst>
                <a:ext uri="{FF2B5EF4-FFF2-40B4-BE49-F238E27FC236}">
                  <a16:creationId xmlns:a16="http://schemas.microsoft.com/office/drawing/2014/main" xmlns="" id="{9E0562EF-A12C-4F8C-8F4A-B5BDE145F43E}"/>
                </a:ext>
              </a:extLst>
            </p:cNvPr>
            <p:cNvSpPr txBox="1"/>
            <p:nvPr/>
          </p:nvSpPr>
          <p:spPr bwMode="auto">
            <a:xfrm>
              <a:off x="7881257" y="4062887"/>
              <a:ext cx="3638490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b="1" dirty="0" smtClean="0">
                  <a:solidFill>
                    <a:srgbClr val="40A693"/>
                  </a:solidFill>
                </a:rPr>
                <a:t>PPT</a:t>
              </a:r>
              <a:r>
                <a:rPr lang="zh-CN" altLang="en-US" b="1" dirty="0" smtClean="0">
                  <a:solidFill>
                    <a:srgbClr val="40A693"/>
                  </a:solidFill>
                </a:rPr>
                <a:t>标题文档</a:t>
              </a:r>
              <a:endParaRPr lang="en-US" altLang="zh-CN" b="1" dirty="0">
                <a:solidFill>
                  <a:srgbClr val="40A693"/>
                </a:solidFill>
              </a:endParaRPr>
            </a:p>
          </p:txBody>
        </p:sp>
      </p:grpSp>
      <p:sp>
        <p:nvSpPr>
          <p:cNvPr id="20" name="文本框 1"/>
          <p:cNvSpPr txBox="1"/>
          <p:nvPr/>
        </p:nvSpPr>
        <p:spPr>
          <a:xfrm>
            <a:off x="696692" y="842098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429098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2cfc13cc-610c-43af-9506-866f6b0636b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BF46972-3896-4AF2-9E6E-9899D52408D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45166" y="2093397"/>
            <a:ext cx="9021233" cy="3703976"/>
            <a:chOff x="673100" y="1411992"/>
            <a:chExt cx="10845800" cy="4453115"/>
          </a:xfrm>
        </p:grpSpPr>
        <p:sp>
          <p:nvSpPr>
            <p:cNvPr id="6" name="i$ļiḋé">
              <a:extLst>
                <a:ext uri="{FF2B5EF4-FFF2-40B4-BE49-F238E27FC236}">
                  <a16:creationId xmlns:a16="http://schemas.microsoft.com/office/drawing/2014/main" xmlns="" id="{8416ACA1-5C0D-4498-BFF5-52004D7622D4}"/>
                </a:ext>
              </a:extLst>
            </p:cNvPr>
            <p:cNvSpPr/>
            <p:nvPr/>
          </p:nvSpPr>
          <p:spPr bwMode="auto">
            <a:xfrm>
              <a:off x="5738286" y="4589323"/>
              <a:ext cx="1038187" cy="1275784"/>
            </a:xfrm>
            <a:custGeom>
              <a:avLst/>
              <a:gdLst>
                <a:gd name="T0" fmla="*/ 586 w 586"/>
                <a:gd name="T1" fmla="*/ 155 h 966"/>
                <a:gd name="T2" fmla="*/ 0 w 586"/>
                <a:gd name="T3" fmla="*/ 0 h 966"/>
                <a:gd name="T4" fmla="*/ 586 w 586"/>
                <a:gd name="T5" fmla="*/ 966 h 966"/>
                <a:gd name="T6" fmla="*/ 586 w 586"/>
                <a:gd name="T7" fmla="*/ 155 h 966"/>
                <a:gd name="connsiteX0" fmla="*/ 19010 w 19010"/>
                <a:gd name="connsiteY0" fmla="*/ 3054 h 11449"/>
                <a:gd name="connsiteX1" fmla="*/ 0 w 19010"/>
                <a:gd name="connsiteY1" fmla="*/ 0 h 11449"/>
                <a:gd name="connsiteX2" fmla="*/ 19010 w 19010"/>
                <a:gd name="connsiteY2" fmla="*/ 11449 h 11449"/>
                <a:gd name="connsiteX3" fmla="*/ 19010 w 19010"/>
                <a:gd name="connsiteY3" fmla="*/ 3054 h 11449"/>
                <a:gd name="connsiteX0" fmla="*/ 11160 w 11160"/>
                <a:gd name="connsiteY0" fmla="*/ 2433 h 10828"/>
                <a:gd name="connsiteX1" fmla="*/ 0 w 11160"/>
                <a:gd name="connsiteY1" fmla="*/ 0 h 10828"/>
                <a:gd name="connsiteX2" fmla="*/ 11160 w 11160"/>
                <a:gd name="connsiteY2" fmla="*/ 10828 h 10828"/>
                <a:gd name="connsiteX3" fmla="*/ 11160 w 11160"/>
                <a:gd name="connsiteY3" fmla="*/ 2433 h 10828"/>
                <a:gd name="connsiteX0" fmla="*/ 11160 w 11160"/>
                <a:gd name="connsiteY0" fmla="*/ 2433 h 7226"/>
                <a:gd name="connsiteX1" fmla="*/ 0 w 11160"/>
                <a:gd name="connsiteY1" fmla="*/ 0 h 7226"/>
                <a:gd name="connsiteX2" fmla="*/ 11160 w 11160"/>
                <a:gd name="connsiteY2" fmla="*/ 7226 h 7226"/>
                <a:gd name="connsiteX3" fmla="*/ 11160 w 11160"/>
                <a:gd name="connsiteY3" fmla="*/ 2433 h 7226"/>
                <a:gd name="connsiteX0" fmla="*/ 10000 w 10000"/>
                <a:gd name="connsiteY0" fmla="*/ 3367 h 11513"/>
                <a:gd name="connsiteX1" fmla="*/ 0 w 10000"/>
                <a:gd name="connsiteY1" fmla="*/ 0 h 11513"/>
                <a:gd name="connsiteX2" fmla="*/ 9927 w 10000"/>
                <a:gd name="connsiteY2" fmla="*/ 11513 h 11513"/>
                <a:gd name="connsiteX3" fmla="*/ 10000 w 10000"/>
                <a:gd name="connsiteY3" fmla="*/ 3367 h 11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1513">
                  <a:moveTo>
                    <a:pt x="10000" y="3367"/>
                  </a:moveTo>
                  <a:lnTo>
                    <a:pt x="0" y="0"/>
                  </a:lnTo>
                  <a:lnTo>
                    <a:pt x="9927" y="11513"/>
                  </a:lnTo>
                  <a:cubicBezTo>
                    <a:pt x="9951" y="8798"/>
                    <a:pt x="9976" y="6082"/>
                    <a:pt x="10000" y="336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57150">
              <a:solidFill>
                <a:schemeClr val="bg1"/>
              </a:solidFill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7" name="îšḷîḑé">
              <a:extLst>
                <a:ext uri="{FF2B5EF4-FFF2-40B4-BE49-F238E27FC236}">
                  <a16:creationId xmlns:a16="http://schemas.microsoft.com/office/drawing/2014/main" xmlns="" id="{EE9ACCF7-8E01-4C99-88F7-52D1B38980D0}"/>
                </a:ext>
              </a:extLst>
            </p:cNvPr>
            <p:cNvSpPr/>
            <p:nvPr/>
          </p:nvSpPr>
          <p:spPr bwMode="auto">
            <a:xfrm>
              <a:off x="6167438" y="1411992"/>
              <a:ext cx="1387475" cy="1828800"/>
            </a:xfrm>
            <a:custGeom>
              <a:avLst/>
              <a:gdLst>
                <a:gd name="T0" fmla="*/ 0 w 874"/>
                <a:gd name="T1" fmla="*/ 0 h 1152"/>
                <a:gd name="T2" fmla="*/ 874 w 874"/>
                <a:gd name="T3" fmla="*/ 507 h 1152"/>
                <a:gd name="T4" fmla="*/ 0 w 874"/>
                <a:gd name="T5" fmla="*/ 1152 h 1152"/>
                <a:gd name="T6" fmla="*/ 0 w 874"/>
                <a:gd name="T7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4" h="1152">
                  <a:moveTo>
                    <a:pt x="0" y="0"/>
                  </a:moveTo>
                  <a:lnTo>
                    <a:pt x="874" y="507"/>
                  </a:lnTo>
                  <a:lnTo>
                    <a:pt x="0" y="11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8" name="íšľïḋè">
              <a:extLst>
                <a:ext uri="{FF2B5EF4-FFF2-40B4-BE49-F238E27FC236}">
                  <a16:creationId xmlns:a16="http://schemas.microsoft.com/office/drawing/2014/main" xmlns="" id="{C6E45D3F-26A8-4359-B4AB-1765519D31C4}"/>
                </a:ext>
              </a:extLst>
            </p:cNvPr>
            <p:cNvSpPr/>
            <p:nvPr/>
          </p:nvSpPr>
          <p:spPr bwMode="auto">
            <a:xfrm>
              <a:off x="4706938" y="2216854"/>
              <a:ext cx="2847975" cy="1574800"/>
            </a:xfrm>
            <a:custGeom>
              <a:avLst/>
              <a:gdLst>
                <a:gd name="T0" fmla="*/ 1500 w 1794"/>
                <a:gd name="T1" fmla="*/ 992 h 992"/>
                <a:gd name="T2" fmla="*/ 1794 w 1794"/>
                <a:gd name="T3" fmla="*/ 0 h 992"/>
                <a:gd name="T4" fmla="*/ 0 w 1794"/>
                <a:gd name="T5" fmla="*/ 493 h 992"/>
                <a:gd name="T6" fmla="*/ 1500 w 1794"/>
                <a:gd name="T7" fmla="*/ 992 h 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4" h="992">
                  <a:moveTo>
                    <a:pt x="1500" y="992"/>
                  </a:moveTo>
                  <a:lnTo>
                    <a:pt x="1794" y="0"/>
                  </a:lnTo>
                  <a:lnTo>
                    <a:pt x="0" y="493"/>
                  </a:lnTo>
                  <a:lnTo>
                    <a:pt x="1500" y="99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9" name="íš1idé">
              <a:extLst>
                <a:ext uri="{FF2B5EF4-FFF2-40B4-BE49-F238E27FC236}">
                  <a16:creationId xmlns:a16="http://schemas.microsoft.com/office/drawing/2014/main" xmlns="" id="{531D71C1-9645-47E4-B22D-9BC4AE471945}"/>
                </a:ext>
              </a:extLst>
            </p:cNvPr>
            <p:cNvSpPr/>
            <p:nvPr/>
          </p:nvSpPr>
          <p:spPr bwMode="auto">
            <a:xfrm>
              <a:off x="4440238" y="3520192"/>
              <a:ext cx="3433763" cy="1455241"/>
            </a:xfrm>
            <a:custGeom>
              <a:avLst/>
              <a:gdLst>
                <a:gd name="T0" fmla="*/ 1628 w 2163"/>
                <a:gd name="T1" fmla="*/ 858 h 858"/>
                <a:gd name="T2" fmla="*/ 2163 w 2163"/>
                <a:gd name="T3" fmla="*/ 0 h 858"/>
                <a:gd name="T4" fmla="*/ 0 w 2163"/>
                <a:gd name="T5" fmla="*/ 426 h 858"/>
                <a:gd name="T6" fmla="*/ 1628 w 2163"/>
                <a:gd name="T7" fmla="*/ 858 h 858"/>
                <a:gd name="connsiteX0" fmla="*/ 6787 w 10000"/>
                <a:gd name="connsiteY0" fmla="*/ 10684 h 10684"/>
                <a:gd name="connsiteX1" fmla="*/ 10000 w 10000"/>
                <a:gd name="connsiteY1" fmla="*/ 0 h 10684"/>
                <a:gd name="connsiteX2" fmla="*/ 0 w 10000"/>
                <a:gd name="connsiteY2" fmla="*/ 4965 h 10684"/>
                <a:gd name="connsiteX3" fmla="*/ 6787 w 10000"/>
                <a:gd name="connsiteY3" fmla="*/ 10684 h 10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00" h="10684">
                  <a:moveTo>
                    <a:pt x="6787" y="10684"/>
                  </a:moveTo>
                  <a:lnTo>
                    <a:pt x="10000" y="0"/>
                  </a:lnTo>
                  <a:lnTo>
                    <a:pt x="0" y="4965"/>
                  </a:lnTo>
                  <a:lnTo>
                    <a:pt x="6787" y="1068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0" name="îṣlíḍe">
              <a:extLst>
                <a:ext uri="{FF2B5EF4-FFF2-40B4-BE49-F238E27FC236}">
                  <a16:creationId xmlns:a16="http://schemas.microsoft.com/office/drawing/2014/main" xmlns="" id="{0474B2CA-0650-4137-B903-C5BD94445E80}"/>
                </a:ext>
              </a:extLst>
            </p:cNvPr>
            <p:cNvSpPr/>
            <p:nvPr/>
          </p:nvSpPr>
          <p:spPr bwMode="auto">
            <a:xfrm>
              <a:off x="4318000" y="2999492"/>
              <a:ext cx="3556000" cy="1746250"/>
            </a:xfrm>
            <a:custGeom>
              <a:avLst/>
              <a:gdLst>
                <a:gd name="T0" fmla="*/ 2240 w 2240"/>
                <a:gd name="T1" fmla="*/ 328 h 1100"/>
                <a:gd name="T2" fmla="*/ 0 w 2240"/>
                <a:gd name="T3" fmla="*/ 1100 h 1100"/>
                <a:gd name="T4" fmla="*/ 245 w 2240"/>
                <a:gd name="T5" fmla="*/ 0 h 1100"/>
                <a:gd name="T6" fmla="*/ 2240 w 2240"/>
                <a:gd name="T7" fmla="*/ 328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0" h="1100">
                  <a:moveTo>
                    <a:pt x="2240" y="328"/>
                  </a:moveTo>
                  <a:lnTo>
                    <a:pt x="0" y="1100"/>
                  </a:lnTo>
                  <a:lnTo>
                    <a:pt x="245" y="0"/>
                  </a:lnTo>
                  <a:lnTo>
                    <a:pt x="2240" y="328"/>
                  </a:lnTo>
                  <a:close/>
                </a:path>
              </a:pathLst>
            </a:custGeom>
            <a:solidFill>
              <a:schemeClr val="accent1"/>
            </a:solidFill>
            <a:ln w="57150">
              <a:solidFill>
                <a:schemeClr val="bg1"/>
              </a:solidFill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1" name="iṥḻîḑè">
              <a:extLst>
                <a:ext uri="{FF2B5EF4-FFF2-40B4-BE49-F238E27FC236}">
                  <a16:creationId xmlns:a16="http://schemas.microsoft.com/office/drawing/2014/main" xmlns="" id="{00CB03FD-84A0-4D52-BC27-0A0DA5841613}"/>
                </a:ext>
              </a:extLst>
            </p:cNvPr>
            <p:cNvSpPr/>
            <p:nvPr/>
          </p:nvSpPr>
          <p:spPr bwMode="auto">
            <a:xfrm>
              <a:off x="4963145" y="3431976"/>
              <a:ext cx="549635" cy="549635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2" name="işļîḓe">
              <a:extLst>
                <a:ext uri="{FF2B5EF4-FFF2-40B4-BE49-F238E27FC236}">
                  <a16:creationId xmlns:a16="http://schemas.microsoft.com/office/drawing/2014/main" xmlns="" id="{279636F6-BFF3-44DF-A699-A275FBB6F916}"/>
                </a:ext>
              </a:extLst>
            </p:cNvPr>
            <p:cNvSpPr/>
            <p:nvPr/>
          </p:nvSpPr>
          <p:spPr bwMode="auto">
            <a:xfrm>
              <a:off x="6327118" y="1814765"/>
              <a:ext cx="549635" cy="549635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3" name="ïṥľîḍé">
              <a:extLst>
                <a:ext uri="{FF2B5EF4-FFF2-40B4-BE49-F238E27FC236}">
                  <a16:creationId xmlns:a16="http://schemas.microsoft.com/office/drawing/2014/main" xmlns="" id="{63A27767-5012-4278-B46B-D2BCA97F60B2}"/>
                </a:ext>
              </a:extLst>
            </p:cNvPr>
            <p:cNvSpPr/>
            <p:nvPr/>
          </p:nvSpPr>
          <p:spPr bwMode="auto">
            <a:xfrm>
              <a:off x="6501655" y="2605120"/>
              <a:ext cx="549635" cy="549635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sp>
          <p:nvSpPr>
            <p:cNvPr id="14" name="íşḻiḑè">
              <a:extLst>
                <a:ext uri="{FF2B5EF4-FFF2-40B4-BE49-F238E27FC236}">
                  <a16:creationId xmlns:a16="http://schemas.microsoft.com/office/drawing/2014/main" xmlns="" id="{60B8BA30-193E-44D4-9E97-D9D4F3686CAD}"/>
                </a:ext>
              </a:extLst>
            </p:cNvPr>
            <p:cNvSpPr/>
            <p:nvPr/>
          </p:nvSpPr>
          <p:spPr bwMode="auto">
            <a:xfrm>
              <a:off x="6320753" y="4148746"/>
              <a:ext cx="556000" cy="556000"/>
            </a:xfrm>
            <a:custGeom>
              <a:avLst/>
              <a:gdLst>
                <a:gd name="T0" fmla="*/ 119 w 236"/>
                <a:gd name="T1" fmla="*/ 123 h 236"/>
                <a:gd name="T2" fmla="*/ 111 w 236"/>
                <a:gd name="T3" fmla="*/ 131 h 236"/>
                <a:gd name="T4" fmla="*/ 115 w 236"/>
                <a:gd name="T5" fmla="*/ 138 h 236"/>
                <a:gd name="T6" fmla="*/ 115 w 236"/>
                <a:gd name="T7" fmla="*/ 150 h 236"/>
                <a:gd name="T8" fmla="*/ 118 w 236"/>
                <a:gd name="T9" fmla="*/ 154 h 236"/>
                <a:gd name="T10" fmla="*/ 119 w 236"/>
                <a:gd name="T11" fmla="*/ 154 h 236"/>
                <a:gd name="T12" fmla="*/ 122 w 236"/>
                <a:gd name="T13" fmla="*/ 150 h 236"/>
                <a:gd name="T14" fmla="*/ 122 w 236"/>
                <a:gd name="T15" fmla="*/ 138 h 236"/>
                <a:gd name="T16" fmla="*/ 126 w 236"/>
                <a:gd name="T17" fmla="*/ 131 h 236"/>
                <a:gd name="T18" fmla="*/ 119 w 236"/>
                <a:gd name="T19" fmla="*/ 123 h 236"/>
                <a:gd name="T20" fmla="*/ 119 w 236"/>
                <a:gd name="T21" fmla="*/ 66 h 236"/>
                <a:gd name="T22" fmla="*/ 100 w 236"/>
                <a:gd name="T23" fmla="*/ 84 h 236"/>
                <a:gd name="T24" fmla="*/ 100 w 236"/>
                <a:gd name="T25" fmla="*/ 102 h 236"/>
                <a:gd name="T26" fmla="*/ 137 w 236"/>
                <a:gd name="T27" fmla="*/ 102 h 236"/>
                <a:gd name="T28" fmla="*/ 137 w 236"/>
                <a:gd name="T29" fmla="*/ 84 h 236"/>
                <a:gd name="T30" fmla="*/ 119 w 236"/>
                <a:gd name="T31" fmla="*/ 66 h 236"/>
                <a:gd name="T32" fmla="*/ 118 w 236"/>
                <a:gd name="T33" fmla="*/ 0 h 236"/>
                <a:gd name="T34" fmla="*/ 0 w 236"/>
                <a:gd name="T35" fmla="*/ 118 h 236"/>
                <a:gd name="T36" fmla="*/ 118 w 236"/>
                <a:gd name="T37" fmla="*/ 236 h 236"/>
                <a:gd name="T38" fmla="*/ 236 w 236"/>
                <a:gd name="T39" fmla="*/ 118 h 236"/>
                <a:gd name="T40" fmla="*/ 118 w 236"/>
                <a:gd name="T41" fmla="*/ 0 h 236"/>
                <a:gd name="T42" fmla="*/ 164 w 236"/>
                <a:gd name="T43" fmla="*/ 161 h 236"/>
                <a:gd name="T44" fmla="*/ 149 w 236"/>
                <a:gd name="T45" fmla="*/ 176 h 236"/>
                <a:gd name="T46" fmla="*/ 88 w 236"/>
                <a:gd name="T47" fmla="*/ 176 h 236"/>
                <a:gd name="T48" fmla="*/ 73 w 236"/>
                <a:gd name="T49" fmla="*/ 161 h 236"/>
                <a:gd name="T50" fmla="*/ 73 w 236"/>
                <a:gd name="T51" fmla="*/ 105 h 236"/>
                <a:gd name="T52" fmla="*/ 76 w 236"/>
                <a:gd name="T53" fmla="*/ 102 h 236"/>
                <a:gd name="T54" fmla="*/ 86 w 236"/>
                <a:gd name="T55" fmla="*/ 102 h 236"/>
                <a:gd name="T56" fmla="*/ 86 w 236"/>
                <a:gd name="T57" fmla="*/ 84 h 236"/>
                <a:gd name="T58" fmla="*/ 118 w 236"/>
                <a:gd name="T59" fmla="*/ 51 h 236"/>
                <a:gd name="T60" fmla="*/ 119 w 236"/>
                <a:gd name="T61" fmla="*/ 51 h 236"/>
                <a:gd name="T62" fmla="*/ 152 w 236"/>
                <a:gd name="T63" fmla="*/ 84 h 236"/>
                <a:gd name="T64" fmla="*/ 152 w 236"/>
                <a:gd name="T65" fmla="*/ 102 h 236"/>
                <a:gd name="T66" fmla="*/ 161 w 236"/>
                <a:gd name="T67" fmla="*/ 102 h 236"/>
                <a:gd name="T68" fmla="*/ 164 w 236"/>
                <a:gd name="T69" fmla="*/ 105 h 236"/>
                <a:gd name="T70" fmla="*/ 164 w 236"/>
                <a:gd name="T71" fmla="*/ 16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236">
                  <a:moveTo>
                    <a:pt x="119" y="123"/>
                  </a:moveTo>
                  <a:cubicBezTo>
                    <a:pt x="114" y="123"/>
                    <a:pt x="111" y="127"/>
                    <a:pt x="111" y="131"/>
                  </a:cubicBezTo>
                  <a:cubicBezTo>
                    <a:pt x="111" y="134"/>
                    <a:pt x="112" y="136"/>
                    <a:pt x="115" y="138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15" y="152"/>
                    <a:pt x="116" y="154"/>
                    <a:pt x="118" y="154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21" y="154"/>
                    <a:pt x="122" y="152"/>
                    <a:pt x="122" y="150"/>
                  </a:cubicBezTo>
                  <a:cubicBezTo>
                    <a:pt x="122" y="138"/>
                    <a:pt x="122" y="138"/>
                    <a:pt x="122" y="138"/>
                  </a:cubicBezTo>
                  <a:cubicBezTo>
                    <a:pt x="125" y="136"/>
                    <a:pt x="126" y="134"/>
                    <a:pt x="126" y="131"/>
                  </a:cubicBezTo>
                  <a:cubicBezTo>
                    <a:pt x="126" y="126"/>
                    <a:pt x="123" y="123"/>
                    <a:pt x="119" y="123"/>
                  </a:cubicBezTo>
                  <a:close/>
                  <a:moveTo>
                    <a:pt x="119" y="66"/>
                  </a:moveTo>
                  <a:cubicBezTo>
                    <a:pt x="108" y="66"/>
                    <a:pt x="100" y="74"/>
                    <a:pt x="100" y="84"/>
                  </a:cubicBezTo>
                  <a:cubicBezTo>
                    <a:pt x="100" y="102"/>
                    <a:pt x="100" y="102"/>
                    <a:pt x="100" y="102"/>
                  </a:cubicBezTo>
                  <a:cubicBezTo>
                    <a:pt x="137" y="102"/>
                    <a:pt x="137" y="102"/>
                    <a:pt x="137" y="102"/>
                  </a:cubicBezTo>
                  <a:cubicBezTo>
                    <a:pt x="137" y="84"/>
                    <a:pt x="137" y="84"/>
                    <a:pt x="137" y="84"/>
                  </a:cubicBezTo>
                  <a:cubicBezTo>
                    <a:pt x="137" y="74"/>
                    <a:pt x="129" y="66"/>
                    <a:pt x="119" y="66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64" y="161"/>
                  </a:moveTo>
                  <a:cubicBezTo>
                    <a:pt x="164" y="169"/>
                    <a:pt x="157" y="176"/>
                    <a:pt x="149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0" y="176"/>
                    <a:pt x="73" y="169"/>
                    <a:pt x="73" y="161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3"/>
                    <a:pt x="74" y="102"/>
                    <a:pt x="76" y="102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66"/>
                    <a:pt x="100" y="52"/>
                    <a:pt x="118" y="51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37" y="52"/>
                    <a:pt x="152" y="66"/>
                    <a:pt x="152" y="84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3" y="102"/>
                    <a:pt x="164" y="103"/>
                    <a:pt x="164" y="105"/>
                  </a:cubicBezTo>
                  <a:lnTo>
                    <a:pt x="164" y="1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solidFill>
                  <a:srgbClr val="000000"/>
                </a:solidFill>
              </a:endParaRPr>
            </a:p>
          </p:txBody>
        </p:sp>
        <p:grpSp>
          <p:nvGrpSpPr>
            <p:cNvPr id="15" name="íṡ1îḋê">
              <a:extLst>
                <a:ext uri="{FF2B5EF4-FFF2-40B4-BE49-F238E27FC236}">
                  <a16:creationId xmlns:a16="http://schemas.microsoft.com/office/drawing/2014/main" xmlns="" id="{23A462A3-16DC-4337-A021-F34FBA51C123}"/>
                </a:ext>
              </a:extLst>
            </p:cNvPr>
            <p:cNvGrpSpPr/>
            <p:nvPr/>
          </p:nvGrpSpPr>
          <p:grpSpPr>
            <a:xfrm>
              <a:off x="8256900" y="2253795"/>
              <a:ext cx="3262000" cy="1216841"/>
              <a:chOff x="7874000" y="2120966"/>
              <a:chExt cx="3262000" cy="1216841"/>
            </a:xfrm>
          </p:grpSpPr>
          <p:sp>
            <p:nvSpPr>
              <p:cNvPr id="27" name="ïS1iḍé">
                <a:extLst>
                  <a:ext uri="{FF2B5EF4-FFF2-40B4-BE49-F238E27FC236}">
                    <a16:creationId xmlns:a16="http://schemas.microsoft.com/office/drawing/2014/main" xmlns="" id="{21D8A50D-8252-4F4C-BDEB-CA9ECEB106B7}"/>
                  </a:ext>
                </a:extLst>
              </p:cNvPr>
              <p:cNvSpPr/>
              <p:nvPr/>
            </p:nvSpPr>
            <p:spPr bwMode="auto">
              <a:xfrm>
                <a:off x="7874000" y="2533846"/>
                <a:ext cx="3262000" cy="8039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defRPr/>
                </a:pPr>
                <a:r>
                  <a:rPr lang="zh-CN" altLang="en-US" sz="11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 algn="r">
                  <a:lnSpc>
                    <a:spcPct val="150000"/>
                  </a:lnSpc>
                  <a:defRPr/>
                </a:pP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í$ļîḍê">
                <a:extLst>
                  <a:ext uri="{FF2B5EF4-FFF2-40B4-BE49-F238E27FC236}">
                    <a16:creationId xmlns:a16="http://schemas.microsoft.com/office/drawing/2014/main" xmlns="" id="{586534FE-6322-4671-B401-6AABBB7AF5D2}"/>
                  </a:ext>
                </a:extLst>
              </p:cNvPr>
              <p:cNvSpPr txBox="1"/>
              <p:nvPr/>
            </p:nvSpPr>
            <p:spPr bwMode="auto">
              <a:xfrm>
                <a:off x="7874000" y="2120966"/>
                <a:ext cx="326200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b="1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6" name="íşḷíďè">
              <a:extLst>
                <a:ext uri="{FF2B5EF4-FFF2-40B4-BE49-F238E27FC236}">
                  <a16:creationId xmlns:a16="http://schemas.microsoft.com/office/drawing/2014/main" xmlns="" id="{911FC07D-6D82-4FD5-8BAE-1B6B40323717}"/>
                </a:ext>
              </a:extLst>
            </p:cNvPr>
            <p:cNvGrpSpPr/>
            <p:nvPr/>
          </p:nvGrpSpPr>
          <p:grpSpPr>
            <a:xfrm>
              <a:off x="8256900" y="3899098"/>
              <a:ext cx="3262000" cy="1216841"/>
              <a:chOff x="7874000" y="2120966"/>
              <a:chExt cx="3262000" cy="1216841"/>
            </a:xfrm>
          </p:grpSpPr>
          <p:sp>
            <p:nvSpPr>
              <p:cNvPr id="25" name="îṣliďe">
                <a:extLst>
                  <a:ext uri="{FF2B5EF4-FFF2-40B4-BE49-F238E27FC236}">
                    <a16:creationId xmlns:a16="http://schemas.microsoft.com/office/drawing/2014/main" xmlns="" id="{CDCDB893-F66C-42C4-A94C-B40C2993BDB9}"/>
                  </a:ext>
                </a:extLst>
              </p:cNvPr>
              <p:cNvSpPr/>
              <p:nvPr/>
            </p:nvSpPr>
            <p:spPr bwMode="auto">
              <a:xfrm>
                <a:off x="7874000" y="2533846"/>
                <a:ext cx="3262000" cy="8039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defRPr/>
                </a:pPr>
                <a:r>
                  <a:rPr lang="zh-CN" altLang="en-US" sz="11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 algn="r">
                  <a:lnSpc>
                    <a:spcPct val="150000"/>
                  </a:lnSpc>
                  <a:defRPr/>
                </a:pP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ïṣ1ïḋé">
                <a:extLst>
                  <a:ext uri="{FF2B5EF4-FFF2-40B4-BE49-F238E27FC236}">
                    <a16:creationId xmlns:a16="http://schemas.microsoft.com/office/drawing/2014/main" xmlns="" id="{FCBC5809-84D0-4743-8347-6235BBA7AA23}"/>
                  </a:ext>
                </a:extLst>
              </p:cNvPr>
              <p:cNvSpPr txBox="1"/>
              <p:nvPr/>
            </p:nvSpPr>
            <p:spPr bwMode="auto">
              <a:xfrm>
                <a:off x="7874000" y="2120966"/>
                <a:ext cx="326200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b="1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7" name="íṣliḍé">
              <a:extLst>
                <a:ext uri="{FF2B5EF4-FFF2-40B4-BE49-F238E27FC236}">
                  <a16:creationId xmlns:a16="http://schemas.microsoft.com/office/drawing/2014/main" xmlns="" id="{A7D438A9-8452-4004-8990-EAFD5DD25151}"/>
                </a:ext>
              </a:extLst>
            </p:cNvPr>
            <p:cNvGrpSpPr/>
            <p:nvPr/>
          </p:nvGrpSpPr>
          <p:grpSpPr>
            <a:xfrm>
              <a:off x="673100" y="1608433"/>
              <a:ext cx="3262000" cy="1216841"/>
              <a:chOff x="7874000" y="2120966"/>
              <a:chExt cx="3262000" cy="1216841"/>
            </a:xfrm>
          </p:grpSpPr>
          <p:sp>
            <p:nvSpPr>
              <p:cNvPr id="23" name="iSlîdè">
                <a:extLst>
                  <a:ext uri="{FF2B5EF4-FFF2-40B4-BE49-F238E27FC236}">
                    <a16:creationId xmlns:a16="http://schemas.microsoft.com/office/drawing/2014/main" xmlns="" id="{0E601916-6590-4C0C-B155-6D6D7356BD47}"/>
                  </a:ext>
                </a:extLst>
              </p:cNvPr>
              <p:cNvSpPr/>
              <p:nvPr/>
            </p:nvSpPr>
            <p:spPr bwMode="auto">
              <a:xfrm>
                <a:off x="7874000" y="2533846"/>
                <a:ext cx="3262000" cy="8039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11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>
                  <a:lnSpc>
                    <a:spcPct val="150000"/>
                  </a:lnSpc>
                  <a:defRPr/>
                </a:pP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iš1îḓé">
                <a:extLst>
                  <a:ext uri="{FF2B5EF4-FFF2-40B4-BE49-F238E27FC236}">
                    <a16:creationId xmlns:a16="http://schemas.microsoft.com/office/drawing/2014/main" xmlns="" id="{2FB33A9A-0138-41C5-8752-68634C4AB939}"/>
                  </a:ext>
                </a:extLst>
              </p:cNvPr>
              <p:cNvSpPr txBox="1"/>
              <p:nvPr/>
            </p:nvSpPr>
            <p:spPr bwMode="auto">
              <a:xfrm>
                <a:off x="7874000" y="2120966"/>
                <a:ext cx="326200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 smtClean="0">
                    <a:solidFill>
                      <a:srgbClr val="000000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rgbClr val="000000"/>
                    </a:solidFill>
                  </a:rPr>
                  <a:t>标题文档</a:t>
                </a:r>
                <a:endParaRPr lang="en-US" altLang="zh-CN" b="1" dirty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8" name="ïşḷîḓê">
              <a:extLst>
                <a:ext uri="{FF2B5EF4-FFF2-40B4-BE49-F238E27FC236}">
                  <a16:creationId xmlns:a16="http://schemas.microsoft.com/office/drawing/2014/main" xmlns="" id="{2A55FAE0-8678-4512-BC0E-DB39F3DBE21D}"/>
                </a:ext>
              </a:extLst>
            </p:cNvPr>
            <p:cNvGrpSpPr/>
            <p:nvPr/>
          </p:nvGrpSpPr>
          <p:grpSpPr>
            <a:xfrm>
              <a:off x="673100" y="3264196"/>
              <a:ext cx="3262000" cy="1216841"/>
              <a:chOff x="7874000" y="2120966"/>
              <a:chExt cx="3262000" cy="1216841"/>
            </a:xfrm>
          </p:grpSpPr>
          <p:sp>
            <p:nvSpPr>
              <p:cNvPr id="21" name="íSľïḋé">
                <a:extLst>
                  <a:ext uri="{FF2B5EF4-FFF2-40B4-BE49-F238E27FC236}">
                    <a16:creationId xmlns:a16="http://schemas.microsoft.com/office/drawing/2014/main" xmlns="" id="{71F3BCA6-22F8-4DC4-B519-FD1F5A019425}"/>
                  </a:ext>
                </a:extLst>
              </p:cNvPr>
              <p:cNvSpPr/>
              <p:nvPr/>
            </p:nvSpPr>
            <p:spPr bwMode="auto">
              <a:xfrm>
                <a:off x="7874000" y="2533846"/>
                <a:ext cx="3262000" cy="8039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11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>
                  <a:lnSpc>
                    <a:spcPct val="150000"/>
                  </a:lnSpc>
                  <a:defRPr/>
                </a:pP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îs1íďê">
                <a:extLst>
                  <a:ext uri="{FF2B5EF4-FFF2-40B4-BE49-F238E27FC236}">
                    <a16:creationId xmlns:a16="http://schemas.microsoft.com/office/drawing/2014/main" xmlns="" id="{A910F32E-4270-464C-B3C9-2DFAF8622C05}"/>
                  </a:ext>
                </a:extLst>
              </p:cNvPr>
              <p:cNvSpPr txBox="1"/>
              <p:nvPr/>
            </p:nvSpPr>
            <p:spPr bwMode="auto">
              <a:xfrm>
                <a:off x="7874000" y="2120966"/>
                <a:ext cx="3262000" cy="412880"/>
              </a:xfrm>
              <a:prstGeom prst="rect">
                <a:avLst/>
              </a:prstGeom>
              <a:solidFill>
                <a:srgbClr val="C93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b="1" dirty="0" smtClean="0">
                    <a:solidFill>
                      <a:srgbClr val="FFFFFF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rgbClr val="FFFFFF"/>
                    </a:solidFill>
                  </a:rPr>
                  <a:t>标题文档</a:t>
                </a:r>
                <a:endParaRPr lang="en-US" altLang="zh-CN" b="1" dirty="0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1680D8F-68F9-4541-B309-31E0932742B0}"/>
                </a:ext>
              </a:extLst>
            </p:cNvPr>
            <p:cNvCxnSpPr/>
            <p:nvPr/>
          </p:nvCxnSpPr>
          <p:spPr>
            <a:xfrm>
              <a:off x="673100" y="3044735"/>
              <a:ext cx="2947900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E16FB80E-DAB0-4B33-ABD8-6CCCBE438745}"/>
                </a:ext>
              </a:extLst>
            </p:cNvPr>
            <p:cNvCxnSpPr/>
            <p:nvPr/>
          </p:nvCxnSpPr>
          <p:spPr>
            <a:xfrm>
              <a:off x="8571000" y="3684867"/>
              <a:ext cx="2947900" cy="0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1"/>
          <p:cNvSpPr txBox="1"/>
          <p:nvPr/>
        </p:nvSpPr>
        <p:spPr>
          <a:xfrm>
            <a:off x="696692" y="842098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58116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b82e3197-4a13-424f-ae87-37824d9e65c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7C07660-74A1-48B4-A386-2D90253F94D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37067" y="1716609"/>
            <a:ext cx="11430000" cy="4040391"/>
            <a:chOff x="0" y="1430318"/>
            <a:chExt cx="12191999" cy="4309750"/>
          </a:xfrm>
        </p:grpSpPr>
        <p:sp>
          <p:nvSpPr>
            <p:cNvPr id="6" name="išḷíḓè">
              <a:extLst>
                <a:ext uri="{FF2B5EF4-FFF2-40B4-BE49-F238E27FC236}">
                  <a16:creationId xmlns:a16="http://schemas.microsoft.com/office/drawing/2014/main" xmlns="" id="{7A2822D8-C1B3-4226-B2DF-E31570108482}"/>
                </a:ext>
              </a:extLst>
            </p:cNvPr>
            <p:cNvSpPr/>
            <p:nvPr/>
          </p:nvSpPr>
          <p:spPr>
            <a:xfrm>
              <a:off x="0" y="2708920"/>
              <a:ext cx="12191999" cy="1709730"/>
            </a:xfrm>
            <a:prstGeom prst="rect">
              <a:avLst/>
            </a:prstGeom>
            <a:solidFill>
              <a:srgbClr val="C9375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rgbClr val="FFFFFF"/>
                </a:solidFill>
              </a:endParaRPr>
            </a:p>
          </p:txBody>
        </p:sp>
        <p:sp>
          <p:nvSpPr>
            <p:cNvPr id="7" name="ï$ḻiḑè">
              <a:extLst>
                <a:ext uri="{FF2B5EF4-FFF2-40B4-BE49-F238E27FC236}">
                  <a16:creationId xmlns:a16="http://schemas.microsoft.com/office/drawing/2014/main" xmlns="" id="{CACD57ED-C775-42AE-A942-AEE572F6B8E6}"/>
                </a:ext>
              </a:extLst>
            </p:cNvPr>
            <p:cNvSpPr/>
            <p:nvPr/>
          </p:nvSpPr>
          <p:spPr>
            <a:xfrm>
              <a:off x="669926" y="2708920"/>
              <a:ext cx="10852150" cy="170973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grpSp>
          <p:nvGrpSpPr>
            <p:cNvPr id="8" name="ísḷïde">
              <a:extLst>
                <a:ext uri="{FF2B5EF4-FFF2-40B4-BE49-F238E27FC236}">
                  <a16:creationId xmlns:a16="http://schemas.microsoft.com/office/drawing/2014/main" xmlns="" id="{76042330-884A-41E6-9548-FE26B5CBBE54}"/>
                </a:ext>
              </a:extLst>
            </p:cNvPr>
            <p:cNvGrpSpPr/>
            <p:nvPr/>
          </p:nvGrpSpPr>
          <p:grpSpPr>
            <a:xfrm>
              <a:off x="4326835" y="2019869"/>
              <a:ext cx="3074437" cy="3074561"/>
              <a:chOff x="0" y="0"/>
              <a:chExt cx="5569485" cy="5569719"/>
            </a:xfrm>
          </p:grpSpPr>
          <p:sp>
            <p:nvSpPr>
              <p:cNvPr id="42" name="ïślïḋè">
                <a:extLst>
                  <a:ext uri="{FF2B5EF4-FFF2-40B4-BE49-F238E27FC236}">
                    <a16:creationId xmlns:a16="http://schemas.microsoft.com/office/drawing/2014/main" xmlns="" id="{9312F48C-498E-423B-8400-A65FA0CF56CC}"/>
                  </a:ext>
                </a:extLst>
              </p:cNvPr>
              <p:cNvSpPr/>
              <p:nvPr/>
            </p:nvSpPr>
            <p:spPr>
              <a:xfrm>
                <a:off x="1936" y="0"/>
                <a:ext cx="3610086" cy="27820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6" h="20927" extrusionOk="0">
                    <a:moveTo>
                      <a:pt x="3175" y="20927"/>
                    </a:moveTo>
                    <a:cubicBezTo>
                      <a:pt x="1213" y="18404"/>
                      <a:pt x="80" y="15038"/>
                      <a:pt x="4" y="11505"/>
                    </a:cubicBezTo>
                    <a:cubicBezTo>
                      <a:pt x="-64" y="8351"/>
                      <a:pt x="719" y="5260"/>
                      <a:pt x="2225" y="2740"/>
                    </a:cubicBezTo>
                    <a:cubicBezTo>
                      <a:pt x="4976" y="130"/>
                      <a:pt x="8549" y="-673"/>
                      <a:pt x="11844" y="579"/>
                    </a:cubicBezTo>
                    <a:cubicBezTo>
                      <a:pt x="14275" y="1503"/>
                      <a:pt x="16303" y="3401"/>
                      <a:pt x="17896" y="5704"/>
                    </a:cubicBezTo>
                    <a:cubicBezTo>
                      <a:pt x="19653" y="8242"/>
                      <a:pt x="20927" y="11334"/>
                      <a:pt x="21536" y="14769"/>
                    </a:cubicBezTo>
                    <a:cubicBezTo>
                      <a:pt x="18049" y="13574"/>
                      <a:pt x="14364" y="13660"/>
                      <a:pt x="10915" y="15017"/>
                    </a:cubicBezTo>
                    <a:cubicBezTo>
                      <a:pt x="7993" y="16167"/>
                      <a:pt x="5337" y="18195"/>
                      <a:pt x="3175" y="2092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571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ïSļídè">
                <a:extLst>
                  <a:ext uri="{FF2B5EF4-FFF2-40B4-BE49-F238E27FC236}">
                    <a16:creationId xmlns:a16="http://schemas.microsoft.com/office/drawing/2014/main" xmlns="" id="{E8251261-28F7-47B6-9498-0EF4934F6D18}"/>
                  </a:ext>
                </a:extLst>
              </p:cNvPr>
              <p:cNvSpPr/>
              <p:nvPr/>
            </p:nvSpPr>
            <p:spPr>
              <a:xfrm rot="5400000">
                <a:off x="2376836" y="412984"/>
                <a:ext cx="3603463" cy="27818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6" h="20928" extrusionOk="0">
                    <a:moveTo>
                      <a:pt x="3181" y="20928"/>
                    </a:moveTo>
                    <a:cubicBezTo>
                      <a:pt x="1215" y="18404"/>
                      <a:pt x="80" y="15038"/>
                      <a:pt x="4" y="11505"/>
                    </a:cubicBezTo>
                    <a:cubicBezTo>
                      <a:pt x="-64" y="8350"/>
                      <a:pt x="721" y="5259"/>
                      <a:pt x="2230" y="2738"/>
                    </a:cubicBezTo>
                    <a:cubicBezTo>
                      <a:pt x="4986" y="131"/>
                      <a:pt x="8565" y="-672"/>
                      <a:pt x="11866" y="578"/>
                    </a:cubicBezTo>
                    <a:cubicBezTo>
                      <a:pt x="14303" y="1500"/>
                      <a:pt x="16336" y="3396"/>
                      <a:pt x="17929" y="5703"/>
                    </a:cubicBezTo>
                    <a:cubicBezTo>
                      <a:pt x="19682" y="8240"/>
                      <a:pt x="20946" y="11335"/>
                      <a:pt x="21536" y="14770"/>
                    </a:cubicBezTo>
                    <a:cubicBezTo>
                      <a:pt x="18028" y="13581"/>
                      <a:pt x="14322" y="13682"/>
                      <a:pt x="10858" y="15061"/>
                    </a:cubicBezTo>
                    <a:cubicBezTo>
                      <a:pt x="7962" y="16214"/>
                      <a:pt x="5329" y="18226"/>
                      <a:pt x="3181" y="20928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5715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íŝ1iḓê">
                <a:extLst>
                  <a:ext uri="{FF2B5EF4-FFF2-40B4-BE49-F238E27FC236}">
                    <a16:creationId xmlns:a16="http://schemas.microsoft.com/office/drawing/2014/main" xmlns="" id="{6963825A-F015-4138-B777-681C6F357D33}"/>
                  </a:ext>
                </a:extLst>
              </p:cNvPr>
              <p:cNvSpPr/>
              <p:nvPr/>
            </p:nvSpPr>
            <p:spPr>
              <a:xfrm rot="10800000">
                <a:off x="1957736" y="2787884"/>
                <a:ext cx="3603463" cy="27818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6" h="20928" extrusionOk="0">
                    <a:moveTo>
                      <a:pt x="3181" y="20928"/>
                    </a:moveTo>
                    <a:cubicBezTo>
                      <a:pt x="1215" y="18404"/>
                      <a:pt x="80" y="15038"/>
                      <a:pt x="4" y="11505"/>
                    </a:cubicBezTo>
                    <a:cubicBezTo>
                      <a:pt x="-64" y="8350"/>
                      <a:pt x="721" y="5259"/>
                      <a:pt x="2230" y="2738"/>
                    </a:cubicBezTo>
                    <a:cubicBezTo>
                      <a:pt x="4986" y="131"/>
                      <a:pt x="8565" y="-672"/>
                      <a:pt x="11866" y="578"/>
                    </a:cubicBezTo>
                    <a:cubicBezTo>
                      <a:pt x="14303" y="1500"/>
                      <a:pt x="16336" y="3396"/>
                      <a:pt x="17929" y="5703"/>
                    </a:cubicBezTo>
                    <a:cubicBezTo>
                      <a:pt x="19682" y="8240"/>
                      <a:pt x="20946" y="11335"/>
                      <a:pt x="21536" y="14770"/>
                    </a:cubicBezTo>
                    <a:cubicBezTo>
                      <a:pt x="18028" y="13581"/>
                      <a:pt x="14322" y="13682"/>
                      <a:pt x="10858" y="15061"/>
                    </a:cubicBezTo>
                    <a:cubicBezTo>
                      <a:pt x="7962" y="16214"/>
                      <a:pt x="5329" y="18226"/>
                      <a:pt x="3181" y="2092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57150" cap="flat">
                <a:solidFill>
                  <a:schemeClr val="bg1"/>
                </a:solidFill>
                <a:miter lim="400000"/>
              </a:ln>
              <a:effectLst/>
              <a:extLst>
                <a:ext uri="{C572A759-6A51-4108-AA02-DFA0A04FC94B}">
  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ïṩḷíḓê">
                <a:extLst>
                  <a:ext uri="{FF2B5EF4-FFF2-40B4-BE49-F238E27FC236}">
                    <a16:creationId xmlns:a16="http://schemas.microsoft.com/office/drawing/2014/main" xmlns="" id="{6513C158-07F5-4D87-A1CF-8BE2686E5E8E}"/>
                  </a:ext>
                </a:extLst>
              </p:cNvPr>
              <p:cNvSpPr/>
              <p:nvPr/>
            </p:nvSpPr>
            <p:spPr>
              <a:xfrm rot="16200000">
                <a:off x="-410814" y="2368784"/>
                <a:ext cx="3603463" cy="27818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6" h="20928" extrusionOk="0">
                    <a:moveTo>
                      <a:pt x="3181" y="20928"/>
                    </a:moveTo>
                    <a:cubicBezTo>
                      <a:pt x="1215" y="18404"/>
                      <a:pt x="80" y="15038"/>
                      <a:pt x="4" y="11505"/>
                    </a:cubicBezTo>
                    <a:cubicBezTo>
                      <a:pt x="-64" y="8350"/>
                      <a:pt x="721" y="5259"/>
                      <a:pt x="2230" y="2738"/>
                    </a:cubicBezTo>
                    <a:cubicBezTo>
                      <a:pt x="4986" y="131"/>
                      <a:pt x="8565" y="-672"/>
                      <a:pt x="11866" y="578"/>
                    </a:cubicBezTo>
                    <a:cubicBezTo>
                      <a:pt x="14303" y="1500"/>
                      <a:pt x="16336" y="3396"/>
                      <a:pt x="17929" y="5703"/>
                    </a:cubicBezTo>
                    <a:cubicBezTo>
                      <a:pt x="19682" y="8240"/>
                      <a:pt x="20946" y="11335"/>
                      <a:pt x="21536" y="14770"/>
                    </a:cubicBezTo>
                    <a:cubicBezTo>
                      <a:pt x="18028" y="13581"/>
                      <a:pt x="14322" y="13682"/>
                      <a:pt x="10858" y="15061"/>
                    </a:cubicBezTo>
                    <a:cubicBezTo>
                      <a:pt x="7962" y="16214"/>
                      <a:pt x="5329" y="18226"/>
                      <a:pt x="3181" y="20928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57150" cap="flat">
                <a:solidFill>
                  <a:schemeClr val="bg1"/>
                </a:solidFill>
                <a:miter lim="400000"/>
              </a:ln>
              <a:effectLst/>
              <a:extLst>
                <a:ext uri="{C572A759-6A51-4108-AA02-DFA0A04FC94B}">
  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9" name="îšlíḋê">
              <a:extLst>
                <a:ext uri="{FF2B5EF4-FFF2-40B4-BE49-F238E27FC236}">
                  <a16:creationId xmlns:a16="http://schemas.microsoft.com/office/drawing/2014/main" xmlns="" id="{58BC612C-E65B-4ACD-BB28-BD930673A105}"/>
                </a:ext>
              </a:extLst>
            </p:cNvPr>
            <p:cNvSpPr/>
            <p:nvPr/>
          </p:nvSpPr>
          <p:spPr>
            <a:xfrm>
              <a:off x="4568688" y="2297428"/>
              <a:ext cx="937181" cy="71006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r>
                <a:rPr lang="en-US" altLang="zh-CN" sz="4000" dirty="0">
                  <a:solidFill>
                    <a:srgbClr val="FFFFFF"/>
                  </a:solidFill>
                  <a:latin typeface="Impact" panose="020B0806030902050204" pitchFamily="34" charset="0"/>
                </a:rPr>
                <a:t>Q1</a:t>
              </a:r>
              <a:endParaRPr sz="40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îşlíḓè">
              <a:extLst>
                <a:ext uri="{FF2B5EF4-FFF2-40B4-BE49-F238E27FC236}">
                  <a16:creationId xmlns:a16="http://schemas.microsoft.com/office/drawing/2014/main" xmlns="" id="{81EB9858-0856-4369-A9FC-190872208522}"/>
                </a:ext>
              </a:extLst>
            </p:cNvPr>
            <p:cNvSpPr/>
            <p:nvPr/>
          </p:nvSpPr>
          <p:spPr>
            <a:xfrm>
              <a:off x="6278097" y="2297428"/>
              <a:ext cx="937182" cy="71006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lIns="90000" tIns="46800" rIns="90000" bIns="46800" anchor="ctr">
              <a:normAutofit lnSpcReduction="10000"/>
            </a:bodyPr>
            <a:lstStyle/>
            <a:p>
              <a:pPr algn="ctr"/>
              <a:r>
                <a:rPr lang="en-US" sz="4000" dirty="0">
                  <a:solidFill>
                    <a:srgbClr val="FFFFFF"/>
                  </a:solidFill>
                  <a:latin typeface="Impact" panose="020B0806030902050204" pitchFamily="34" charset="0"/>
                </a:rPr>
                <a:t>Q2</a:t>
              </a:r>
              <a:endParaRPr sz="40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" name="išľídê">
              <a:extLst>
                <a:ext uri="{FF2B5EF4-FFF2-40B4-BE49-F238E27FC236}">
                  <a16:creationId xmlns:a16="http://schemas.microsoft.com/office/drawing/2014/main" xmlns="" id="{E665DA03-EF3A-4BFD-850C-17C34483A453}"/>
                </a:ext>
              </a:extLst>
            </p:cNvPr>
            <p:cNvSpPr/>
            <p:nvPr/>
          </p:nvSpPr>
          <p:spPr>
            <a:xfrm>
              <a:off x="4559360" y="3992306"/>
              <a:ext cx="937182" cy="71006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 sz="4000" dirty="0">
                  <a:solidFill>
                    <a:srgbClr val="FFFFFF"/>
                  </a:solidFill>
                  <a:latin typeface="Impact" panose="020B0806030902050204" pitchFamily="34" charset="0"/>
                </a:rPr>
                <a:t>Q3</a:t>
              </a:r>
              <a:endParaRPr lang="en-US" sz="40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ïŝḷíḓe">
              <a:extLst>
                <a:ext uri="{FF2B5EF4-FFF2-40B4-BE49-F238E27FC236}">
                  <a16:creationId xmlns:a16="http://schemas.microsoft.com/office/drawing/2014/main" xmlns="" id="{E87C5F68-69E1-468A-9158-37619B1C3C21}"/>
                </a:ext>
              </a:extLst>
            </p:cNvPr>
            <p:cNvSpPr/>
            <p:nvPr/>
          </p:nvSpPr>
          <p:spPr>
            <a:xfrm>
              <a:off x="6268770" y="3992306"/>
              <a:ext cx="937181" cy="71006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 sz="4000" dirty="0">
                  <a:solidFill>
                    <a:srgbClr val="FFFFFF"/>
                  </a:solidFill>
                  <a:latin typeface="Impact" panose="020B0806030902050204" pitchFamily="34" charset="0"/>
                </a:rPr>
                <a:t>Q4</a:t>
              </a:r>
              <a:endParaRPr lang="en-US" sz="4000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3" name="îṧļïḑè">
              <a:extLst>
                <a:ext uri="{FF2B5EF4-FFF2-40B4-BE49-F238E27FC236}">
                  <a16:creationId xmlns:a16="http://schemas.microsoft.com/office/drawing/2014/main" xmlns="" id="{C9B3D2AE-6B35-404A-8FBC-55389D4C922A}"/>
                </a:ext>
              </a:extLst>
            </p:cNvPr>
            <p:cNvGrpSpPr/>
            <p:nvPr/>
          </p:nvGrpSpPr>
          <p:grpSpPr>
            <a:xfrm>
              <a:off x="820384" y="3110536"/>
              <a:ext cx="3691440" cy="906499"/>
              <a:chOff x="1036408" y="4627421"/>
              <a:chExt cx="3691440" cy="906499"/>
            </a:xfrm>
          </p:grpSpPr>
          <p:sp>
            <p:nvSpPr>
              <p:cNvPr id="40" name="išľiḋe">
                <a:extLst>
                  <a:ext uri="{FF2B5EF4-FFF2-40B4-BE49-F238E27FC236}">
                    <a16:creationId xmlns:a16="http://schemas.microsoft.com/office/drawing/2014/main" xmlns="" id="{01856D98-BE72-4DE4-8ACF-FFB906B29732}"/>
                  </a:ext>
                </a:extLst>
              </p:cNvPr>
              <p:cNvSpPr/>
              <p:nvPr/>
            </p:nvSpPr>
            <p:spPr bwMode="auto">
              <a:xfrm>
                <a:off x="1036408" y="4978560"/>
                <a:ext cx="3691440" cy="555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rIns="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1000" dirty="0">
                    <a:solidFill>
                      <a:schemeClr val="bg1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>
                  <a:lnSpc>
                    <a:spcPct val="150000"/>
                  </a:lnSpc>
                  <a:defRPr/>
                </a:pP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îṥļíḋè">
                <a:extLst>
                  <a:ext uri="{FF2B5EF4-FFF2-40B4-BE49-F238E27FC236}">
                    <a16:creationId xmlns:a16="http://schemas.microsoft.com/office/drawing/2014/main" xmlns="" id="{B40977E5-75CA-43DB-9F1B-C762236A72FB}"/>
                  </a:ext>
                </a:extLst>
              </p:cNvPr>
              <p:cNvSpPr txBox="1"/>
              <p:nvPr/>
            </p:nvSpPr>
            <p:spPr bwMode="auto">
              <a:xfrm>
                <a:off x="1036408" y="4627421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rIns="0">
                <a:normAutofit fontScale="92500" lnSpcReduction="1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 smtClean="0">
                    <a:solidFill>
                      <a:srgbClr val="FFFFFF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rgbClr val="FFFFFF"/>
                    </a:solidFill>
                  </a:rPr>
                  <a:t>标题文档</a:t>
                </a:r>
                <a:endParaRPr lang="en-US" altLang="zh-CN" b="1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" name="íṣḷîḍê">
              <a:extLst>
                <a:ext uri="{FF2B5EF4-FFF2-40B4-BE49-F238E27FC236}">
                  <a16:creationId xmlns:a16="http://schemas.microsoft.com/office/drawing/2014/main" xmlns="" id="{D1F66AA8-2687-4597-844D-C72AEA3475A8}"/>
                </a:ext>
              </a:extLst>
            </p:cNvPr>
            <p:cNvGrpSpPr/>
            <p:nvPr/>
          </p:nvGrpSpPr>
          <p:grpSpPr>
            <a:xfrm>
              <a:off x="7761802" y="3110536"/>
              <a:ext cx="3691440" cy="906499"/>
              <a:chOff x="1036408" y="4627421"/>
              <a:chExt cx="3691440" cy="906499"/>
            </a:xfrm>
          </p:grpSpPr>
          <p:sp>
            <p:nvSpPr>
              <p:cNvPr id="38" name="iṥḷîďe">
                <a:extLst>
                  <a:ext uri="{FF2B5EF4-FFF2-40B4-BE49-F238E27FC236}">
                    <a16:creationId xmlns:a16="http://schemas.microsoft.com/office/drawing/2014/main" xmlns="" id="{FF0628CD-AF03-40E9-ACD0-E796E3840886}"/>
                  </a:ext>
                </a:extLst>
              </p:cNvPr>
              <p:cNvSpPr/>
              <p:nvPr/>
            </p:nvSpPr>
            <p:spPr bwMode="auto">
              <a:xfrm>
                <a:off x="1036408" y="4978560"/>
                <a:ext cx="3691440" cy="555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rIns="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1000" dirty="0">
                    <a:solidFill>
                      <a:schemeClr val="bg1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>
                  <a:lnSpc>
                    <a:spcPct val="150000"/>
                  </a:lnSpc>
                  <a:defRPr/>
                </a:pP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ïSḻîḓê">
                <a:extLst>
                  <a:ext uri="{FF2B5EF4-FFF2-40B4-BE49-F238E27FC236}">
                    <a16:creationId xmlns:a16="http://schemas.microsoft.com/office/drawing/2014/main" xmlns="" id="{0C66B3A6-E895-4636-A18E-1EE5B43DC9C3}"/>
                  </a:ext>
                </a:extLst>
              </p:cNvPr>
              <p:cNvSpPr txBox="1"/>
              <p:nvPr/>
            </p:nvSpPr>
            <p:spPr bwMode="auto">
              <a:xfrm>
                <a:off x="1036408" y="4627421"/>
                <a:ext cx="369144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rIns="0">
                <a:normAutofit fontScale="92500" lnSpcReduction="10000"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 smtClean="0">
                    <a:solidFill>
                      <a:srgbClr val="FFFFFF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rgbClr val="FFFFFF"/>
                    </a:solidFill>
                  </a:rPr>
                  <a:t>标题文档</a:t>
                </a:r>
                <a:endParaRPr lang="en-US" altLang="zh-CN" b="1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5" name="ïṧ1iḍê">
              <a:extLst>
                <a:ext uri="{FF2B5EF4-FFF2-40B4-BE49-F238E27FC236}">
                  <a16:creationId xmlns:a16="http://schemas.microsoft.com/office/drawing/2014/main" xmlns="" id="{5E10FD00-3385-4AB8-90BA-7E208D7695E9}"/>
                </a:ext>
              </a:extLst>
            </p:cNvPr>
            <p:cNvGrpSpPr/>
            <p:nvPr/>
          </p:nvGrpSpPr>
          <p:grpSpPr>
            <a:xfrm>
              <a:off x="7558970" y="1434024"/>
              <a:ext cx="2949442" cy="976449"/>
              <a:chOff x="7558970" y="1434024"/>
              <a:chExt cx="2949442" cy="976449"/>
            </a:xfrm>
          </p:grpSpPr>
          <p:grpSp>
            <p:nvGrpSpPr>
              <p:cNvPr id="32" name="îsḷîḓe">
                <a:extLst>
                  <a:ext uri="{FF2B5EF4-FFF2-40B4-BE49-F238E27FC236}">
                    <a16:creationId xmlns:a16="http://schemas.microsoft.com/office/drawing/2014/main" xmlns="" id="{0661E93C-D27D-4FA1-ABA9-AA4161730AAA}"/>
                  </a:ext>
                </a:extLst>
              </p:cNvPr>
              <p:cNvGrpSpPr/>
              <p:nvPr/>
            </p:nvGrpSpPr>
            <p:grpSpPr>
              <a:xfrm>
                <a:off x="8400349" y="1440194"/>
                <a:ext cx="2108063" cy="970279"/>
                <a:chOff x="8400349" y="1378126"/>
                <a:chExt cx="2108063" cy="970279"/>
              </a:xfrm>
            </p:grpSpPr>
            <p:sp>
              <p:nvSpPr>
                <p:cNvPr id="36" name="íṡlïḑe">
                  <a:extLst>
                    <a:ext uri="{FF2B5EF4-FFF2-40B4-BE49-F238E27FC236}">
                      <a16:creationId xmlns:a16="http://schemas.microsoft.com/office/drawing/2014/main" xmlns="" id="{D32BD9F7-D3E8-4954-A012-40245E8F6D10}"/>
                    </a:ext>
                  </a:extLst>
                </p:cNvPr>
                <p:cNvSpPr/>
                <p:nvPr/>
              </p:nvSpPr>
              <p:spPr bwMode="auto">
                <a:xfrm>
                  <a:off x="8400349" y="1791006"/>
                  <a:ext cx="210806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0" tIns="46800" rIns="0" bIns="46800" anchor="t" anchorCtr="0">
                  <a:normAutofit fontScale="77500" lnSpcReduction="20000"/>
                </a:bodyPr>
                <a:lstStyle/>
                <a:p>
                  <a:pPr algn="ctr">
                    <a:lnSpc>
                      <a:spcPct val="150000"/>
                    </a:lnSpc>
                    <a:defRPr/>
                  </a:pPr>
                  <a:r>
                    <a:rPr lang="zh-CN" altLang="en-US" sz="1000" dirty="0">
                      <a:solidFill>
                        <a:srgbClr val="000000"/>
                      </a:solidFill>
                    </a:rPr>
                    <a:t>您的内容打在这里，或者通过复制您的文本后，在此框中选择粘贴，并选择只保留文字。</a:t>
                  </a:r>
                </a:p>
                <a:p>
                  <a:pPr algn="ctr">
                    <a:lnSpc>
                      <a:spcPct val="150000"/>
                    </a:lnSpc>
                    <a:defRPr/>
                  </a:pPr>
                  <a:endParaRPr lang="zh-CN" altLang="en-US" sz="10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7" name="is1iḋè">
                  <a:extLst>
                    <a:ext uri="{FF2B5EF4-FFF2-40B4-BE49-F238E27FC236}">
                      <a16:creationId xmlns:a16="http://schemas.microsoft.com/office/drawing/2014/main" xmlns="" id="{91DCEC9B-432D-4B78-86C2-6C85ECC67A80}"/>
                    </a:ext>
                  </a:extLst>
                </p:cNvPr>
                <p:cNvSpPr txBox="1"/>
                <p:nvPr/>
              </p:nvSpPr>
              <p:spPr bwMode="auto">
                <a:xfrm>
                  <a:off x="8400349" y="1378126"/>
                  <a:ext cx="2108063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46800" rIns="0" bIns="46800">
                  <a:normAutofit/>
                </a:bodyPr>
                <a:lstStyle/>
                <a:p>
                  <a:pPr>
                    <a:spcBef>
                      <a:spcPct val="0"/>
                    </a:spcBef>
                  </a:pPr>
                  <a:r>
                    <a:rPr lang="en-US" altLang="zh-CN" b="1" dirty="0" smtClean="0">
                      <a:solidFill>
                        <a:srgbClr val="178AA1"/>
                      </a:solidFill>
                    </a:rPr>
                    <a:t>PPT</a:t>
                  </a:r>
                  <a:r>
                    <a:rPr lang="zh-CN" altLang="en-US" b="1" dirty="0" smtClean="0">
                      <a:solidFill>
                        <a:srgbClr val="178AA1"/>
                      </a:solidFill>
                    </a:rPr>
                    <a:t>标题文档</a:t>
                  </a:r>
                  <a:endParaRPr lang="en-US" altLang="zh-CN" b="1" dirty="0">
                    <a:solidFill>
                      <a:srgbClr val="178AA1"/>
                    </a:solidFill>
                  </a:endParaRPr>
                </a:p>
              </p:txBody>
            </p:sp>
          </p:grpSp>
          <p:grpSp>
            <p:nvGrpSpPr>
              <p:cNvPr id="33" name="iśḻîḍé">
                <a:extLst>
                  <a:ext uri="{FF2B5EF4-FFF2-40B4-BE49-F238E27FC236}">
                    <a16:creationId xmlns:a16="http://schemas.microsoft.com/office/drawing/2014/main" xmlns="" id="{3487F7AE-C66A-462F-B148-5F7507016DBF}"/>
                  </a:ext>
                </a:extLst>
              </p:cNvPr>
              <p:cNvGrpSpPr/>
              <p:nvPr/>
            </p:nvGrpSpPr>
            <p:grpSpPr>
              <a:xfrm>
                <a:off x="7558970" y="1434024"/>
                <a:ext cx="764746" cy="764746"/>
                <a:chOff x="7558970" y="1371956"/>
                <a:chExt cx="764746" cy="764746"/>
              </a:xfrm>
            </p:grpSpPr>
            <p:sp>
              <p:nvSpPr>
                <p:cNvPr id="34" name="îṩļiďe">
                  <a:extLst>
                    <a:ext uri="{FF2B5EF4-FFF2-40B4-BE49-F238E27FC236}">
                      <a16:creationId xmlns:a16="http://schemas.microsoft.com/office/drawing/2014/main" xmlns="" id="{3F667916-0BFF-49EF-80FB-1B281BBB259E}"/>
                    </a:ext>
                  </a:extLst>
                </p:cNvPr>
                <p:cNvSpPr/>
                <p:nvPr/>
              </p:nvSpPr>
              <p:spPr bwMode="auto">
                <a:xfrm>
                  <a:off x="7558970" y="1371956"/>
                  <a:ext cx="764746" cy="764746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noFill/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" name="ïšḷiḍé">
                  <a:extLst>
                    <a:ext uri="{FF2B5EF4-FFF2-40B4-BE49-F238E27FC236}">
                      <a16:creationId xmlns:a16="http://schemas.microsoft.com/office/drawing/2014/main" xmlns="" id="{CF10D68B-0B5A-4443-B314-095F0D0B8A68}"/>
                    </a:ext>
                  </a:extLst>
                </p:cNvPr>
                <p:cNvSpPr/>
                <p:nvPr/>
              </p:nvSpPr>
              <p:spPr bwMode="auto">
                <a:xfrm>
                  <a:off x="7761802" y="1524143"/>
                  <a:ext cx="461080" cy="460373"/>
                </a:xfrm>
                <a:custGeom>
                  <a:avLst/>
                  <a:gdLst>
                    <a:gd name="connsiteX0" fmla="*/ 325000 h 606722"/>
                    <a:gd name="connsiteY0" fmla="*/ 325000 h 606722"/>
                    <a:gd name="connsiteX1" fmla="*/ 325000 h 606722"/>
                    <a:gd name="connsiteY1" fmla="*/ 325000 h 606722"/>
                    <a:gd name="connsiteX2" fmla="*/ 325000 h 606722"/>
                    <a:gd name="connsiteY2" fmla="*/ 325000 h 606722"/>
                    <a:gd name="connsiteX3" fmla="*/ 325000 h 606722"/>
                    <a:gd name="connsiteY3" fmla="*/ 325000 h 606722"/>
                    <a:gd name="connsiteX4" fmla="*/ 325000 h 606722"/>
                    <a:gd name="connsiteY4" fmla="*/ 325000 h 606722"/>
                    <a:gd name="connsiteX5" fmla="*/ 325000 h 606722"/>
                    <a:gd name="connsiteY5" fmla="*/ 325000 h 606722"/>
                    <a:gd name="connsiteX6" fmla="*/ 325000 h 606722"/>
                    <a:gd name="connsiteY6" fmla="*/ 325000 h 606722"/>
                    <a:gd name="connsiteX7" fmla="*/ 325000 h 606722"/>
                    <a:gd name="connsiteY7" fmla="*/ 325000 h 606722"/>
                    <a:gd name="connsiteX8" fmla="*/ 325000 h 606722"/>
                    <a:gd name="connsiteY8" fmla="*/ 325000 h 606722"/>
                    <a:gd name="connsiteX9" fmla="*/ 325000 h 606722"/>
                    <a:gd name="connsiteY9" fmla="*/ 325000 h 606722"/>
                    <a:gd name="connsiteX10" fmla="*/ 325000 h 606722"/>
                    <a:gd name="connsiteY10" fmla="*/ 325000 h 606722"/>
                    <a:gd name="connsiteX11" fmla="*/ 325000 h 606722"/>
                    <a:gd name="connsiteY11" fmla="*/ 325000 h 606722"/>
                    <a:gd name="connsiteX12" fmla="*/ 325000 h 606722"/>
                    <a:gd name="connsiteY12" fmla="*/ 325000 h 606722"/>
                    <a:gd name="connsiteX13" fmla="*/ 325000 h 606722"/>
                    <a:gd name="connsiteY13" fmla="*/ 325000 h 606722"/>
                    <a:gd name="connsiteX14" fmla="*/ 325000 h 606722"/>
                    <a:gd name="connsiteY14" fmla="*/ 325000 h 606722"/>
                    <a:gd name="connsiteX15" fmla="*/ 325000 h 606722"/>
                    <a:gd name="connsiteY15" fmla="*/ 325000 h 606722"/>
                    <a:gd name="connsiteX16" fmla="*/ 325000 h 606722"/>
                    <a:gd name="connsiteY16" fmla="*/ 325000 h 606722"/>
                    <a:gd name="connsiteX17" fmla="*/ 325000 h 606722"/>
                    <a:gd name="connsiteY17" fmla="*/ 325000 h 606722"/>
                    <a:gd name="connsiteX18" fmla="*/ 325000 h 606722"/>
                    <a:gd name="connsiteY18" fmla="*/ 325000 h 606722"/>
                    <a:gd name="connsiteX19" fmla="*/ 325000 h 606722"/>
                    <a:gd name="connsiteY19" fmla="*/ 325000 h 606722"/>
                    <a:gd name="connsiteX20" fmla="*/ 325000 h 606722"/>
                    <a:gd name="connsiteY20" fmla="*/ 325000 h 606722"/>
                    <a:gd name="connsiteX21" fmla="*/ 325000 h 606722"/>
                    <a:gd name="connsiteY21" fmla="*/ 325000 h 606722"/>
                    <a:gd name="connsiteX22" fmla="*/ 325000 h 606722"/>
                    <a:gd name="connsiteY22" fmla="*/ 325000 h 606722"/>
                    <a:gd name="connsiteX23" fmla="*/ 325000 h 606722"/>
                    <a:gd name="connsiteY23" fmla="*/ 325000 h 606722"/>
                    <a:gd name="connsiteX24" fmla="*/ 325000 h 606722"/>
                    <a:gd name="connsiteY24" fmla="*/ 325000 h 606722"/>
                    <a:gd name="connsiteX25" fmla="*/ 325000 h 606722"/>
                    <a:gd name="connsiteY25" fmla="*/ 325000 h 606722"/>
                    <a:gd name="connsiteX26" fmla="*/ 325000 h 606722"/>
                    <a:gd name="connsiteY26" fmla="*/ 325000 h 606722"/>
                    <a:gd name="connsiteX27" fmla="*/ 325000 h 606722"/>
                    <a:gd name="connsiteY27" fmla="*/ 325000 h 606722"/>
                    <a:gd name="connsiteX28" fmla="*/ 325000 h 606722"/>
                    <a:gd name="connsiteY28" fmla="*/ 325000 h 606722"/>
                    <a:gd name="connsiteX29" fmla="*/ 325000 h 606722"/>
                    <a:gd name="connsiteY29" fmla="*/ 325000 h 606722"/>
                    <a:gd name="connsiteX30" fmla="*/ 325000 h 606722"/>
                    <a:gd name="connsiteY30" fmla="*/ 325000 h 606722"/>
                    <a:gd name="connsiteX31" fmla="*/ 325000 h 606722"/>
                    <a:gd name="connsiteY31" fmla="*/ 325000 h 606722"/>
                    <a:gd name="connsiteX32" fmla="*/ 325000 h 606722"/>
                    <a:gd name="connsiteY32" fmla="*/ 325000 h 606722"/>
                    <a:gd name="connsiteX33" fmla="*/ 325000 h 606722"/>
                    <a:gd name="connsiteY33" fmla="*/ 325000 h 606722"/>
                    <a:gd name="connsiteX34" fmla="*/ 325000 h 606722"/>
                    <a:gd name="connsiteY34" fmla="*/ 325000 h 606722"/>
                    <a:gd name="connsiteX35" fmla="*/ 325000 h 606722"/>
                    <a:gd name="connsiteY35" fmla="*/ 325000 h 606722"/>
                    <a:gd name="connsiteX36" fmla="*/ 325000 h 606722"/>
                    <a:gd name="connsiteY36" fmla="*/ 325000 h 606722"/>
                    <a:gd name="connsiteX37" fmla="*/ 325000 h 606722"/>
                    <a:gd name="connsiteY37" fmla="*/ 325000 h 606722"/>
                    <a:gd name="connsiteX38" fmla="*/ 325000 h 606722"/>
                    <a:gd name="connsiteY38" fmla="*/ 325000 h 606722"/>
                    <a:gd name="connsiteX39" fmla="*/ 325000 h 606722"/>
                    <a:gd name="connsiteY39" fmla="*/ 325000 h 606722"/>
                    <a:gd name="connsiteX40" fmla="*/ 325000 h 606722"/>
                    <a:gd name="connsiteY40" fmla="*/ 325000 h 606722"/>
                    <a:gd name="connsiteX41" fmla="*/ 325000 h 606722"/>
                    <a:gd name="connsiteY41" fmla="*/ 325000 h 606722"/>
                    <a:gd name="connsiteX42" fmla="*/ 325000 h 606722"/>
                    <a:gd name="connsiteY42" fmla="*/ 325000 h 606722"/>
                    <a:gd name="connsiteX43" fmla="*/ 325000 h 606722"/>
                    <a:gd name="connsiteY43" fmla="*/ 325000 h 606722"/>
                    <a:gd name="connsiteX44" fmla="*/ 325000 h 606722"/>
                    <a:gd name="connsiteY44" fmla="*/ 325000 h 606722"/>
                    <a:gd name="connsiteX45" fmla="*/ 325000 h 606722"/>
                    <a:gd name="connsiteY45" fmla="*/ 325000 h 606722"/>
                    <a:gd name="connsiteX46" fmla="*/ 325000 h 606722"/>
                    <a:gd name="connsiteY46" fmla="*/ 325000 h 606722"/>
                    <a:gd name="connsiteX47" fmla="*/ 325000 h 606722"/>
                    <a:gd name="connsiteY47" fmla="*/ 325000 h 606722"/>
                    <a:gd name="connsiteX48" fmla="*/ 325000 h 606722"/>
                    <a:gd name="connsiteY48" fmla="*/ 325000 h 606722"/>
                    <a:gd name="connsiteX49" fmla="*/ 325000 h 606722"/>
                    <a:gd name="connsiteY49" fmla="*/ 325000 h 606722"/>
                    <a:gd name="connsiteX50" fmla="*/ 325000 h 606722"/>
                    <a:gd name="connsiteY50" fmla="*/ 325000 h 606722"/>
                    <a:gd name="connsiteX51" fmla="*/ 325000 h 606722"/>
                    <a:gd name="connsiteY51" fmla="*/ 325000 h 606722"/>
                    <a:gd name="connsiteX52" fmla="*/ 325000 h 606722"/>
                    <a:gd name="connsiteY52" fmla="*/ 325000 h 606722"/>
                    <a:gd name="connsiteX53" fmla="*/ 325000 h 606722"/>
                    <a:gd name="connsiteY53" fmla="*/ 325000 h 606722"/>
                    <a:gd name="connsiteX54" fmla="*/ 325000 h 606722"/>
                    <a:gd name="connsiteY54" fmla="*/ 325000 h 606722"/>
                    <a:gd name="connsiteX55" fmla="*/ 325000 h 606722"/>
                    <a:gd name="connsiteY55" fmla="*/ 325000 h 606722"/>
                    <a:gd name="connsiteX56" fmla="*/ 325000 h 606722"/>
                    <a:gd name="connsiteY56" fmla="*/ 325000 h 606722"/>
                    <a:gd name="connsiteX57" fmla="*/ 325000 h 606722"/>
                    <a:gd name="connsiteY57" fmla="*/ 325000 h 606722"/>
                    <a:gd name="connsiteX58" fmla="*/ 325000 h 606722"/>
                    <a:gd name="connsiteY58" fmla="*/ 325000 h 606722"/>
                    <a:gd name="connsiteX59" fmla="*/ 325000 h 606722"/>
                    <a:gd name="connsiteY59" fmla="*/ 325000 h 606722"/>
                    <a:gd name="connsiteX60" fmla="*/ 325000 h 606722"/>
                    <a:gd name="connsiteY60" fmla="*/ 325000 h 606722"/>
                    <a:gd name="connsiteX61" fmla="*/ 325000 h 606722"/>
                    <a:gd name="connsiteY61" fmla="*/ 325000 h 606722"/>
                    <a:gd name="connsiteX62" fmla="*/ 325000 h 606722"/>
                    <a:gd name="connsiteY62" fmla="*/ 325000 h 606722"/>
                    <a:gd name="connsiteX63" fmla="*/ 325000 h 606722"/>
                    <a:gd name="connsiteY63" fmla="*/ 325000 h 606722"/>
                    <a:gd name="connsiteX64" fmla="*/ 325000 h 606722"/>
                    <a:gd name="connsiteY64" fmla="*/ 325000 h 606722"/>
                    <a:gd name="connsiteX65" fmla="*/ 325000 h 606722"/>
                    <a:gd name="connsiteY65" fmla="*/ 325000 h 606722"/>
                    <a:gd name="connsiteX66" fmla="*/ 325000 h 606722"/>
                    <a:gd name="connsiteY66" fmla="*/ 325000 h 606722"/>
                    <a:gd name="connsiteX67" fmla="*/ 325000 h 606722"/>
                    <a:gd name="connsiteY67" fmla="*/ 325000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607535" h="606604">
                      <a:moveTo>
                        <a:pt x="394900" y="353768"/>
                      </a:moveTo>
                      <a:cubicBezTo>
                        <a:pt x="400507" y="353768"/>
                        <a:pt x="405045" y="358301"/>
                        <a:pt x="405045" y="363900"/>
                      </a:cubicBezTo>
                      <a:lnTo>
                        <a:pt x="405045" y="515616"/>
                      </a:lnTo>
                      <a:cubicBezTo>
                        <a:pt x="405045" y="543435"/>
                        <a:pt x="382353" y="566099"/>
                        <a:pt x="354410" y="566099"/>
                      </a:cubicBezTo>
                      <a:lnTo>
                        <a:pt x="212649" y="566099"/>
                      </a:lnTo>
                      <a:cubicBezTo>
                        <a:pt x="207131" y="566099"/>
                        <a:pt x="202593" y="561566"/>
                        <a:pt x="202593" y="556056"/>
                      </a:cubicBezTo>
                      <a:cubicBezTo>
                        <a:pt x="202593" y="550457"/>
                        <a:pt x="207131" y="545924"/>
                        <a:pt x="212649" y="545924"/>
                      </a:cubicBezTo>
                      <a:lnTo>
                        <a:pt x="354410" y="545924"/>
                      </a:lnTo>
                      <a:cubicBezTo>
                        <a:pt x="371140" y="545924"/>
                        <a:pt x="384845" y="532325"/>
                        <a:pt x="384845" y="515616"/>
                      </a:cubicBezTo>
                      <a:lnTo>
                        <a:pt x="384845" y="363900"/>
                      </a:lnTo>
                      <a:cubicBezTo>
                        <a:pt x="384845" y="358301"/>
                        <a:pt x="389294" y="353768"/>
                        <a:pt x="394900" y="353768"/>
                      </a:cubicBezTo>
                      <a:close/>
                      <a:moveTo>
                        <a:pt x="131640" y="262739"/>
                      </a:moveTo>
                      <a:cubicBezTo>
                        <a:pt x="137236" y="262739"/>
                        <a:pt x="141766" y="267271"/>
                        <a:pt x="141766" y="272870"/>
                      </a:cubicBezTo>
                      <a:lnTo>
                        <a:pt x="141766" y="333565"/>
                      </a:lnTo>
                      <a:cubicBezTo>
                        <a:pt x="141766" y="339075"/>
                        <a:pt x="137236" y="343607"/>
                        <a:pt x="131640" y="343607"/>
                      </a:cubicBezTo>
                      <a:cubicBezTo>
                        <a:pt x="126044" y="343607"/>
                        <a:pt x="121514" y="339075"/>
                        <a:pt x="121514" y="333565"/>
                      </a:cubicBezTo>
                      <a:lnTo>
                        <a:pt x="121514" y="272870"/>
                      </a:lnTo>
                      <a:cubicBezTo>
                        <a:pt x="121514" y="267271"/>
                        <a:pt x="126044" y="262739"/>
                        <a:pt x="131640" y="262739"/>
                      </a:cubicBezTo>
                      <a:close/>
                      <a:moveTo>
                        <a:pt x="489057" y="194973"/>
                      </a:moveTo>
                      <a:cubicBezTo>
                        <a:pt x="492973" y="190974"/>
                        <a:pt x="499381" y="190974"/>
                        <a:pt x="503386" y="194973"/>
                      </a:cubicBezTo>
                      <a:lnTo>
                        <a:pt x="604576" y="296095"/>
                      </a:lnTo>
                      <a:cubicBezTo>
                        <a:pt x="605555" y="296983"/>
                        <a:pt x="606267" y="298138"/>
                        <a:pt x="606801" y="299383"/>
                      </a:cubicBezTo>
                      <a:cubicBezTo>
                        <a:pt x="607780" y="301871"/>
                        <a:pt x="607780" y="304625"/>
                        <a:pt x="606801" y="307113"/>
                      </a:cubicBezTo>
                      <a:cubicBezTo>
                        <a:pt x="606267" y="308357"/>
                        <a:pt x="605555" y="309424"/>
                        <a:pt x="604576" y="310401"/>
                      </a:cubicBezTo>
                      <a:lnTo>
                        <a:pt x="503386" y="411434"/>
                      </a:lnTo>
                      <a:cubicBezTo>
                        <a:pt x="501339" y="413478"/>
                        <a:pt x="498758" y="414455"/>
                        <a:pt x="496177" y="414455"/>
                      </a:cubicBezTo>
                      <a:cubicBezTo>
                        <a:pt x="493596" y="414455"/>
                        <a:pt x="491015" y="413478"/>
                        <a:pt x="489057" y="411434"/>
                      </a:cubicBezTo>
                      <a:cubicBezTo>
                        <a:pt x="485052" y="407524"/>
                        <a:pt x="485052" y="401126"/>
                        <a:pt x="489057" y="397217"/>
                      </a:cubicBezTo>
                      <a:lnTo>
                        <a:pt x="572982" y="313333"/>
                      </a:lnTo>
                      <a:lnTo>
                        <a:pt x="232921" y="313333"/>
                      </a:lnTo>
                      <a:cubicBezTo>
                        <a:pt x="227314" y="313333"/>
                        <a:pt x="222775" y="308802"/>
                        <a:pt x="222775" y="303203"/>
                      </a:cubicBezTo>
                      <a:cubicBezTo>
                        <a:pt x="222775" y="297605"/>
                        <a:pt x="227314" y="293074"/>
                        <a:pt x="232921" y="293074"/>
                      </a:cubicBezTo>
                      <a:lnTo>
                        <a:pt x="572982" y="293074"/>
                      </a:lnTo>
                      <a:lnTo>
                        <a:pt x="489057" y="209279"/>
                      </a:lnTo>
                      <a:cubicBezTo>
                        <a:pt x="485052" y="205281"/>
                        <a:pt x="485052" y="198883"/>
                        <a:pt x="489057" y="194973"/>
                      </a:cubicBezTo>
                      <a:close/>
                      <a:moveTo>
                        <a:pt x="211398" y="40317"/>
                      </a:moveTo>
                      <a:lnTo>
                        <a:pt x="354409" y="40317"/>
                      </a:lnTo>
                      <a:cubicBezTo>
                        <a:pt x="382353" y="40317"/>
                        <a:pt x="405046" y="62981"/>
                        <a:pt x="405046" y="90889"/>
                      </a:cubicBezTo>
                      <a:lnTo>
                        <a:pt x="405046" y="242605"/>
                      </a:lnTo>
                      <a:cubicBezTo>
                        <a:pt x="405046" y="248115"/>
                        <a:pt x="400508" y="252648"/>
                        <a:pt x="394901" y="252648"/>
                      </a:cubicBezTo>
                      <a:cubicBezTo>
                        <a:pt x="389295" y="252648"/>
                        <a:pt x="384845" y="248115"/>
                        <a:pt x="384845" y="242605"/>
                      </a:cubicBezTo>
                      <a:lnTo>
                        <a:pt x="384845" y="90889"/>
                      </a:lnTo>
                      <a:cubicBezTo>
                        <a:pt x="384845" y="74180"/>
                        <a:pt x="371140" y="60581"/>
                        <a:pt x="354409" y="60581"/>
                      </a:cubicBezTo>
                      <a:lnTo>
                        <a:pt x="211398" y="60581"/>
                      </a:lnTo>
                      <a:cubicBezTo>
                        <a:pt x="205791" y="60581"/>
                        <a:pt x="201253" y="56048"/>
                        <a:pt x="201253" y="50449"/>
                      </a:cubicBezTo>
                      <a:cubicBezTo>
                        <a:pt x="201253" y="44850"/>
                        <a:pt x="205791" y="40317"/>
                        <a:pt x="211398" y="40317"/>
                      </a:cubicBezTo>
                      <a:close/>
                      <a:moveTo>
                        <a:pt x="147115" y="20146"/>
                      </a:moveTo>
                      <a:cubicBezTo>
                        <a:pt x="144890" y="20146"/>
                        <a:pt x="142576" y="20590"/>
                        <a:pt x="140084" y="21568"/>
                      </a:cubicBezTo>
                      <a:lnTo>
                        <a:pt x="44232" y="59782"/>
                      </a:lnTo>
                      <a:cubicBezTo>
                        <a:pt x="24919" y="66981"/>
                        <a:pt x="20292" y="73024"/>
                        <a:pt x="20292" y="90887"/>
                      </a:cubicBezTo>
                      <a:lnTo>
                        <a:pt x="20292" y="515689"/>
                      </a:lnTo>
                      <a:cubicBezTo>
                        <a:pt x="20292" y="533464"/>
                        <a:pt x="24919" y="539596"/>
                        <a:pt x="44054" y="546616"/>
                      </a:cubicBezTo>
                      <a:lnTo>
                        <a:pt x="140262" y="585098"/>
                      </a:lnTo>
                      <a:cubicBezTo>
                        <a:pt x="142576" y="585897"/>
                        <a:pt x="144890" y="586431"/>
                        <a:pt x="147115" y="586431"/>
                      </a:cubicBezTo>
                      <a:cubicBezTo>
                        <a:pt x="156015" y="586431"/>
                        <a:pt x="161978" y="578254"/>
                        <a:pt x="161978" y="566257"/>
                      </a:cubicBezTo>
                      <a:lnTo>
                        <a:pt x="161978" y="40319"/>
                      </a:lnTo>
                      <a:cubicBezTo>
                        <a:pt x="161978" y="28233"/>
                        <a:pt x="156015" y="20146"/>
                        <a:pt x="147115" y="20146"/>
                      </a:cubicBezTo>
                      <a:close/>
                      <a:moveTo>
                        <a:pt x="151669" y="315"/>
                      </a:moveTo>
                      <a:cubicBezTo>
                        <a:pt x="169354" y="2727"/>
                        <a:pt x="182270" y="18724"/>
                        <a:pt x="182270" y="40319"/>
                      </a:cubicBezTo>
                      <a:lnTo>
                        <a:pt x="182270" y="566257"/>
                      </a:lnTo>
                      <a:cubicBezTo>
                        <a:pt x="182270" y="589630"/>
                        <a:pt x="167496" y="606604"/>
                        <a:pt x="147115" y="606604"/>
                      </a:cubicBezTo>
                      <a:cubicBezTo>
                        <a:pt x="142487" y="606604"/>
                        <a:pt x="137681" y="605716"/>
                        <a:pt x="132964" y="603938"/>
                      </a:cubicBezTo>
                      <a:lnTo>
                        <a:pt x="36756" y="565457"/>
                      </a:lnTo>
                      <a:cubicBezTo>
                        <a:pt x="10057" y="555592"/>
                        <a:pt x="0" y="542084"/>
                        <a:pt x="0" y="515689"/>
                      </a:cubicBezTo>
                      <a:lnTo>
                        <a:pt x="0" y="90887"/>
                      </a:lnTo>
                      <a:cubicBezTo>
                        <a:pt x="0" y="64492"/>
                        <a:pt x="10057" y="50895"/>
                        <a:pt x="37023" y="40942"/>
                      </a:cubicBezTo>
                      <a:lnTo>
                        <a:pt x="132697" y="2727"/>
                      </a:lnTo>
                      <a:cubicBezTo>
                        <a:pt x="139350" y="217"/>
                        <a:pt x="145774" y="-489"/>
                        <a:pt x="151669" y="31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6" name="îṥḷiḓè">
              <a:extLst>
                <a:ext uri="{FF2B5EF4-FFF2-40B4-BE49-F238E27FC236}">
                  <a16:creationId xmlns:a16="http://schemas.microsoft.com/office/drawing/2014/main" xmlns="" id="{27DE13EC-8D59-4FEB-8C17-F1FC7EBB2FD7}"/>
                </a:ext>
              </a:extLst>
            </p:cNvPr>
            <p:cNvGrpSpPr/>
            <p:nvPr/>
          </p:nvGrpSpPr>
          <p:grpSpPr>
            <a:xfrm>
              <a:off x="674987" y="4672398"/>
              <a:ext cx="2951401" cy="1067670"/>
              <a:chOff x="674987" y="4672398"/>
              <a:chExt cx="2951401" cy="1067670"/>
            </a:xfrm>
          </p:grpSpPr>
          <p:sp>
            <p:nvSpPr>
              <p:cNvPr id="28" name="iṡḻîḍê">
                <a:extLst>
                  <a:ext uri="{FF2B5EF4-FFF2-40B4-BE49-F238E27FC236}">
                    <a16:creationId xmlns:a16="http://schemas.microsoft.com/office/drawing/2014/main" xmlns="" id="{0D37CFEA-8B9B-4055-8E58-354EE4E1CB4F}"/>
                  </a:ext>
                </a:extLst>
              </p:cNvPr>
              <p:cNvSpPr/>
              <p:nvPr/>
            </p:nvSpPr>
            <p:spPr bwMode="auto">
              <a:xfrm>
                <a:off x="674987" y="4672398"/>
                <a:ext cx="764746" cy="764746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" name="iṣ1îḑê">
                <a:extLst>
                  <a:ext uri="{FF2B5EF4-FFF2-40B4-BE49-F238E27FC236}">
                    <a16:creationId xmlns:a16="http://schemas.microsoft.com/office/drawing/2014/main" xmlns="" id="{52107DA1-4461-4E5A-B10B-DD3A29D076B1}"/>
                  </a:ext>
                </a:extLst>
              </p:cNvPr>
              <p:cNvSpPr/>
              <p:nvPr/>
            </p:nvSpPr>
            <p:spPr bwMode="auto">
              <a:xfrm>
                <a:off x="1518325" y="5182669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46800" rIns="0" bIns="46800" anchor="t" anchorCtr="0">
                <a:normAutofit fontScale="77500" lnSpcReduction="20000"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0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 algn="ctr">
                  <a:lnSpc>
                    <a:spcPct val="150000"/>
                  </a:lnSpc>
                  <a:defRPr/>
                </a:pPr>
                <a:endParaRPr lang="zh-CN" altLang="en-US" sz="1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0" name="ïŝ1îḋe">
                <a:extLst>
                  <a:ext uri="{FF2B5EF4-FFF2-40B4-BE49-F238E27FC236}">
                    <a16:creationId xmlns:a16="http://schemas.microsoft.com/office/drawing/2014/main" xmlns="" id="{2A28DCB8-FEFE-41F5-80B6-1991DB3BC2B3}"/>
                  </a:ext>
                </a:extLst>
              </p:cNvPr>
              <p:cNvSpPr txBox="1"/>
              <p:nvPr/>
            </p:nvSpPr>
            <p:spPr bwMode="auto">
              <a:xfrm>
                <a:off x="1518325" y="4769789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46800" rIns="0" bIns="4680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 smtClean="0">
                    <a:solidFill>
                      <a:srgbClr val="40A693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rgbClr val="40A693"/>
                    </a:solidFill>
                  </a:rPr>
                  <a:t>标题文档</a:t>
                </a:r>
                <a:endParaRPr lang="en-US" altLang="zh-CN" b="1" dirty="0">
                  <a:solidFill>
                    <a:srgbClr val="40A693"/>
                  </a:solidFill>
                </a:endParaRPr>
              </a:p>
            </p:txBody>
          </p:sp>
          <p:sp>
            <p:nvSpPr>
              <p:cNvPr id="31" name="íşlídè">
                <a:extLst>
                  <a:ext uri="{FF2B5EF4-FFF2-40B4-BE49-F238E27FC236}">
                    <a16:creationId xmlns:a16="http://schemas.microsoft.com/office/drawing/2014/main" xmlns="" id="{C399D333-70E7-4A8B-9ADA-3C32F06F21B2}"/>
                  </a:ext>
                </a:extLst>
              </p:cNvPr>
              <p:cNvSpPr/>
              <p:nvPr/>
            </p:nvSpPr>
            <p:spPr bwMode="auto">
              <a:xfrm>
                <a:off x="826820" y="4885013"/>
                <a:ext cx="461080" cy="339517"/>
              </a:xfrm>
              <a:custGeom>
                <a:avLst/>
                <a:gdLst>
                  <a:gd name="T0" fmla="*/ 3344 w 5590"/>
                  <a:gd name="T1" fmla="*/ 549 h 4122"/>
                  <a:gd name="T2" fmla="*/ 2246 w 5590"/>
                  <a:gd name="T3" fmla="*/ 549 h 4122"/>
                  <a:gd name="T4" fmla="*/ 2795 w 5590"/>
                  <a:gd name="T5" fmla="*/ 240 h 4122"/>
                  <a:gd name="T6" fmla="*/ 2795 w 5590"/>
                  <a:gd name="T7" fmla="*/ 859 h 4122"/>
                  <a:gd name="T8" fmla="*/ 2795 w 5590"/>
                  <a:gd name="T9" fmla="*/ 240 h 4122"/>
                  <a:gd name="T10" fmla="*/ 5470 w 5590"/>
                  <a:gd name="T11" fmla="*/ 4122 h 4122"/>
                  <a:gd name="T12" fmla="*/ 0 w 5590"/>
                  <a:gd name="T13" fmla="*/ 4002 h 4122"/>
                  <a:gd name="T14" fmla="*/ 5470 w 5590"/>
                  <a:gd name="T15" fmla="*/ 3882 h 4122"/>
                  <a:gd name="T16" fmla="*/ 917 w 5590"/>
                  <a:gd name="T17" fmla="*/ 1194 h 4122"/>
                  <a:gd name="T18" fmla="*/ 1144 w 5590"/>
                  <a:gd name="T19" fmla="*/ 1115 h 4122"/>
                  <a:gd name="T20" fmla="*/ 4344 w 5590"/>
                  <a:gd name="T21" fmla="*/ 1411 h 4122"/>
                  <a:gd name="T22" fmla="*/ 4599 w 5590"/>
                  <a:gd name="T23" fmla="*/ 1041 h 4122"/>
                  <a:gd name="T24" fmla="*/ 4544 w 5590"/>
                  <a:gd name="T25" fmla="*/ 1568 h 4122"/>
                  <a:gd name="T26" fmla="*/ 4487 w 5590"/>
                  <a:gd name="T27" fmla="*/ 1637 h 4122"/>
                  <a:gd name="T28" fmla="*/ 4429 w 5590"/>
                  <a:gd name="T29" fmla="*/ 1651 h 4122"/>
                  <a:gd name="T30" fmla="*/ 1165 w 5590"/>
                  <a:gd name="T31" fmla="*/ 1651 h 4122"/>
                  <a:gd name="T32" fmla="*/ 1106 w 5590"/>
                  <a:gd name="T33" fmla="*/ 1638 h 4122"/>
                  <a:gd name="T34" fmla="*/ 1054 w 5590"/>
                  <a:gd name="T35" fmla="*/ 1585 h 4122"/>
                  <a:gd name="T36" fmla="*/ 917 w 5590"/>
                  <a:gd name="T37" fmla="*/ 1194 h 4122"/>
                  <a:gd name="T38" fmla="*/ 1539 w 5590"/>
                  <a:gd name="T39" fmla="*/ 3355 h 4122"/>
                  <a:gd name="T40" fmla="*/ 2675 w 5590"/>
                  <a:gd name="T41" fmla="*/ 1947 h 4122"/>
                  <a:gd name="T42" fmla="*/ 2915 w 5590"/>
                  <a:gd name="T43" fmla="*/ 1947 h 4122"/>
                  <a:gd name="T44" fmla="*/ 4051 w 5590"/>
                  <a:gd name="T45" fmla="*/ 3355 h 4122"/>
                  <a:gd name="T46" fmla="*/ 3301 w 5590"/>
                  <a:gd name="T47" fmla="*/ 3198 h 4122"/>
                  <a:gd name="T48" fmla="*/ 3301 w 5590"/>
                  <a:gd name="T49" fmla="*/ 2958 h 4122"/>
                  <a:gd name="T50" fmla="*/ 4104 w 5590"/>
                  <a:gd name="T51" fmla="*/ 2960 h 4122"/>
                  <a:gd name="T52" fmla="*/ 4187 w 5590"/>
                  <a:gd name="T53" fmla="*/ 3019 h 4122"/>
                  <a:gd name="T54" fmla="*/ 4332 w 5590"/>
                  <a:gd name="T55" fmla="*/ 3433 h 4122"/>
                  <a:gd name="T56" fmla="*/ 4338 w 5590"/>
                  <a:gd name="T57" fmla="*/ 3497 h 4122"/>
                  <a:gd name="T58" fmla="*/ 4279 w 5590"/>
                  <a:gd name="T59" fmla="*/ 3580 h 4122"/>
                  <a:gd name="T60" fmla="*/ 4217 w 5590"/>
                  <a:gd name="T61" fmla="*/ 3595 h 4122"/>
                  <a:gd name="T62" fmla="*/ 2793 w 5590"/>
                  <a:gd name="T63" fmla="*/ 3595 h 4122"/>
                  <a:gd name="T64" fmla="*/ 1370 w 5590"/>
                  <a:gd name="T65" fmla="*/ 3595 h 4122"/>
                  <a:gd name="T66" fmla="*/ 1250 w 5590"/>
                  <a:gd name="T67" fmla="*/ 3475 h 4122"/>
                  <a:gd name="T68" fmla="*/ 1393 w 5590"/>
                  <a:gd name="T69" fmla="*/ 3041 h 4122"/>
                  <a:gd name="T70" fmla="*/ 1438 w 5590"/>
                  <a:gd name="T71" fmla="*/ 2980 h 4122"/>
                  <a:gd name="T72" fmla="*/ 1510 w 5590"/>
                  <a:gd name="T73" fmla="*/ 2958 h 4122"/>
                  <a:gd name="T74" fmla="*/ 2409 w 5590"/>
                  <a:gd name="T75" fmla="*/ 3078 h 4122"/>
                  <a:gd name="T76" fmla="*/ 1593 w 5590"/>
                  <a:gd name="T77" fmla="*/ 3198 h 4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590" h="4122">
                    <a:moveTo>
                      <a:pt x="2795" y="1099"/>
                    </a:moveTo>
                    <a:cubicBezTo>
                      <a:pt x="3098" y="1099"/>
                      <a:pt x="3344" y="852"/>
                      <a:pt x="3344" y="549"/>
                    </a:cubicBezTo>
                    <a:cubicBezTo>
                      <a:pt x="3344" y="246"/>
                      <a:pt x="3098" y="0"/>
                      <a:pt x="2795" y="0"/>
                    </a:cubicBezTo>
                    <a:cubicBezTo>
                      <a:pt x="2492" y="0"/>
                      <a:pt x="2246" y="246"/>
                      <a:pt x="2246" y="549"/>
                    </a:cubicBezTo>
                    <a:cubicBezTo>
                      <a:pt x="2246" y="852"/>
                      <a:pt x="2492" y="1099"/>
                      <a:pt x="2795" y="1099"/>
                    </a:cubicBezTo>
                    <a:close/>
                    <a:moveTo>
                      <a:pt x="2795" y="240"/>
                    </a:moveTo>
                    <a:cubicBezTo>
                      <a:pt x="2966" y="240"/>
                      <a:pt x="3104" y="379"/>
                      <a:pt x="3104" y="549"/>
                    </a:cubicBezTo>
                    <a:cubicBezTo>
                      <a:pt x="3104" y="720"/>
                      <a:pt x="2966" y="859"/>
                      <a:pt x="2795" y="859"/>
                    </a:cubicBezTo>
                    <a:cubicBezTo>
                      <a:pt x="2624" y="859"/>
                      <a:pt x="2486" y="720"/>
                      <a:pt x="2486" y="549"/>
                    </a:cubicBezTo>
                    <a:cubicBezTo>
                      <a:pt x="2486" y="379"/>
                      <a:pt x="2625" y="240"/>
                      <a:pt x="2795" y="240"/>
                    </a:cubicBezTo>
                    <a:close/>
                    <a:moveTo>
                      <a:pt x="5590" y="4002"/>
                    </a:moveTo>
                    <a:cubicBezTo>
                      <a:pt x="5590" y="4068"/>
                      <a:pt x="5536" y="4122"/>
                      <a:pt x="5470" y="4122"/>
                    </a:cubicBezTo>
                    <a:lnTo>
                      <a:pt x="120" y="4122"/>
                    </a:lnTo>
                    <a:cubicBezTo>
                      <a:pt x="54" y="4122"/>
                      <a:pt x="0" y="4068"/>
                      <a:pt x="0" y="4002"/>
                    </a:cubicBezTo>
                    <a:cubicBezTo>
                      <a:pt x="0" y="3936"/>
                      <a:pt x="54" y="3882"/>
                      <a:pt x="120" y="3882"/>
                    </a:cubicBezTo>
                    <a:lnTo>
                      <a:pt x="5470" y="3882"/>
                    </a:lnTo>
                    <a:cubicBezTo>
                      <a:pt x="5536" y="3882"/>
                      <a:pt x="5590" y="3936"/>
                      <a:pt x="5590" y="4002"/>
                    </a:cubicBezTo>
                    <a:close/>
                    <a:moveTo>
                      <a:pt x="917" y="1194"/>
                    </a:moveTo>
                    <a:cubicBezTo>
                      <a:pt x="896" y="1131"/>
                      <a:pt x="929" y="1063"/>
                      <a:pt x="992" y="1041"/>
                    </a:cubicBezTo>
                    <a:cubicBezTo>
                      <a:pt x="1054" y="1020"/>
                      <a:pt x="1123" y="1053"/>
                      <a:pt x="1144" y="1115"/>
                    </a:cubicBezTo>
                    <a:lnTo>
                      <a:pt x="1246" y="1411"/>
                    </a:lnTo>
                    <a:lnTo>
                      <a:pt x="4344" y="1411"/>
                    </a:lnTo>
                    <a:lnTo>
                      <a:pt x="4446" y="1115"/>
                    </a:lnTo>
                    <a:cubicBezTo>
                      <a:pt x="4468" y="1053"/>
                      <a:pt x="4536" y="1020"/>
                      <a:pt x="4599" y="1041"/>
                    </a:cubicBezTo>
                    <a:cubicBezTo>
                      <a:pt x="4661" y="1063"/>
                      <a:pt x="4694" y="1131"/>
                      <a:pt x="4673" y="1194"/>
                    </a:cubicBezTo>
                    <a:lnTo>
                      <a:pt x="4544" y="1568"/>
                    </a:lnTo>
                    <a:cubicBezTo>
                      <a:pt x="4542" y="1574"/>
                      <a:pt x="4539" y="1580"/>
                      <a:pt x="4536" y="1586"/>
                    </a:cubicBezTo>
                    <a:cubicBezTo>
                      <a:pt x="4525" y="1608"/>
                      <a:pt x="4508" y="1625"/>
                      <a:pt x="4487" y="1637"/>
                    </a:cubicBezTo>
                    <a:cubicBezTo>
                      <a:pt x="4480" y="1640"/>
                      <a:pt x="4473" y="1644"/>
                      <a:pt x="4465" y="1646"/>
                    </a:cubicBezTo>
                    <a:cubicBezTo>
                      <a:pt x="4454" y="1650"/>
                      <a:pt x="4442" y="1651"/>
                      <a:pt x="4429" y="1651"/>
                    </a:cubicBezTo>
                    <a:cubicBezTo>
                      <a:pt x="4428" y="1651"/>
                      <a:pt x="4427" y="1651"/>
                      <a:pt x="4426" y="1651"/>
                    </a:cubicBezTo>
                    <a:lnTo>
                      <a:pt x="1165" y="1651"/>
                    </a:lnTo>
                    <a:cubicBezTo>
                      <a:pt x="1150" y="1652"/>
                      <a:pt x="1136" y="1650"/>
                      <a:pt x="1123" y="1645"/>
                    </a:cubicBezTo>
                    <a:cubicBezTo>
                      <a:pt x="1117" y="1643"/>
                      <a:pt x="1112" y="1641"/>
                      <a:pt x="1106" y="1638"/>
                    </a:cubicBezTo>
                    <a:cubicBezTo>
                      <a:pt x="1106" y="1638"/>
                      <a:pt x="1106" y="1638"/>
                      <a:pt x="1106" y="1638"/>
                    </a:cubicBezTo>
                    <a:cubicBezTo>
                      <a:pt x="1084" y="1627"/>
                      <a:pt x="1065" y="1609"/>
                      <a:pt x="1054" y="1585"/>
                    </a:cubicBezTo>
                    <a:cubicBezTo>
                      <a:pt x="1051" y="1580"/>
                      <a:pt x="1048" y="1574"/>
                      <a:pt x="1047" y="1568"/>
                    </a:cubicBezTo>
                    <a:lnTo>
                      <a:pt x="917" y="1194"/>
                    </a:lnTo>
                    <a:close/>
                    <a:moveTo>
                      <a:pt x="1593" y="3198"/>
                    </a:moveTo>
                    <a:lnTo>
                      <a:pt x="1539" y="3355"/>
                    </a:lnTo>
                    <a:lnTo>
                      <a:pt x="2675" y="3355"/>
                    </a:lnTo>
                    <a:lnTo>
                      <a:pt x="2675" y="1947"/>
                    </a:lnTo>
                    <a:cubicBezTo>
                      <a:pt x="2675" y="1881"/>
                      <a:pt x="2729" y="1827"/>
                      <a:pt x="2795" y="1827"/>
                    </a:cubicBezTo>
                    <a:cubicBezTo>
                      <a:pt x="2861" y="1827"/>
                      <a:pt x="2915" y="1881"/>
                      <a:pt x="2915" y="1947"/>
                    </a:cubicBezTo>
                    <a:lnTo>
                      <a:pt x="2915" y="3355"/>
                    </a:lnTo>
                    <a:lnTo>
                      <a:pt x="4051" y="3355"/>
                    </a:lnTo>
                    <a:lnTo>
                      <a:pt x="3997" y="3198"/>
                    </a:lnTo>
                    <a:lnTo>
                      <a:pt x="3301" y="3198"/>
                    </a:lnTo>
                    <a:cubicBezTo>
                      <a:pt x="3235" y="3198"/>
                      <a:pt x="3181" y="3144"/>
                      <a:pt x="3181" y="3078"/>
                    </a:cubicBezTo>
                    <a:cubicBezTo>
                      <a:pt x="3181" y="3011"/>
                      <a:pt x="3235" y="2958"/>
                      <a:pt x="3301" y="2958"/>
                    </a:cubicBezTo>
                    <a:lnTo>
                      <a:pt x="4080" y="2958"/>
                    </a:lnTo>
                    <a:cubicBezTo>
                      <a:pt x="4088" y="2957"/>
                      <a:pt x="4096" y="2958"/>
                      <a:pt x="4104" y="2960"/>
                    </a:cubicBezTo>
                    <a:cubicBezTo>
                      <a:pt x="4122" y="2963"/>
                      <a:pt x="4138" y="2970"/>
                      <a:pt x="4151" y="2979"/>
                    </a:cubicBezTo>
                    <a:cubicBezTo>
                      <a:pt x="4166" y="2989"/>
                      <a:pt x="4178" y="3003"/>
                      <a:pt x="4187" y="3019"/>
                    </a:cubicBezTo>
                    <a:cubicBezTo>
                      <a:pt x="4191" y="3026"/>
                      <a:pt x="4194" y="3033"/>
                      <a:pt x="4197" y="3041"/>
                    </a:cubicBezTo>
                    <a:lnTo>
                      <a:pt x="4332" y="3433"/>
                    </a:lnTo>
                    <a:cubicBezTo>
                      <a:pt x="4335" y="3440"/>
                      <a:pt x="4337" y="3448"/>
                      <a:pt x="4338" y="3455"/>
                    </a:cubicBezTo>
                    <a:cubicBezTo>
                      <a:pt x="4340" y="3469"/>
                      <a:pt x="4340" y="3483"/>
                      <a:pt x="4338" y="3497"/>
                    </a:cubicBezTo>
                    <a:cubicBezTo>
                      <a:pt x="4335" y="3514"/>
                      <a:pt x="4327" y="3531"/>
                      <a:pt x="4317" y="3545"/>
                    </a:cubicBezTo>
                    <a:cubicBezTo>
                      <a:pt x="4307" y="3559"/>
                      <a:pt x="4294" y="3571"/>
                      <a:pt x="4279" y="3580"/>
                    </a:cubicBezTo>
                    <a:cubicBezTo>
                      <a:pt x="4267" y="3586"/>
                      <a:pt x="4253" y="3591"/>
                      <a:pt x="4239" y="3594"/>
                    </a:cubicBezTo>
                    <a:cubicBezTo>
                      <a:pt x="4232" y="3595"/>
                      <a:pt x="4224" y="3595"/>
                      <a:pt x="4217" y="3595"/>
                    </a:cubicBezTo>
                    <a:lnTo>
                      <a:pt x="2798" y="3595"/>
                    </a:lnTo>
                    <a:cubicBezTo>
                      <a:pt x="2796" y="3595"/>
                      <a:pt x="2794" y="3595"/>
                      <a:pt x="2793" y="3595"/>
                    </a:cubicBezTo>
                    <a:lnTo>
                      <a:pt x="1373" y="3595"/>
                    </a:lnTo>
                    <a:cubicBezTo>
                      <a:pt x="1372" y="3595"/>
                      <a:pt x="1371" y="3595"/>
                      <a:pt x="1370" y="3595"/>
                    </a:cubicBezTo>
                    <a:cubicBezTo>
                      <a:pt x="1365" y="3595"/>
                      <a:pt x="1359" y="3595"/>
                      <a:pt x="1354" y="3594"/>
                    </a:cubicBezTo>
                    <a:cubicBezTo>
                      <a:pt x="1295" y="3586"/>
                      <a:pt x="1250" y="3536"/>
                      <a:pt x="1250" y="3475"/>
                    </a:cubicBezTo>
                    <a:cubicBezTo>
                      <a:pt x="1250" y="3460"/>
                      <a:pt x="1253" y="3445"/>
                      <a:pt x="1258" y="3432"/>
                    </a:cubicBezTo>
                    <a:lnTo>
                      <a:pt x="1393" y="3041"/>
                    </a:lnTo>
                    <a:cubicBezTo>
                      <a:pt x="1396" y="3033"/>
                      <a:pt x="1399" y="3026"/>
                      <a:pt x="1403" y="3019"/>
                    </a:cubicBezTo>
                    <a:cubicBezTo>
                      <a:pt x="1412" y="3003"/>
                      <a:pt x="1424" y="2990"/>
                      <a:pt x="1438" y="2980"/>
                    </a:cubicBezTo>
                    <a:cubicBezTo>
                      <a:pt x="1452" y="2970"/>
                      <a:pt x="1468" y="2963"/>
                      <a:pt x="1486" y="2960"/>
                    </a:cubicBezTo>
                    <a:cubicBezTo>
                      <a:pt x="1494" y="2958"/>
                      <a:pt x="1502" y="2957"/>
                      <a:pt x="1510" y="2958"/>
                    </a:cubicBezTo>
                    <a:lnTo>
                      <a:pt x="2289" y="2958"/>
                    </a:lnTo>
                    <a:cubicBezTo>
                      <a:pt x="2355" y="2958"/>
                      <a:pt x="2409" y="3011"/>
                      <a:pt x="2409" y="3078"/>
                    </a:cubicBezTo>
                    <a:cubicBezTo>
                      <a:pt x="2409" y="3144"/>
                      <a:pt x="2355" y="3198"/>
                      <a:pt x="2289" y="3198"/>
                    </a:cubicBezTo>
                    <a:lnTo>
                      <a:pt x="1593" y="319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7" name="işļíḓé">
              <a:extLst>
                <a:ext uri="{FF2B5EF4-FFF2-40B4-BE49-F238E27FC236}">
                  <a16:creationId xmlns:a16="http://schemas.microsoft.com/office/drawing/2014/main" xmlns="" id="{CBFA7B9D-9519-4CA0-87E5-5AB71F5A9B14}"/>
                </a:ext>
              </a:extLst>
            </p:cNvPr>
            <p:cNvGrpSpPr/>
            <p:nvPr/>
          </p:nvGrpSpPr>
          <p:grpSpPr>
            <a:xfrm>
              <a:off x="674987" y="1430318"/>
              <a:ext cx="3410407" cy="970279"/>
              <a:chOff x="674987" y="1430318"/>
              <a:chExt cx="3410407" cy="970279"/>
            </a:xfrm>
          </p:grpSpPr>
          <p:sp>
            <p:nvSpPr>
              <p:cNvPr id="24" name="íš1ïḓê">
                <a:extLst>
                  <a:ext uri="{FF2B5EF4-FFF2-40B4-BE49-F238E27FC236}">
                    <a16:creationId xmlns:a16="http://schemas.microsoft.com/office/drawing/2014/main" xmlns="" id="{C23511CA-FDB7-4745-8069-7C8D2E906696}"/>
                  </a:ext>
                </a:extLst>
              </p:cNvPr>
              <p:cNvSpPr/>
              <p:nvPr/>
            </p:nvSpPr>
            <p:spPr bwMode="auto">
              <a:xfrm>
                <a:off x="674987" y="1433064"/>
                <a:ext cx="764746" cy="764746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iṩḻîḑe">
                <a:extLst>
                  <a:ext uri="{FF2B5EF4-FFF2-40B4-BE49-F238E27FC236}">
                    <a16:creationId xmlns:a16="http://schemas.microsoft.com/office/drawing/2014/main" xmlns="" id="{6F3B22CA-18AC-49AD-85FA-20E170BC2335}"/>
                  </a:ext>
                </a:extLst>
              </p:cNvPr>
              <p:cNvSpPr/>
              <p:nvPr/>
            </p:nvSpPr>
            <p:spPr bwMode="auto">
              <a:xfrm>
                <a:off x="1518325" y="1843198"/>
                <a:ext cx="2567069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46800" rIns="0" bIns="46800" anchor="t" anchorCtr="0">
                <a:normAutofit fontScale="92500"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0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 algn="ctr">
                  <a:lnSpc>
                    <a:spcPct val="150000"/>
                  </a:lnSpc>
                  <a:defRPr/>
                </a:pPr>
                <a:endParaRPr lang="zh-CN" altLang="en-US" sz="1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6" name="iṡḷidé">
                <a:extLst>
                  <a:ext uri="{FF2B5EF4-FFF2-40B4-BE49-F238E27FC236}">
                    <a16:creationId xmlns:a16="http://schemas.microsoft.com/office/drawing/2014/main" xmlns="" id="{02E4926C-B711-4639-94B1-70544751C705}"/>
                  </a:ext>
                </a:extLst>
              </p:cNvPr>
              <p:cNvSpPr txBox="1"/>
              <p:nvPr/>
            </p:nvSpPr>
            <p:spPr bwMode="auto">
              <a:xfrm>
                <a:off x="1518325" y="1430318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46800" rIns="0" bIns="4680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 smtClean="0">
                    <a:solidFill>
                      <a:srgbClr val="4276AA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rgbClr val="4276AA"/>
                    </a:solidFill>
                  </a:rPr>
                  <a:t>标题文档</a:t>
                </a:r>
                <a:endParaRPr lang="en-US" altLang="zh-CN" b="1" dirty="0">
                  <a:solidFill>
                    <a:srgbClr val="4276AA"/>
                  </a:solidFill>
                </a:endParaRPr>
              </a:p>
            </p:txBody>
          </p:sp>
          <p:sp>
            <p:nvSpPr>
              <p:cNvPr id="27" name="íşḷîḋè">
                <a:extLst>
                  <a:ext uri="{FF2B5EF4-FFF2-40B4-BE49-F238E27FC236}">
                    <a16:creationId xmlns:a16="http://schemas.microsoft.com/office/drawing/2014/main" xmlns="" id="{DDC75C43-92E7-4172-A97B-C3E68456D812}"/>
                  </a:ext>
                </a:extLst>
              </p:cNvPr>
              <p:cNvSpPr/>
              <p:nvPr/>
            </p:nvSpPr>
            <p:spPr bwMode="auto">
              <a:xfrm>
                <a:off x="826820" y="1595572"/>
                <a:ext cx="461080" cy="439730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8" name="íṩḷiďé">
              <a:extLst>
                <a:ext uri="{FF2B5EF4-FFF2-40B4-BE49-F238E27FC236}">
                  <a16:creationId xmlns:a16="http://schemas.microsoft.com/office/drawing/2014/main" xmlns="" id="{21503403-9CE9-4E32-BB39-2B7D4C82EE85}"/>
                </a:ext>
              </a:extLst>
            </p:cNvPr>
            <p:cNvGrpSpPr/>
            <p:nvPr/>
          </p:nvGrpSpPr>
          <p:grpSpPr>
            <a:xfrm>
              <a:off x="7564142" y="4764378"/>
              <a:ext cx="2944270" cy="970279"/>
              <a:chOff x="7564142" y="4764378"/>
              <a:chExt cx="2944270" cy="970279"/>
            </a:xfrm>
          </p:grpSpPr>
          <p:sp>
            <p:nvSpPr>
              <p:cNvPr id="19" name="iśļîḓè">
                <a:extLst>
                  <a:ext uri="{FF2B5EF4-FFF2-40B4-BE49-F238E27FC236}">
                    <a16:creationId xmlns:a16="http://schemas.microsoft.com/office/drawing/2014/main" xmlns="" id="{422629DF-38A4-42EC-8FEB-818CFC2C6CCA}"/>
                  </a:ext>
                </a:extLst>
              </p:cNvPr>
              <p:cNvSpPr/>
              <p:nvPr/>
            </p:nvSpPr>
            <p:spPr bwMode="auto">
              <a:xfrm>
                <a:off x="8400349" y="5177258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46800" rIns="0" bIns="46800" anchor="t" anchorCtr="0">
                <a:normAutofit fontScale="77500" lnSpcReduction="20000"/>
              </a:bodyPr>
              <a:lstStyle/>
              <a:p>
                <a:pPr algn="ctr">
                  <a:lnSpc>
                    <a:spcPct val="150000"/>
                  </a:lnSpc>
                  <a:defRPr/>
                </a:pPr>
                <a:r>
                  <a:rPr lang="zh-CN" altLang="en-US" sz="1000" dirty="0">
                    <a:solidFill>
                      <a:srgbClr val="000000"/>
                    </a:solidFill>
                  </a:rPr>
                  <a:t>您的内容打在这里，或者通过复制您的文本后，在此框中选择粘贴，并选择只保留文字。</a:t>
                </a:r>
              </a:p>
              <a:p>
                <a:pPr algn="ctr">
                  <a:lnSpc>
                    <a:spcPct val="150000"/>
                  </a:lnSpc>
                  <a:defRPr/>
                </a:pPr>
                <a:endParaRPr lang="zh-CN" altLang="en-US" sz="10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" name="íṧlíḋé">
                <a:extLst>
                  <a:ext uri="{FF2B5EF4-FFF2-40B4-BE49-F238E27FC236}">
                    <a16:creationId xmlns:a16="http://schemas.microsoft.com/office/drawing/2014/main" xmlns="" id="{3940F3E2-90AD-430C-9B60-A94845FFBA42}"/>
                  </a:ext>
                </a:extLst>
              </p:cNvPr>
              <p:cNvSpPr txBox="1"/>
              <p:nvPr/>
            </p:nvSpPr>
            <p:spPr bwMode="auto">
              <a:xfrm>
                <a:off x="8400349" y="4764378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46800" rIns="0" bIns="46800">
                <a:norm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b="1" dirty="0" smtClean="0">
                    <a:solidFill>
                      <a:srgbClr val="4276AA"/>
                    </a:solidFill>
                  </a:rPr>
                  <a:t>PPT</a:t>
                </a:r>
                <a:r>
                  <a:rPr lang="zh-CN" altLang="en-US" b="1" dirty="0" smtClean="0">
                    <a:solidFill>
                      <a:srgbClr val="4276AA"/>
                    </a:solidFill>
                  </a:rPr>
                  <a:t>标题文档</a:t>
                </a:r>
                <a:endParaRPr lang="en-US" altLang="zh-CN" b="1" dirty="0">
                  <a:solidFill>
                    <a:srgbClr val="4276AA"/>
                  </a:solidFill>
                </a:endParaRPr>
              </a:p>
            </p:txBody>
          </p:sp>
          <p:grpSp>
            <p:nvGrpSpPr>
              <p:cNvPr id="21" name="ï$ļïdê">
                <a:extLst>
                  <a:ext uri="{FF2B5EF4-FFF2-40B4-BE49-F238E27FC236}">
                    <a16:creationId xmlns:a16="http://schemas.microsoft.com/office/drawing/2014/main" xmlns="" id="{7FA28EF9-C42F-41FE-843A-DBEF82C23616}"/>
                  </a:ext>
                </a:extLst>
              </p:cNvPr>
              <p:cNvGrpSpPr/>
              <p:nvPr/>
            </p:nvGrpSpPr>
            <p:grpSpPr>
              <a:xfrm>
                <a:off x="7564142" y="4769789"/>
                <a:ext cx="764746" cy="764746"/>
                <a:chOff x="7564142" y="4769789"/>
                <a:chExt cx="764746" cy="764746"/>
              </a:xfrm>
            </p:grpSpPr>
            <p:sp>
              <p:nvSpPr>
                <p:cNvPr id="22" name="îśḻiḋe">
                  <a:extLst>
                    <a:ext uri="{FF2B5EF4-FFF2-40B4-BE49-F238E27FC236}">
                      <a16:creationId xmlns:a16="http://schemas.microsoft.com/office/drawing/2014/main" xmlns="" id="{36C33D4B-E5C7-4BD2-9E24-6471BDA15466}"/>
                    </a:ext>
                  </a:extLst>
                </p:cNvPr>
                <p:cNvSpPr/>
                <p:nvPr/>
              </p:nvSpPr>
              <p:spPr bwMode="auto">
                <a:xfrm>
                  <a:off x="7564142" y="4769789"/>
                  <a:ext cx="764746" cy="764746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noFill/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3" name="ïs1ïḍê">
                  <a:extLst>
                    <a:ext uri="{FF2B5EF4-FFF2-40B4-BE49-F238E27FC236}">
                      <a16:creationId xmlns:a16="http://schemas.microsoft.com/office/drawing/2014/main" xmlns="" id="{C4D8C5A1-36B8-43BC-AB4C-9FF1F15AC979}"/>
                    </a:ext>
                  </a:extLst>
                </p:cNvPr>
                <p:cNvSpPr/>
                <p:nvPr/>
              </p:nvSpPr>
              <p:spPr bwMode="auto">
                <a:xfrm>
                  <a:off x="7715975" y="4921969"/>
                  <a:ext cx="461080" cy="460387"/>
                </a:xfrm>
                <a:custGeom>
                  <a:avLst/>
                  <a:gdLst>
                    <a:gd name="T0" fmla="*/ 6794 w 6860"/>
                    <a:gd name="T1" fmla="*/ 3307 h 6860"/>
                    <a:gd name="T2" fmla="*/ 5828 w 6860"/>
                    <a:gd name="T3" fmla="*/ 2341 h 6860"/>
                    <a:gd name="T4" fmla="*/ 5586 w 6860"/>
                    <a:gd name="T5" fmla="*/ 2341 h 6860"/>
                    <a:gd name="T6" fmla="*/ 5586 w 6860"/>
                    <a:gd name="T7" fmla="*/ 2582 h 6860"/>
                    <a:gd name="T8" fmla="*/ 6261 w 6860"/>
                    <a:gd name="T9" fmla="*/ 3257 h 6860"/>
                    <a:gd name="T10" fmla="*/ 3601 w 6860"/>
                    <a:gd name="T11" fmla="*/ 3257 h 6860"/>
                    <a:gd name="T12" fmla="*/ 3601 w 6860"/>
                    <a:gd name="T13" fmla="*/ 600 h 6860"/>
                    <a:gd name="T14" fmla="*/ 4276 w 6860"/>
                    <a:gd name="T15" fmla="*/ 1275 h 6860"/>
                    <a:gd name="T16" fmla="*/ 4517 w 6860"/>
                    <a:gd name="T17" fmla="*/ 1275 h 6860"/>
                    <a:gd name="T18" fmla="*/ 4517 w 6860"/>
                    <a:gd name="T19" fmla="*/ 1033 h 6860"/>
                    <a:gd name="T20" fmla="*/ 3551 w 6860"/>
                    <a:gd name="T21" fmla="*/ 67 h 6860"/>
                    <a:gd name="T22" fmla="*/ 3310 w 6860"/>
                    <a:gd name="T23" fmla="*/ 67 h 6860"/>
                    <a:gd name="T24" fmla="*/ 2343 w 6860"/>
                    <a:gd name="T25" fmla="*/ 1033 h 6860"/>
                    <a:gd name="T26" fmla="*/ 2343 w 6860"/>
                    <a:gd name="T27" fmla="*/ 1275 h 6860"/>
                    <a:gd name="T28" fmla="*/ 2585 w 6860"/>
                    <a:gd name="T29" fmla="*/ 1275 h 6860"/>
                    <a:gd name="T30" fmla="*/ 3260 w 6860"/>
                    <a:gd name="T31" fmla="*/ 600 h 6860"/>
                    <a:gd name="T32" fmla="*/ 3260 w 6860"/>
                    <a:gd name="T33" fmla="*/ 3257 h 6860"/>
                    <a:gd name="T34" fmla="*/ 600 w 6860"/>
                    <a:gd name="T35" fmla="*/ 3257 h 6860"/>
                    <a:gd name="T36" fmla="*/ 1275 w 6860"/>
                    <a:gd name="T37" fmla="*/ 2583 h 6860"/>
                    <a:gd name="T38" fmla="*/ 1275 w 6860"/>
                    <a:gd name="T39" fmla="*/ 2341 h 6860"/>
                    <a:gd name="T40" fmla="*/ 1033 w 6860"/>
                    <a:gd name="T41" fmla="*/ 2341 h 6860"/>
                    <a:gd name="T42" fmla="*/ 67 w 6860"/>
                    <a:gd name="T43" fmla="*/ 3307 h 6860"/>
                    <a:gd name="T44" fmla="*/ 67 w 6860"/>
                    <a:gd name="T45" fmla="*/ 3549 h 6860"/>
                    <a:gd name="T46" fmla="*/ 1033 w 6860"/>
                    <a:gd name="T47" fmla="*/ 4515 h 6860"/>
                    <a:gd name="T48" fmla="*/ 1275 w 6860"/>
                    <a:gd name="T49" fmla="*/ 4515 h 6860"/>
                    <a:gd name="T50" fmla="*/ 1275 w 6860"/>
                    <a:gd name="T51" fmla="*/ 4273 h 6860"/>
                    <a:gd name="T52" fmla="*/ 600 w 6860"/>
                    <a:gd name="T53" fmla="*/ 3599 h 6860"/>
                    <a:gd name="T54" fmla="*/ 3260 w 6860"/>
                    <a:gd name="T55" fmla="*/ 3599 h 6860"/>
                    <a:gd name="T56" fmla="*/ 3260 w 6860"/>
                    <a:gd name="T57" fmla="*/ 6261 h 6860"/>
                    <a:gd name="T58" fmla="*/ 2585 w 6860"/>
                    <a:gd name="T59" fmla="*/ 5586 h 6860"/>
                    <a:gd name="T60" fmla="*/ 2344 w 6860"/>
                    <a:gd name="T61" fmla="*/ 5586 h 6860"/>
                    <a:gd name="T62" fmla="*/ 2344 w 6860"/>
                    <a:gd name="T63" fmla="*/ 5827 h 6860"/>
                    <a:gd name="T64" fmla="*/ 3310 w 6860"/>
                    <a:gd name="T65" fmla="*/ 6794 h 6860"/>
                    <a:gd name="T66" fmla="*/ 3551 w 6860"/>
                    <a:gd name="T67" fmla="*/ 6794 h 6860"/>
                    <a:gd name="T68" fmla="*/ 4517 w 6860"/>
                    <a:gd name="T69" fmla="*/ 5828 h 6860"/>
                    <a:gd name="T70" fmla="*/ 4517 w 6860"/>
                    <a:gd name="T71" fmla="*/ 5586 h 6860"/>
                    <a:gd name="T72" fmla="*/ 4276 w 6860"/>
                    <a:gd name="T73" fmla="*/ 5586 h 6860"/>
                    <a:gd name="T74" fmla="*/ 3601 w 6860"/>
                    <a:gd name="T75" fmla="*/ 6261 h 6860"/>
                    <a:gd name="T76" fmla="*/ 3601 w 6860"/>
                    <a:gd name="T77" fmla="*/ 3599 h 6860"/>
                    <a:gd name="T78" fmla="*/ 6261 w 6860"/>
                    <a:gd name="T79" fmla="*/ 3599 h 6860"/>
                    <a:gd name="T80" fmla="*/ 5586 w 6860"/>
                    <a:gd name="T81" fmla="*/ 4273 h 6860"/>
                    <a:gd name="T82" fmla="*/ 5586 w 6860"/>
                    <a:gd name="T83" fmla="*/ 4515 h 6860"/>
                    <a:gd name="T84" fmla="*/ 5828 w 6860"/>
                    <a:gd name="T85" fmla="*/ 4515 h 6860"/>
                    <a:gd name="T86" fmla="*/ 6794 w 6860"/>
                    <a:gd name="T87" fmla="*/ 3549 h 6860"/>
                    <a:gd name="T88" fmla="*/ 6794 w 6860"/>
                    <a:gd name="T89" fmla="*/ 3307 h 6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860" h="6860">
                      <a:moveTo>
                        <a:pt x="6794" y="3307"/>
                      </a:moveTo>
                      <a:lnTo>
                        <a:pt x="5828" y="2341"/>
                      </a:lnTo>
                      <a:cubicBezTo>
                        <a:pt x="5761" y="2274"/>
                        <a:pt x="5653" y="2274"/>
                        <a:pt x="5586" y="2341"/>
                      </a:cubicBezTo>
                      <a:cubicBezTo>
                        <a:pt x="5519" y="2408"/>
                        <a:pt x="5519" y="2516"/>
                        <a:pt x="5586" y="2582"/>
                      </a:cubicBezTo>
                      <a:lnTo>
                        <a:pt x="6261" y="3257"/>
                      </a:lnTo>
                      <a:lnTo>
                        <a:pt x="3601" y="3257"/>
                      </a:lnTo>
                      <a:lnTo>
                        <a:pt x="3601" y="600"/>
                      </a:lnTo>
                      <a:lnTo>
                        <a:pt x="4276" y="1275"/>
                      </a:lnTo>
                      <a:cubicBezTo>
                        <a:pt x="4343" y="1342"/>
                        <a:pt x="4450" y="1342"/>
                        <a:pt x="4517" y="1275"/>
                      </a:cubicBezTo>
                      <a:cubicBezTo>
                        <a:pt x="4584" y="1208"/>
                        <a:pt x="4584" y="1100"/>
                        <a:pt x="4517" y="1033"/>
                      </a:cubicBezTo>
                      <a:lnTo>
                        <a:pt x="3551" y="67"/>
                      </a:lnTo>
                      <a:cubicBezTo>
                        <a:pt x="3484" y="0"/>
                        <a:pt x="3376" y="0"/>
                        <a:pt x="3310" y="67"/>
                      </a:cubicBezTo>
                      <a:lnTo>
                        <a:pt x="2343" y="1033"/>
                      </a:lnTo>
                      <a:cubicBezTo>
                        <a:pt x="2277" y="1100"/>
                        <a:pt x="2277" y="1208"/>
                        <a:pt x="2343" y="1275"/>
                      </a:cubicBezTo>
                      <a:cubicBezTo>
                        <a:pt x="2410" y="1342"/>
                        <a:pt x="2518" y="1342"/>
                        <a:pt x="2585" y="1275"/>
                      </a:cubicBezTo>
                      <a:lnTo>
                        <a:pt x="3260" y="600"/>
                      </a:lnTo>
                      <a:lnTo>
                        <a:pt x="3260" y="3257"/>
                      </a:lnTo>
                      <a:lnTo>
                        <a:pt x="600" y="3257"/>
                      </a:lnTo>
                      <a:lnTo>
                        <a:pt x="1275" y="2583"/>
                      </a:lnTo>
                      <a:cubicBezTo>
                        <a:pt x="1342" y="2516"/>
                        <a:pt x="1342" y="2408"/>
                        <a:pt x="1275" y="2341"/>
                      </a:cubicBezTo>
                      <a:cubicBezTo>
                        <a:pt x="1208" y="2274"/>
                        <a:pt x="1100" y="2274"/>
                        <a:pt x="1033" y="2341"/>
                      </a:cubicBezTo>
                      <a:lnTo>
                        <a:pt x="67" y="3307"/>
                      </a:lnTo>
                      <a:cubicBezTo>
                        <a:pt x="0" y="3374"/>
                        <a:pt x="0" y="3482"/>
                        <a:pt x="67" y="3549"/>
                      </a:cubicBezTo>
                      <a:lnTo>
                        <a:pt x="1033" y="4515"/>
                      </a:lnTo>
                      <a:cubicBezTo>
                        <a:pt x="1100" y="4582"/>
                        <a:pt x="1208" y="4582"/>
                        <a:pt x="1275" y="4515"/>
                      </a:cubicBezTo>
                      <a:cubicBezTo>
                        <a:pt x="1342" y="4448"/>
                        <a:pt x="1342" y="4340"/>
                        <a:pt x="1275" y="4273"/>
                      </a:cubicBezTo>
                      <a:lnTo>
                        <a:pt x="600" y="3599"/>
                      </a:lnTo>
                      <a:lnTo>
                        <a:pt x="3260" y="3599"/>
                      </a:lnTo>
                      <a:lnTo>
                        <a:pt x="3260" y="6261"/>
                      </a:lnTo>
                      <a:lnTo>
                        <a:pt x="2585" y="5586"/>
                      </a:lnTo>
                      <a:cubicBezTo>
                        <a:pt x="2518" y="5519"/>
                        <a:pt x="2410" y="5519"/>
                        <a:pt x="2344" y="5586"/>
                      </a:cubicBezTo>
                      <a:cubicBezTo>
                        <a:pt x="2277" y="5653"/>
                        <a:pt x="2277" y="5761"/>
                        <a:pt x="2344" y="5827"/>
                      </a:cubicBezTo>
                      <a:lnTo>
                        <a:pt x="3310" y="6794"/>
                      </a:lnTo>
                      <a:cubicBezTo>
                        <a:pt x="3376" y="6860"/>
                        <a:pt x="3484" y="6860"/>
                        <a:pt x="3551" y="6794"/>
                      </a:cubicBezTo>
                      <a:lnTo>
                        <a:pt x="4517" y="5828"/>
                      </a:lnTo>
                      <a:cubicBezTo>
                        <a:pt x="4584" y="5761"/>
                        <a:pt x="4584" y="5653"/>
                        <a:pt x="4517" y="5586"/>
                      </a:cubicBezTo>
                      <a:cubicBezTo>
                        <a:pt x="4451" y="5519"/>
                        <a:pt x="4343" y="5519"/>
                        <a:pt x="4276" y="5586"/>
                      </a:cubicBezTo>
                      <a:lnTo>
                        <a:pt x="3601" y="6261"/>
                      </a:lnTo>
                      <a:lnTo>
                        <a:pt x="3601" y="3599"/>
                      </a:lnTo>
                      <a:lnTo>
                        <a:pt x="6261" y="3599"/>
                      </a:lnTo>
                      <a:lnTo>
                        <a:pt x="5586" y="4273"/>
                      </a:lnTo>
                      <a:cubicBezTo>
                        <a:pt x="5519" y="4340"/>
                        <a:pt x="5519" y="4448"/>
                        <a:pt x="5586" y="4515"/>
                      </a:cubicBezTo>
                      <a:cubicBezTo>
                        <a:pt x="5653" y="4582"/>
                        <a:pt x="5761" y="4582"/>
                        <a:pt x="5828" y="4515"/>
                      </a:cubicBezTo>
                      <a:lnTo>
                        <a:pt x="6794" y="3549"/>
                      </a:lnTo>
                      <a:cubicBezTo>
                        <a:pt x="6860" y="3482"/>
                        <a:pt x="6860" y="3374"/>
                        <a:pt x="6794" y="330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46" name="文本框 1"/>
          <p:cNvSpPr txBox="1"/>
          <p:nvPr/>
        </p:nvSpPr>
        <p:spPr>
          <a:xfrm>
            <a:off x="696692" y="842098"/>
            <a:ext cx="10324797" cy="72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概述：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03826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aaa325-f67a-43b5-ae35-a6f53a7a142b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b0bf113-d6a0-47f8-bf3e-3ffcd42b64c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59a2dd-b523-429e-91bf-c1684b631e9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54e779b-ced3-4e92-8811-224b5446aac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fc13cc-610c-43af-9506-866f6b0636bf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82e3197-4a13-424f-ae87-37824d9e65c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4f2942-ba23-4e9f-a62f-444e3a592cb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9c902e8-ceac-43ff-963e-516ad208e5b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9b206cd-633c-4542-bed8-b3dd84334fe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28d0f0-01e9-4274-ac9e-86770759eb1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c273de4-a495-4542-9591-9da9076d567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7a9c8e-24fb-46fd-8bfb-5697e463b30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ba2635-672c-44a3-9a32-a22c2432cc9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6ce8d4-d194-4584-80cd-48ea3741a58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65392a-8ea3-4bc6-98a0-3f48b6734b1b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1">
  <a:themeElements>
    <a:clrScheme name="自定义 87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A7A7A"/>
      </a:accent1>
      <a:accent2>
        <a:srgbClr val="C00000"/>
      </a:accent2>
      <a:accent3>
        <a:srgbClr val="7A7A7A"/>
      </a:accent3>
      <a:accent4>
        <a:srgbClr val="C00000"/>
      </a:accent4>
      <a:accent5>
        <a:srgbClr val="7A7A7A"/>
      </a:accent5>
      <a:accent6>
        <a:srgbClr val="C00000"/>
      </a:accent6>
      <a:hlink>
        <a:srgbClr val="7A7A7A"/>
      </a:hlink>
      <a:folHlink>
        <a:srgbClr val="C00000"/>
      </a:folHlink>
    </a:clrScheme>
    <a:fontScheme name="ihbjlt2m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4698</Words>
  <Application>Microsoft Office PowerPoint</Application>
  <PresentationFormat>宽屏</PresentationFormat>
  <Paragraphs>245</Paragraphs>
  <Slides>21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宋体</vt:lpstr>
      <vt:lpstr>微软雅黑</vt:lpstr>
      <vt:lpstr>Arial</vt:lpstr>
      <vt:lpstr>Calibri</vt:lpstr>
      <vt:lpstr>Impact</vt:lpstr>
      <vt:lpstr>Wingdings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 1pp 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 P PT模板网</cp:keywords>
  <dc:description>www.5 1pp tm oban.com</dc:description>
  <cp:lastModifiedBy>YANGs</cp:lastModifiedBy>
  <cp:revision>14</cp:revision>
  <dcterms:created xsi:type="dcterms:W3CDTF">2019-06-28T04:32:00Z</dcterms:created>
  <dcterms:modified xsi:type="dcterms:W3CDTF">2020-07-22T12:54:27Z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2052-11.1.0.8808</vt:lpwstr>
  </property>
</Properties>
</file>