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7" r:id="rId30"/>
    <p:sldId id="288" r:id="rId31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3D22C"/>
    <a:srgbClr val="009644"/>
    <a:srgbClr val="FFFF00"/>
    <a:srgbClr val="003366"/>
    <a:srgbClr val="006666"/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366" y="738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6C658E6-7E56-4448-847D-C78FE3C89BA5}" type="datetime1">
              <a:rPr lang="zh-CN" altLang="en-US"/>
              <a:pPr>
                <a:defRPr/>
              </a:pPr>
              <a:t>2020/7/22</a:t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263C0EA5-1674-44AA-98F4-0B8632608C0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6125615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27A6-8F23-4FD8-99D7-65F7BBD77BC3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AAE-E914-4D6E-82C6-52CCDABA65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8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C98B9-F30A-43E7-8310-29E7B4EA1B20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FA9BF-A75D-40F2-915E-7E53601D1A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283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A36D0-F4F2-402F-AC73-62A5674D78B8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14939-9E2C-47E5-9263-1231A4E462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08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022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415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944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149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56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633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7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10073-6372-4B60-ABCF-B0FB766B9143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B86D6-F644-46D9-B240-283A71D9DF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6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71453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927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0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F8831-4434-4086-897F-9BEFD9530672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686D1-1603-4F8B-8A89-73F8324AE0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36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AFB2E-5CEE-4C30-9CEC-58FE22F39B9F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2F4A7-A49D-4C0E-83DD-DC3F3EF637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91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07FC1-7E64-4732-8680-F7913E879297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1731E-2C35-4ABE-93B7-6280655B3D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5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437DE-4AB6-4F9B-A67F-5EB974A17ECE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89122-D454-44DD-8876-AF37DFCCE2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186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7F64C-3CA1-4855-8E96-9C137AAEEC0E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84DA0-8AA7-4CD3-9300-768E6F33A7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49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94B1-1EDF-4F7A-BB60-DA96EB62C411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06828-DEBA-4A58-92B0-9E71CFFF090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71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7ADE9-2B66-40B8-BBD1-C7EB35F8CD28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0C6BB-7B01-4653-BA32-48C794CF57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9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C8FF41-EB22-461F-83E4-41290ED80FFA}" type="datetime1">
              <a:rPr lang="zh-CN" altLang="en-US"/>
              <a:pPr>
                <a:defRPr/>
              </a:pPr>
              <a:t>2020/7/22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666644-0FDC-40B4-893D-1B61E5F6F34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6702" y="1134363"/>
            <a:ext cx="4287724" cy="1735002"/>
            <a:chOff x="6410988" y="3461126"/>
            <a:chExt cx="4287724" cy="1735002"/>
          </a:xfrm>
        </p:grpSpPr>
        <p:sp>
          <p:nvSpPr>
            <p:cNvPr id="27" name="任意多边形 26"/>
            <p:cNvSpPr>
              <a:spLocks noChangeArrowheads="1"/>
            </p:cNvSpPr>
            <p:nvPr/>
          </p:nvSpPr>
          <p:spPr bwMode="auto">
            <a:xfrm>
              <a:off x="6410988" y="4464172"/>
              <a:ext cx="938422" cy="701120"/>
            </a:xfrm>
            <a:custGeom>
              <a:avLst/>
              <a:gdLst/>
              <a:ahLst/>
              <a:cxnLst/>
              <a:rect l="l" t="t" r="r" b="b"/>
              <a:pathLst>
                <a:path w="938422" h="701120">
                  <a:moveTo>
                    <a:pt x="266901" y="0"/>
                  </a:moveTo>
                  <a:lnTo>
                    <a:pt x="754228" y="0"/>
                  </a:lnTo>
                  <a:lnTo>
                    <a:pt x="708879" y="68785"/>
                  </a:lnTo>
                  <a:cubicBezTo>
                    <a:pt x="649043" y="158134"/>
                    <a:pt x="576605" y="262360"/>
                    <a:pt x="491567" y="381461"/>
                  </a:cubicBezTo>
                  <a:lnTo>
                    <a:pt x="938422" y="381461"/>
                  </a:lnTo>
                  <a:lnTo>
                    <a:pt x="938422" y="701120"/>
                  </a:lnTo>
                  <a:lnTo>
                    <a:pt x="0" y="701120"/>
                  </a:lnTo>
                  <a:lnTo>
                    <a:pt x="273" y="441349"/>
                  </a:lnTo>
                  <a:cubicBezTo>
                    <a:pt x="100400" y="277508"/>
                    <a:pt x="185205" y="137269"/>
                    <a:pt x="254690" y="20631"/>
                  </a:cubicBezTo>
                  <a:lnTo>
                    <a:pt x="266901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任意多边形 25"/>
            <p:cNvSpPr>
              <a:spLocks noChangeArrowheads="1"/>
            </p:cNvSpPr>
            <p:nvPr/>
          </p:nvSpPr>
          <p:spPr bwMode="auto">
            <a:xfrm>
              <a:off x="7496289" y="4464173"/>
              <a:ext cx="1002148" cy="731955"/>
            </a:xfrm>
            <a:custGeom>
              <a:avLst/>
              <a:gdLst/>
              <a:ahLst/>
              <a:cxnLst/>
              <a:rect l="l" t="t" r="r" b="b"/>
              <a:pathLst>
                <a:path w="1002148" h="731955">
                  <a:moveTo>
                    <a:pt x="0" y="0"/>
                  </a:moveTo>
                  <a:lnTo>
                    <a:pt x="449168" y="0"/>
                  </a:lnTo>
                  <a:lnTo>
                    <a:pt x="449168" y="260047"/>
                  </a:lnTo>
                  <a:cubicBezTo>
                    <a:pt x="449168" y="352113"/>
                    <a:pt x="452415" y="405131"/>
                    <a:pt x="458909" y="419097"/>
                  </a:cubicBezTo>
                  <a:cubicBezTo>
                    <a:pt x="465402" y="433064"/>
                    <a:pt x="479120" y="440048"/>
                    <a:pt x="500063" y="440048"/>
                  </a:cubicBezTo>
                  <a:cubicBezTo>
                    <a:pt x="520930" y="440048"/>
                    <a:pt x="534966" y="431292"/>
                    <a:pt x="542172" y="413782"/>
                  </a:cubicBezTo>
                  <a:cubicBezTo>
                    <a:pt x="549378" y="396271"/>
                    <a:pt x="552981" y="349057"/>
                    <a:pt x="552981" y="272140"/>
                  </a:cubicBezTo>
                  <a:lnTo>
                    <a:pt x="552981" y="0"/>
                  </a:lnTo>
                  <a:lnTo>
                    <a:pt x="1002148" y="0"/>
                  </a:lnTo>
                  <a:lnTo>
                    <a:pt x="1002148" y="145089"/>
                  </a:lnTo>
                  <a:cubicBezTo>
                    <a:pt x="1002148" y="270025"/>
                    <a:pt x="995143" y="361918"/>
                    <a:pt x="981133" y="420768"/>
                  </a:cubicBezTo>
                  <a:cubicBezTo>
                    <a:pt x="967124" y="479617"/>
                    <a:pt x="937766" y="534949"/>
                    <a:pt x="893060" y="586765"/>
                  </a:cubicBezTo>
                  <a:cubicBezTo>
                    <a:pt x="848354" y="638580"/>
                    <a:pt x="794743" y="675732"/>
                    <a:pt x="732227" y="698221"/>
                  </a:cubicBezTo>
                  <a:cubicBezTo>
                    <a:pt x="669710" y="720711"/>
                    <a:pt x="600042" y="731955"/>
                    <a:pt x="523221" y="731955"/>
                  </a:cubicBezTo>
                  <a:cubicBezTo>
                    <a:pt x="422974" y="731955"/>
                    <a:pt x="339269" y="720234"/>
                    <a:pt x="272106" y="696792"/>
                  </a:cubicBezTo>
                  <a:cubicBezTo>
                    <a:pt x="204943" y="673350"/>
                    <a:pt x="151155" y="636449"/>
                    <a:pt x="110742" y="586090"/>
                  </a:cubicBezTo>
                  <a:cubicBezTo>
                    <a:pt x="70330" y="535731"/>
                    <a:pt x="41770" y="483225"/>
                    <a:pt x="25062" y="428573"/>
                  </a:cubicBezTo>
                  <a:cubicBezTo>
                    <a:pt x="8354" y="373920"/>
                    <a:pt x="0" y="287825"/>
                    <a:pt x="0" y="17028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任意多边形 24"/>
            <p:cNvSpPr>
              <a:spLocks noChangeArrowheads="1"/>
            </p:cNvSpPr>
            <p:nvPr/>
          </p:nvSpPr>
          <p:spPr bwMode="auto">
            <a:xfrm>
              <a:off x="8611264" y="4464172"/>
              <a:ext cx="938421" cy="701120"/>
            </a:xfrm>
            <a:custGeom>
              <a:avLst/>
              <a:gdLst/>
              <a:ahLst/>
              <a:cxnLst/>
              <a:rect l="l" t="t" r="r" b="b"/>
              <a:pathLst>
                <a:path w="938421" h="701120">
                  <a:moveTo>
                    <a:pt x="266901" y="0"/>
                  </a:moveTo>
                  <a:lnTo>
                    <a:pt x="754227" y="0"/>
                  </a:lnTo>
                  <a:lnTo>
                    <a:pt x="708879" y="68785"/>
                  </a:lnTo>
                  <a:cubicBezTo>
                    <a:pt x="649042" y="158134"/>
                    <a:pt x="576604" y="262360"/>
                    <a:pt x="491566" y="381461"/>
                  </a:cubicBezTo>
                  <a:lnTo>
                    <a:pt x="938421" y="381461"/>
                  </a:lnTo>
                  <a:lnTo>
                    <a:pt x="938421" y="701120"/>
                  </a:lnTo>
                  <a:lnTo>
                    <a:pt x="0" y="701120"/>
                  </a:lnTo>
                  <a:lnTo>
                    <a:pt x="273" y="441349"/>
                  </a:lnTo>
                  <a:cubicBezTo>
                    <a:pt x="100399" y="277508"/>
                    <a:pt x="185205" y="137269"/>
                    <a:pt x="254690" y="20631"/>
                  </a:cubicBezTo>
                  <a:lnTo>
                    <a:pt x="266901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任意多边形 23"/>
            <p:cNvSpPr>
              <a:spLocks noChangeArrowheads="1"/>
            </p:cNvSpPr>
            <p:nvPr/>
          </p:nvSpPr>
          <p:spPr bwMode="auto">
            <a:xfrm>
              <a:off x="9696564" y="4464173"/>
              <a:ext cx="1002148" cy="731955"/>
            </a:xfrm>
            <a:custGeom>
              <a:avLst/>
              <a:gdLst/>
              <a:ahLst/>
              <a:cxnLst/>
              <a:rect l="l" t="t" r="r" b="b"/>
              <a:pathLst>
                <a:path w="1002148" h="731955">
                  <a:moveTo>
                    <a:pt x="0" y="0"/>
                  </a:moveTo>
                  <a:lnTo>
                    <a:pt x="449168" y="0"/>
                  </a:lnTo>
                  <a:lnTo>
                    <a:pt x="449168" y="260047"/>
                  </a:lnTo>
                  <a:cubicBezTo>
                    <a:pt x="449168" y="352113"/>
                    <a:pt x="452415" y="405131"/>
                    <a:pt x="458908" y="419097"/>
                  </a:cubicBezTo>
                  <a:cubicBezTo>
                    <a:pt x="465402" y="433064"/>
                    <a:pt x="479120" y="440048"/>
                    <a:pt x="500062" y="440048"/>
                  </a:cubicBezTo>
                  <a:cubicBezTo>
                    <a:pt x="520930" y="440048"/>
                    <a:pt x="534966" y="431292"/>
                    <a:pt x="542172" y="413782"/>
                  </a:cubicBezTo>
                  <a:cubicBezTo>
                    <a:pt x="549378" y="396271"/>
                    <a:pt x="552980" y="349057"/>
                    <a:pt x="552980" y="272140"/>
                  </a:cubicBezTo>
                  <a:lnTo>
                    <a:pt x="552980" y="0"/>
                  </a:lnTo>
                  <a:lnTo>
                    <a:pt x="1002148" y="0"/>
                  </a:lnTo>
                  <a:lnTo>
                    <a:pt x="1002148" y="145089"/>
                  </a:lnTo>
                  <a:cubicBezTo>
                    <a:pt x="1002148" y="270025"/>
                    <a:pt x="995143" y="361918"/>
                    <a:pt x="981134" y="420768"/>
                  </a:cubicBezTo>
                  <a:cubicBezTo>
                    <a:pt x="967124" y="479617"/>
                    <a:pt x="937766" y="534949"/>
                    <a:pt x="893060" y="586765"/>
                  </a:cubicBezTo>
                  <a:cubicBezTo>
                    <a:pt x="848354" y="638580"/>
                    <a:pt x="794743" y="675732"/>
                    <a:pt x="732226" y="698221"/>
                  </a:cubicBezTo>
                  <a:cubicBezTo>
                    <a:pt x="669710" y="720711"/>
                    <a:pt x="600042" y="731955"/>
                    <a:pt x="523221" y="731955"/>
                  </a:cubicBezTo>
                  <a:cubicBezTo>
                    <a:pt x="422974" y="731955"/>
                    <a:pt x="339269" y="720234"/>
                    <a:pt x="272106" y="696792"/>
                  </a:cubicBezTo>
                  <a:cubicBezTo>
                    <a:pt x="204942" y="673350"/>
                    <a:pt x="151155" y="636449"/>
                    <a:pt x="110742" y="586090"/>
                  </a:cubicBezTo>
                  <a:cubicBezTo>
                    <a:pt x="70330" y="535731"/>
                    <a:pt x="41770" y="483225"/>
                    <a:pt x="25062" y="428573"/>
                  </a:cubicBezTo>
                  <a:cubicBezTo>
                    <a:pt x="8354" y="373920"/>
                    <a:pt x="0" y="287825"/>
                    <a:pt x="0" y="17028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6410988" y="3461126"/>
              <a:ext cx="974396" cy="1003046"/>
            </a:xfrm>
            <a:custGeom>
              <a:avLst/>
              <a:gdLst/>
              <a:ahLst/>
              <a:cxnLst/>
              <a:rect l="l" t="t" r="r" b="b"/>
              <a:pathLst>
                <a:path w="974396" h="1003046">
                  <a:moveTo>
                    <a:pt x="460988" y="0"/>
                  </a:moveTo>
                  <a:cubicBezTo>
                    <a:pt x="628602" y="0"/>
                    <a:pt x="756073" y="42241"/>
                    <a:pt x="843402" y="126722"/>
                  </a:cubicBezTo>
                  <a:cubicBezTo>
                    <a:pt x="930732" y="211204"/>
                    <a:pt x="974396" y="317556"/>
                    <a:pt x="974396" y="445780"/>
                  </a:cubicBezTo>
                  <a:cubicBezTo>
                    <a:pt x="974396" y="541926"/>
                    <a:pt x="950617" y="643016"/>
                    <a:pt x="903058" y="749050"/>
                  </a:cubicBezTo>
                  <a:cubicBezTo>
                    <a:pt x="879278" y="802067"/>
                    <a:pt x="833097" y="881530"/>
                    <a:pt x="764516" y="987440"/>
                  </a:cubicBezTo>
                  <a:lnTo>
                    <a:pt x="754228" y="1003046"/>
                  </a:lnTo>
                  <a:lnTo>
                    <a:pt x="266901" y="1003046"/>
                  </a:lnTo>
                  <a:lnTo>
                    <a:pt x="319067" y="914906"/>
                  </a:lnTo>
                  <a:cubicBezTo>
                    <a:pt x="398095" y="780369"/>
                    <a:pt x="449886" y="687789"/>
                    <a:pt x="474439" y="637168"/>
                  </a:cubicBezTo>
                  <a:cubicBezTo>
                    <a:pt x="523545" y="535925"/>
                    <a:pt x="548098" y="457985"/>
                    <a:pt x="548098" y="403349"/>
                  </a:cubicBezTo>
                  <a:cubicBezTo>
                    <a:pt x="548098" y="363531"/>
                    <a:pt x="542137" y="335003"/>
                    <a:pt x="530215" y="317765"/>
                  </a:cubicBezTo>
                  <a:cubicBezTo>
                    <a:pt x="518293" y="300527"/>
                    <a:pt x="500571" y="291908"/>
                    <a:pt x="477048" y="291908"/>
                  </a:cubicBezTo>
                  <a:cubicBezTo>
                    <a:pt x="454307" y="291908"/>
                    <a:pt x="436952" y="301477"/>
                    <a:pt x="424981" y="320616"/>
                  </a:cubicBezTo>
                  <a:cubicBezTo>
                    <a:pt x="413011" y="339754"/>
                    <a:pt x="407026" y="383370"/>
                    <a:pt x="407026" y="451465"/>
                  </a:cubicBezTo>
                  <a:lnTo>
                    <a:pt x="407026" y="626985"/>
                  </a:lnTo>
                  <a:lnTo>
                    <a:pt x="0" y="626985"/>
                  </a:lnTo>
                  <a:lnTo>
                    <a:pt x="0" y="547038"/>
                  </a:lnTo>
                  <a:cubicBezTo>
                    <a:pt x="0" y="453408"/>
                    <a:pt x="4823" y="379580"/>
                    <a:pt x="14470" y="325554"/>
                  </a:cubicBezTo>
                  <a:cubicBezTo>
                    <a:pt x="24117" y="271528"/>
                    <a:pt x="48480" y="217547"/>
                    <a:pt x="87560" y="163612"/>
                  </a:cubicBezTo>
                  <a:cubicBezTo>
                    <a:pt x="126639" y="109677"/>
                    <a:pt x="177322" y="68925"/>
                    <a:pt x="239608" y="41355"/>
                  </a:cubicBezTo>
                  <a:cubicBezTo>
                    <a:pt x="301894" y="13785"/>
                    <a:pt x="375688" y="0"/>
                    <a:pt x="460988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任意多边形 21"/>
            <p:cNvSpPr>
              <a:spLocks noChangeArrowheads="1"/>
            </p:cNvSpPr>
            <p:nvPr/>
          </p:nvSpPr>
          <p:spPr bwMode="auto">
            <a:xfrm>
              <a:off x="7496289" y="3461126"/>
              <a:ext cx="1002148" cy="1003046"/>
            </a:xfrm>
            <a:custGeom>
              <a:avLst/>
              <a:gdLst/>
              <a:ahLst/>
              <a:cxnLst/>
              <a:rect l="l" t="t" r="r" b="b"/>
              <a:pathLst>
                <a:path w="1002148" h="1003046">
                  <a:moveTo>
                    <a:pt x="493012" y="0"/>
                  </a:moveTo>
                  <a:cubicBezTo>
                    <a:pt x="585047" y="0"/>
                    <a:pt x="667987" y="16358"/>
                    <a:pt x="741831" y="49072"/>
                  </a:cubicBezTo>
                  <a:cubicBezTo>
                    <a:pt x="815675" y="81786"/>
                    <a:pt x="871037" y="121912"/>
                    <a:pt x="907916" y="169450"/>
                  </a:cubicBezTo>
                  <a:cubicBezTo>
                    <a:pt x="944795" y="216988"/>
                    <a:pt x="969720" y="270214"/>
                    <a:pt x="982691" y="329127"/>
                  </a:cubicBezTo>
                  <a:cubicBezTo>
                    <a:pt x="995663" y="388041"/>
                    <a:pt x="1002148" y="479667"/>
                    <a:pt x="1002148" y="604003"/>
                  </a:cubicBezTo>
                  <a:lnTo>
                    <a:pt x="1002148" y="1003046"/>
                  </a:lnTo>
                  <a:lnTo>
                    <a:pt x="552981" y="1003046"/>
                  </a:lnTo>
                  <a:lnTo>
                    <a:pt x="552981" y="466883"/>
                  </a:lnTo>
                  <a:cubicBezTo>
                    <a:pt x="552981" y="382899"/>
                    <a:pt x="549843" y="332741"/>
                    <a:pt x="543569" y="316408"/>
                  </a:cubicBezTo>
                  <a:cubicBezTo>
                    <a:pt x="537295" y="300075"/>
                    <a:pt x="523462" y="291908"/>
                    <a:pt x="502070" y="291908"/>
                  </a:cubicBezTo>
                  <a:cubicBezTo>
                    <a:pt x="481642" y="291908"/>
                    <a:pt x="467718" y="300741"/>
                    <a:pt x="460298" y="318407"/>
                  </a:cubicBezTo>
                  <a:cubicBezTo>
                    <a:pt x="452878" y="336073"/>
                    <a:pt x="449168" y="385565"/>
                    <a:pt x="449168" y="466883"/>
                  </a:cubicBezTo>
                  <a:lnTo>
                    <a:pt x="449168" y="1003046"/>
                  </a:lnTo>
                  <a:lnTo>
                    <a:pt x="0" y="1003046"/>
                  </a:lnTo>
                  <a:lnTo>
                    <a:pt x="0" y="604003"/>
                  </a:lnTo>
                  <a:cubicBezTo>
                    <a:pt x="0" y="451765"/>
                    <a:pt x="13523" y="336649"/>
                    <a:pt x="40568" y="258656"/>
                  </a:cubicBezTo>
                  <a:cubicBezTo>
                    <a:pt x="67613" y="180663"/>
                    <a:pt x="121473" y="118055"/>
                    <a:pt x="202148" y="70833"/>
                  </a:cubicBezTo>
                  <a:cubicBezTo>
                    <a:pt x="282823" y="23611"/>
                    <a:pt x="379778" y="0"/>
                    <a:pt x="493012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任意多边形 20"/>
            <p:cNvSpPr>
              <a:spLocks noChangeArrowheads="1"/>
            </p:cNvSpPr>
            <p:nvPr/>
          </p:nvSpPr>
          <p:spPr bwMode="auto">
            <a:xfrm>
              <a:off x="8611263" y="3461126"/>
              <a:ext cx="974396" cy="1003046"/>
            </a:xfrm>
            <a:custGeom>
              <a:avLst/>
              <a:gdLst/>
              <a:ahLst/>
              <a:cxnLst/>
              <a:rect l="l" t="t" r="r" b="b"/>
              <a:pathLst>
                <a:path w="974396" h="1003046">
                  <a:moveTo>
                    <a:pt x="460988" y="0"/>
                  </a:moveTo>
                  <a:cubicBezTo>
                    <a:pt x="628601" y="0"/>
                    <a:pt x="756073" y="42241"/>
                    <a:pt x="843402" y="126722"/>
                  </a:cubicBezTo>
                  <a:cubicBezTo>
                    <a:pt x="930732" y="211204"/>
                    <a:pt x="974396" y="317556"/>
                    <a:pt x="974396" y="445780"/>
                  </a:cubicBezTo>
                  <a:cubicBezTo>
                    <a:pt x="974396" y="541926"/>
                    <a:pt x="950617" y="643016"/>
                    <a:pt x="903057" y="749050"/>
                  </a:cubicBezTo>
                  <a:cubicBezTo>
                    <a:pt x="879277" y="802067"/>
                    <a:pt x="833097" y="881530"/>
                    <a:pt x="764515" y="987440"/>
                  </a:cubicBezTo>
                  <a:lnTo>
                    <a:pt x="754227" y="1003046"/>
                  </a:lnTo>
                  <a:lnTo>
                    <a:pt x="266901" y="1003046"/>
                  </a:lnTo>
                  <a:lnTo>
                    <a:pt x="319067" y="914906"/>
                  </a:lnTo>
                  <a:cubicBezTo>
                    <a:pt x="398095" y="780369"/>
                    <a:pt x="449885" y="687789"/>
                    <a:pt x="474438" y="637168"/>
                  </a:cubicBezTo>
                  <a:cubicBezTo>
                    <a:pt x="523545" y="535925"/>
                    <a:pt x="548098" y="457985"/>
                    <a:pt x="548098" y="403349"/>
                  </a:cubicBezTo>
                  <a:cubicBezTo>
                    <a:pt x="548098" y="363531"/>
                    <a:pt x="542137" y="335003"/>
                    <a:pt x="530215" y="317765"/>
                  </a:cubicBezTo>
                  <a:cubicBezTo>
                    <a:pt x="518293" y="300527"/>
                    <a:pt x="500571" y="291908"/>
                    <a:pt x="477048" y="291908"/>
                  </a:cubicBezTo>
                  <a:cubicBezTo>
                    <a:pt x="454307" y="291908"/>
                    <a:pt x="436951" y="301477"/>
                    <a:pt x="424981" y="320616"/>
                  </a:cubicBezTo>
                  <a:cubicBezTo>
                    <a:pt x="413011" y="339754"/>
                    <a:pt x="407026" y="383370"/>
                    <a:pt x="407026" y="451465"/>
                  </a:cubicBezTo>
                  <a:lnTo>
                    <a:pt x="407026" y="626985"/>
                  </a:lnTo>
                  <a:lnTo>
                    <a:pt x="0" y="626985"/>
                  </a:lnTo>
                  <a:lnTo>
                    <a:pt x="0" y="547038"/>
                  </a:lnTo>
                  <a:cubicBezTo>
                    <a:pt x="0" y="453408"/>
                    <a:pt x="4823" y="379580"/>
                    <a:pt x="14470" y="325554"/>
                  </a:cubicBezTo>
                  <a:cubicBezTo>
                    <a:pt x="24117" y="271528"/>
                    <a:pt x="48480" y="217547"/>
                    <a:pt x="87559" y="163612"/>
                  </a:cubicBezTo>
                  <a:cubicBezTo>
                    <a:pt x="126639" y="109677"/>
                    <a:pt x="177321" y="68925"/>
                    <a:pt x="239608" y="41355"/>
                  </a:cubicBezTo>
                  <a:cubicBezTo>
                    <a:pt x="301894" y="13785"/>
                    <a:pt x="375688" y="0"/>
                    <a:pt x="460988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9696564" y="3461126"/>
              <a:ext cx="1002148" cy="1003046"/>
            </a:xfrm>
            <a:custGeom>
              <a:avLst/>
              <a:gdLst/>
              <a:ahLst/>
              <a:cxnLst/>
              <a:rect l="l" t="t" r="r" b="b"/>
              <a:pathLst>
                <a:path w="1002148" h="1003046">
                  <a:moveTo>
                    <a:pt x="493012" y="0"/>
                  </a:moveTo>
                  <a:cubicBezTo>
                    <a:pt x="585047" y="0"/>
                    <a:pt x="667986" y="16358"/>
                    <a:pt x="741830" y="49072"/>
                  </a:cubicBezTo>
                  <a:cubicBezTo>
                    <a:pt x="815674" y="81786"/>
                    <a:pt x="871036" y="121912"/>
                    <a:pt x="907916" y="169450"/>
                  </a:cubicBezTo>
                  <a:cubicBezTo>
                    <a:pt x="944795" y="216988"/>
                    <a:pt x="969720" y="270214"/>
                    <a:pt x="982692" y="329127"/>
                  </a:cubicBezTo>
                  <a:cubicBezTo>
                    <a:pt x="995662" y="388041"/>
                    <a:pt x="1002148" y="479667"/>
                    <a:pt x="1002148" y="604003"/>
                  </a:cubicBezTo>
                  <a:lnTo>
                    <a:pt x="1002148" y="1003046"/>
                  </a:lnTo>
                  <a:lnTo>
                    <a:pt x="552980" y="1003046"/>
                  </a:lnTo>
                  <a:lnTo>
                    <a:pt x="552980" y="466883"/>
                  </a:lnTo>
                  <a:cubicBezTo>
                    <a:pt x="552980" y="382899"/>
                    <a:pt x="549843" y="332741"/>
                    <a:pt x="543569" y="316408"/>
                  </a:cubicBezTo>
                  <a:cubicBezTo>
                    <a:pt x="537295" y="300075"/>
                    <a:pt x="523462" y="291908"/>
                    <a:pt x="502070" y="291908"/>
                  </a:cubicBezTo>
                  <a:cubicBezTo>
                    <a:pt x="481641" y="291908"/>
                    <a:pt x="467718" y="300741"/>
                    <a:pt x="460298" y="318407"/>
                  </a:cubicBezTo>
                  <a:cubicBezTo>
                    <a:pt x="452878" y="336073"/>
                    <a:pt x="449168" y="385565"/>
                    <a:pt x="449168" y="466883"/>
                  </a:cubicBezTo>
                  <a:lnTo>
                    <a:pt x="449168" y="1003046"/>
                  </a:lnTo>
                  <a:lnTo>
                    <a:pt x="0" y="1003046"/>
                  </a:lnTo>
                  <a:lnTo>
                    <a:pt x="0" y="604003"/>
                  </a:lnTo>
                  <a:cubicBezTo>
                    <a:pt x="0" y="451765"/>
                    <a:pt x="13522" y="336649"/>
                    <a:pt x="40568" y="258656"/>
                  </a:cubicBezTo>
                  <a:cubicBezTo>
                    <a:pt x="67613" y="180663"/>
                    <a:pt x="121473" y="118055"/>
                    <a:pt x="202148" y="70833"/>
                  </a:cubicBezTo>
                  <a:cubicBezTo>
                    <a:pt x="282823" y="23611"/>
                    <a:pt x="379778" y="0"/>
                    <a:pt x="493012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36702" y="3156779"/>
            <a:ext cx="7697425" cy="1495078"/>
            <a:chOff x="936702" y="3460519"/>
            <a:chExt cx="7697425" cy="1495078"/>
          </a:xfrm>
        </p:grpSpPr>
        <p:sp>
          <p:nvSpPr>
            <p:cNvPr id="4101" name="TextBox 6"/>
            <p:cNvSpPr>
              <a:spLocks noChangeArrowheads="1"/>
            </p:cNvSpPr>
            <p:nvPr/>
          </p:nvSpPr>
          <p:spPr bwMode="auto">
            <a:xfrm>
              <a:off x="936702" y="3460519"/>
              <a:ext cx="76974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环保绿工作总结报告</a:t>
              </a:r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PPT</a:t>
              </a:r>
              <a:r>
                <a:rPr lang="zh-CN" altLang="en-US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模板</a:t>
              </a:r>
            </a:p>
          </p:txBody>
        </p:sp>
        <p:sp>
          <p:nvSpPr>
            <p:cNvPr id="4103" name="Rectangle 20"/>
            <p:cNvSpPr>
              <a:spLocks noChangeArrowheads="1"/>
            </p:cNvSpPr>
            <p:nvPr/>
          </p:nvSpPr>
          <p:spPr bwMode="auto">
            <a:xfrm>
              <a:off x="964063" y="4237390"/>
              <a:ext cx="651798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algn="dist" eaLnBrk="1" hangingPunct="1">
                <a:spcBef>
                  <a:spcPct val="0"/>
                </a:spcBef>
                <a:buNone/>
              </a:pP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PPT TEMPLATE OF ENVIRONMENTAL PROTECTION GREEN WORK SUMMARY REPORT 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053" name="Group 8"/>
            <p:cNvGrpSpPr>
              <a:grpSpLocks/>
            </p:cNvGrpSpPr>
            <p:nvPr/>
          </p:nvGrpSpPr>
          <p:grpSpPr bwMode="auto">
            <a:xfrm>
              <a:off x="964063" y="4617459"/>
              <a:ext cx="4316414" cy="338138"/>
              <a:chOff x="5" y="0"/>
              <a:chExt cx="6799" cy="532"/>
            </a:xfrm>
          </p:grpSpPr>
          <p:sp>
            <p:nvSpPr>
              <p:cNvPr id="2060" name="直接连接符 16"/>
              <p:cNvSpPr>
                <a:spLocks noChangeShapeType="1"/>
              </p:cNvSpPr>
              <p:nvPr/>
            </p:nvSpPr>
            <p:spPr bwMode="auto">
              <a:xfrm>
                <a:off x="1700" y="0"/>
                <a:ext cx="3" cy="50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61" name="直接连接符 17"/>
              <p:cNvSpPr>
                <a:spLocks noChangeShapeType="1"/>
              </p:cNvSpPr>
              <p:nvPr/>
            </p:nvSpPr>
            <p:spPr bwMode="auto">
              <a:xfrm>
                <a:off x="3453" y="0"/>
                <a:ext cx="0" cy="50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62" name="直接连接符 18"/>
              <p:cNvSpPr>
                <a:spLocks noChangeShapeType="1"/>
              </p:cNvSpPr>
              <p:nvPr/>
            </p:nvSpPr>
            <p:spPr bwMode="auto">
              <a:xfrm>
                <a:off x="5221" y="0"/>
                <a:ext cx="0" cy="50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i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64" name="TextBox 20"/>
              <p:cNvSpPr>
                <a:spLocks noChangeArrowheads="1"/>
              </p:cNvSpPr>
              <p:nvPr/>
            </p:nvSpPr>
            <p:spPr bwMode="auto">
              <a:xfrm>
                <a:off x="5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工作总结</a:t>
                </a:r>
              </a:p>
            </p:txBody>
          </p:sp>
          <p:sp>
            <p:nvSpPr>
              <p:cNvPr id="2065" name="TextBox 21"/>
              <p:cNvSpPr>
                <a:spLocks noChangeArrowheads="1"/>
              </p:cNvSpPr>
              <p:nvPr/>
            </p:nvSpPr>
            <p:spPr bwMode="auto">
              <a:xfrm>
                <a:off x="1823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商务报告</a:t>
                </a:r>
              </a:p>
            </p:txBody>
          </p:sp>
          <p:sp>
            <p:nvSpPr>
              <p:cNvPr id="2066" name="TextBox 22"/>
              <p:cNvSpPr>
                <a:spLocks noChangeArrowheads="1"/>
              </p:cNvSpPr>
              <p:nvPr/>
            </p:nvSpPr>
            <p:spPr bwMode="auto">
              <a:xfrm>
                <a:off x="3523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新年计划</a:t>
                </a:r>
              </a:p>
            </p:txBody>
          </p:sp>
          <p:sp>
            <p:nvSpPr>
              <p:cNvPr id="2067" name="TextBox 23"/>
              <p:cNvSpPr>
                <a:spLocks noChangeArrowheads="1"/>
              </p:cNvSpPr>
              <p:nvPr/>
            </p:nvSpPr>
            <p:spPr bwMode="auto">
              <a:xfrm>
                <a:off x="5221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商务展示</a:t>
                </a:r>
              </a:p>
            </p:txBody>
          </p:sp>
        </p:grpSp>
      </p:grpSp>
      <p:sp>
        <p:nvSpPr>
          <p:cNvPr id="37" name="任意多边形 36"/>
          <p:cNvSpPr/>
          <p:nvPr/>
        </p:nvSpPr>
        <p:spPr bwMode="auto">
          <a:xfrm>
            <a:off x="5402078" y="0"/>
            <a:ext cx="6120000" cy="2117068"/>
          </a:xfrm>
          <a:custGeom>
            <a:avLst/>
            <a:gdLst>
              <a:gd name="connsiteX0" fmla="*/ 6120000 w 6120000"/>
              <a:gd name="connsiteY0" fmla="*/ 0 h 2117068"/>
              <a:gd name="connsiteX1" fmla="*/ 6120000 w 6120000"/>
              <a:gd name="connsiteY1" fmla="*/ 2117068 h 2117068"/>
              <a:gd name="connsiteX2" fmla="*/ 0 w 6120000"/>
              <a:gd name="connsiteY2" fmla="*/ 2117068 h 2117068"/>
              <a:gd name="connsiteX3" fmla="*/ 6120000 w 6120000"/>
              <a:gd name="connsiteY3" fmla="*/ 0 h 211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0000" h="2117068">
                <a:moveTo>
                  <a:pt x="6120000" y="0"/>
                </a:moveTo>
                <a:lnTo>
                  <a:pt x="6120000" y="2117068"/>
                </a:lnTo>
                <a:lnTo>
                  <a:pt x="0" y="2117068"/>
                </a:lnTo>
                <a:lnTo>
                  <a:pt x="6120000" y="0"/>
                </a:lnTo>
                <a:close/>
              </a:path>
            </a:pathLst>
          </a:custGeom>
          <a:solidFill>
            <a:srgbClr val="73D22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>
            <a:off x="5353490" y="2117068"/>
            <a:ext cx="6168589" cy="2150684"/>
          </a:xfrm>
          <a:custGeom>
            <a:avLst/>
            <a:gdLst>
              <a:gd name="connsiteX0" fmla="*/ 48589 w 6168589"/>
              <a:gd name="connsiteY0" fmla="*/ 0 h 2150684"/>
              <a:gd name="connsiteX1" fmla="*/ 6168589 w 6168589"/>
              <a:gd name="connsiteY1" fmla="*/ 0 h 2150684"/>
              <a:gd name="connsiteX2" fmla="*/ 6168589 w 6168589"/>
              <a:gd name="connsiteY2" fmla="*/ 2150684 h 2150684"/>
              <a:gd name="connsiteX3" fmla="*/ 0 w 6168589"/>
              <a:gd name="connsiteY3" fmla="*/ 16808 h 2150684"/>
              <a:gd name="connsiteX4" fmla="*/ 48589 w 6168589"/>
              <a:gd name="connsiteY4" fmla="*/ 0 h 215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8589" h="2150684">
                <a:moveTo>
                  <a:pt x="48589" y="0"/>
                </a:moveTo>
                <a:lnTo>
                  <a:pt x="6168589" y="0"/>
                </a:lnTo>
                <a:lnTo>
                  <a:pt x="6168589" y="2150684"/>
                </a:lnTo>
                <a:lnTo>
                  <a:pt x="0" y="16808"/>
                </a:lnTo>
                <a:lnTo>
                  <a:pt x="48589" y="0"/>
                </a:lnTo>
                <a:close/>
              </a:path>
            </a:pathLst>
          </a:custGeom>
          <a:solidFill>
            <a:srgbClr val="0096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10800000">
            <a:off x="0" y="4651857"/>
            <a:ext cx="2151618" cy="1488603"/>
            <a:chOff x="1680169" y="3701025"/>
            <a:chExt cx="6168589" cy="4267752"/>
          </a:xfrm>
        </p:grpSpPr>
        <p:sp>
          <p:nvSpPr>
            <p:cNvPr id="38" name="任意多边形 37"/>
            <p:cNvSpPr/>
            <p:nvPr/>
          </p:nvSpPr>
          <p:spPr bwMode="auto">
            <a:xfrm>
              <a:off x="1728757" y="3701025"/>
              <a:ext cx="6120000" cy="2117068"/>
            </a:xfrm>
            <a:custGeom>
              <a:avLst/>
              <a:gdLst>
                <a:gd name="connsiteX0" fmla="*/ 6120000 w 6120000"/>
                <a:gd name="connsiteY0" fmla="*/ 0 h 2117068"/>
                <a:gd name="connsiteX1" fmla="*/ 6120000 w 6120000"/>
                <a:gd name="connsiteY1" fmla="*/ 2117068 h 2117068"/>
                <a:gd name="connsiteX2" fmla="*/ 0 w 6120000"/>
                <a:gd name="connsiteY2" fmla="*/ 2117068 h 2117068"/>
                <a:gd name="connsiteX3" fmla="*/ 6120000 w 6120000"/>
                <a:gd name="connsiteY3" fmla="*/ 0 h 2117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000" h="2117068">
                  <a:moveTo>
                    <a:pt x="6120000" y="0"/>
                  </a:moveTo>
                  <a:lnTo>
                    <a:pt x="6120000" y="2117068"/>
                  </a:lnTo>
                  <a:lnTo>
                    <a:pt x="0" y="2117068"/>
                  </a:lnTo>
                  <a:lnTo>
                    <a:pt x="6120000" y="0"/>
                  </a:lnTo>
                  <a:close/>
                </a:path>
              </a:pathLst>
            </a:custGeom>
            <a:solidFill>
              <a:srgbClr val="73D22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>
              <a:off x="1680169" y="5818093"/>
              <a:ext cx="6168589" cy="2150684"/>
            </a:xfrm>
            <a:custGeom>
              <a:avLst/>
              <a:gdLst>
                <a:gd name="connsiteX0" fmla="*/ 48589 w 6168589"/>
                <a:gd name="connsiteY0" fmla="*/ 0 h 2150684"/>
                <a:gd name="connsiteX1" fmla="*/ 6168589 w 6168589"/>
                <a:gd name="connsiteY1" fmla="*/ 0 h 2150684"/>
                <a:gd name="connsiteX2" fmla="*/ 6168589 w 6168589"/>
                <a:gd name="connsiteY2" fmla="*/ 2150684 h 2150684"/>
                <a:gd name="connsiteX3" fmla="*/ 0 w 6168589"/>
                <a:gd name="connsiteY3" fmla="*/ 16808 h 2150684"/>
                <a:gd name="connsiteX4" fmla="*/ 48589 w 6168589"/>
                <a:gd name="connsiteY4" fmla="*/ 0 h 215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8589" h="2150684">
                  <a:moveTo>
                    <a:pt x="48589" y="0"/>
                  </a:moveTo>
                  <a:lnTo>
                    <a:pt x="6168589" y="0"/>
                  </a:lnTo>
                  <a:lnTo>
                    <a:pt x="6168589" y="2150684"/>
                  </a:lnTo>
                  <a:lnTo>
                    <a:pt x="0" y="16808"/>
                  </a:lnTo>
                  <a:lnTo>
                    <a:pt x="48589" y="0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75870" y="5217355"/>
            <a:ext cx="155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2232792" y="5184222"/>
            <a:ext cx="142310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>
            <a:off x="2232792" y="5544247"/>
            <a:ext cx="142310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 advTm="3030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zh-CN" altLang="en-US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1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009644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64050" y="2654300"/>
            <a:ext cx="484188" cy="438150"/>
            <a:chOff x="0" y="0"/>
            <a:chExt cx="636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3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575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3175"/>
            <a:ext cx="11522075" cy="182562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25825"/>
            <a:ext cx="19716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  <a:endParaRPr lang="en-US" altLang="zh-CN" sz="1100"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27625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25825"/>
            <a:ext cx="1970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27625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企业</a:t>
            </a:r>
            <a:r>
              <a:rPr lang="en-US" altLang="zh-CN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LOGO</a:t>
            </a:r>
            <a:endParaRPr lang="zh-CN" altLang="en-US">
              <a:solidFill>
                <a:srgbClr val="009644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27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2147483647 w 4"/>
              <a:gd name="T1" fmla="*/ 0 h 4"/>
              <a:gd name="T2" fmla="*/ 2147483647 w 4"/>
              <a:gd name="T3" fmla="*/ 2147483647 h 4"/>
              <a:gd name="T4" fmla="*/ 0 w 4"/>
              <a:gd name="T5" fmla="*/ 2147483647 h 4"/>
              <a:gd name="T6" fmla="*/ 2147483647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49204553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82775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82775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1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3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4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6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1056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81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65%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  <a:defRPr/>
            </a:pPr>
            <a:r>
              <a:rPr lang="en-US" altLang="zh-CN" sz="2400" b="1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35%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Microsoft JhengHei UI" panose="020B0604030504040204" pitchFamily="34" charset="-120"/>
                    <a:ea typeface="微软雅黑" pitchFamily="34" charset="-122"/>
                    <a:sym typeface="Microsoft JhengHei UI" panose="020B0604030504040204" pitchFamily="34" charset="-12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Microsoft JhengHei UI" panose="020B0604030504040204" pitchFamily="34" charset="-120"/>
                    <a:ea typeface="微软雅黑" pitchFamily="34" charset="-122"/>
                    <a:sym typeface="Microsoft JhengHei UI" panose="020B0604030504040204" pitchFamily="34" charset="-12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Microsoft JhengHei UI" panose="020B0604030504040204" pitchFamily="34" charset="-120"/>
                    <a:ea typeface="微软雅黑" pitchFamily="34" charset="-122"/>
                    <a:sym typeface="Microsoft JhengHei UI" panose="020B0604030504040204" pitchFamily="34" charset="-120"/>
                  </a:rPr>
                  <a:t>添加标题</a:t>
                </a:r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7"/>
              <a:ext cx="3724" cy="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b="1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b="1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zh-CN" altLang="en-US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Microsoft JhengHei UI" panose="020B0604030504040204" pitchFamily="34" charset="-120"/>
                    <a:ea typeface="微软雅黑" pitchFamily="34" charset="-122"/>
                    <a:sym typeface="Microsoft JhengHei UI" panose="020B0604030504040204" pitchFamily="34" charset="-12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Microsoft JhengHei UI" panose="020B0604030504040204" pitchFamily="34" charset="-120"/>
                    <a:ea typeface="微软雅黑" pitchFamily="34" charset="-122"/>
                    <a:sym typeface="Microsoft JhengHei UI" panose="020B0604030504040204" pitchFamily="34" charset="-12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Microsoft JhengHei UI" panose="020B0604030504040204" pitchFamily="34" charset="-120"/>
                    <a:ea typeface="微软雅黑" pitchFamily="34" charset="-122"/>
                    <a:sym typeface="Microsoft JhengHei UI" panose="020B0604030504040204" pitchFamily="34" charset="-120"/>
                  </a:rPr>
                  <a:t>添加标题</a:t>
                </a:r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599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1" grpId="0" bldLvl="0" autoUpdateAnimBg="0"/>
      <p:bldP spid="18442" grpId="0" animBg="1"/>
      <p:bldP spid="18443" grpId="0" bldLvl="0" autoUpdateAnimBg="0"/>
      <p:bldP spid="18458" grpId="0" bldLvl="0" autoUpdateAnimBg="0"/>
      <p:bldP spid="184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2879"/>
              <a:ext cx="1499240" cy="745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</a:t>
              </a:r>
              <a:endParaRPr lang="en-US" altLang="zh-CN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436"/>
              <a:ext cx="1355484" cy="598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137"/>
              <a:ext cx="1355484" cy="59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39471"/>
              <a:ext cx="1499240" cy="59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2044"/>
              <a:ext cx="1499240" cy="58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8348"/>
              <a:ext cx="1499240" cy="58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487" y="0"/>
              <a:ext cx="1362266" cy="17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421" name="Freeform 7"/>
          <p:cNvSpPr>
            <a:spLocks noChangeArrowheads="1"/>
          </p:cNvSpPr>
          <p:nvPr/>
        </p:nvSpPr>
        <p:spPr bwMode="auto">
          <a:xfrm>
            <a:off x="1360488" y="2846388"/>
            <a:ext cx="592137" cy="588962"/>
          </a:xfrm>
          <a:custGeom>
            <a:avLst/>
            <a:gdLst>
              <a:gd name="T0" fmla="*/ 2147483647 w 203"/>
              <a:gd name="T1" fmla="*/ 0 h 204"/>
              <a:gd name="T2" fmla="*/ 2147483647 w 203"/>
              <a:gd name="T3" fmla="*/ 2147483647 h 204"/>
              <a:gd name="T4" fmla="*/ 2147483647 w 203"/>
              <a:gd name="T5" fmla="*/ 2147483647 h 204"/>
              <a:gd name="T6" fmla="*/ 2147483647 w 203"/>
              <a:gd name="T7" fmla="*/ 2147483647 h 204"/>
              <a:gd name="T8" fmla="*/ 2147483647 w 203"/>
              <a:gd name="T9" fmla="*/ 2147483647 h 204"/>
              <a:gd name="T10" fmla="*/ 2147483647 w 203"/>
              <a:gd name="T11" fmla="*/ 2147483647 h 204"/>
              <a:gd name="T12" fmla="*/ 2147483647 w 203"/>
              <a:gd name="T13" fmla="*/ 2147483647 h 204"/>
              <a:gd name="T14" fmla="*/ 2147483647 w 203"/>
              <a:gd name="T15" fmla="*/ 2147483647 h 204"/>
              <a:gd name="T16" fmla="*/ 2147483647 w 203"/>
              <a:gd name="T17" fmla="*/ 2147483647 h 204"/>
              <a:gd name="T18" fmla="*/ 2147483647 w 203"/>
              <a:gd name="T19" fmla="*/ 2147483647 h 204"/>
              <a:gd name="T20" fmla="*/ 2147483647 w 203"/>
              <a:gd name="T21" fmla="*/ 2147483647 h 204"/>
              <a:gd name="T22" fmla="*/ 2147483647 w 203"/>
              <a:gd name="T23" fmla="*/ 2147483647 h 204"/>
              <a:gd name="T24" fmla="*/ 2147483647 w 203"/>
              <a:gd name="T25" fmla="*/ 2147483647 h 204"/>
              <a:gd name="T26" fmla="*/ 2147483647 w 203"/>
              <a:gd name="T27" fmla="*/ 2147483647 h 204"/>
              <a:gd name="T28" fmla="*/ 2147483647 w 203"/>
              <a:gd name="T29" fmla="*/ 2147483647 h 204"/>
              <a:gd name="T30" fmla="*/ 2147483647 w 203"/>
              <a:gd name="T31" fmla="*/ 2147483647 h 204"/>
              <a:gd name="T32" fmla="*/ 2147483647 w 203"/>
              <a:gd name="T33" fmla="*/ 2147483647 h 204"/>
              <a:gd name="T34" fmla="*/ 2147483647 w 203"/>
              <a:gd name="T35" fmla="*/ 2147483647 h 204"/>
              <a:gd name="T36" fmla="*/ 0 w 203"/>
              <a:gd name="T37" fmla="*/ 2147483647 h 204"/>
              <a:gd name="T38" fmla="*/ 2147483647 w 203"/>
              <a:gd name="T39" fmla="*/ 2147483647 h 204"/>
              <a:gd name="T40" fmla="*/ 2147483647 w 203"/>
              <a:gd name="T41" fmla="*/ 2147483647 h 204"/>
              <a:gd name="T42" fmla="*/ 2147483647 w 203"/>
              <a:gd name="T43" fmla="*/ 2147483647 h 204"/>
              <a:gd name="T44" fmla="*/ 2147483647 w 203"/>
              <a:gd name="T45" fmla="*/ 2147483647 h 204"/>
              <a:gd name="T46" fmla="*/ 2147483647 w 203"/>
              <a:gd name="T47" fmla="*/ 2147483647 h 204"/>
              <a:gd name="T48" fmla="*/ 2147483647 w 203"/>
              <a:gd name="T49" fmla="*/ 0 h 2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4"/>
              <a:gd name="T77" fmla="*/ 203 w 203"/>
              <a:gd name="T78" fmla="*/ 204 h 2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4">
                <a:moveTo>
                  <a:pt x="102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0"/>
                </a:lnTo>
                <a:lnTo>
                  <a:pt x="200" y="74"/>
                </a:lnTo>
                <a:lnTo>
                  <a:pt x="203" y="102"/>
                </a:lnTo>
                <a:lnTo>
                  <a:pt x="200" y="129"/>
                </a:lnTo>
                <a:lnTo>
                  <a:pt x="190" y="153"/>
                </a:lnTo>
                <a:lnTo>
                  <a:pt x="174" y="174"/>
                </a:lnTo>
                <a:lnTo>
                  <a:pt x="153" y="190"/>
                </a:lnTo>
                <a:lnTo>
                  <a:pt x="129" y="201"/>
                </a:lnTo>
                <a:lnTo>
                  <a:pt x="102" y="204"/>
                </a:lnTo>
                <a:lnTo>
                  <a:pt x="74" y="201"/>
                </a:lnTo>
                <a:lnTo>
                  <a:pt x="50" y="190"/>
                </a:lnTo>
                <a:lnTo>
                  <a:pt x="30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3" y="50"/>
                </a:lnTo>
                <a:lnTo>
                  <a:pt x="30" y="30"/>
                </a:lnTo>
                <a:lnTo>
                  <a:pt x="50" y="13"/>
                </a:lnTo>
                <a:lnTo>
                  <a:pt x="74" y="3"/>
                </a:lnTo>
                <a:lnTo>
                  <a:pt x="102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22" name="Freeform 7"/>
          <p:cNvSpPr>
            <a:spLocks noEditPoints="1" noChangeArrowheads="1"/>
          </p:cNvSpPr>
          <p:nvPr/>
        </p:nvSpPr>
        <p:spPr bwMode="auto">
          <a:xfrm>
            <a:off x="1460500" y="2973388"/>
            <a:ext cx="382588" cy="349250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23" name="Freeform 8"/>
          <p:cNvSpPr>
            <a:spLocks noChangeArrowheads="1"/>
          </p:cNvSpPr>
          <p:nvPr/>
        </p:nvSpPr>
        <p:spPr bwMode="auto">
          <a:xfrm>
            <a:off x="4638675" y="2854325"/>
            <a:ext cx="592138" cy="587375"/>
          </a:xfrm>
          <a:custGeom>
            <a:avLst/>
            <a:gdLst>
              <a:gd name="T0" fmla="*/ 2147483647 w 203"/>
              <a:gd name="T1" fmla="*/ 0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2147483647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2147483647 w 203"/>
              <a:gd name="T19" fmla="*/ 2147483647 h 203"/>
              <a:gd name="T20" fmla="*/ 2147483647 w 203"/>
              <a:gd name="T21" fmla="*/ 2147483647 h 203"/>
              <a:gd name="T22" fmla="*/ 2147483647 w 203"/>
              <a:gd name="T23" fmla="*/ 2147483647 h 203"/>
              <a:gd name="T24" fmla="*/ 2147483647 w 203"/>
              <a:gd name="T25" fmla="*/ 2147483647 h 203"/>
              <a:gd name="T26" fmla="*/ 2147483647 w 203"/>
              <a:gd name="T27" fmla="*/ 2147483647 h 203"/>
              <a:gd name="T28" fmla="*/ 2147483647 w 203"/>
              <a:gd name="T29" fmla="*/ 2147483647 h 203"/>
              <a:gd name="T30" fmla="*/ 2147483647 w 203"/>
              <a:gd name="T31" fmla="*/ 2147483647 h 203"/>
              <a:gd name="T32" fmla="*/ 2147483647 w 203"/>
              <a:gd name="T33" fmla="*/ 2147483647 h 203"/>
              <a:gd name="T34" fmla="*/ 2147483647 w 203"/>
              <a:gd name="T35" fmla="*/ 2147483647 h 203"/>
              <a:gd name="T36" fmla="*/ 0 w 203"/>
              <a:gd name="T37" fmla="*/ 2147483647 h 203"/>
              <a:gd name="T38" fmla="*/ 2147483647 w 203"/>
              <a:gd name="T39" fmla="*/ 2147483647 h 203"/>
              <a:gd name="T40" fmla="*/ 2147483647 w 203"/>
              <a:gd name="T41" fmla="*/ 2147483647 h 203"/>
              <a:gd name="T42" fmla="*/ 2147483647 w 203"/>
              <a:gd name="T43" fmla="*/ 2147483647 h 203"/>
              <a:gd name="T44" fmla="*/ 2147483647 w 203"/>
              <a:gd name="T45" fmla="*/ 2147483647 h 203"/>
              <a:gd name="T46" fmla="*/ 2147483647 w 203"/>
              <a:gd name="T47" fmla="*/ 2147483647 h 203"/>
              <a:gd name="T48" fmla="*/ 2147483647 w 203"/>
              <a:gd name="T49" fmla="*/ 0 h 20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3"/>
              <a:gd name="T77" fmla="*/ 203 w 203"/>
              <a:gd name="T78" fmla="*/ 203 h 20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3">
                <a:moveTo>
                  <a:pt x="101" y="0"/>
                </a:moveTo>
                <a:lnTo>
                  <a:pt x="129" y="2"/>
                </a:lnTo>
                <a:lnTo>
                  <a:pt x="153" y="13"/>
                </a:lnTo>
                <a:lnTo>
                  <a:pt x="173" y="29"/>
                </a:lnTo>
                <a:lnTo>
                  <a:pt x="190" y="50"/>
                </a:lnTo>
                <a:lnTo>
                  <a:pt x="200" y="74"/>
                </a:lnTo>
                <a:lnTo>
                  <a:pt x="203" y="101"/>
                </a:lnTo>
                <a:lnTo>
                  <a:pt x="200" y="129"/>
                </a:lnTo>
                <a:lnTo>
                  <a:pt x="190" y="153"/>
                </a:lnTo>
                <a:lnTo>
                  <a:pt x="173" y="174"/>
                </a:lnTo>
                <a:lnTo>
                  <a:pt x="153" y="190"/>
                </a:lnTo>
                <a:lnTo>
                  <a:pt x="129" y="200"/>
                </a:lnTo>
                <a:lnTo>
                  <a:pt x="101" y="203"/>
                </a:lnTo>
                <a:lnTo>
                  <a:pt x="74" y="200"/>
                </a:lnTo>
                <a:lnTo>
                  <a:pt x="50" y="190"/>
                </a:lnTo>
                <a:lnTo>
                  <a:pt x="29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1"/>
                </a:lnTo>
                <a:lnTo>
                  <a:pt x="3" y="74"/>
                </a:lnTo>
                <a:lnTo>
                  <a:pt x="13" y="50"/>
                </a:lnTo>
                <a:lnTo>
                  <a:pt x="29" y="29"/>
                </a:lnTo>
                <a:lnTo>
                  <a:pt x="50" y="13"/>
                </a:lnTo>
                <a:lnTo>
                  <a:pt x="74" y="2"/>
                </a:lnTo>
                <a:lnTo>
                  <a:pt x="10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424" name="Freeform 8"/>
          <p:cNvSpPr>
            <a:spLocks noEditPoints="1" noChangeArrowheads="1"/>
          </p:cNvSpPr>
          <p:nvPr/>
        </p:nvSpPr>
        <p:spPr bwMode="auto">
          <a:xfrm>
            <a:off x="4832350" y="2951163"/>
            <a:ext cx="257175" cy="379412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821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79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19519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20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19517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18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19515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16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22542" name="Straight Connector 2"/>
          <p:cNvCxnSpPr>
            <a:cxnSpLocks noChangeShapeType="1"/>
            <a:stCxn id="19509" idx="4"/>
            <a:endCxn id="19518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19509" idx="5"/>
            <a:endCxn id="19520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19520" idx="5"/>
            <a:endCxn id="19511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22549" name="Straight Connector 134"/>
          <p:cNvCxnSpPr>
            <a:cxnSpLocks noChangeShapeType="1"/>
            <a:stCxn id="19507" idx="3"/>
            <a:endCxn id="19509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19520" idx="6"/>
            <a:endCxn id="19513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22552" name="Straight Connector 168"/>
          <p:cNvCxnSpPr>
            <a:cxnSpLocks noChangeShapeType="1"/>
            <a:stCxn id="19513" idx="5"/>
            <a:endCxn id="19511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19513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14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19511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12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19509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10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19507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08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19502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19505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73D22C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506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73D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9503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04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9484" name="Group 18"/>
          <p:cNvGrpSpPr>
            <a:grpSpLocks/>
          </p:cNvGrpSpPr>
          <p:nvPr/>
        </p:nvGrpSpPr>
        <p:grpSpPr bwMode="auto">
          <a:xfrm>
            <a:off x="8640763" y="2663825"/>
            <a:ext cx="1195387" cy="1179513"/>
            <a:chOff x="0" y="0"/>
            <a:chExt cx="3263" cy="3263"/>
          </a:xfrm>
        </p:grpSpPr>
        <p:sp>
          <p:nvSpPr>
            <p:cNvPr id="19500" name="Oval 20"/>
            <p:cNvSpPr>
              <a:spLocks/>
            </p:cNvSpPr>
            <p:nvPr/>
          </p:nvSpPr>
          <p:spPr bwMode="auto">
            <a:xfrm>
              <a:off x="0" y="0"/>
              <a:ext cx="3263" cy="3263"/>
            </a:xfrm>
            <a:prstGeom prst="ellipse">
              <a:avLst/>
            </a:prstGeom>
            <a:solidFill>
              <a:srgbClr val="FFFFFF"/>
            </a:solidFill>
            <a:ln w="19050" cap="rnd">
              <a:solidFill>
                <a:srgbClr val="73D22C">
                  <a:alpha val="81960"/>
                </a:srgbClr>
              </a:solidFill>
              <a:prstDash val="sysDot"/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01" name="Oval 19"/>
            <p:cNvSpPr>
              <a:spLocks noChangeArrowheads="1"/>
            </p:cNvSpPr>
            <p:nvPr/>
          </p:nvSpPr>
          <p:spPr bwMode="auto">
            <a:xfrm>
              <a:off x="195" y="193"/>
              <a:ext cx="2882" cy="2881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9485" name="Rectangle 21"/>
          <p:cNvSpPr>
            <a:spLocks noChangeArrowheads="1"/>
          </p:cNvSpPr>
          <p:nvPr/>
        </p:nvSpPr>
        <p:spPr bwMode="auto">
          <a:xfrm>
            <a:off x="8642350" y="3168650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13%</a:t>
            </a:r>
          </a:p>
        </p:txBody>
      </p: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19498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499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19496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497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19494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495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19492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493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1217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7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6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5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4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173163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081088" y="1890713"/>
            <a:ext cx="1878012" cy="2652712"/>
          </a:xfrm>
          <a:prstGeom prst="rect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2949575" y="1890713"/>
            <a:ext cx="1879600" cy="265271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29175" y="1890713"/>
            <a:ext cx="1878013" cy="26527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600" b="1" smtClean="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添加图片</a:t>
            </a:r>
            <a:endParaRPr lang="en-US" altLang="zh-CN" sz="1600" b="1" smtClean="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697663" y="1890713"/>
            <a:ext cx="1878012" cy="2652712"/>
          </a:xfrm>
          <a:prstGeom prst="rect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572500" y="1890713"/>
            <a:ext cx="1878013" cy="265271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11488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16488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784975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689975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2087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30313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671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877888"/>
            <a:ext cx="219551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在这里输入章节标题</a:t>
            </a:r>
            <a:endParaRPr lang="en-US" altLang="zh-CN" sz="1600" dirty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66988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在这里输入章节标题</a:t>
            </a:r>
            <a:endParaRPr lang="en-US" altLang="zh-CN" sz="1600" dirty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。</a:t>
            </a:r>
            <a:endParaRPr lang="en-US" altLang="zh-CN" sz="9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21188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在这里输入章节标题</a:t>
            </a:r>
            <a:endParaRPr lang="en-US" altLang="zh-CN" sz="1600" dirty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400175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1058863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3065463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870450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237564" y="2094669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2147483647 w 2222"/>
                  <a:gd name="T1" fmla="*/ 2147483647 h 2222"/>
                  <a:gd name="T2" fmla="*/ 2147483647 w 2222"/>
                  <a:gd name="T3" fmla="*/ 2147483647 h 2222"/>
                  <a:gd name="T4" fmla="*/ 2147483647 w 2222"/>
                  <a:gd name="T5" fmla="*/ 2147483647 h 2222"/>
                  <a:gd name="T6" fmla="*/ 2147483647 w 2222"/>
                  <a:gd name="T7" fmla="*/ 2147483647 h 2222"/>
                  <a:gd name="T8" fmla="*/ 2147483647 w 2222"/>
                  <a:gd name="T9" fmla="*/ 2147483647 h 2222"/>
                  <a:gd name="T10" fmla="*/ 2147483647 w 2222"/>
                  <a:gd name="T11" fmla="*/ 2147483647 h 2222"/>
                  <a:gd name="T12" fmla="*/ 2147483647 w 2222"/>
                  <a:gd name="T13" fmla="*/ 2147483647 h 2222"/>
                  <a:gd name="T14" fmla="*/ 0 w 2222"/>
                  <a:gd name="T15" fmla="*/ 2147483647 h 2222"/>
                  <a:gd name="T16" fmla="*/ 2147483647 w 2222"/>
                  <a:gd name="T17" fmla="*/ 2147483647 h 2222"/>
                  <a:gd name="T18" fmla="*/ 2147483647 w 2222"/>
                  <a:gd name="T19" fmla="*/ 2147483647 h 2222"/>
                  <a:gd name="T20" fmla="*/ 2147483647 w 2222"/>
                  <a:gd name="T21" fmla="*/ 2147483647 h 2222"/>
                  <a:gd name="T22" fmla="*/ 2147483647 w 2222"/>
                  <a:gd name="T23" fmla="*/ 2147483647 h 2222"/>
                  <a:gd name="T24" fmla="*/ 2147483647 w 2222"/>
                  <a:gd name="T25" fmla="*/ 2147483647 h 2222"/>
                  <a:gd name="T26" fmla="*/ 2147483647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147483647 w 2222"/>
                  <a:gd name="T33" fmla="*/ 2147483647 h 2222"/>
                  <a:gd name="T34" fmla="*/ 2147483647 w 2222"/>
                  <a:gd name="T35" fmla="*/ 2147483647 h 2222"/>
                  <a:gd name="T36" fmla="*/ 2147483647 w 2222"/>
                  <a:gd name="T37" fmla="*/ 1778266541 h 2222"/>
                  <a:gd name="T38" fmla="*/ 2147483647 w 2222"/>
                  <a:gd name="T39" fmla="*/ 2147483647 h 2222"/>
                  <a:gd name="T40" fmla="*/ 2147483647 w 2222"/>
                  <a:gd name="T41" fmla="*/ 2147483647 h 2222"/>
                  <a:gd name="T42" fmla="*/ 2147483647 w 2222"/>
                  <a:gd name="T43" fmla="*/ 2147483647 h 2222"/>
                  <a:gd name="T44" fmla="*/ 2147483647 w 2222"/>
                  <a:gd name="T45" fmla="*/ 2147483647 h 2222"/>
                  <a:gd name="T46" fmla="*/ 2147483647 w 2222"/>
                  <a:gd name="T47" fmla="*/ 2147483647 h 2222"/>
                  <a:gd name="T48" fmla="*/ 2147483647 w 2222"/>
                  <a:gd name="T49" fmla="*/ 2147483647 h 2222"/>
                  <a:gd name="T50" fmla="*/ 2147483647 w 2222"/>
                  <a:gd name="T51" fmla="*/ 2147483647 h 2222"/>
                  <a:gd name="T52" fmla="*/ 2147483647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2147483647 h 2222"/>
                  <a:gd name="T60" fmla="*/ 2147483647 w 2222"/>
                  <a:gd name="T61" fmla="*/ 2147483647 h 2222"/>
                  <a:gd name="T62" fmla="*/ 2147483647 w 2222"/>
                  <a:gd name="T63" fmla="*/ 2147483647 h 2222"/>
                  <a:gd name="T64" fmla="*/ 2147483647 w 2222"/>
                  <a:gd name="T65" fmla="*/ 2147483647 h 2222"/>
                  <a:gd name="T66" fmla="*/ 2147483647 w 2222"/>
                  <a:gd name="T67" fmla="*/ 2147483647 h 2222"/>
                  <a:gd name="T68" fmla="*/ 2147483647 w 2222"/>
                  <a:gd name="T69" fmla="*/ 2147483647 h 2222"/>
                  <a:gd name="T70" fmla="*/ 2147483647 w 2222"/>
                  <a:gd name="T71" fmla="*/ 2147483647 h 2222"/>
                  <a:gd name="T72" fmla="*/ 2147483647 w 2222"/>
                  <a:gd name="T73" fmla="*/ 2147483647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009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009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87195" y="773142"/>
              <a:ext cx="1374226" cy="70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目 录</a:t>
              </a:r>
            </a:p>
          </p:txBody>
        </p:sp>
      </p:grpSp>
      <p:grpSp>
        <p:nvGrpSpPr>
          <p:cNvPr id="5137" name="组合 92"/>
          <p:cNvGrpSpPr>
            <a:grpSpLocks/>
          </p:cNvGrpSpPr>
          <p:nvPr/>
        </p:nvGrpSpPr>
        <p:grpSpPr bwMode="auto">
          <a:xfrm>
            <a:off x="3960813" y="649288"/>
            <a:ext cx="1204912" cy="1189037"/>
            <a:chOff x="0" y="0"/>
            <a:chExt cx="1204577" cy="1189639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3098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1602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0" name="组合 93"/>
          <p:cNvGrpSpPr>
            <a:grpSpLocks/>
          </p:cNvGrpSpPr>
          <p:nvPr/>
        </p:nvGrpSpPr>
        <p:grpSpPr bwMode="auto">
          <a:xfrm>
            <a:off x="6105525" y="815975"/>
            <a:ext cx="1204913" cy="1189038"/>
            <a:chOff x="0" y="0"/>
            <a:chExt cx="1204578" cy="1189639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0" y="0"/>
              <a:ext cx="1204578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3096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66" y="196197"/>
              <a:ext cx="797244" cy="797244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3" name="组合 94"/>
          <p:cNvGrpSpPr>
            <a:grpSpLocks/>
          </p:cNvGrpSpPr>
          <p:nvPr/>
        </p:nvGrpSpPr>
        <p:grpSpPr bwMode="auto">
          <a:xfrm>
            <a:off x="6894513" y="2503488"/>
            <a:ext cx="1204912" cy="1189037"/>
            <a:chOff x="0" y="0"/>
            <a:chExt cx="1204577" cy="1189639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3094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5" y="198776"/>
              <a:ext cx="792088" cy="792088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85" name="Oval 69"/>
          <p:cNvSpPr>
            <a:spLocks/>
          </p:cNvSpPr>
          <p:nvPr/>
        </p:nvSpPr>
        <p:spPr bwMode="auto">
          <a:xfrm rot="10800000">
            <a:off x="6105525" y="4357688"/>
            <a:ext cx="1203325" cy="1189037"/>
          </a:xfrm>
          <a:prstGeom prst="ellipse">
            <a:avLst/>
          </a:prstGeom>
          <a:solidFill>
            <a:srgbClr val="FFFFFF"/>
          </a:solidFill>
          <a:ln w="22225" cap="rnd">
            <a:solidFill>
              <a:srgbClr val="009644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3086" name="Picture 4" descr="C:\Users\Administrator\Desktop\4.jpg"/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555629"/>
            <a:ext cx="792163" cy="792163"/>
          </a:xfrm>
          <a:prstGeom prst="rect">
            <a:avLst/>
          </a:pr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8" name="组合 298"/>
          <p:cNvGrpSpPr>
            <a:grpSpLocks/>
          </p:cNvGrpSpPr>
          <p:nvPr/>
        </p:nvGrpSpPr>
        <p:grpSpPr bwMode="auto">
          <a:xfrm>
            <a:off x="3960813" y="4637088"/>
            <a:ext cx="1204912" cy="1189037"/>
            <a:chOff x="0" y="0"/>
            <a:chExt cx="1204577" cy="1189641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0" y="0"/>
              <a:ext cx="1204577" cy="1189641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3092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01592"/>
              <a:ext cx="792088" cy="786457"/>
            </a:xfrm>
            <a:prstGeom prst="rect">
              <a:avLst/>
            </a:prstGeom>
            <a:solidFill>
              <a:srgbClr val="009999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23900"/>
            <a:ext cx="2197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在这里输入章节标题</a:t>
            </a:r>
            <a:endParaRPr lang="en-US" altLang="zh-CN" sz="16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13288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在这里输入章节标题</a:t>
            </a:r>
            <a:endParaRPr lang="en-US" altLang="zh-CN" sz="1600" dirty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 rot="5400000" flipV="1">
            <a:off x="10085520" y="5043622"/>
            <a:ext cx="2134670" cy="738438"/>
          </a:xfrm>
          <a:custGeom>
            <a:avLst/>
            <a:gdLst>
              <a:gd name="connsiteX0" fmla="*/ 6120000 w 6120000"/>
              <a:gd name="connsiteY0" fmla="*/ 0 h 2117068"/>
              <a:gd name="connsiteX1" fmla="*/ 6120000 w 6120000"/>
              <a:gd name="connsiteY1" fmla="*/ 2117068 h 2117068"/>
              <a:gd name="connsiteX2" fmla="*/ 0 w 6120000"/>
              <a:gd name="connsiteY2" fmla="*/ 2117068 h 2117068"/>
              <a:gd name="connsiteX3" fmla="*/ 6120000 w 6120000"/>
              <a:gd name="connsiteY3" fmla="*/ 0 h 211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0000" h="2117068">
                <a:moveTo>
                  <a:pt x="6120000" y="0"/>
                </a:moveTo>
                <a:lnTo>
                  <a:pt x="6120000" y="2117068"/>
                </a:lnTo>
                <a:lnTo>
                  <a:pt x="0" y="2117068"/>
                </a:lnTo>
                <a:lnTo>
                  <a:pt x="6120000" y="0"/>
                </a:lnTo>
                <a:close/>
              </a:path>
            </a:pathLst>
          </a:custGeom>
          <a:solidFill>
            <a:srgbClr val="73D22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" name="任意多边形 35"/>
          <p:cNvSpPr/>
          <p:nvPr/>
        </p:nvSpPr>
        <p:spPr bwMode="auto">
          <a:xfrm rot="16200000">
            <a:off x="-696051" y="683453"/>
            <a:ext cx="2151618" cy="750164"/>
          </a:xfrm>
          <a:custGeom>
            <a:avLst/>
            <a:gdLst>
              <a:gd name="connsiteX0" fmla="*/ 48589 w 6168589"/>
              <a:gd name="connsiteY0" fmla="*/ 0 h 2150684"/>
              <a:gd name="connsiteX1" fmla="*/ 6168589 w 6168589"/>
              <a:gd name="connsiteY1" fmla="*/ 0 h 2150684"/>
              <a:gd name="connsiteX2" fmla="*/ 6168589 w 6168589"/>
              <a:gd name="connsiteY2" fmla="*/ 2150684 h 2150684"/>
              <a:gd name="connsiteX3" fmla="*/ 0 w 6168589"/>
              <a:gd name="connsiteY3" fmla="*/ 16808 h 2150684"/>
              <a:gd name="connsiteX4" fmla="*/ 48589 w 6168589"/>
              <a:gd name="connsiteY4" fmla="*/ 0 h 215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8589" h="2150684">
                <a:moveTo>
                  <a:pt x="48589" y="0"/>
                </a:moveTo>
                <a:lnTo>
                  <a:pt x="6168589" y="0"/>
                </a:lnTo>
                <a:lnTo>
                  <a:pt x="6168589" y="2150684"/>
                </a:lnTo>
                <a:lnTo>
                  <a:pt x="0" y="16808"/>
                </a:lnTo>
                <a:lnTo>
                  <a:pt x="48589" y="0"/>
                </a:lnTo>
                <a:close/>
              </a:path>
            </a:pathLst>
          </a:custGeom>
          <a:solidFill>
            <a:srgbClr val="0096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43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0"/>
            <a:ext cx="11593513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9999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45%</a:t>
            </a: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 smtClean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 smtClean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 smtClean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10%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 smtClean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25%</a:t>
            </a: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 smtClean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分钟之内。此处添加详细文本描述，建议与标题相关并符合整体语言风格，</a:t>
            </a:r>
            <a:endParaRPr lang="zh-CN" altLang="en-US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253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6" grpId="0" build="p" bldLvl="0" autoUpdateAnimBg="0"/>
      <p:bldP spid="26647" grpId="0" bldLvl="0" autoUpdateAnimBg="0"/>
      <p:bldP spid="2664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3585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86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3583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84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3581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100"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82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3579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80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1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3577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3575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76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3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3573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74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4</a:t>
              </a:r>
              <a:endParaRPr lang="zh-CN" altLang="en-US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3571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72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endParaRPr lang="zh-CN" altLang="en-US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3569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570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6</a:t>
              </a:r>
              <a:endParaRPr lang="zh-CN" altLang="en-US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548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36"/>
          <p:cNvSpPr>
            <a:spLocks noChangeArrowheads="1"/>
          </p:cNvSpPr>
          <p:nvPr/>
        </p:nvSpPr>
        <p:spPr bwMode="auto">
          <a:xfrm>
            <a:off x="0" y="1588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4619" idx="6"/>
            <a:endCxn id="24613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4643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44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开始</a:t>
            </a:r>
            <a:endParaRPr lang="en-US" altLang="zh-CN" sz="16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当前</a:t>
            </a:r>
            <a:endParaRPr lang="en-US" altLang="zh-CN" sz="16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4641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42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4639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40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4637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38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4635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36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4633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34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4631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32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4629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30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4598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599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4627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28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4625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26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4623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24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4621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22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4619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20" name="Freeform 11"/>
            <p:cNvSpPr>
              <a:spLocks noEditPoints="1" noChangeArrowheads="1"/>
            </p:cNvSpPr>
            <p:nvPr/>
          </p:nvSpPr>
          <p:spPr bwMode="auto">
            <a:xfrm>
              <a:off x="121798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4617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18" name="Freeform 12"/>
            <p:cNvSpPr>
              <a:spLocks noEditPoints="1" noChangeArrowheads="1"/>
            </p:cNvSpPr>
            <p:nvPr/>
          </p:nvSpPr>
          <p:spPr bwMode="auto">
            <a:xfrm>
              <a:off x="153759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4606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607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4615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16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4613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14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965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6627" name="矩形 36"/>
          <p:cNvSpPr>
            <a:spLocks noChangeArrowheads="1"/>
          </p:cNvSpPr>
          <p:nvPr/>
        </p:nvSpPr>
        <p:spPr bwMode="auto">
          <a:xfrm>
            <a:off x="1588" y="0"/>
            <a:ext cx="11522075" cy="2333625"/>
          </a:xfrm>
          <a:prstGeom prst="rect">
            <a:avLst/>
          </a:prstGeom>
          <a:solidFill>
            <a:srgbClr val="009644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2035175" y="2841625"/>
            <a:ext cx="3122613" cy="1371600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3095625" y="3068638"/>
            <a:ext cx="1836738" cy="1006475"/>
            <a:chOff x="0" y="0"/>
            <a:chExt cx="2419" cy="1343"/>
          </a:xfrm>
        </p:grpSpPr>
        <p:sp>
          <p:nvSpPr>
            <p:cNvPr id="2665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2665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"/>
          <p:cNvSpPr>
            <a:spLocks/>
          </p:cNvSpPr>
          <p:nvPr/>
        </p:nvSpPr>
        <p:spPr bwMode="auto">
          <a:xfrm>
            <a:off x="6310313" y="2841625"/>
            <a:ext cx="3122612" cy="1371600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7372350" y="3068638"/>
            <a:ext cx="1836738" cy="1006475"/>
            <a:chOff x="0" y="0"/>
            <a:chExt cx="2419" cy="1343"/>
          </a:xfrm>
        </p:grpSpPr>
        <p:sp>
          <p:nvSpPr>
            <p:cNvPr id="2665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2665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"/>
          <p:cNvSpPr>
            <a:spLocks/>
          </p:cNvSpPr>
          <p:nvPr/>
        </p:nvSpPr>
        <p:spPr bwMode="auto">
          <a:xfrm>
            <a:off x="2035175" y="4533900"/>
            <a:ext cx="3122613" cy="1370013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3095625" y="4759325"/>
            <a:ext cx="1836738" cy="1006475"/>
            <a:chOff x="0" y="0"/>
            <a:chExt cx="2419" cy="1343"/>
          </a:xfrm>
        </p:grpSpPr>
        <p:sp>
          <p:nvSpPr>
            <p:cNvPr id="2665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2665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"/>
          <p:cNvSpPr>
            <a:spLocks/>
          </p:cNvSpPr>
          <p:nvPr/>
        </p:nvSpPr>
        <p:spPr bwMode="auto">
          <a:xfrm>
            <a:off x="6310313" y="4533900"/>
            <a:ext cx="3122612" cy="1370013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7372350" y="4759325"/>
            <a:ext cx="1836738" cy="1006475"/>
            <a:chOff x="0" y="0"/>
            <a:chExt cx="2419" cy="1343"/>
          </a:xfrm>
        </p:grpSpPr>
        <p:sp>
          <p:nvSpPr>
            <p:cNvPr id="26648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单击此处添加标题</a:t>
              </a:r>
            </a:p>
          </p:txBody>
        </p:sp>
        <p:sp>
          <p:nvSpPr>
            <p:cNvPr id="26649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6530975" y="4772025"/>
            <a:ext cx="661988" cy="654050"/>
            <a:chOff x="0" y="0"/>
            <a:chExt cx="519113" cy="519113"/>
          </a:xfrm>
        </p:grpSpPr>
        <p:sp>
          <p:nvSpPr>
            <p:cNvPr id="2664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647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6637" name="Oval 51"/>
          <p:cNvSpPr>
            <a:spLocks noChangeArrowheads="1"/>
          </p:cNvSpPr>
          <p:nvPr/>
        </p:nvSpPr>
        <p:spPr bwMode="auto">
          <a:xfrm>
            <a:off x="6530975" y="3081338"/>
            <a:ext cx="661988" cy="6540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6638" name="Freeform 7"/>
          <p:cNvSpPr>
            <a:spLocks noChangeArrowheads="1"/>
          </p:cNvSpPr>
          <p:nvPr/>
        </p:nvSpPr>
        <p:spPr bwMode="auto">
          <a:xfrm>
            <a:off x="6672263" y="3209925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2255838" y="4772025"/>
            <a:ext cx="661987" cy="654050"/>
            <a:chOff x="0" y="0"/>
            <a:chExt cx="519113" cy="519113"/>
          </a:xfrm>
        </p:grpSpPr>
        <p:sp>
          <p:nvSpPr>
            <p:cNvPr id="26644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645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6640" name="Oval 51"/>
          <p:cNvSpPr>
            <a:spLocks noChangeArrowheads="1"/>
          </p:cNvSpPr>
          <p:nvPr/>
        </p:nvSpPr>
        <p:spPr bwMode="auto">
          <a:xfrm>
            <a:off x="2255838" y="3081338"/>
            <a:ext cx="661987" cy="6540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6641" name="Freeform 9"/>
          <p:cNvSpPr>
            <a:spLocks noEditPoints="1" noChangeArrowheads="1"/>
          </p:cNvSpPr>
          <p:nvPr/>
        </p:nvSpPr>
        <p:spPr bwMode="auto">
          <a:xfrm>
            <a:off x="2395538" y="3263900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704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 autoUpdateAnimBg="0"/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添加标题</a:t>
            </a:r>
          </a:p>
        </p:txBody>
      </p:sp>
      <p:sp>
        <p:nvSpPr>
          <p:cNvPr id="27658" name="Oval 162"/>
          <p:cNvSpPr>
            <a:spLocks noChangeArrowheads="1"/>
          </p:cNvSpPr>
          <p:nvPr/>
        </p:nvSpPr>
        <p:spPr bwMode="auto">
          <a:xfrm>
            <a:off x="3751263" y="2832100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59" name="Rectangle 163"/>
          <p:cNvSpPr>
            <a:spLocks noChangeArrowheads="1"/>
          </p:cNvSpPr>
          <p:nvPr/>
        </p:nvSpPr>
        <p:spPr bwMode="auto">
          <a:xfrm>
            <a:off x="3630613" y="2900363"/>
            <a:ext cx="6238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45%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0" name="Oval 165"/>
          <p:cNvSpPr>
            <a:spLocks noChangeArrowheads="1"/>
          </p:cNvSpPr>
          <p:nvPr/>
        </p:nvSpPr>
        <p:spPr bwMode="auto">
          <a:xfrm>
            <a:off x="4659313" y="2174875"/>
            <a:ext cx="382587" cy="377825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1" name="Rectangle 166"/>
          <p:cNvSpPr>
            <a:spLocks noChangeArrowheads="1"/>
          </p:cNvSpPr>
          <p:nvPr/>
        </p:nvSpPr>
        <p:spPr bwMode="auto">
          <a:xfrm>
            <a:off x="4540250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65%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2" name="Oval 168"/>
          <p:cNvSpPr>
            <a:spLocks noChangeArrowheads="1"/>
          </p:cNvSpPr>
          <p:nvPr/>
        </p:nvSpPr>
        <p:spPr bwMode="auto">
          <a:xfrm>
            <a:off x="5672138" y="2478088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3" name="Rectangle 169"/>
          <p:cNvSpPr>
            <a:spLocks noChangeArrowheads="1"/>
          </p:cNvSpPr>
          <p:nvPr/>
        </p:nvSpPr>
        <p:spPr bwMode="auto">
          <a:xfrm>
            <a:off x="5551488" y="2546350"/>
            <a:ext cx="6238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50%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4" name="Oval 171"/>
          <p:cNvSpPr>
            <a:spLocks noChangeArrowheads="1"/>
          </p:cNvSpPr>
          <p:nvPr/>
        </p:nvSpPr>
        <p:spPr bwMode="auto">
          <a:xfrm>
            <a:off x="6580188" y="1725613"/>
            <a:ext cx="382587" cy="377825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5" name="Rectangle 172"/>
          <p:cNvSpPr>
            <a:spLocks noChangeArrowheads="1"/>
          </p:cNvSpPr>
          <p:nvPr/>
        </p:nvSpPr>
        <p:spPr bwMode="auto">
          <a:xfrm>
            <a:off x="6461125" y="1793875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85%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7" name="Oval 178"/>
          <p:cNvSpPr>
            <a:spLocks noChangeArrowheads="1"/>
          </p:cNvSpPr>
          <p:nvPr/>
        </p:nvSpPr>
        <p:spPr bwMode="auto">
          <a:xfrm>
            <a:off x="7405688" y="2174875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668" name="Rectangle 179"/>
          <p:cNvSpPr>
            <a:spLocks noChangeArrowheads="1"/>
          </p:cNvSpPr>
          <p:nvPr/>
        </p:nvSpPr>
        <p:spPr bwMode="auto">
          <a:xfrm>
            <a:off x="7286625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65%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字之内。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 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 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675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28705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706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448050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880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704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35350" y="1920875"/>
            <a:ext cx="1300163" cy="1335088"/>
            <a:chOff x="0" y="0"/>
            <a:chExt cx="1019175" cy="1060451"/>
          </a:xfrm>
        </p:grpSpPr>
        <p:sp>
          <p:nvSpPr>
            <p:cNvPr id="2870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702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8375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473700" y="4318000"/>
            <a:ext cx="3233738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34975"/>
            <a:chOff x="0" y="0"/>
            <a:chExt cx="328613" cy="344687"/>
          </a:xfrm>
        </p:grpSpPr>
        <p:sp>
          <p:nvSpPr>
            <p:cNvPr id="28699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700" name="Rectangle 22"/>
            <p:cNvSpPr>
              <a:spLocks noChangeArrowheads="1"/>
            </p:cNvSpPr>
            <p:nvPr/>
          </p:nvSpPr>
          <p:spPr bwMode="auto">
            <a:xfrm>
              <a:off x="0" y="2083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1</a:t>
              </a:r>
              <a:endParaRPr lang="zh-CN" altLang="en-US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31800"/>
            <a:chOff x="0" y="0"/>
            <a:chExt cx="328613" cy="342931"/>
          </a:xfrm>
        </p:grpSpPr>
        <p:sp>
          <p:nvSpPr>
            <p:cNvPr id="28697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18911"/>
              <a:ext cx="328613" cy="32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  <a:defRPr/>
              </a:pPr>
              <a:r>
                <a:rPr lang="en-US" altLang="zh-CN" sz="26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</a:t>
              </a:r>
              <a:endParaRPr lang="zh-CN" altLang="en-US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28695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696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3</a:t>
              </a:r>
              <a:endParaRPr lang="zh-CN" altLang="en-US">
                <a:solidFill>
                  <a:srgbClr val="73D22C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4862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明年</a:t>
            </a: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工作计划</a:t>
            </a:r>
            <a:endParaRPr lang="en-US" altLang="zh-CN" sz="3600" b="1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</a:t>
            </a:r>
            <a:r>
              <a:rPr lang="zh-CN" altLang="en-US" sz="12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风格，语言描述尽量简洁生动。尽量将每页幻灯片的字数控制在</a:t>
            </a:r>
            <a:r>
              <a:rPr lang="en-US" altLang="zh-CN" sz="12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</a:t>
            </a:r>
            <a:r>
              <a:rPr lang="zh-CN" altLang="en-US" sz="12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幻灯片的最好控制在</a:t>
            </a:r>
            <a:r>
              <a:rPr lang="en-US" altLang="zh-CN" sz="12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974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6702" y="1134363"/>
            <a:ext cx="4287724" cy="1735002"/>
            <a:chOff x="6410988" y="3461126"/>
            <a:chExt cx="4287724" cy="1735002"/>
          </a:xfrm>
        </p:grpSpPr>
        <p:sp>
          <p:nvSpPr>
            <p:cNvPr id="27" name="任意多边形 26"/>
            <p:cNvSpPr>
              <a:spLocks noChangeArrowheads="1"/>
            </p:cNvSpPr>
            <p:nvPr/>
          </p:nvSpPr>
          <p:spPr bwMode="auto">
            <a:xfrm>
              <a:off x="6410988" y="4464172"/>
              <a:ext cx="938422" cy="701120"/>
            </a:xfrm>
            <a:custGeom>
              <a:avLst/>
              <a:gdLst/>
              <a:ahLst/>
              <a:cxnLst/>
              <a:rect l="l" t="t" r="r" b="b"/>
              <a:pathLst>
                <a:path w="938422" h="701120">
                  <a:moveTo>
                    <a:pt x="266901" y="0"/>
                  </a:moveTo>
                  <a:lnTo>
                    <a:pt x="754228" y="0"/>
                  </a:lnTo>
                  <a:lnTo>
                    <a:pt x="708879" y="68785"/>
                  </a:lnTo>
                  <a:cubicBezTo>
                    <a:pt x="649043" y="158134"/>
                    <a:pt x="576605" y="262360"/>
                    <a:pt x="491567" y="381461"/>
                  </a:cubicBezTo>
                  <a:lnTo>
                    <a:pt x="938422" y="381461"/>
                  </a:lnTo>
                  <a:lnTo>
                    <a:pt x="938422" y="701120"/>
                  </a:lnTo>
                  <a:lnTo>
                    <a:pt x="0" y="701120"/>
                  </a:lnTo>
                  <a:lnTo>
                    <a:pt x="273" y="441349"/>
                  </a:lnTo>
                  <a:cubicBezTo>
                    <a:pt x="100400" y="277508"/>
                    <a:pt x="185205" y="137269"/>
                    <a:pt x="254690" y="20631"/>
                  </a:cubicBezTo>
                  <a:lnTo>
                    <a:pt x="266901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任意多边形 25"/>
            <p:cNvSpPr>
              <a:spLocks noChangeArrowheads="1"/>
            </p:cNvSpPr>
            <p:nvPr/>
          </p:nvSpPr>
          <p:spPr bwMode="auto">
            <a:xfrm>
              <a:off x="7496289" y="4464173"/>
              <a:ext cx="1002148" cy="731955"/>
            </a:xfrm>
            <a:custGeom>
              <a:avLst/>
              <a:gdLst/>
              <a:ahLst/>
              <a:cxnLst/>
              <a:rect l="l" t="t" r="r" b="b"/>
              <a:pathLst>
                <a:path w="1002148" h="731955">
                  <a:moveTo>
                    <a:pt x="0" y="0"/>
                  </a:moveTo>
                  <a:lnTo>
                    <a:pt x="449168" y="0"/>
                  </a:lnTo>
                  <a:lnTo>
                    <a:pt x="449168" y="260047"/>
                  </a:lnTo>
                  <a:cubicBezTo>
                    <a:pt x="449168" y="352113"/>
                    <a:pt x="452415" y="405131"/>
                    <a:pt x="458909" y="419097"/>
                  </a:cubicBezTo>
                  <a:cubicBezTo>
                    <a:pt x="465402" y="433064"/>
                    <a:pt x="479120" y="440048"/>
                    <a:pt x="500063" y="440048"/>
                  </a:cubicBezTo>
                  <a:cubicBezTo>
                    <a:pt x="520930" y="440048"/>
                    <a:pt x="534966" y="431292"/>
                    <a:pt x="542172" y="413782"/>
                  </a:cubicBezTo>
                  <a:cubicBezTo>
                    <a:pt x="549378" y="396271"/>
                    <a:pt x="552981" y="349057"/>
                    <a:pt x="552981" y="272140"/>
                  </a:cubicBezTo>
                  <a:lnTo>
                    <a:pt x="552981" y="0"/>
                  </a:lnTo>
                  <a:lnTo>
                    <a:pt x="1002148" y="0"/>
                  </a:lnTo>
                  <a:lnTo>
                    <a:pt x="1002148" y="145089"/>
                  </a:lnTo>
                  <a:cubicBezTo>
                    <a:pt x="1002148" y="270025"/>
                    <a:pt x="995143" y="361918"/>
                    <a:pt x="981133" y="420768"/>
                  </a:cubicBezTo>
                  <a:cubicBezTo>
                    <a:pt x="967124" y="479617"/>
                    <a:pt x="937766" y="534949"/>
                    <a:pt x="893060" y="586765"/>
                  </a:cubicBezTo>
                  <a:cubicBezTo>
                    <a:pt x="848354" y="638580"/>
                    <a:pt x="794743" y="675732"/>
                    <a:pt x="732227" y="698221"/>
                  </a:cubicBezTo>
                  <a:cubicBezTo>
                    <a:pt x="669710" y="720711"/>
                    <a:pt x="600042" y="731955"/>
                    <a:pt x="523221" y="731955"/>
                  </a:cubicBezTo>
                  <a:cubicBezTo>
                    <a:pt x="422974" y="731955"/>
                    <a:pt x="339269" y="720234"/>
                    <a:pt x="272106" y="696792"/>
                  </a:cubicBezTo>
                  <a:cubicBezTo>
                    <a:pt x="204943" y="673350"/>
                    <a:pt x="151155" y="636449"/>
                    <a:pt x="110742" y="586090"/>
                  </a:cubicBezTo>
                  <a:cubicBezTo>
                    <a:pt x="70330" y="535731"/>
                    <a:pt x="41770" y="483225"/>
                    <a:pt x="25062" y="428573"/>
                  </a:cubicBezTo>
                  <a:cubicBezTo>
                    <a:pt x="8354" y="373920"/>
                    <a:pt x="0" y="287825"/>
                    <a:pt x="0" y="17028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任意多边形 24"/>
            <p:cNvSpPr>
              <a:spLocks noChangeArrowheads="1"/>
            </p:cNvSpPr>
            <p:nvPr/>
          </p:nvSpPr>
          <p:spPr bwMode="auto">
            <a:xfrm>
              <a:off x="8611264" y="4464172"/>
              <a:ext cx="938421" cy="701120"/>
            </a:xfrm>
            <a:custGeom>
              <a:avLst/>
              <a:gdLst/>
              <a:ahLst/>
              <a:cxnLst/>
              <a:rect l="l" t="t" r="r" b="b"/>
              <a:pathLst>
                <a:path w="938421" h="701120">
                  <a:moveTo>
                    <a:pt x="266901" y="0"/>
                  </a:moveTo>
                  <a:lnTo>
                    <a:pt x="754227" y="0"/>
                  </a:lnTo>
                  <a:lnTo>
                    <a:pt x="708879" y="68785"/>
                  </a:lnTo>
                  <a:cubicBezTo>
                    <a:pt x="649042" y="158134"/>
                    <a:pt x="576604" y="262360"/>
                    <a:pt x="491566" y="381461"/>
                  </a:cubicBezTo>
                  <a:lnTo>
                    <a:pt x="938421" y="381461"/>
                  </a:lnTo>
                  <a:lnTo>
                    <a:pt x="938421" y="701120"/>
                  </a:lnTo>
                  <a:lnTo>
                    <a:pt x="0" y="701120"/>
                  </a:lnTo>
                  <a:lnTo>
                    <a:pt x="273" y="441349"/>
                  </a:lnTo>
                  <a:cubicBezTo>
                    <a:pt x="100399" y="277508"/>
                    <a:pt x="185205" y="137269"/>
                    <a:pt x="254690" y="20631"/>
                  </a:cubicBezTo>
                  <a:lnTo>
                    <a:pt x="266901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任意多边形 23"/>
            <p:cNvSpPr>
              <a:spLocks noChangeArrowheads="1"/>
            </p:cNvSpPr>
            <p:nvPr/>
          </p:nvSpPr>
          <p:spPr bwMode="auto">
            <a:xfrm>
              <a:off x="9696564" y="4464173"/>
              <a:ext cx="1002148" cy="731955"/>
            </a:xfrm>
            <a:custGeom>
              <a:avLst/>
              <a:gdLst/>
              <a:ahLst/>
              <a:cxnLst/>
              <a:rect l="l" t="t" r="r" b="b"/>
              <a:pathLst>
                <a:path w="1002148" h="731955">
                  <a:moveTo>
                    <a:pt x="0" y="0"/>
                  </a:moveTo>
                  <a:lnTo>
                    <a:pt x="449168" y="0"/>
                  </a:lnTo>
                  <a:lnTo>
                    <a:pt x="449168" y="260047"/>
                  </a:lnTo>
                  <a:cubicBezTo>
                    <a:pt x="449168" y="352113"/>
                    <a:pt x="452415" y="405131"/>
                    <a:pt x="458908" y="419097"/>
                  </a:cubicBezTo>
                  <a:cubicBezTo>
                    <a:pt x="465402" y="433064"/>
                    <a:pt x="479120" y="440048"/>
                    <a:pt x="500062" y="440048"/>
                  </a:cubicBezTo>
                  <a:cubicBezTo>
                    <a:pt x="520930" y="440048"/>
                    <a:pt x="534966" y="431292"/>
                    <a:pt x="542172" y="413782"/>
                  </a:cubicBezTo>
                  <a:cubicBezTo>
                    <a:pt x="549378" y="396271"/>
                    <a:pt x="552980" y="349057"/>
                    <a:pt x="552980" y="272140"/>
                  </a:cubicBezTo>
                  <a:lnTo>
                    <a:pt x="552980" y="0"/>
                  </a:lnTo>
                  <a:lnTo>
                    <a:pt x="1002148" y="0"/>
                  </a:lnTo>
                  <a:lnTo>
                    <a:pt x="1002148" y="145089"/>
                  </a:lnTo>
                  <a:cubicBezTo>
                    <a:pt x="1002148" y="270025"/>
                    <a:pt x="995143" y="361918"/>
                    <a:pt x="981134" y="420768"/>
                  </a:cubicBezTo>
                  <a:cubicBezTo>
                    <a:pt x="967124" y="479617"/>
                    <a:pt x="937766" y="534949"/>
                    <a:pt x="893060" y="586765"/>
                  </a:cubicBezTo>
                  <a:cubicBezTo>
                    <a:pt x="848354" y="638580"/>
                    <a:pt x="794743" y="675732"/>
                    <a:pt x="732226" y="698221"/>
                  </a:cubicBezTo>
                  <a:cubicBezTo>
                    <a:pt x="669710" y="720711"/>
                    <a:pt x="600042" y="731955"/>
                    <a:pt x="523221" y="731955"/>
                  </a:cubicBezTo>
                  <a:cubicBezTo>
                    <a:pt x="422974" y="731955"/>
                    <a:pt x="339269" y="720234"/>
                    <a:pt x="272106" y="696792"/>
                  </a:cubicBezTo>
                  <a:cubicBezTo>
                    <a:pt x="204942" y="673350"/>
                    <a:pt x="151155" y="636449"/>
                    <a:pt x="110742" y="586090"/>
                  </a:cubicBezTo>
                  <a:cubicBezTo>
                    <a:pt x="70330" y="535731"/>
                    <a:pt x="41770" y="483225"/>
                    <a:pt x="25062" y="428573"/>
                  </a:cubicBezTo>
                  <a:cubicBezTo>
                    <a:pt x="8354" y="373920"/>
                    <a:pt x="0" y="287825"/>
                    <a:pt x="0" y="17028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6410988" y="3461126"/>
              <a:ext cx="974396" cy="1003046"/>
            </a:xfrm>
            <a:custGeom>
              <a:avLst/>
              <a:gdLst/>
              <a:ahLst/>
              <a:cxnLst/>
              <a:rect l="l" t="t" r="r" b="b"/>
              <a:pathLst>
                <a:path w="974396" h="1003046">
                  <a:moveTo>
                    <a:pt x="460988" y="0"/>
                  </a:moveTo>
                  <a:cubicBezTo>
                    <a:pt x="628602" y="0"/>
                    <a:pt x="756073" y="42241"/>
                    <a:pt x="843402" y="126722"/>
                  </a:cubicBezTo>
                  <a:cubicBezTo>
                    <a:pt x="930732" y="211204"/>
                    <a:pt x="974396" y="317556"/>
                    <a:pt x="974396" y="445780"/>
                  </a:cubicBezTo>
                  <a:cubicBezTo>
                    <a:pt x="974396" y="541926"/>
                    <a:pt x="950617" y="643016"/>
                    <a:pt x="903058" y="749050"/>
                  </a:cubicBezTo>
                  <a:cubicBezTo>
                    <a:pt x="879278" y="802067"/>
                    <a:pt x="833097" y="881530"/>
                    <a:pt x="764516" y="987440"/>
                  </a:cubicBezTo>
                  <a:lnTo>
                    <a:pt x="754228" y="1003046"/>
                  </a:lnTo>
                  <a:lnTo>
                    <a:pt x="266901" y="1003046"/>
                  </a:lnTo>
                  <a:lnTo>
                    <a:pt x="319067" y="914906"/>
                  </a:lnTo>
                  <a:cubicBezTo>
                    <a:pt x="398095" y="780369"/>
                    <a:pt x="449886" y="687789"/>
                    <a:pt x="474439" y="637168"/>
                  </a:cubicBezTo>
                  <a:cubicBezTo>
                    <a:pt x="523545" y="535925"/>
                    <a:pt x="548098" y="457985"/>
                    <a:pt x="548098" y="403349"/>
                  </a:cubicBezTo>
                  <a:cubicBezTo>
                    <a:pt x="548098" y="363531"/>
                    <a:pt x="542137" y="335003"/>
                    <a:pt x="530215" y="317765"/>
                  </a:cubicBezTo>
                  <a:cubicBezTo>
                    <a:pt x="518293" y="300527"/>
                    <a:pt x="500571" y="291908"/>
                    <a:pt x="477048" y="291908"/>
                  </a:cubicBezTo>
                  <a:cubicBezTo>
                    <a:pt x="454307" y="291908"/>
                    <a:pt x="436952" y="301477"/>
                    <a:pt x="424981" y="320616"/>
                  </a:cubicBezTo>
                  <a:cubicBezTo>
                    <a:pt x="413011" y="339754"/>
                    <a:pt x="407026" y="383370"/>
                    <a:pt x="407026" y="451465"/>
                  </a:cubicBezTo>
                  <a:lnTo>
                    <a:pt x="407026" y="626985"/>
                  </a:lnTo>
                  <a:lnTo>
                    <a:pt x="0" y="626985"/>
                  </a:lnTo>
                  <a:lnTo>
                    <a:pt x="0" y="547038"/>
                  </a:lnTo>
                  <a:cubicBezTo>
                    <a:pt x="0" y="453408"/>
                    <a:pt x="4823" y="379580"/>
                    <a:pt x="14470" y="325554"/>
                  </a:cubicBezTo>
                  <a:cubicBezTo>
                    <a:pt x="24117" y="271528"/>
                    <a:pt x="48480" y="217547"/>
                    <a:pt x="87560" y="163612"/>
                  </a:cubicBezTo>
                  <a:cubicBezTo>
                    <a:pt x="126639" y="109677"/>
                    <a:pt x="177322" y="68925"/>
                    <a:pt x="239608" y="41355"/>
                  </a:cubicBezTo>
                  <a:cubicBezTo>
                    <a:pt x="301894" y="13785"/>
                    <a:pt x="375688" y="0"/>
                    <a:pt x="460988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任意多边形 21"/>
            <p:cNvSpPr>
              <a:spLocks noChangeArrowheads="1"/>
            </p:cNvSpPr>
            <p:nvPr/>
          </p:nvSpPr>
          <p:spPr bwMode="auto">
            <a:xfrm>
              <a:off x="7496289" y="3461126"/>
              <a:ext cx="1002148" cy="1003046"/>
            </a:xfrm>
            <a:custGeom>
              <a:avLst/>
              <a:gdLst/>
              <a:ahLst/>
              <a:cxnLst/>
              <a:rect l="l" t="t" r="r" b="b"/>
              <a:pathLst>
                <a:path w="1002148" h="1003046">
                  <a:moveTo>
                    <a:pt x="493012" y="0"/>
                  </a:moveTo>
                  <a:cubicBezTo>
                    <a:pt x="585047" y="0"/>
                    <a:pt x="667987" y="16358"/>
                    <a:pt x="741831" y="49072"/>
                  </a:cubicBezTo>
                  <a:cubicBezTo>
                    <a:pt x="815675" y="81786"/>
                    <a:pt x="871037" y="121912"/>
                    <a:pt x="907916" y="169450"/>
                  </a:cubicBezTo>
                  <a:cubicBezTo>
                    <a:pt x="944795" y="216988"/>
                    <a:pt x="969720" y="270214"/>
                    <a:pt x="982691" y="329127"/>
                  </a:cubicBezTo>
                  <a:cubicBezTo>
                    <a:pt x="995663" y="388041"/>
                    <a:pt x="1002148" y="479667"/>
                    <a:pt x="1002148" y="604003"/>
                  </a:cubicBezTo>
                  <a:lnTo>
                    <a:pt x="1002148" y="1003046"/>
                  </a:lnTo>
                  <a:lnTo>
                    <a:pt x="552981" y="1003046"/>
                  </a:lnTo>
                  <a:lnTo>
                    <a:pt x="552981" y="466883"/>
                  </a:lnTo>
                  <a:cubicBezTo>
                    <a:pt x="552981" y="382899"/>
                    <a:pt x="549843" y="332741"/>
                    <a:pt x="543569" y="316408"/>
                  </a:cubicBezTo>
                  <a:cubicBezTo>
                    <a:pt x="537295" y="300075"/>
                    <a:pt x="523462" y="291908"/>
                    <a:pt x="502070" y="291908"/>
                  </a:cubicBezTo>
                  <a:cubicBezTo>
                    <a:pt x="481642" y="291908"/>
                    <a:pt x="467718" y="300741"/>
                    <a:pt x="460298" y="318407"/>
                  </a:cubicBezTo>
                  <a:cubicBezTo>
                    <a:pt x="452878" y="336073"/>
                    <a:pt x="449168" y="385565"/>
                    <a:pt x="449168" y="466883"/>
                  </a:cubicBezTo>
                  <a:lnTo>
                    <a:pt x="449168" y="1003046"/>
                  </a:lnTo>
                  <a:lnTo>
                    <a:pt x="0" y="1003046"/>
                  </a:lnTo>
                  <a:lnTo>
                    <a:pt x="0" y="604003"/>
                  </a:lnTo>
                  <a:cubicBezTo>
                    <a:pt x="0" y="451765"/>
                    <a:pt x="13523" y="336649"/>
                    <a:pt x="40568" y="258656"/>
                  </a:cubicBezTo>
                  <a:cubicBezTo>
                    <a:pt x="67613" y="180663"/>
                    <a:pt x="121473" y="118055"/>
                    <a:pt x="202148" y="70833"/>
                  </a:cubicBezTo>
                  <a:cubicBezTo>
                    <a:pt x="282823" y="23611"/>
                    <a:pt x="379778" y="0"/>
                    <a:pt x="493012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任意多边形 20"/>
            <p:cNvSpPr>
              <a:spLocks noChangeArrowheads="1"/>
            </p:cNvSpPr>
            <p:nvPr/>
          </p:nvSpPr>
          <p:spPr bwMode="auto">
            <a:xfrm>
              <a:off x="8611263" y="3461126"/>
              <a:ext cx="974396" cy="1003046"/>
            </a:xfrm>
            <a:custGeom>
              <a:avLst/>
              <a:gdLst/>
              <a:ahLst/>
              <a:cxnLst/>
              <a:rect l="l" t="t" r="r" b="b"/>
              <a:pathLst>
                <a:path w="974396" h="1003046">
                  <a:moveTo>
                    <a:pt x="460988" y="0"/>
                  </a:moveTo>
                  <a:cubicBezTo>
                    <a:pt x="628601" y="0"/>
                    <a:pt x="756073" y="42241"/>
                    <a:pt x="843402" y="126722"/>
                  </a:cubicBezTo>
                  <a:cubicBezTo>
                    <a:pt x="930732" y="211204"/>
                    <a:pt x="974396" y="317556"/>
                    <a:pt x="974396" y="445780"/>
                  </a:cubicBezTo>
                  <a:cubicBezTo>
                    <a:pt x="974396" y="541926"/>
                    <a:pt x="950617" y="643016"/>
                    <a:pt x="903057" y="749050"/>
                  </a:cubicBezTo>
                  <a:cubicBezTo>
                    <a:pt x="879277" y="802067"/>
                    <a:pt x="833097" y="881530"/>
                    <a:pt x="764515" y="987440"/>
                  </a:cubicBezTo>
                  <a:lnTo>
                    <a:pt x="754227" y="1003046"/>
                  </a:lnTo>
                  <a:lnTo>
                    <a:pt x="266901" y="1003046"/>
                  </a:lnTo>
                  <a:lnTo>
                    <a:pt x="319067" y="914906"/>
                  </a:lnTo>
                  <a:cubicBezTo>
                    <a:pt x="398095" y="780369"/>
                    <a:pt x="449885" y="687789"/>
                    <a:pt x="474438" y="637168"/>
                  </a:cubicBezTo>
                  <a:cubicBezTo>
                    <a:pt x="523545" y="535925"/>
                    <a:pt x="548098" y="457985"/>
                    <a:pt x="548098" y="403349"/>
                  </a:cubicBezTo>
                  <a:cubicBezTo>
                    <a:pt x="548098" y="363531"/>
                    <a:pt x="542137" y="335003"/>
                    <a:pt x="530215" y="317765"/>
                  </a:cubicBezTo>
                  <a:cubicBezTo>
                    <a:pt x="518293" y="300527"/>
                    <a:pt x="500571" y="291908"/>
                    <a:pt x="477048" y="291908"/>
                  </a:cubicBezTo>
                  <a:cubicBezTo>
                    <a:pt x="454307" y="291908"/>
                    <a:pt x="436951" y="301477"/>
                    <a:pt x="424981" y="320616"/>
                  </a:cubicBezTo>
                  <a:cubicBezTo>
                    <a:pt x="413011" y="339754"/>
                    <a:pt x="407026" y="383370"/>
                    <a:pt x="407026" y="451465"/>
                  </a:cubicBezTo>
                  <a:lnTo>
                    <a:pt x="407026" y="626985"/>
                  </a:lnTo>
                  <a:lnTo>
                    <a:pt x="0" y="626985"/>
                  </a:lnTo>
                  <a:lnTo>
                    <a:pt x="0" y="547038"/>
                  </a:lnTo>
                  <a:cubicBezTo>
                    <a:pt x="0" y="453408"/>
                    <a:pt x="4823" y="379580"/>
                    <a:pt x="14470" y="325554"/>
                  </a:cubicBezTo>
                  <a:cubicBezTo>
                    <a:pt x="24117" y="271528"/>
                    <a:pt x="48480" y="217547"/>
                    <a:pt x="87559" y="163612"/>
                  </a:cubicBezTo>
                  <a:cubicBezTo>
                    <a:pt x="126639" y="109677"/>
                    <a:pt x="177321" y="68925"/>
                    <a:pt x="239608" y="41355"/>
                  </a:cubicBezTo>
                  <a:cubicBezTo>
                    <a:pt x="301894" y="13785"/>
                    <a:pt x="375688" y="0"/>
                    <a:pt x="460988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9696564" y="3461126"/>
              <a:ext cx="1002148" cy="1003046"/>
            </a:xfrm>
            <a:custGeom>
              <a:avLst/>
              <a:gdLst/>
              <a:ahLst/>
              <a:cxnLst/>
              <a:rect l="l" t="t" r="r" b="b"/>
              <a:pathLst>
                <a:path w="1002148" h="1003046">
                  <a:moveTo>
                    <a:pt x="493012" y="0"/>
                  </a:moveTo>
                  <a:cubicBezTo>
                    <a:pt x="585047" y="0"/>
                    <a:pt x="667986" y="16358"/>
                    <a:pt x="741830" y="49072"/>
                  </a:cubicBezTo>
                  <a:cubicBezTo>
                    <a:pt x="815674" y="81786"/>
                    <a:pt x="871036" y="121912"/>
                    <a:pt x="907916" y="169450"/>
                  </a:cubicBezTo>
                  <a:cubicBezTo>
                    <a:pt x="944795" y="216988"/>
                    <a:pt x="969720" y="270214"/>
                    <a:pt x="982692" y="329127"/>
                  </a:cubicBezTo>
                  <a:cubicBezTo>
                    <a:pt x="995662" y="388041"/>
                    <a:pt x="1002148" y="479667"/>
                    <a:pt x="1002148" y="604003"/>
                  </a:cubicBezTo>
                  <a:lnTo>
                    <a:pt x="1002148" y="1003046"/>
                  </a:lnTo>
                  <a:lnTo>
                    <a:pt x="552980" y="1003046"/>
                  </a:lnTo>
                  <a:lnTo>
                    <a:pt x="552980" y="466883"/>
                  </a:lnTo>
                  <a:cubicBezTo>
                    <a:pt x="552980" y="382899"/>
                    <a:pt x="549843" y="332741"/>
                    <a:pt x="543569" y="316408"/>
                  </a:cubicBezTo>
                  <a:cubicBezTo>
                    <a:pt x="537295" y="300075"/>
                    <a:pt x="523462" y="291908"/>
                    <a:pt x="502070" y="291908"/>
                  </a:cubicBezTo>
                  <a:cubicBezTo>
                    <a:pt x="481641" y="291908"/>
                    <a:pt x="467718" y="300741"/>
                    <a:pt x="460298" y="318407"/>
                  </a:cubicBezTo>
                  <a:cubicBezTo>
                    <a:pt x="452878" y="336073"/>
                    <a:pt x="449168" y="385565"/>
                    <a:pt x="449168" y="466883"/>
                  </a:cubicBezTo>
                  <a:lnTo>
                    <a:pt x="449168" y="1003046"/>
                  </a:lnTo>
                  <a:lnTo>
                    <a:pt x="0" y="1003046"/>
                  </a:lnTo>
                  <a:lnTo>
                    <a:pt x="0" y="604003"/>
                  </a:lnTo>
                  <a:cubicBezTo>
                    <a:pt x="0" y="451765"/>
                    <a:pt x="13522" y="336649"/>
                    <a:pt x="40568" y="258656"/>
                  </a:cubicBezTo>
                  <a:cubicBezTo>
                    <a:pt x="67613" y="180663"/>
                    <a:pt x="121473" y="118055"/>
                    <a:pt x="202148" y="70833"/>
                  </a:cubicBezTo>
                  <a:cubicBezTo>
                    <a:pt x="282823" y="23611"/>
                    <a:pt x="379778" y="0"/>
                    <a:pt x="493012" y="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en-US" altLang="zh-CN" sz="16600" b="1" dirty="0">
                <a:solidFill>
                  <a:srgbClr val="00964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36702" y="3156779"/>
            <a:ext cx="7697425" cy="1495078"/>
            <a:chOff x="936702" y="3460519"/>
            <a:chExt cx="7697425" cy="1495078"/>
          </a:xfrm>
        </p:grpSpPr>
        <p:sp>
          <p:nvSpPr>
            <p:cNvPr id="4101" name="TextBox 6"/>
            <p:cNvSpPr>
              <a:spLocks noChangeArrowheads="1"/>
            </p:cNvSpPr>
            <p:nvPr/>
          </p:nvSpPr>
          <p:spPr bwMode="auto">
            <a:xfrm>
              <a:off x="936702" y="3460519"/>
              <a:ext cx="76974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谢</a:t>
              </a:r>
              <a:r>
                <a:rPr lang="zh-CN" altLang="en-US" sz="4000" b="1" dirty="0" smtClean="0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谢观看！</a:t>
              </a:r>
              <a:r>
                <a:rPr lang="en-US" altLang="zh-CN" sz="4000" b="1" dirty="0" smtClean="0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THANKS</a:t>
              </a:r>
              <a:endPara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03" name="Rectangle 20"/>
            <p:cNvSpPr>
              <a:spLocks noChangeArrowheads="1"/>
            </p:cNvSpPr>
            <p:nvPr/>
          </p:nvSpPr>
          <p:spPr bwMode="auto">
            <a:xfrm>
              <a:off x="964063" y="4237390"/>
              <a:ext cx="651798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algn="dist" eaLnBrk="1" hangingPunct="1">
                <a:spcBef>
                  <a:spcPct val="0"/>
                </a:spcBef>
                <a:buNone/>
              </a:pP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PPT TEMPLATE OF ENVIRONMENTAL PROTECTION GREEN WORK SUMMARY REPORT 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053" name="Group 8"/>
            <p:cNvGrpSpPr>
              <a:grpSpLocks/>
            </p:cNvGrpSpPr>
            <p:nvPr/>
          </p:nvGrpSpPr>
          <p:grpSpPr bwMode="auto">
            <a:xfrm>
              <a:off x="964063" y="4617459"/>
              <a:ext cx="4316414" cy="338138"/>
              <a:chOff x="5" y="0"/>
              <a:chExt cx="6799" cy="532"/>
            </a:xfrm>
          </p:grpSpPr>
          <p:sp>
            <p:nvSpPr>
              <p:cNvPr id="2060" name="直接连接符 16"/>
              <p:cNvSpPr>
                <a:spLocks noChangeShapeType="1"/>
              </p:cNvSpPr>
              <p:nvPr/>
            </p:nvSpPr>
            <p:spPr bwMode="auto">
              <a:xfrm>
                <a:off x="1700" y="0"/>
                <a:ext cx="3" cy="50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i="1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61" name="直接连接符 17"/>
              <p:cNvSpPr>
                <a:spLocks noChangeShapeType="1"/>
              </p:cNvSpPr>
              <p:nvPr/>
            </p:nvSpPr>
            <p:spPr bwMode="auto">
              <a:xfrm>
                <a:off x="3453" y="0"/>
                <a:ext cx="0" cy="50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i="1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62" name="直接连接符 18"/>
              <p:cNvSpPr>
                <a:spLocks noChangeShapeType="1"/>
              </p:cNvSpPr>
              <p:nvPr/>
            </p:nvSpPr>
            <p:spPr bwMode="auto">
              <a:xfrm>
                <a:off x="5221" y="0"/>
                <a:ext cx="0" cy="50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i="1">
                  <a:solidFill>
                    <a:schemeClr val="tx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64" name="TextBox 20"/>
              <p:cNvSpPr>
                <a:spLocks noChangeArrowheads="1"/>
              </p:cNvSpPr>
              <p:nvPr/>
            </p:nvSpPr>
            <p:spPr bwMode="auto">
              <a:xfrm>
                <a:off x="5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smtClean="0">
                    <a:solidFill>
                      <a:schemeClr val="tx1">
                        <a:lumMod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工作总结</a:t>
                </a:r>
              </a:p>
            </p:txBody>
          </p:sp>
          <p:sp>
            <p:nvSpPr>
              <p:cNvPr id="2065" name="TextBox 21"/>
              <p:cNvSpPr>
                <a:spLocks noChangeArrowheads="1"/>
              </p:cNvSpPr>
              <p:nvPr/>
            </p:nvSpPr>
            <p:spPr bwMode="auto">
              <a:xfrm>
                <a:off x="1823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smtClean="0">
                    <a:solidFill>
                      <a:schemeClr val="tx1">
                        <a:lumMod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商务报告</a:t>
                </a:r>
              </a:p>
            </p:txBody>
          </p:sp>
          <p:sp>
            <p:nvSpPr>
              <p:cNvPr id="2066" name="TextBox 22"/>
              <p:cNvSpPr>
                <a:spLocks noChangeArrowheads="1"/>
              </p:cNvSpPr>
              <p:nvPr/>
            </p:nvSpPr>
            <p:spPr bwMode="auto">
              <a:xfrm>
                <a:off x="3523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dirty="0" smtClean="0">
                    <a:solidFill>
                      <a:schemeClr val="tx1">
                        <a:lumMod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新年计划</a:t>
                </a:r>
              </a:p>
            </p:txBody>
          </p:sp>
          <p:sp>
            <p:nvSpPr>
              <p:cNvPr id="2067" name="TextBox 23"/>
              <p:cNvSpPr>
                <a:spLocks noChangeArrowheads="1"/>
              </p:cNvSpPr>
              <p:nvPr/>
            </p:nvSpPr>
            <p:spPr bwMode="auto">
              <a:xfrm>
                <a:off x="5221" y="0"/>
                <a:ext cx="1583" cy="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itchFamily="34" charset="0"/>
                  <a:buNone/>
                  <a:defRPr/>
                </a:pPr>
                <a:r>
                  <a:rPr lang="zh-CN" altLang="en-US" sz="1600" i="1" dirty="0" smtClean="0">
                    <a:solidFill>
                      <a:schemeClr val="tx1">
                        <a:lumMod val="5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商务展示</a:t>
                </a:r>
              </a:p>
            </p:txBody>
          </p:sp>
        </p:grpSp>
      </p:grpSp>
      <p:sp>
        <p:nvSpPr>
          <p:cNvPr id="37" name="任意多边形 36"/>
          <p:cNvSpPr/>
          <p:nvPr/>
        </p:nvSpPr>
        <p:spPr bwMode="auto">
          <a:xfrm>
            <a:off x="5402078" y="0"/>
            <a:ext cx="6120000" cy="2117068"/>
          </a:xfrm>
          <a:custGeom>
            <a:avLst/>
            <a:gdLst>
              <a:gd name="connsiteX0" fmla="*/ 6120000 w 6120000"/>
              <a:gd name="connsiteY0" fmla="*/ 0 h 2117068"/>
              <a:gd name="connsiteX1" fmla="*/ 6120000 w 6120000"/>
              <a:gd name="connsiteY1" fmla="*/ 2117068 h 2117068"/>
              <a:gd name="connsiteX2" fmla="*/ 0 w 6120000"/>
              <a:gd name="connsiteY2" fmla="*/ 2117068 h 2117068"/>
              <a:gd name="connsiteX3" fmla="*/ 6120000 w 6120000"/>
              <a:gd name="connsiteY3" fmla="*/ 0 h 211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0000" h="2117068">
                <a:moveTo>
                  <a:pt x="6120000" y="0"/>
                </a:moveTo>
                <a:lnTo>
                  <a:pt x="6120000" y="2117068"/>
                </a:lnTo>
                <a:lnTo>
                  <a:pt x="0" y="2117068"/>
                </a:lnTo>
                <a:lnTo>
                  <a:pt x="6120000" y="0"/>
                </a:lnTo>
                <a:close/>
              </a:path>
            </a:pathLst>
          </a:custGeom>
          <a:solidFill>
            <a:srgbClr val="73D22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>
            <a:off x="5353490" y="2117068"/>
            <a:ext cx="6168589" cy="2150684"/>
          </a:xfrm>
          <a:custGeom>
            <a:avLst/>
            <a:gdLst>
              <a:gd name="connsiteX0" fmla="*/ 48589 w 6168589"/>
              <a:gd name="connsiteY0" fmla="*/ 0 h 2150684"/>
              <a:gd name="connsiteX1" fmla="*/ 6168589 w 6168589"/>
              <a:gd name="connsiteY1" fmla="*/ 0 h 2150684"/>
              <a:gd name="connsiteX2" fmla="*/ 6168589 w 6168589"/>
              <a:gd name="connsiteY2" fmla="*/ 2150684 h 2150684"/>
              <a:gd name="connsiteX3" fmla="*/ 0 w 6168589"/>
              <a:gd name="connsiteY3" fmla="*/ 16808 h 2150684"/>
              <a:gd name="connsiteX4" fmla="*/ 48589 w 6168589"/>
              <a:gd name="connsiteY4" fmla="*/ 0 h 215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8589" h="2150684">
                <a:moveTo>
                  <a:pt x="48589" y="0"/>
                </a:moveTo>
                <a:lnTo>
                  <a:pt x="6168589" y="0"/>
                </a:lnTo>
                <a:lnTo>
                  <a:pt x="6168589" y="2150684"/>
                </a:lnTo>
                <a:lnTo>
                  <a:pt x="0" y="16808"/>
                </a:lnTo>
                <a:lnTo>
                  <a:pt x="48589" y="0"/>
                </a:lnTo>
                <a:close/>
              </a:path>
            </a:pathLst>
          </a:custGeom>
          <a:solidFill>
            <a:srgbClr val="0096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10800000">
            <a:off x="0" y="4651857"/>
            <a:ext cx="2151618" cy="1488603"/>
            <a:chOff x="1680169" y="3701025"/>
            <a:chExt cx="6168589" cy="4267752"/>
          </a:xfrm>
        </p:grpSpPr>
        <p:sp>
          <p:nvSpPr>
            <p:cNvPr id="38" name="任意多边形 37"/>
            <p:cNvSpPr/>
            <p:nvPr/>
          </p:nvSpPr>
          <p:spPr bwMode="auto">
            <a:xfrm>
              <a:off x="1728757" y="3701025"/>
              <a:ext cx="6120000" cy="2117068"/>
            </a:xfrm>
            <a:custGeom>
              <a:avLst/>
              <a:gdLst>
                <a:gd name="connsiteX0" fmla="*/ 6120000 w 6120000"/>
                <a:gd name="connsiteY0" fmla="*/ 0 h 2117068"/>
                <a:gd name="connsiteX1" fmla="*/ 6120000 w 6120000"/>
                <a:gd name="connsiteY1" fmla="*/ 2117068 h 2117068"/>
                <a:gd name="connsiteX2" fmla="*/ 0 w 6120000"/>
                <a:gd name="connsiteY2" fmla="*/ 2117068 h 2117068"/>
                <a:gd name="connsiteX3" fmla="*/ 6120000 w 6120000"/>
                <a:gd name="connsiteY3" fmla="*/ 0 h 2117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000" h="2117068">
                  <a:moveTo>
                    <a:pt x="6120000" y="0"/>
                  </a:moveTo>
                  <a:lnTo>
                    <a:pt x="6120000" y="2117068"/>
                  </a:lnTo>
                  <a:lnTo>
                    <a:pt x="0" y="2117068"/>
                  </a:lnTo>
                  <a:lnTo>
                    <a:pt x="6120000" y="0"/>
                  </a:lnTo>
                  <a:close/>
                </a:path>
              </a:pathLst>
            </a:custGeom>
            <a:solidFill>
              <a:srgbClr val="73D22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>
              <a:off x="1680169" y="5818093"/>
              <a:ext cx="6168589" cy="2150684"/>
            </a:xfrm>
            <a:custGeom>
              <a:avLst/>
              <a:gdLst>
                <a:gd name="connsiteX0" fmla="*/ 48589 w 6168589"/>
                <a:gd name="connsiteY0" fmla="*/ 0 h 2150684"/>
                <a:gd name="connsiteX1" fmla="*/ 6168589 w 6168589"/>
                <a:gd name="connsiteY1" fmla="*/ 0 h 2150684"/>
                <a:gd name="connsiteX2" fmla="*/ 6168589 w 6168589"/>
                <a:gd name="connsiteY2" fmla="*/ 2150684 h 2150684"/>
                <a:gd name="connsiteX3" fmla="*/ 0 w 6168589"/>
                <a:gd name="connsiteY3" fmla="*/ 16808 h 2150684"/>
                <a:gd name="connsiteX4" fmla="*/ 48589 w 6168589"/>
                <a:gd name="connsiteY4" fmla="*/ 0 h 215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8589" h="2150684">
                  <a:moveTo>
                    <a:pt x="48589" y="0"/>
                  </a:moveTo>
                  <a:lnTo>
                    <a:pt x="6168589" y="0"/>
                  </a:lnTo>
                  <a:lnTo>
                    <a:pt x="6168589" y="2150684"/>
                  </a:lnTo>
                  <a:lnTo>
                    <a:pt x="0" y="16808"/>
                  </a:lnTo>
                  <a:lnTo>
                    <a:pt x="48589" y="0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175870" y="5217355"/>
            <a:ext cx="155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 bwMode="auto">
          <a:xfrm>
            <a:off x="2232792" y="5184222"/>
            <a:ext cx="142310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连接符 30"/>
          <p:cNvCxnSpPr/>
          <p:nvPr/>
        </p:nvCxnSpPr>
        <p:spPr bwMode="auto">
          <a:xfrm>
            <a:off x="2232792" y="5544247"/>
            <a:ext cx="142310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07364476"/>
      </p:ext>
    </p:extLst>
  </p:cSld>
  <p:clrMapOvr>
    <a:masterClrMapping/>
  </p:clrMapOvr>
  <p:transition spd="slow" advTm="3030"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东方之</a:t>
            </a:r>
            <a:r>
              <a:rPr lang="en-US" altLang="zh-CN" sz="1800" dirty="0" smtClean="0">
                <a:solidFill>
                  <a:schemeClr val="bg1"/>
                </a:solidFill>
              </a:rPr>
              <a:t>P    </a:t>
            </a:r>
            <a:r>
              <a:rPr lang="zh-CN" altLang="en-US" sz="1800" dirty="0" smtClean="0">
                <a:solidFill>
                  <a:schemeClr val="bg1"/>
                </a:solidFill>
              </a:rPr>
              <a:t>作品</a:t>
            </a:r>
            <a:endParaRPr lang="en-US" altLang="zh-CN" sz="1800" dirty="0" smtClean="0">
              <a:solidFill>
                <a:schemeClr val="bg1"/>
              </a:solidFill>
            </a:endParaRPr>
          </a:p>
          <a:p>
            <a:endParaRPr lang="en-US" altLang="zh-CN" sz="1800" dirty="0">
              <a:solidFill>
                <a:schemeClr val="bg1"/>
              </a:solidFill>
            </a:endParaRPr>
          </a:p>
          <a:p>
            <a:endParaRPr lang="en-US" altLang="zh-CN" sz="1800" dirty="0" smtClean="0">
              <a:solidFill>
                <a:schemeClr val="bg1"/>
              </a:solidFill>
            </a:endParaRPr>
          </a:p>
          <a:p>
            <a:r>
              <a:rPr lang="en-US" altLang="zh-CN" sz="1800" dirty="0" smtClean="0">
                <a:solidFill>
                  <a:schemeClr val="bg1"/>
                </a:solidFill>
              </a:rPr>
              <a:t>51PPT</a:t>
            </a:r>
            <a:r>
              <a:rPr lang="zh-CN" altLang="en-US" sz="1800" dirty="0" smtClean="0">
                <a:solidFill>
                  <a:schemeClr val="bg1"/>
                </a:solidFill>
              </a:rPr>
              <a:t>模板网   </a:t>
            </a:r>
            <a:r>
              <a:rPr lang="en-US" altLang="zh-CN" sz="1800" dirty="0" smtClean="0">
                <a:solidFill>
                  <a:schemeClr val="bg1"/>
                </a:solidFill>
                <a:hlinkClick r:id="rId2"/>
              </a:rPr>
              <a:t>www.51pptmoban.com</a:t>
            </a:r>
            <a:r>
              <a:rPr lang="en-US" altLang="zh-CN" sz="1800" dirty="0" smtClean="0">
                <a:solidFill>
                  <a:schemeClr val="bg1"/>
                </a:solidFill>
              </a:rPr>
              <a:t>   </a:t>
            </a:r>
            <a:r>
              <a:rPr lang="zh-CN" altLang="en-US" sz="1800" dirty="0" smtClean="0">
                <a:solidFill>
                  <a:schemeClr val="bg1"/>
                </a:solidFill>
              </a:rPr>
              <a:t>授权发布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34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1440737" y="2423367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关于我们</a:t>
            </a:r>
          </a:p>
        </p:txBody>
      </p: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1367712" y="3104405"/>
            <a:ext cx="511175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此处添加详细文本描述，建议与标题相关并符合整体语言风格，语言描述尽量简活生活</a:t>
            </a:r>
            <a:r>
              <a:rPr lang="zh-CN" altLang="en-US" sz="1000" dirty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。</a:t>
            </a:r>
            <a:endParaRPr lang="en-US" altLang="zh-CN" sz="1000" dirty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48527" y="-12599"/>
            <a:ext cx="6168589" cy="4267752"/>
            <a:chOff x="5353490" y="0"/>
            <a:chExt cx="6168589" cy="4267752"/>
          </a:xfrm>
        </p:grpSpPr>
        <p:sp>
          <p:nvSpPr>
            <p:cNvPr id="10" name="任意多边形 9"/>
            <p:cNvSpPr/>
            <p:nvPr/>
          </p:nvSpPr>
          <p:spPr bwMode="auto">
            <a:xfrm>
              <a:off x="5402078" y="0"/>
              <a:ext cx="6120000" cy="2117068"/>
            </a:xfrm>
            <a:custGeom>
              <a:avLst/>
              <a:gdLst>
                <a:gd name="connsiteX0" fmla="*/ 6120000 w 6120000"/>
                <a:gd name="connsiteY0" fmla="*/ 0 h 2117068"/>
                <a:gd name="connsiteX1" fmla="*/ 6120000 w 6120000"/>
                <a:gd name="connsiteY1" fmla="*/ 2117068 h 2117068"/>
                <a:gd name="connsiteX2" fmla="*/ 0 w 6120000"/>
                <a:gd name="connsiteY2" fmla="*/ 2117068 h 2117068"/>
                <a:gd name="connsiteX3" fmla="*/ 6120000 w 6120000"/>
                <a:gd name="connsiteY3" fmla="*/ 0 h 2117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000" h="2117068">
                  <a:moveTo>
                    <a:pt x="6120000" y="0"/>
                  </a:moveTo>
                  <a:lnTo>
                    <a:pt x="6120000" y="2117068"/>
                  </a:lnTo>
                  <a:lnTo>
                    <a:pt x="0" y="2117068"/>
                  </a:lnTo>
                  <a:lnTo>
                    <a:pt x="6120000" y="0"/>
                  </a:lnTo>
                  <a:close/>
                </a:path>
              </a:pathLst>
            </a:custGeom>
            <a:solidFill>
              <a:srgbClr val="73D22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5353490" y="2117068"/>
              <a:ext cx="6168589" cy="2150684"/>
            </a:xfrm>
            <a:custGeom>
              <a:avLst/>
              <a:gdLst>
                <a:gd name="connsiteX0" fmla="*/ 48589 w 6168589"/>
                <a:gd name="connsiteY0" fmla="*/ 0 h 2150684"/>
                <a:gd name="connsiteX1" fmla="*/ 6168589 w 6168589"/>
                <a:gd name="connsiteY1" fmla="*/ 0 h 2150684"/>
                <a:gd name="connsiteX2" fmla="*/ 6168589 w 6168589"/>
                <a:gd name="connsiteY2" fmla="*/ 2150684 h 2150684"/>
                <a:gd name="connsiteX3" fmla="*/ 0 w 6168589"/>
                <a:gd name="connsiteY3" fmla="*/ 16808 h 2150684"/>
                <a:gd name="connsiteX4" fmla="*/ 48589 w 6168589"/>
                <a:gd name="connsiteY4" fmla="*/ 0 h 215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8589" h="2150684">
                  <a:moveTo>
                    <a:pt x="48589" y="0"/>
                  </a:moveTo>
                  <a:lnTo>
                    <a:pt x="6168589" y="0"/>
                  </a:lnTo>
                  <a:lnTo>
                    <a:pt x="6168589" y="2150684"/>
                  </a:lnTo>
                  <a:lnTo>
                    <a:pt x="0" y="16808"/>
                  </a:lnTo>
                  <a:lnTo>
                    <a:pt x="48589" y="0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4651857"/>
            <a:ext cx="2151618" cy="1488603"/>
            <a:chOff x="1680169" y="3701025"/>
            <a:chExt cx="6168589" cy="4267752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1728757" y="3701025"/>
              <a:ext cx="6120000" cy="2117068"/>
            </a:xfrm>
            <a:custGeom>
              <a:avLst/>
              <a:gdLst>
                <a:gd name="connsiteX0" fmla="*/ 6120000 w 6120000"/>
                <a:gd name="connsiteY0" fmla="*/ 0 h 2117068"/>
                <a:gd name="connsiteX1" fmla="*/ 6120000 w 6120000"/>
                <a:gd name="connsiteY1" fmla="*/ 2117068 h 2117068"/>
                <a:gd name="connsiteX2" fmla="*/ 0 w 6120000"/>
                <a:gd name="connsiteY2" fmla="*/ 2117068 h 2117068"/>
                <a:gd name="connsiteX3" fmla="*/ 6120000 w 6120000"/>
                <a:gd name="connsiteY3" fmla="*/ 0 h 2117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000" h="2117068">
                  <a:moveTo>
                    <a:pt x="6120000" y="0"/>
                  </a:moveTo>
                  <a:lnTo>
                    <a:pt x="6120000" y="2117068"/>
                  </a:lnTo>
                  <a:lnTo>
                    <a:pt x="0" y="2117068"/>
                  </a:lnTo>
                  <a:lnTo>
                    <a:pt x="6120000" y="0"/>
                  </a:lnTo>
                  <a:close/>
                </a:path>
              </a:pathLst>
            </a:custGeom>
            <a:solidFill>
              <a:srgbClr val="73D22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1680169" y="5818093"/>
              <a:ext cx="6168589" cy="2150684"/>
            </a:xfrm>
            <a:custGeom>
              <a:avLst/>
              <a:gdLst>
                <a:gd name="connsiteX0" fmla="*/ 48589 w 6168589"/>
                <a:gd name="connsiteY0" fmla="*/ 0 h 2150684"/>
                <a:gd name="connsiteX1" fmla="*/ 6168589 w 6168589"/>
                <a:gd name="connsiteY1" fmla="*/ 0 h 2150684"/>
                <a:gd name="connsiteX2" fmla="*/ 6168589 w 6168589"/>
                <a:gd name="connsiteY2" fmla="*/ 2150684 h 2150684"/>
                <a:gd name="connsiteX3" fmla="*/ 0 w 6168589"/>
                <a:gd name="connsiteY3" fmla="*/ 16808 h 2150684"/>
                <a:gd name="connsiteX4" fmla="*/ 48589 w 6168589"/>
                <a:gd name="connsiteY4" fmla="*/ 0 h 215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8589" h="2150684">
                  <a:moveTo>
                    <a:pt x="48589" y="0"/>
                  </a:moveTo>
                  <a:lnTo>
                    <a:pt x="6168589" y="0"/>
                  </a:lnTo>
                  <a:lnTo>
                    <a:pt x="6168589" y="2150684"/>
                  </a:lnTo>
                  <a:lnTo>
                    <a:pt x="0" y="16808"/>
                  </a:lnTo>
                  <a:lnTo>
                    <a:pt x="48589" y="0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83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  <p:bldP spid="615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  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分钟之内。此处添加详细文本描述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 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，建议与标题相关并符合整体语言风格，语言描述尽量简洁生动。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7173" name="组合 198"/>
          <p:cNvGrpSpPr>
            <a:grpSpLocks/>
          </p:cNvGrpSpPr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关于我们 </a:t>
            </a:r>
            <a:r>
              <a:rPr lang="en-US" altLang="zh-CN" sz="40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· </a:t>
            </a:r>
            <a:r>
              <a:rPr lang="zh-CN" altLang="en-US" sz="40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欢迎页</a:t>
            </a:r>
            <a:endParaRPr lang="en-US" altLang="zh-CN" sz="4000" b="1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7177" name="组合 197"/>
          <p:cNvGrpSpPr>
            <a:grpSpLocks/>
          </p:cNvGrpSpPr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</p:spTree>
  </p:cSld>
  <p:clrMapOvr>
    <a:masterClrMapping/>
  </p:clrMapOvr>
  <p:transition spd="slow" advTm="285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2006</a:t>
            </a:r>
            <a:endParaRPr lang="zh-CN" altLang="en-US" sz="23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2008</a:t>
            </a:r>
            <a:endParaRPr lang="zh-CN" altLang="en-US" sz="23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2009</a:t>
            </a:r>
            <a:endParaRPr lang="zh-CN" altLang="en-US" sz="23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2010</a:t>
            </a:r>
            <a:endParaRPr lang="zh-CN" altLang="en-US" sz="23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2014</a:t>
            </a:r>
            <a:endParaRPr lang="zh-CN" altLang="en-US" sz="23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…</a:t>
            </a:r>
            <a:endParaRPr lang="zh-CN" altLang="en-US" sz="23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838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7" r="41122" b="61078"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我们的团队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无名氏</a:t>
            </a:r>
            <a:endParaRPr lang="en-US" altLang="zh-CN" sz="22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高级项目经理</a:t>
            </a:r>
            <a:endParaRPr lang="en-US" altLang="zh-CN" sz="11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无名氏</a:t>
            </a:r>
            <a:endParaRPr lang="en-US" altLang="zh-CN" sz="22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高级项目经理</a:t>
            </a:r>
            <a:endParaRPr lang="en-US" altLang="zh-CN" sz="11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无名氏</a:t>
            </a:r>
            <a:endParaRPr lang="en-US" altLang="zh-CN" sz="22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高级项目经理</a:t>
            </a:r>
            <a:endParaRPr lang="en-US" altLang="zh-CN" sz="1100" dirty="0" smtClean="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无名氏</a:t>
            </a:r>
            <a:endParaRPr lang="en-US" altLang="zh-CN" sz="22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高级项目经理</a:t>
            </a:r>
            <a:endParaRPr lang="en-US" altLang="zh-CN" sz="11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无名氏</a:t>
            </a:r>
            <a:endParaRPr lang="en-US" altLang="zh-CN" sz="22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高级项目经理</a:t>
            </a:r>
            <a:endParaRPr lang="en-US" altLang="zh-CN" sz="11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无名氏</a:t>
            </a:r>
            <a:endParaRPr lang="en-US" altLang="zh-CN" sz="22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高级项目经理</a:t>
            </a:r>
            <a:endParaRPr lang="en-US" altLang="zh-CN" sz="1100" dirty="0" smtClean="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3" b="60120"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 r="84138"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5" t="61441" r="41315"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1" t="60483"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2" b="60120"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69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755275 h 2189205"/>
              <a:gd name="T2" fmla="*/ 2897538 w 2189205"/>
              <a:gd name="T3" fmla="*/ 0 h 2189205"/>
              <a:gd name="T4" fmla="*/ 5795072 w 2189205"/>
              <a:gd name="T5" fmla="*/ 2755275 h 2189205"/>
              <a:gd name="T6" fmla="*/ 2897538 w 2189205"/>
              <a:gd name="T7" fmla="*/ 5510548 h 2189205"/>
              <a:gd name="T8" fmla="*/ 0 w 2189205"/>
              <a:gd name="T9" fmla="*/ 2755275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2206760 h 1751364"/>
              <a:gd name="T2" fmla="*/ 2316710 w 1751364"/>
              <a:gd name="T3" fmla="*/ 0 h 1751364"/>
              <a:gd name="T4" fmla="*/ 4633421 w 1751364"/>
              <a:gd name="T5" fmla="*/ 2206760 h 1751364"/>
              <a:gd name="T6" fmla="*/ 2316710 w 1751364"/>
              <a:gd name="T7" fmla="*/ 4413518 h 1751364"/>
              <a:gd name="T8" fmla="*/ 0 w 1751364"/>
              <a:gd name="T9" fmla="*/ 2206760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36%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651898 h 1313523"/>
              <a:gd name="T2" fmla="*/ 1742481 w 1313523"/>
              <a:gd name="T3" fmla="*/ 0 h 1313523"/>
              <a:gd name="T4" fmla="*/ 3484961 w 1313523"/>
              <a:gd name="T5" fmla="*/ 1651898 h 1313523"/>
              <a:gd name="T6" fmla="*/ 1742481 w 1313523"/>
              <a:gd name="T7" fmla="*/ 3303795 h 1313523"/>
              <a:gd name="T8" fmla="*/ 0 w 1313523"/>
              <a:gd name="T9" fmla="*/ 1651898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15%</a:t>
            </a: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1103378 h 875682"/>
              <a:gd name="T2" fmla="*/ 1155064 w 875682"/>
              <a:gd name="T3" fmla="*/ 0 h 875682"/>
              <a:gd name="T4" fmla="*/ 2310129 w 875682"/>
              <a:gd name="T5" fmla="*/ 1103378 h 875682"/>
              <a:gd name="T6" fmla="*/ 1155064 w 875682"/>
              <a:gd name="T7" fmla="*/ 2206754 h 875682"/>
              <a:gd name="T8" fmla="*/ 0 w 875682"/>
              <a:gd name="T9" fmla="*/ 1103378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20%</a:t>
            </a:r>
            <a:endParaRPr lang="zh-CN" altLang="en-US">
              <a:solidFill>
                <a:srgbClr val="009644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99050"/>
            <a:ext cx="9137650" cy="836613"/>
            <a:chOff x="0" y="78"/>
            <a:chExt cx="12032" cy="1117"/>
          </a:xfrm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78"/>
              <a:ext cx="12032" cy="1117"/>
            </a:xfrm>
            <a:prstGeom prst="rect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添加标题</a:t>
              </a: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754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8" grpId="0" bldLvl="0" autoUpdateAnimBg="0"/>
      <p:bldP spid="1129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添加标题</a:t>
            </a:r>
            <a:endParaRPr lang="en-US" altLang="zh-CN" sz="160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添加标题</a:t>
            </a:r>
            <a:endParaRPr lang="en-US" altLang="zh-CN" sz="160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73D22C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添加标题</a:t>
            </a:r>
            <a:endParaRPr lang="en-US" altLang="zh-CN" sz="1600">
              <a:solidFill>
                <a:srgbClr val="73D22C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009644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添加标题</a:t>
            </a:r>
            <a:endParaRPr lang="en-US" altLang="zh-CN" sz="1600">
              <a:solidFill>
                <a:srgbClr val="009644"/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2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009644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63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0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009644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61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58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73D22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59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56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73D22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57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223963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Microsoft JhengHei UI" panose="020B0604030504040204" pitchFamily="34" charset="-120"/>
              <a:ea typeface="微软雅黑" pitchFamily="34" charset="-122"/>
              <a:sym typeface="Microsoft JhengHei UI" panose="020B0604030504040204" pitchFamily="34" charset="-120"/>
            </a:endParaRPr>
          </a:p>
        </p:txBody>
      </p:sp>
    </p:spTree>
  </p:cSld>
  <p:clrMapOvr>
    <a:masterClrMapping/>
  </p:clrMapOvr>
  <p:transition spd="slow" advTm="7202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Pages>0</Pages>
  <Words>7051</Words>
  <Characters>0</Characters>
  <Application>Microsoft Office PowerPoint</Application>
  <DocSecurity>0</DocSecurity>
  <PresentationFormat>自定义</PresentationFormat>
  <Lines>0</Lines>
  <Paragraphs>317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Microsoft JhengHei UI</vt:lpstr>
      <vt:lpstr>宋体</vt:lpstr>
      <vt:lpstr>微软雅黑</vt:lpstr>
      <vt:lpstr>Arial</vt:lpstr>
      <vt:lpstr>Calibri</vt:lpstr>
      <vt:lpstr>Impact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 an.com</Manager>
  <Company>——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东方之P</dc:creator>
  <cp:keywords>51 P PT模板网</cp:keywords>
  <dc:description>www.51pptm ob an.com</dc:description>
  <cp:lastModifiedBy>YANGs</cp:lastModifiedBy>
  <cp:revision>48</cp:revision>
  <dcterms:created xsi:type="dcterms:W3CDTF">2015-05-08T06:16:00Z</dcterms:created>
  <dcterms:modified xsi:type="dcterms:W3CDTF">2020-07-22T13:13:58Z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