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57" r:id="rId2"/>
    <p:sldId id="257" r:id="rId3"/>
    <p:sldId id="259" r:id="rId4"/>
    <p:sldId id="258" r:id="rId5"/>
    <p:sldId id="283" r:id="rId6"/>
    <p:sldId id="282" r:id="rId7"/>
    <p:sldId id="284" r:id="rId8"/>
    <p:sldId id="301" r:id="rId9"/>
    <p:sldId id="302" r:id="rId10"/>
    <p:sldId id="303" r:id="rId11"/>
    <p:sldId id="362" r:id="rId12"/>
    <p:sldId id="270" r:id="rId13"/>
    <p:sldId id="363" r:id="rId14"/>
    <p:sldId id="364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DAA"/>
    <a:srgbClr val="E41D00"/>
    <a:srgbClr val="C60500"/>
    <a:srgbClr val="FF0000"/>
    <a:srgbClr val="C70600"/>
    <a:srgbClr val="C90012"/>
    <a:srgbClr val="FF3300"/>
    <a:srgbClr val="FEFEE3"/>
    <a:srgbClr val="FF6600"/>
    <a:srgbClr val="FFF8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8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2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25073-A3A6-4D2A-9359-E582FA0CE622}" type="datetimeFigureOut">
              <a:rPr lang="zh-CN" altLang="en-US" smtClean="0"/>
              <a:t>2020/7/23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EEF2C0-A6C1-40C5-BE79-F079FE5F2D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329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A4371-5707-4DBD-8803-2CF41266CAE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2682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2102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7552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8613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A4371-5707-4DBD-8803-2CF41266CAE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123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200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742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291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914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701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4386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3713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92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0750" y="4895807"/>
            <a:ext cx="1805584" cy="172883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8707FC2-B499-48FA-8C07-4AC516CB5F67}"/>
              </a:ext>
            </a:extLst>
          </p:cNvPr>
          <p:cNvSpPr/>
          <p:nvPr userDrawn="1"/>
        </p:nvSpPr>
        <p:spPr>
          <a:xfrm>
            <a:off x="0" y="214509"/>
            <a:ext cx="861237" cy="701749"/>
          </a:xfrm>
          <a:prstGeom prst="rect">
            <a:avLst/>
          </a:prstGeom>
          <a:solidFill>
            <a:srgbClr val="E41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19207FA8-A029-44A6-8D23-7A560A8A7E78}"/>
              </a:ext>
            </a:extLst>
          </p:cNvPr>
          <p:cNvCxnSpPr>
            <a:cxnSpLocks/>
          </p:cNvCxnSpPr>
          <p:nvPr userDrawn="1"/>
        </p:nvCxnSpPr>
        <p:spPr>
          <a:xfrm>
            <a:off x="0" y="916258"/>
            <a:ext cx="12192000" cy="0"/>
          </a:xfrm>
          <a:prstGeom prst="line">
            <a:avLst/>
          </a:prstGeom>
          <a:ln>
            <a:solidFill>
              <a:srgbClr val="E41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6182584"/>
            <a:ext cx="12192000" cy="6754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65" y="242335"/>
            <a:ext cx="636705" cy="64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402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t>2020/7/23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965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t>2020/7/23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091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0750" y="4895807"/>
            <a:ext cx="1805584" cy="172883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8707FC2-B499-48FA-8C07-4AC516CB5F67}"/>
              </a:ext>
            </a:extLst>
          </p:cNvPr>
          <p:cNvSpPr/>
          <p:nvPr userDrawn="1"/>
        </p:nvSpPr>
        <p:spPr>
          <a:xfrm>
            <a:off x="0" y="214509"/>
            <a:ext cx="861237" cy="701749"/>
          </a:xfrm>
          <a:prstGeom prst="rect">
            <a:avLst/>
          </a:prstGeom>
          <a:solidFill>
            <a:srgbClr val="E41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19207FA8-A029-44A6-8D23-7A560A8A7E78}"/>
              </a:ext>
            </a:extLst>
          </p:cNvPr>
          <p:cNvCxnSpPr>
            <a:cxnSpLocks/>
          </p:cNvCxnSpPr>
          <p:nvPr userDrawn="1"/>
        </p:nvCxnSpPr>
        <p:spPr>
          <a:xfrm>
            <a:off x="0" y="916258"/>
            <a:ext cx="12192000" cy="0"/>
          </a:xfrm>
          <a:prstGeom prst="line">
            <a:avLst/>
          </a:prstGeom>
          <a:ln>
            <a:solidFill>
              <a:srgbClr val="E41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6182584"/>
            <a:ext cx="12192000" cy="67541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65" y="242335"/>
            <a:ext cx="636705" cy="64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125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0750" y="4895807"/>
            <a:ext cx="1805584" cy="172883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A8707FC2-B499-48FA-8C07-4AC516CB5F67}"/>
              </a:ext>
            </a:extLst>
          </p:cNvPr>
          <p:cNvSpPr/>
          <p:nvPr userDrawn="1"/>
        </p:nvSpPr>
        <p:spPr>
          <a:xfrm>
            <a:off x="0" y="214509"/>
            <a:ext cx="861237" cy="701749"/>
          </a:xfrm>
          <a:prstGeom prst="rect">
            <a:avLst/>
          </a:prstGeom>
          <a:solidFill>
            <a:srgbClr val="E41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19207FA8-A029-44A6-8D23-7A560A8A7E78}"/>
              </a:ext>
            </a:extLst>
          </p:cNvPr>
          <p:cNvCxnSpPr>
            <a:cxnSpLocks/>
          </p:cNvCxnSpPr>
          <p:nvPr userDrawn="1"/>
        </p:nvCxnSpPr>
        <p:spPr>
          <a:xfrm>
            <a:off x="0" y="916258"/>
            <a:ext cx="12192000" cy="0"/>
          </a:xfrm>
          <a:prstGeom prst="line">
            <a:avLst/>
          </a:prstGeom>
          <a:ln>
            <a:solidFill>
              <a:srgbClr val="E41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6182584"/>
            <a:ext cx="12192000" cy="67541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65" y="242335"/>
            <a:ext cx="636705" cy="64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291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0750" y="4895807"/>
            <a:ext cx="1805584" cy="172883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8707FC2-B499-48FA-8C07-4AC516CB5F67}"/>
              </a:ext>
            </a:extLst>
          </p:cNvPr>
          <p:cNvSpPr/>
          <p:nvPr userDrawn="1"/>
        </p:nvSpPr>
        <p:spPr>
          <a:xfrm>
            <a:off x="0" y="214509"/>
            <a:ext cx="861237" cy="701749"/>
          </a:xfrm>
          <a:prstGeom prst="rect">
            <a:avLst/>
          </a:prstGeom>
          <a:solidFill>
            <a:srgbClr val="E41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19207FA8-A029-44A6-8D23-7A560A8A7E78}"/>
              </a:ext>
            </a:extLst>
          </p:cNvPr>
          <p:cNvCxnSpPr>
            <a:cxnSpLocks/>
          </p:cNvCxnSpPr>
          <p:nvPr userDrawn="1"/>
        </p:nvCxnSpPr>
        <p:spPr>
          <a:xfrm>
            <a:off x="0" y="916258"/>
            <a:ext cx="12192000" cy="0"/>
          </a:xfrm>
          <a:prstGeom prst="line">
            <a:avLst/>
          </a:prstGeom>
          <a:ln>
            <a:solidFill>
              <a:srgbClr val="E41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6182584"/>
            <a:ext cx="12192000" cy="67541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65" y="242335"/>
            <a:ext cx="636705" cy="64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386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t>2020/7/23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41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t>2020/7/23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057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t>2020/7/23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429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t>2020/7/23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651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t>2020/7/23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95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0750" y="4895807"/>
            <a:ext cx="1805584" cy="1728834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8707FC2-B499-48FA-8C07-4AC516CB5F67}"/>
              </a:ext>
            </a:extLst>
          </p:cNvPr>
          <p:cNvSpPr/>
          <p:nvPr userDrawn="1"/>
        </p:nvSpPr>
        <p:spPr>
          <a:xfrm>
            <a:off x="0" y="214509"/>
            <a:ext cx="861237" cy="701749"/>
          </a:xfrm>
          <a:prstGeom prst="rect">
            <a:avLst/>
          </a:prstGeom>
          <a:solidFill>
            <a:srgbClr val="E41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19207FA8-A029-44A6-8D23-7A560A8A7E78}"/>
              </a:ext>
            </a:extLst>
          </p:cNvPr>
          <p:cNvCxnSpPr>
            <a:cxnSpLocks/>
          </p:cNvCxnSpPr>
          <p:nvPr userDrawn="1"/>
        </p:nvCxnSpPr>
        <p:spPr>
          <a:xfrm>
            <a:off x="0" y="916258"/>
            <a:ext cx="12192000" cy="0"/>
          </a:xfrm>
          <a:prstGeom prst="line">
            <a:avLst/>
          </a:prstGeom>
          <a:ln>
            <a:solidFill>
              <a:srgbClr val="E41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6182584"/>
            <a:ext cx="12192000" cy="67541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65" y="242335"/>
            <a:ext cx="636705" cy="64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021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4495473"/>
              <a:ext cx="12192000" cy="2362527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D03E0524-C509-427E-8927-09B1FE12999D}"/>
              </a:ext>
            </a:extLst>
          </p:cNvPr>
          <p:cNvGrpSpPr/>
          <p:nvPr/>
        </p:nvGrpSpPr>
        <p:grpSpPr>
          <a:xfrm>
            <a:off x="4816598" y="4087240"/>
            <a:ext cx="2547213" cy="627277"/>
            <a:chOff x="5013963" y="4739994"/>
            <a:chExt cx="2397138" cy="590319"/>
          </a:xfrm>
        </p:grpSpPr>
        <p:sp>
          <p:nvSpPr>
            <p:cNvPr id="16" name="带形: 上凸 15">
              <a:extLst>
                <a:ext uri="{FF2B5EF4-FFF2-40B4-BE49-F238E27FC236}">
                  <a16:creationId xmlns:a16="http://schemas.microsoft.com/office/drawing/2014/main" xmlns="" id="{51C2DF34-E850-4BD9-96AC-D0B6EC61F336}"/>
                </a:ext>
              </a:extLst>
            </p:cNvPr>
            <p:cNvSpPr/>
            <p:nvPr/>
          </p:nvSpPr>
          <p:spPr>
            <a:xfrm>
              <a:off x="5013963" y="4739994"/>
              <a:ext cx="2397138" cy="590319"/>
            </a:xfrm>
            <a:prstGeom prst="ribbon2">
              <a:avLst>
                <a:gd name="adj1" fmla="val 12175"/>
                <a:gd name="adj2" fmla="val 75000"/>
              </a:avLst>
            </a:prstGeom>
            <a:gradFill>
              <a:gsLst>
                <a:gs pos="75000">
                  <a:srgbClr val="C00000"/>
                </a:gs>
                <a:gs pos="2500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党">
              <a:extLst>
                <a:ext uri="{FF2B5EF4-FFF2-40B4-BE49-F238E27FC236}">
                  <a16:creationId xmlns:a16="http://schemas.microsoft.com/office/drawing/2014/main" xmlns="" id="{29A2C87D-1A0E-4A6D-969E-787FF39E629E}"/>
                </a:ext>
              </a:extLst>
            </p:cNvPr>
            <p:cNvSpPr txBox="1"/>
            <p:nvPr/>
          </p:nvSpPr>
          <p:spPr>
            <a:xfrm>
              <a:off x="5313462" y="4813679"/>
              <a:ext cx="1787235" cy="329651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600" b="1" dirty="0" smtClean="0">
                  <a:ln w="3175">
                    <a:noFill/>
                  </a:ln>
                  <a:solidFill>
                    <a:srgbClr val="FFFCE1"/>
                  </a:solidFill>
                  <a:cs typeface="+mn-ea"/>
                  <a:sym typeface="+mn-lt"/>
                </a:rPr>
                <a:t>汇报人：东方之</a:t>
              </a:r>
              <a:r>
                <a:rPr lang="en-US" altLang="zh-CN" sz="1600" b="1" dirty="0" smtClean="0">
                  <a:ln w="3175">
                    <a:noFill/>
                  </a:ln>
                  <a:solidFill>
                    <a:srgbClr val="FFFCE1"/>
                  </a:solidFill>
                  <a:cs typeface="+mn-ea"/>
                  <a:sym typeface="+mn-lt"/>
                </a:rPr>
                <a:t>P</a:t>
              </a:r>
              <a:endParaRPr lang="en-US" altLang="zh-CN" sz="1600" b="1" dirty="0">
                <a:ln w="3175">
                  <a:noFill/>
                </a:ln>
                <a:solidFill>
                  <a:srgbClr val="FFFCE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6" y="3695025"/>
            <a:ext cx="4377814" cy="3162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9175" y="1275338"/>
            <a:ext cx="7333650" cy="163864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542344" y="3101878"/>
            <a:ext cx="70957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热烈庆祝中国人民解放军建军93周年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2542344" y="3008579"/>
            <a:ext cx="7095722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2000">
                  <a:srgbClr val="E41D00"/>
                </a:gs>
                <a:gs pos="100000">
                  <a:srgbClr val="E41D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542344" y="3676625"/>
            <a:ext cx="7095722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2000">
                  <a:srgbClr val="E41D00"/>
                </a:gs>
                <a:gs pos="100000">
                  <a:srgbClr val="E41D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73754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93924" y="2475643"/>
            <a:ext cx="4443654" cy="2779715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FF0000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66419" y="3214917"/>
            <a:ext cx="4098664" cy="18904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617297" y="1618008"/>
            <a:ext cx="1596909" cy="1596909"/>
          </a:xfrm>
          <a:prstGeom prst="ellips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2792607" y="1816298"/>
            <a:ext cx="1246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DEDAA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输入标题</a:t>
            </a:r>
            <a:endParaRPr lang="zh-CN" altLang="en-US" sz="3600" b="1" dirty="0">
              <a:solidFill>
                <a:srgbClr val="FDEDAA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2BE72A39-356C-4BF9-BF2E-EF67FE19C8BD}"/>
              </a:ext>
            </a:extLst>
          </p:cNvPr>
          <p:cNvSpPr/>
          <p:nvPr/>
        </p:nvSpPr>
        <p:spPr>
          <a:xfrm>
            <a:off x="1057648" y="262862"/>
            <a:ext cx="34163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605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在这里输入章节标题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8707FC2-B499-48FA-8C07-4AC516CB5F67}"/>
              </a:ext>
            </a:extLst>
          </p:cNvPr>
          <p:cNvSpPr/>
          <p:nvPr/>
        </p:nvSpPr>
        <p:spPr>
          <a:xfrm>
            <a:off x="0" y="214509"/>
            <a:ext cx="861237" cy="701749"/>
          </a:xfrm>
          <a:prstGeom prst="rect">
            <a:avLst/>
          </a:prstGeom>
          <a:solidFill>
            <a:srgbClr val="E41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19207FA8-A029-44A6-8D23-7A560A8A7E78}"/>
              </a:ext>
            </a:extLst>
          </p:cNvPr>
          <p:cNvCxnSpPr>
            <a:cxnSpLocks/>
          </p:cNvCxnSpPr>
          <p:nvPr/>
        </p:nvCxnSpPr>
        <p:spPr>
          <a:xfrm>
            <a:off x="0" y="916258"/>
            <a:ext cx="12192000" cy="0"/>
          </a:xfrm>
          <a:prstGeom prst="line">
            <a:avLst/>
          </a:prstGeom>
          <a:ln>
            <a:solidFill>
              <a:srgbClr val="E41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65" y="242335"/>
            <a:ext cx="636705" cy="646096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6432674" y="2475643"/>
            <a:ext cx="4443654" cy="2779715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FF0000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05169" y="3214917"/>
            <a:ext cx="4098664" cy="18904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856047" y="1618008"/>
            <a:ext cx="1596909" cy="1596909"/>
          </a:xfrm>
          <a:prstGeom prst="ellips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8031357" y="1816298"/>
            <a:ext cx="1246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DEDAA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输入标题</a:t>
            </a:r>
            <a:endParaRPr lang="zh-CN" altLang="en-US" sz="3600" b="1" dirty="0">
              <a:solidFill>
                <a:srgbClr val="FDEDAA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41083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 animBg="1"/>
      <p:bldP spid="7" grpId="0"/>
      <p:bldP spid="22" grpId="0" animBg="1"/>
      <p:bldP spid="23" grpId="0"/>
      <p:bldP spid="24" grpId="0" animBg="1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860823" y="1646385"/>
            <a:ext cx="8950362" cy="415977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15490" y="2679810"/>
            <a:ext cx="8162208" cy="17589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13" name="矩形: 圆角 12"/>
          <p:cNvSpPr/>
          <p:nvPr/>
        </p:nvSpPr>
        <p:spPr>
          <a:xfrm>
            <a:off x="3314084" y="1174738"/>
            <a:ext cx="6043841" cy="707293"/>
          </a:xfrm>
          <a:prstGeom prst="roundRect">
            <a:avLst>
              <a:gd name="adj" fmla="val 7002"/>
            </a:avLst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397012" y="1235997"/>
            <a:ext cx="39741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r>
              <a:rPr lang="en-US" altLang="zh-CN" sz="3200" b="1" dirty="0" smtClean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3200" b="1" dirty="0">
              <a:solidFill>
                <a:srgbClr val="FDED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15490" y="1935009"/>
            <a:ext cx="7958485" cy="12138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0FF317D-B75E-43AD-8F8E-4FFB08E7A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61083"/>
            <a:ext cx="12192000" cy="1296917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2BE72A39-356C-4BF9-BF2E-EF67FE19C8BD}"/>
              </a:ext>
            </a:extLst>
          </p:cNvPr>
          <p:cNvSpPr/>
          <p:nvPr/>
        </p:nvSpPr>
        <p:spPr>
          <a:xfrm>
            <a:off x="1057648" y="262862"/>
            <a:ext cx="34163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605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在这里输入章节标题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A8707FC2-B499-48FA-8C07-4AC516CB5F67}"/>
              </a:ext>
            </a:extLst>
          </p:cNvPr>
          <p:cNvSpPr/>
          <p:nvPr/>
        </p:nvSpPr>
        <p:spPr>
          <a:xfrm>
            <a:off x="0" y="214509"/>
            <a:ext cx="861237" cy="701749"/>
          </a:xfrm>
          <a:prstGeom prst="rect">
            <a:avLst/>
          </a:prstGeom>
          <a:solidFill>
            <a:srgbClr val="E41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19207FA8-A029-44A6-8D23-7A560A8A7E78}"/>
              </a:ext>
            </a:extLst>
          </p:cNvPr>
          <p:cNvCxnSpPr>
            <a:cxnSpLocks/>
          </p:cNvCxnSpPr>
          <p:nvPr/>
        </p:nvCxnSpPr>
        <p:spPr>
          <a:xfrm>
            <a:off x="0" y="916258"/>
            <a:ext cx="12192000" cy="0"/>
          </a:xfrm>
          <a:prstGeom prst="line">
            <a:avLst/>
          </a:prstGeom>
          <a:ln>
            <a:solidFill>
              <a:srgbClr val="E41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65" y="242335"/>
            <a:ext cx="636705" cy="646096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2315490" y="3731297"/>
            <a:ext cx="8162208" cy="17589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</p:spTree>
    <p:extLst>
      <p:ext uri="{BB962C8B-B14F-4D97-AF65-F5344CB8AC3E}">
        <p14:creationId xmlns:p14="http://schemas.microsoft.com/office/powerpoint/2010/main" val="143782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build="p"/>
      <p:bldP spid="13" grpId="0" animBg="1"/>
      <p:bldP spid="14" grpId="0"/>
      <p:bldP spid="7" grpId="0"/>
      <p:bldP spid="2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211472" y="3497615"/>
            <a:ext cx="1163782" cy="1723731"/>
            <a:chOff x="4795099" y="3797588"/>
            <a:chExt cx="1163782" cy="172373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4822808" y="3797588"/>
              <a:ext cx="1109083" cy="857149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795099" y="4659453"/>
              <a:ext cx="1163782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4836663" y="4659453"/>
              <a:ext cx="1108363" cy="861866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861237" y="1736543"/>
            <a:ext cx="10746563" cy="14657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32000" y="1291044"/>
            <a:ext cx="39741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0"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>
              <a:buFont typeface="Arial" pitchFamily="34" charset="0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2" name="矩形: 圆角 1"/>
          <p:cNvSpPr/>
          <p:nvPr/>
        </p:nvSpPr>
        <p:spPr>
          <a:xfrm>
            <a:off x="861237" y="3223407"/>
            <a:ext cx="4377944" cy="637310"/>
          </a:xfrm>
          <a:prstGeom prst="roundRect">
            <a:avLst/>
          </a:prstGeom>
          <a:gradFill>
            <a:gsLst>
              <a:gs pos="0">
                <a:srgbClr val="FF3300"/>
              </a:gs>
              <a:gs pos="100000">
                <a:srgbClr val="C00000"/>
              </a:gs>
              <a:gs pos="100000">
                <a:srgbClr val="FF33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</a:t>
            </a:r>
            <a:r>
              <a:rPr lang="zh-CN" altLang="en-US" sz="2400" b="1" dirty="0" smtClean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en-US" altLang="zh-CN" sz="2400" b="1" dirty="0" smtClean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2400" b="1" dirty="0">
              <a:solidFill>
                <a:srgbClr val="FDED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861237" y="4902693"/>
            <a:ext cx="4377944" cy="637310"/>
          </a:xfrm>
          <a:prstGeom prst="roundRect">
            <a:avLst/>
          </a:prstGeom>
          <a:gradFill>
            <a:gsLst>
              <a:gs pos="0">
                <a:srgbClr val="FF3300"/>
              </a:gs>
              <a:gs pos="100000">
                <a:srgbClr val="C00000"/>
              </a:gs>
              <a:gs pos="100000">
                <a:srgbClr val="FF33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b="1" dirty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r>
              <a:rPr lang="en-US" altLang="zh-CN" b="1" dirty="0" smtClean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b="1" dirty="0">
              <a:solidFill>
                <a:srgbClr val="FDED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861237" y="4040827"/>
            <a:ext cx="4377944" cy="637310"/>
          </a:xfrm>
          <a:prstGeom prst="roundRect">
            <a:avLst/>
          </a:prstGeom>
          <a:gradFill>
            <a:gsLst>
              <a:gs pos="0">
                <a:srgbClr val="FF3300"/>
              </a:gs>
              <a:gs pos="100000">
                <a:srgbClr val="C00000"/>
              </a:gs>
              <a:gs pos="100000">
                <a:srgbClr val="FF33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r>
              <a:rPr lang="en-US" altLang="zh-CN" sz="2000" b="1" dirty="0" smtClean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2000" b="1" dirty="0">
              <a:solidFill>
                <a:srgbClr val="FDED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443590" y="3671081"/>
            <a:ext cx="1231612" cy="1231612"/>
          </a:xfrm>
          <a:prstGeom prst="ellipse">
            <a:avLst/>
          </a:prstGeom>
          <a:gradFill>
            <a:gsLst>
              <a:gs pos="0">
                <a:srgbClr val="FF3300"/>
              </a:gs>
              <a:gs pos="100000">
                <a:srgbClr val="C00000"/>
              </a:gs>
              <a:gs pos="100000">
                <a:srgbClr val="FF33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b="1" dirty="0" smtClean="0">
                <a:solidFill>
                  <a:srgbClr val="FDEDAA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输入标题</a:t>
            </a:r>
            <a:endParaRPr lang="zh-CN" altLang="en-US" sz="2400" b="1" dirty="0">
              <a:solidFill>
                <a:srgbClr val="FDEDAA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15" name="箭头: V 形 14"/>
          <p:cNvSpPr/>
          <p:nvPr/>
        </p:nvSpPr>
        <p:spPr>
          <a:xfrm>
            <a:off x="8080576" y="4162196"/>
            <a:ext cx="247935" cy="406869"/>
          </a:xfrm>
          <a:prstGeom prst="chevron">
            <a:avLst/>
          </a:prstGeom>
          <a:gradFill>
            <a:gsLst>
              <a:gs pos="0">
                <a:srgbClr val="FF3300"/>
              </a:gs>
              <a:gs pos="100000">
                <a:srgbClr val="C00000"/>
              </a:gs>
              <a:gs pos="100000">
                <a:srgbClr val="FF33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8451773" y="3223407"/>
            <a:ext cx="2686373" cy="637310"/>
          </a:xfrm>
          <a:prstGeom prst="roundRect">
            <a:avLst/>
          </a:prstGeom>
          <a:gradFill>
            <a:gsLst>
              <a:gs pos="0">
                <a:srgbClr val="FF3300"/>
              </a:gs>
              <a:gs pos="100000">
                <a:srgbClr val="C00000"/>
              </a:gs>
              <a:gs pos="100000">
                <a:srgbClr val="FF33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r>
              <a:rPr lang="en-US" altLang="zh-CN" sz="2000" b="1" dirty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17" name="矩形: 圆角 16"/>
          <p:cNvSpPr/>
          <p:nvPr/>
        </p:nvSpPr>
        <p:spPr>
          <a:xfrm>
            <a:off x="8451773" y="4902693"/>
            <a:ext cx="2686373" cy="637310"/>
          </a:xfrm>
          <a:prstGeom prst="roundRect">
            <a:avLst/>
          </a:prstGeom>
          <a:gradFill>
            <a:gsLst>
              <a:gs pos="0">
                <a:srgbClr val="FF3300"/>
              </a:gs>
              <a:gs pos="100000">
                <a:srgbClr val="C00000"/>
              </a:gs>
              <a:gs pos="100000">
                <a:srgbClr val="FF33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r>
              <a:rPr lang="en-US" altLang="zh-CN" sz="2000" b="1" dirty="0" smtClean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2000" b="1" dirty="0">
              <a:solidFill>
                <a:srgbClr val="FDED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8451773" y="4040827"/>
            <a:ext cx="2686373" cy="637310"/>
          </a:xfrm>
          <a:prstGeom prst="roundRect">
            <a:avLst/>
          </a:prstGeom>
          <a:gradFill>
            <a:gsLst>
              <a:gs pos="0">
                <a:srgbClr val="FF3300"/>
              </a:gs>
              <a:gs pos="100000">
                <a:srgbClr val="C00000"/>
              </a:gs>
              <a:gs pos="100000">
                <a:srgbClr val="FF33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</a:t>
            </a:r>
            <a:r>
              <a:rPr lang="zh-CN" altLang="en-US" sz="2000" b="1" dirty="0" smtClean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en-US" altLang="zh-CN" sz="2000" b="1" dirty="0" smtClean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2000" b="1" dirty="0">
              <a:solidFill>
                <a:srgbClr val="FDED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6DDCB34E-C7D6-400E-B4FF-719B7431C1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61083"/>
            <a:ext cx="12192000" cy="1296917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2BE72A39-356C-4BF9-BF2E-EF67FE19C8BD}"/>
              </a:ext>
            </a:extLst>
          </p:cNvPr>
          <p:cNvSpPr/>
          <p:nvPr/>
        </p:nvSpPr>
        <p:spPr>
          <a:xfrm>
            <a:off x="1057648" y="262862"/>
            <a:ext cx="34163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605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在这里输入章节标题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A8707FC2-B499-48FA-8C07-4AC516CB5F67}"/>
              </a:ext>
            </a:extLst>
          </p:cNvPr>
          <p:cNvSpPr/>
          <p:nvPr/>
        </p:nvSpPr>
        <p:spPr>
          <a:xfrm>
            <a:off x="0" y="214509"/>
            <a:ext cx="861237" cy="701749"/>
          </a:xfrm>
          <a:prstGeom prst="rect">
            <a:avLst/>
          </a:prstGeom>
          <a:solidFill>
            <a:srgbClr val="E41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19207FA8-A029-44A6-8D23-7A560A8A7E78}"/>
              </a:ext>
            </a:extLst>
          </p:cNvPr>
          <p:cNvCxnSpPr>
            <a:cxnSpLocks/>
          </p:cNvCxnSpPr>
          <p:nvPr/>
        </p:nvCxnSpPr>
        <p:spPr>
          <a:xfrm>
            <a:off x="0" y="916258"/>
            <a:ext cx="12192000" cy="0"/>
          </a:xfrm>
          <a:prstGeom prst="line">
            <a:avLst/>
          </a:prstGeom>
          <a:ln>
            <a:solidFill>
              <a:srgbClr val="E41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65" y="242335"/>
            <a:ext cx="636705" cy="64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50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" grpId="0" animBg="1"/>
      <p:bldP spid="7" grpId="0" animBg="1"/>
      <p:bldP spid="8" grpId="0" animBg="1"/>
      <p:bldP spid="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4495473"/>
              <a:ext cx="12192000" cy="2362527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D03E0524-C509-427E-8927-09B1FE12999D}"/>
              </a:ext>
            </a:extLst>
          </p:cNvPr>
          <p:cNvGrpSpPr/>
          <p:nvPr/>
        </p:nvGrpSpPr>
        <p:grpSpPr>
          <a:xfrm>
            <a:off x="4816598" y="4087240"/>
            <a:ext cx="2547213" cy="627277"/>
            <a:chOff x="5013963" y="4739994"/>
            <a:chExt cx="2397138" cy="590319"/>
          </a:xfrm>
        </p:grpSpPr>
        <p:sp>
          <p:nvSpPr>
            <p:cNvPr id="16" name="带形: 上凸 15">
              <a:extLst>
                <a:ext uri="{FF2B5EF4-FFF2-40B4-BE49-F238E27FC236}">
                  <a16:creationId xmlns:a16="http://schemas.microsoft.com/office/drawing/2014/main" xmlns="" id="{51C2DF34-E850-4BD9-96AC-D0B6EC61F336}"/>
                </a:ext>
              </a:extLst>
            </p:cNvPr>
            <p:cNvSpPr/>
            <p:nvPr/>
          </p:nvSpPr>
          <p:spPr>
            <a:xfrm>
              <a:off x="5013963" y="4739994"/>
              <a:ext cx="2397138" cy="590319"/>
            </a:xfrm>
            <a:prstGeom prst="ribbon2">
              <a:avLst>
                <a:gd name="adj1" fmla="val 12175"/>
                <a:gd name="adj2" fmla="val 75000"/>
              </a:avLst>
            </a:prstGeom>
            <a:gradFill>
              <a:gsLst>
                <a:gs pos="75000">
                  <a:srgbClr val="C00000"/>
                </a:gs>
                <a:gs pos="2500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党">
              <a:extLst>
                <a:ext uri="{FF2B5EF4-FFF2-40B4-BE49-F238E27FC236}">
                  <a16:creationId xmlns:a16="http://schemas.microsoft.com/office/drawing/2014/main" xmlns="" id="{29A2C87D-1A0E-4A6D-969E-787FF39E629E}"/>
                </a:ext>
              </a:extLst>
            </p:cNvPr>
            <p:cNvSpPr txBox="1"/>
            <p:nvPr/>
          </p:nvSpPr>
          <p:spPr>
            <a:xfrm>
              <a:off x="5313462" y="4813679"/>
              <a:ext cx="1787235" cy="329651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600" b="1" dirty="0" smtClean="0">
                  <a:ln w="3175">
                    <a:noFill/>
                  </a:ln>
                  <a:solidFill>
                    <a:srgbClr val="FFFCE1"/>
                  </a:solidFill>
                  <a:cs typeface="+mn-ea"/>
                  <a:sym typeface="+mn-lt"/>
                </a:rPr>
                <a:t>汇报人：东方之</a:t>
              </a:r>
              <a:r>
                <a:rPr lang="en-US" altLang="zh-CN" sz="1600" b="1" dirty="0" smtClean="0">
                  <a:ln w="3175">
                    <a:noFill/>
                  </a:ln>
                  <a:solidFill>
                    <a:srgbClr val="FFFCE1"/>
                  </a:solidFill>
                  <a:cs typeface="+mn-ea"/>
                  <a:sym typeface="+mn-lt"/>
                </a:rPr>
                <a:t>P</a:t>
              </a:r>
              <a:endParaRPr lang="en-US" altLang="zh-CN" sz="1600" b="1" dirty="0">
                <a:ln w="3175">
                  <a:noFill/>
                </a:ln>
                <a:solidFill>
                  <a:srgbClr val="FFFCE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6" y="3695025"/>
            <a:ext cx="4377814" cy="316297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542344" y="3101878"/>
            <a:ext cx="70957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热烈庆祝中国人民解放军建军93周年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2542344" y="3008579"/>
            <a:ext cx="7095722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2000">
                  <a:srgbClr val="E41D00"/>
                </a:gs>
                <a:gs pos="100000">
                  <a:srgbClr val="E41D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542344" y="3676625"/>
            <a:ext cx="7095722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2000">
                  <a:srgbClr val="E41D00"/>
                </a:gs>
                <a:gs pos="100000">
                  <a:srgbClr val="E41D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3556356" y="936405"/>
            <a:ext cx="578876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gradFill flip="none" rotWithShape="1">
                  <a:gsLst>
                    <a:gs pos="0">
                      <a:srgbClr val="FF3300"/>
                    </a:gs>
                    <a:gs pos="100000">
                      <a:srgbClr val="C00000"/>
                    </a:gs>
                    <a:gs pos="100000">
                      <a:srgbClr val="FF3300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演示新手书" panose="00000500000000000000" pitchFamily="2" charset="-122"/>
                <a:ea typeface="演示新手书" panose="00000500000000000000" pitchFamily="2" charset="-122"/>
              </a:rPr>
              <a:t>谢谢观看</a:t>
            </a:r>
            <a:endParaRPr lang="zh-CN" altLang="en-US" sz="11500" dirty="0">
              <a:gradFill flip="none" rotWithShape="1">
                <a:gsLst>
                  <a:gs pos="0">
                    <a:srgbClr val="FF3300"/>
                  </a:gs>
                  <a:gs pos="100000">
                    <a:srgbClr val="C00000"/>
                  </a:gs>
                  <a:gs pos="100000">
                    <a:srgbClr val="FF3300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67012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95600" y="2590800"/>
            <a:ext cx="5097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东方</a:t>
            </a:r>
            <a:r>
              <a:rPr lang="zh-CN" altLang="en-US" dirty="0" smtClean="0"/>
              <a:t>之</a:t>
            </a:r>
            <a:r>
              <a:rPr lang="en-US" altLang="zh-CN" dirty="0" smtClean="0"/>
              <a:t>P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212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73336" y="1704665"/>
            <a:ext cx="11230984" cy="4025299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14799" y="2326597"/>
            <a:ext cx="7346353" cy="31166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  <a:p>
            <a:pPr>
              <a:lnSpc>
                <a:spcPct val="130000"/>
              </a:lnSpc>
            </a:pP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4467453" y="1372608"/>
            <a:ext cx="3242750" cy="610790"/>
          </a:xfrm>
          <a:prstGeom prst="roundRect">
            <a:avLst/>
          </a:prstGeom>
          <a:gradFill>
            <a:gsLst>
              <a:gs pos="0">
                <a:srgbClr val="FF3300"/>
              </a:gs>
              <a:gs pos="100000">
                <a:srgbClr val="C00000"/>
              </a:gs>
              <a:gs pos="100000">
                <a:srgbClr val="FF33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DEDAA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前 言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76" y="1876278"/>
            <a:ext cx="3238406" cy="36611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4799" y="964350"/>
            <a:ext cx="1059855" cy="107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95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678" y="1141413"/>
            <a:ext cx="4238970" cy="4695371"/>
          </a:xfrm>
          <a:prstGeom prst="rect">
            <a:avLst/>
          </a:prstGeom>
        </p:spPr>
      </p:pic>
      <p:sp>
        <p:nvSpPr>
          <p:cNvPr id="25" name="矩形: 圆角 24"/>
          <p:cNvSpPr/>
          <p:nvPr/>
        </p:nvSpPr>
        <p:spPr>
          <a:xfrm>
            <a:off x="5848583" y="1892466"/>
            <a:ext cx="4857504" cy="548640"/>
          </a:xfrm>
          <a:prstGeom prst="roundRect">
            <a:avLst/>
          </a:prstGeom>
          <a:solidFill>
            <a:srgbClr val="C9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在这里输入章节标题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4944941" y="1892466"/>
            <a:ext cx="550039" cy="548640"/>
          </a:xfrm>
          <a:prstGeom prst="roundRect">
            <a:avLst/>
          </a:prstGeom>
          <a:solidFill>
            <a:srgbClr val="C9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82" charset="2"/>
                <a:cs typeface="Arial" panose="020B0604020202020204" pitchFamily="34" charset="0"/>
              </a:rPr>
              <a:t>1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82" charset="2"/>
              <a:cs typeface="Arial" panose="020B0604020202020204" pitchFamily="34" charset="0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5848583" y="3735014"/>
            <a:ext cx="4857504" cy="548640"/>
          </a:xfrm>
          <a:prstGeom prst="roundRect">
            <a:avLst/>
          </a:prstGeom>
          <a:solidFill>
            <a:srgbClr val="C9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在这里输入章节标题</a:t>
            </a:r>
          </a:p>
        </p:txBody>
      </p:sp>
      <p:sp>
        <p:nvSpPr>
          <p:cNvPr id="28" name="矩形: 圆角 27"/>
          <p:cNvSpPr/>
          <p:nvPr/>
        </p:nvSpPr>
        <p:spPr>
          <a:xfrm>
            <a:off x="4944941" y="2813740"/>
            <a:ext cx="550039" cy="548640"/>
          </a:xfrm>
          <a:prstGeom prst="roundRect">
            <a:avLst/>
          </a:prstGeom>
          <a:solidFill>
            <a:srgbClr val="C9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82" charset="2"/>
                <a:cs typeface="Arial" panose="020B0604020202020204" pitchFamily="34" charset="0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82" charset="2"/>
              <a:cs typeface="Arial" panose="020B0604020202020204" pitchFamily="34" charset="0"/>
            </a:endParaRPr>
          </a:p>
        </p:txBody>
      </p:sp>
      <p:sp>
        <p:nvSpPr>
          <p:cNvPr id="33" name="矩形: 圆角 32"/>
          <p:cNvSpPr/>
          <p:nvPr/>
        </p:nvSpPr>
        <p:spPr>
          <a:xfrm>
            <a:off x="5848583" y="4656288"/>
            <a:ext cx="4857504" cy="548640"/>
          </a:xfrm>
          <a:prstGeom prst="roundRect">
            <a:avLst/>
          </a:prstGeom>
          <a:solidFill>
            <a:srgbClr val="C9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在这里输入章节标题</a:t>
            </a:r>
          </a:p>
        </p:txBody>
      </p:sp>
      <p:sp>
        <p:nvSpPr>
          <p:cNvPr id="34" name="矩形: 圆角 33"/>
          <p:cNvSpPr/>
          <p:nvPr/>
        </p:nvSpPr>
        <p:spPr>
          <a:xfrm>
            <a:off x="4944941" y="3735014"/>
            <a:ext cx="550039" cy="548640"/>
          </a:xfrm>
          <a:prstGeom prst="roundRect">
            <a:avLst/>
          </a:prstGeom>
          <a:solidFill>
            <a:srgbClr val="C9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82" charset="2"/>
                <a:cs typeface="Arial" panose="020B0604020202020204" pitchFamily="34" charset="0"/>
              </a:rPr>
              <a:t>3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82" charset="2"/>
              <a:cs typeface="Arial" panose="020B0604020202020204" pitchFamily="34" charset="0"/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4944941" y="4656288"/>
            <a:ext cx="550039" cy="548640"/>
          </a:xfrm>
          <a:prstGeom prst="roundRect">
            <a:avLst/>
          </a:prstGeom>
          <a:solidFill>
            <a:srgbClr val="C9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82" charset="2"/>
                <a:cs typeface="Arial" panose="020B0604020202020204" pitchFamily="34" charset="0"/>
              </a:rPr>
              <a:t>4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82" charset="2"/>
              <a:cs typeface="Arial" panose="020B0604020202020204" pitchFamily="34" charset="0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9664" y="2040806"/>
            <a:ext cx="514691" cy="279049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4914" y="1409370"/>
            <a:ext cx="229441" cy="19843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2218" y="1553290"/>
            <a:ext cx="328658" cy="210837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4826018" y="593949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C605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目录</a:t>
            </a:r>
          </a:p>
        </p:txBody>
      </p:sp>
      <p:sp>
        <p:nvSpPr>
          <p:cNvPr id="45" name="矩形: 圆角 44"/>
          <p:cNvSpPr/>
          <p:nvPr/>
        </p:nvSpPr>
        <p:spPr>
          <a:xfrm>
            <a:off x="5848583" y="2813740"/>
            <a:ext cx="4857504" cy="548640"/>
          </a:xfrm>
          <a:prstGeom prst="roundRect">
            <a:avLst/>
          </a:prstGeom>
          <a:solidFill>
            <a:srgbClr val="C9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在这里输入章节标题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666694"/>
            <a:ext cx="8911772" cy="3191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9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3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3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4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4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2" presetID="2" presetClass="entr" presetSubtype="2" fill="hold" grpId="0" nodeType="after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5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6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6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33" grpId="0" animBg="1"/>
          <p:bldP spid="34" grpId="0" animBg="1"/>
          <p:bldP spid="36" grpId="0" animBg="1"/>
          <p:bldP spid="44" grpId="0"/>
          <p:bldP spid="4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33" grpId="0" animBg="1"/>
          <p:bldP spid="34" grpId="0" animBg="1"/>
          <p:bldP spid="36" grpId="0" animBg="1"/>
          <p:bldP spid="44" grpId="0"/>
          <p:bldP spid="45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31694" y="4720647"/>
            <a:ext cx="39741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0"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>
              <a:buFont typeface="Arial" pitchFamily="34" charset="0"/>
              <a:buNone/>
            </a:pPr>
            <a:r>
              <a:rPr lang="zh-CN" altLang="en-US" dirty="0">
                <a:gradFill flip="none" rotWithShape="1"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r>
              <a:rPr lang="en-US" altLang="zh-CN" dirty="0" smtClean="0">
                <a:gradFill flip="none" rotWithShape="1"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dirty="0">
              <a:gradFill flip="none" rotWithShape="1">
                <a:gsLst>
                  <a:gs pos="0">
                    <a:srgbClr val="FF3300"/>
                  </a:gs>
                  <a:gs pos="87000">
                    <a:srgbClr val="C00000"/>
                  </a:gs>
                  <a:gs pos="100000">
                    <a:srgbClr val="FF3300"/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018473" y="3008892"/>
            <a:ext cx="1494672" cy="1494672"/>
          </a:xfrm>
          <a:prstGeom prst="ellips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231694" y="3258710"/>
            <a:ext cx="39741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0"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>
              <a:buFont typeface="Arial" pitchFamily="34" charset="0"/>
              <a:buNone/>
            </a:pPr>
            <a:r>
              <a:rPr lang="zh-CN" altLang="en-US" dirty="0">
                <a:gradFill flip="none" rotWithShape="1"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r>
              <a:rPr lang="en-US" altLang="zh-CN" dirty="0" smtClean="0">
                <a:gradFill flip="none" rotWithShape="1"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dirty="0">
              <a:gradFill flip="none" rotWithShape="1">
                <a:gsLst>
                  <a:gs pos="0">
                    <a:srgbClr val="FF3300"/>
                  </a:gs>
                  <a:gs pos="87000">
                    <a:srgbClr val="C00000"/>
                  </a:gs>
                  <a:gs pos="100000">
                    <a:srgbClr val="FF3300"/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231694" y="1924049"/>
            <a:ext cx="39773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0"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>
              <a:buFont typeface="Arial" pitchFamily="34" charset="0"/>
              <a:buNone/>
            </a:pPr>
            <a:r>
              <a:rPr lang="zh-CN" altLang="en-US" dirty="0">
                <a:gradFill flip="none" rotWithShape="1"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r>
              <a:rPr lang="en-US" altLang="zh-CN" dirty="0">
                <a:gradFill flip="none" rotWithShape="1"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441424" y="2227194"/>
            <a:ext cx="1656678" cy="2796598"/>
            <a:chOff x="4840941" y="1862017"/>
            <a:chExt cx="1656678" cy="2796598"/>
          </a:xfrm>
        </p:grpSpPr>
        <p:cxnSp>
          <p:nvCxnSpPr>
            <p:cNvPr id="4" name="直接连接符 3"/>
            <p:cNvCxnSpPr/>
            <p:nvPr/>
          </p:nvCxnSpPr>
          <p:spPr>
            <a:xfrm flipH="1">
              <a:off x="5701553" y="1862017"/>
              <a:ext cx="796066" cy="0"/>
            </a:xfrm>
            <a:prstGeom prst="line">
              <a:avLst/>
            </a:prstGeom>
            <a:ln>
              <a:solidFill>
                <a:srgbClr val="FF0000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701553" y="1862017"/>
              <a:ext cx="0" cy="279659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4840941" y="3260316"/>
              <a:ext cx="1656678" cy="0"/>
            </a:xfrm>
            <a:prstGeom prst="line">
              <a:avLst/>
            </a:prstGeom>
            <a:ln>
              <a:solidFill>
                <a:srgbClr val="FF0000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5701553" y="4658615"/>
              <a:ext cx="796066" cy="0"/>
            </a:xfrm>
            <a:prstGeom prst="line">
              <a:avLst/>
            </a:prstGeom>
            <a:ln>
              <a:solidFill>
                <a:srgbClr val="FF0000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BE72A39-356C-4BF9-BF2E-EF67FE19C8BD}"/>
              </a:ext>
            </a:extLst>
          </p:cNvPr>
          <p:cNvSpPr/>
          <p:nvPr/>
        </p:nvSpPr>
        <p:spPr>
          <a:xfrm>
            <a:off x="1057648" y="262862"/>
            <a:ext cx="34163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605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在这里输入章节标题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0750" y="4895807"/>
            <a:ext cx="1805584" cy="1728834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A8707FC2-B499-48FA-8C07-4AC516CB5F67}"/>
              </a:ext>
            </a:extLst>
          </p:cNvPr>
          <p:cNvSpPr/>
          <p:nvPr/>
        </p:nvSpPr>
        <p:spPr>
          <a:xfrm>
            <a:off x="0" y="214509"/>
            <a:ext cx="861237" cy="701749"/>
          </a:xfrm>
          <a:prstGeom prst="rect">
            <a:avLst/>
          </a:prstGeom>
          <a:solidFill>
            <a:srgbClr val="E41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19207FA8-A029-44A6-8D23-7A560A8A7E78}"/>
              </a:ext>
            </a:extLst>
          </p:cNvPr>
          <p:cNvCxnSpPr>
            <a:cxnSpLocks/>
          </p:cNvCxnSpPr>
          <p:nvPr/>
        </p:nvCxnSpPr>
        <p:spPr>
          <a:xfrm>
            <a:off x="0" y="916258"/>
            <a:ext cx="12192000" cy="0"/>
          </a:xfrm>
          <a:prstGeom prst="line">
            <a:avLst/>
          </a:prstGeom>
          <a:ln>
            <a:solidFill>
              <a:srgbClr val="E41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6182584"/>
            <a:ext cx="12192000" cy="675416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65" y="242335"/>
            <a:ext cx="636705" cy="64609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3783" y="3125181"/>
            <a:ext cx="1084050" cy="1100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544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19207FA8-A029-44A6-8D23-7A560A8A7E78}"/>
              </a:ext>
            </a:extLst>
          </p:cNvPr>
          <p:cNvCxnSpPr>
            <a:cxnSpLocks/>
          </p:cNvCxnSpPr>
          <p:nvPr/>
        </p:nvCxnSpPr>
        <p:spPr>
          <a:xfrm>
            <a:off x="0" y="916258"/>
            <a:ext cx="12192000" cy="0"/>
          </a:xfrm>
          <a:prstGeom prst="line">
            <a:avLst/>
          </a:prstGeom>
          <a:ln>
            <a:solidFill>
              <a:srgbClr val="E41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1500" y="0"/>
            <a:ext cx="5270500" cy="685800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2024870" y="2201877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b="1" dirty="0">
                <a:gradFill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024870" y="2869834"/>
            <a:ext cx="4806236" cy="1653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BE72A39-356C-4BF9-BF2E-EF67FE19C8BD}"/>
              </a:ext>
            </a:extLst>
          </p:cNvPr>
          <p:cNvSpPr/>
          <p:nvPr/>
        </p:nvSpPr>
        <p:spPr>
          <a:xfrm>
            <a:off x="1057648" y="262862"/>
            <a:ext cx="34163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605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在这里输入章节标题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8707FC2-B499-48FA-8C07-4AC516CB5F67}"/>
              </a:ext>
            </a:extLst>
          </p:cNvPr>
          <p:cNvSpPr/>
          <p:nvPr/>
        </p:nvSpPr>
        <p:spPr>
          <a:xfrm>
            <a:off x="0" y="214509"/>
            <a:ext cx="861237" cy="701749"/>
          </a:xfrm>
          <a:prstGeom prst="rect">
            <a:avLst/>
          </a:prstGeom>
          <a:solidFill>
            <a:srgbClr val="E41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65" y="242335"/>
            <a:ext cx="636705" cy="64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94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: 圆角 36"/>
          <p:cNvSpPr/>
          <p:nvPr/>
        </p:nvSpPr>
        <p:spPr>
          <a:xfrm>
            <a:off x="6800852" y="1834319"/>
            <a:ext cx="4248148" cy="1689392"/>
          </a:xfrm>
          <a:prstGeom prst="roundRect">
            <a:avLst>
              <a:gd name="adj" fmla="val 7002"/>
            </a:avLst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: 圆角 1"/>
          <p:cNvSpPr/>
          <p:nvPr/>
        </p:nvSpPr>
        <p:spPr>
          <a:xfrm>
            <a:off x="1219200" y="1834319"/>
            <a:ext cx="4518204" cy="1689392"/>
          </a:xfrm>
          <a:prstGeom prst="roundRect">
            <a:avLst>
              <a:gd name="adj" fmla="val 7002"/>
            </a:avLst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237459" y="2017295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0"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>
              <a:buFont typeface="Arial" pitchFamily="34" charset="0"/>
              <a:buNone/>
            </a:pPr>
            <a:r>
              <a:rPr lang="zh-CN" altLang="en-US" sz="4000" dirty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</a:t>
            </a:r>
            <a:r>
              <a:rPr lang="zh-CN" altLang="en-US" sz="4000" dirty="0" smtClean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</a:t>
            </a:r>
            <a:endParaRPr lang="en-US" altLang="zh-CN" sz="4000" dirty="0" smtClean="0">
              <a:solidFill>
                <a:srgbClr val="FDED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zh-CN" altLang="en-US" sz="4000" dirty="0" smtClean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r>
              <a:rPr lang="zh-CN" altLang="en-US" sz="4000" dirty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题文</a:t>
            </a:r>
            <a:r>
              <a:rPr lang="zh-CN" altLang="en-US" sz="4000" dirty="0" smtClean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endParaRPr lang="en-US" altLang="zh-CN" sz="4000" dirty="0">
              <a:solidFill>
                <a:srgbClr val="FDED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加号 3"/>
          <p:cNvSpPr/>
          <p:nvPr/>
        </p:nvSpPr>
        <p:spPr>
          <a:xfrm>
            <a:off x="5903049" y="2336115"/>
            <a:ext cx="685800" cy="685800"/>
          </a:xfrm>
          <a:prstGeom prst="mathPlus">
            <a:avLst>
              <a:gd name="adj1" fmla="val 13996"/>
            </a:avLst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BE72A39-356C-4BF9-BF2E-EF67FE19C8BD}"/>
              </a:ext>
            </a:extLst>
          </p:cNvPr>
          <p:cNvSpPr/>
          <p:nvPr/>
        </p:nvSpPr>
        <p:spPr>
          <a:xfrm>
            <a:off x="1057648" y="262862"/>
            <a:ext cx="34163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605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在这里输入章节标题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8707FC2-B499-48FA-8C07-4AC516CB5F67}"/>
              </a:ext>
            </a:extLst>
          </p:cNvPr>
          <p:cNvSpPr/>
          <p:nvPr/>
        </p:nvSpPr>
        <p:spPr>
          <a:xfrm>
            <a:off x="0" y="214509"/>
            <a:ext cx="861237" cy="701749"/>
          </a:xfrm>
          <a:prstGeom prst="rect">
            <a:avLst/>
          </a:prstGeom>
          <a:solidFill>
            <a:srgbClr val="E41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19207FA8-A029-44A6-8D23-7A560A8A7E78}"/>
              </a:ext>
            </a:extLst>
          </p:cNvPr>
          <p:cNvCxnSpPr>
            <a:cxnSpLocks/>
          </p:cNvCxnSpPr>
          <p:nvPr/>
        </p:nvCxnSpPr>
        <p:spPr>
          <a:xfrm>
            <a:off x="0" y="916258"/>
            <a:ext cx="12192000" cy="0"/>
          </a:xfrm>
          <a:prstGeom prst="line">
            <a:avLst/>
          </a:prstGeom>
          <a:ln>
            <a:solidFill>
              <a:srgbClr val="E41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65" y="242335"/>
            <a:ext cx="636705" cy="646096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7806671" y="2017295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0"/>
                </a:gra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>
              <a:buFont typeface="Arial" pitchFamily="34" charset="0"/>
              <a:buNone/>
            </a:pPr>
            <a:r>
              <a:rPr lang="zh-CN" altLang="en-US" sz="4000" dirty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</a:t>
            </a:r>
            <a:r>
              <a:rPr lang="zh-CN" altLang="en-US" sz="4000" dirty="0" smtClean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</a:t>
            </a:r>
            <a:endParaRPr lang="en-US" altLang="zh-CN" sz="4000" dirty="0" smtClean="0">
              <a:solidFill>
                <a:srgbClr val="FDED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zh-CN" altLang="en-US" sz="4000" dirty="0" smtClean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r>
              <a:rPr lang="zh-CN" altLang="en-US" sz="4000" dirty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题文</a:t>
            </a:r>
            <a:r>
              <a:rPr lang="zh-CN" altLang="en-US" sz="4000" dirty="0" smtClean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endParaRPr lang="en-US" altLang="zh-CN" sz="4000" dirty="0">
              <a:solidFill>
                <a:srgbClr val="FDED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19200" y="3706687"/>
            <a:ext cx="9829800" cy="16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382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2" grpId="0" animBg="1"/>
      <p:bldP spid="23" grpId="0"/>
      <p:bldP spid="4" grpId="0" animBg="1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497376" y="1603855"/>
            <a:ext cx="9228748" cy="415977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/>
          <p:cNvSpPr/>
          <p:nvPr/>
        </p:nvSpPr>
        <p:spPr>
          <a:xfrm>
            <a:off x="3479945" y="1219356"/>
            <a:ext cx="5263610" cy="707293"/>
          </a:xfrm>
          <a:prstGeom prst="roundRect">
            <a:avLst>
              <a:gd name="adj" fmla="val 7002"/>
            </a:avLst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4121741" y="1280615"/>
            <a:ext cx="39485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r>
              <a:rPr lang="en-US" altLang="zh-CN" sz="3200" b="1" dirty="0">
                <a:solidFill>
                  <a:srgbClr val="FDED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742702" y="2428533"/>
            <a:ext cx="8820613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42702" y="3347463"/>
            <a:ext cx="8820613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BE72A39-356C-4BF9-BF2E-EF67FE19C8BD}"/>
              </a:ext>
            </a:extLst>
          </p:cNvPr>
          <p:cNvSpPr/>
          <p:nvPr/>
        </p:nvSpPr>
        <p:spPr>
          <a:xfrm>
            <a:off x="1057648" y="262862"/>
            <a:ext cx="34163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605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在这里输入章节标题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8707FC2-B499-48FA-8C07-4AC516CB5F67}"/>
              </a:ext>
            </a:extLst>
          </p:cNvPr>
          <p:cNvSpPr/>
          <p:nvPr/>
        </p:nvSpPr>
        <p:spPr>
          <a:xfrm>
            <a:off x="0" y="214509"/>
            <a:ext cx="861237" cy="701749"/>
          </a:xfrm>
          <a:prstGeom prst="rect">
            <a:avLst/>
          </a:prstGeom>
          <a:solidFill>
            <a:srgbClr val="E41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19207FA8-A029-44A6-8D23-7A560A8A7E78}"/>
              </a:ext>
            </a:extLst>
          </p:cNvPr>
          <p:cNvCxnSpPr>
            <a:cxnSpLocks/>
          </p:cNvCxnSpPr>
          <p:nvPr/>
        </p:nvCxnSpPr>
        <p:spPr>
          <a:xfrm>
            <a:off x="0" y="916258"/>
            <a:ext cx="12192000" cy="0"/>
          </a:xfrm>
          <a:prstGeom prst="line">
            <a:avLst/>
          </a:prstGeom>
          <a:ln>
            <a:solidFill>
              <a:srgbClr val="E41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65" y="242335"/>
            <a:ext cx="636705" cy="64609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742702" y="4392637"/>
            <a:ext cx="8820613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</p:spTree>
    <p:extLst>
      <p:ext uri="{BB962C8B-B14F-4D97-AF65-F5344CB8AC3E}">
        <p14:creationId xmlns:p14="http://schemas.microsoft.com/office/powerpoint/2010/main" val="82031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85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7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 animBg="1"/>
      <p:bldP spid="34" grpId="0"/>
      <p:bldP spid="36" grpId="0"/>
      <p:bldP spid="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5581" y="3387724"/>
            <a:ext cx="3303384" cy="2217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3" name="椭圆 2"/>
          <p:cNvSpPr/>
          <p:nvPr/>
        </p:nvSpPr>
        <p:spPr>
          <a:xfrm>
            <a:off x="1656677" y="1978928"/>
            <a:ext cx="817581" cy="817581"/>
          </a:xfrm>
          <a:prstGeom prst="ellips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400" b="1" dirty="0" smtClean="0">
                <a:solidFill>
                  <a:srgbClr val="FDED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5400" b="1" dirty="0">
              <a:solidFill>
                <a:srgbClr val="FDED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731727" y="1978928"/>
            <a:ext cx="817581" cy="817581"/>
          </a:xfrm>
          <a:prstGeom prst="ellips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400" b="1" dirty="0" smtClean="0">
                <a:solidFill>
                  <a:srgbClr val="FDED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5400" b="1" dirty="0">
              <a:solidFill>
                <a:srgbClr val="FDED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0" y="3139216"/>
            <a:ext cx="12192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916957" y="2963601"/>
            <a:ext cx="297021" cy="297021"/>
            <a:chOff x="5572461" y="2584844"/>
            <a:chExt cx="771542" cy="771542"/>
          </a:xfrm>
        </p:grpSpPr>
        <p:sp>
          <p:nvSpPr>
            <p:cNvPr id="7" name="椭圆 6"/>
            <p:cNvSpPr/>
            <p:nvPr/>
          </p:nvSpPr>
          <p:spPr>
            <a:xfrm>
              <a:off x="5572461" y="2584844"/>
              <a:ext cx="771542" cy="771542"/>
            </a:xfrm>
            <a:prstGeom prst="ellipse">
              <a:avLst/>
            </a:prstGeom>
            <a:gradFill>
              <a:gsLst>
                <a:gs pos="0">
                  <a:srgbClr val="FF3300"/>
                </a:gs>
                <a:gs pos="87000">
                  <a:srgbClr val="C00000"/>
                </a:gs>
                <a:gs pos="100000">
                  <a:srgbClr val="FF33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5400" b="1">
                <a:solidFill>
                  <a:srgbClr val="FDEDA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654329" y="2666712"/>
              <a:ext cx="607807" cy="607807"/>
            </a:xfrm>
            <a:prstGeom prst="ellipse">
              <a:avLst/>
            </a:prstGeom>
            <a:solidFill>
              <a:srgbClr val="FDED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698479" y="2710862"/>
              <a:ext cx="519506" cy="519506"/>
            </a:xfrm>
            <a:prstGeom prst="ellipse">
              <a:avLst/>
            </a:prstGeom>
            <a:gradFill>
              <a:gsLst>
                <a:gs pos="0">
                  <a:srgbClr val="FF3300"/>
                </a:gs>
                <a:gs pos="87000">
                  <a:srgbClr val="C00000"/>
                </a:gs>
                <a:gs pos="100000">
                  <a:srgbClr val="FF33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5400" b="1">
                <a:solidFill>
                  <a:srgbClr val="FDEDA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92008" y="2963601"/>
            <a:ext cx="297021" cy="297021"/>
            <a:chOff x="5572461" y="2584844"/>
            <a:chExt cx="771542" cy="771542"/>
          </a:xfrm>
        </p:grpSpPr>
        <p:sp>
          <p:nvSpPr>
            <p:cNvPr id="11" name="椭圆 10"/>
            <p:cNvSpPr/>
            <p:nvPr/>
          </p:nvSpPr>
          <p:spPr>
            <a:xfrm>
              <a:off x="5572461" y="2584844"/>
              <a:ext cx="771542" cy="771542"/>
            </a:xfrm>
            <a:prstGeom prst="ellipse">
              <a:avLst/>
            </a:prstGeom>
            <a:gradFill>
              <a:gsLst>
                <a:gs pos="0">
                  <a:srgbClr val="FF3300"/>
                </a:gs>
                <a:gs pos="87000">
                  <a:srgbClr val="C00000"/>
                </a:gs>
                <a:gs pos="100000">
                  <a:srgbClr val="FF33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5400" b="1">
                <a:solidFill>
                  <a:srgbClr val="FDEDA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654329" y="2666712"/>
              <a:ext cx="607807" cy="607807"/>
            </a:xfrm>
            <a:prstGeom prst="ellipse">
              <a:avLst/>
            </a:prstGeom>
            <a:solidFill>
              <a:srgbClr val="FDED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698479" y="2710862"/>
              <a:ext cx="519506" cy="519506"/>
            </a:xfrm>
            <a:prstGeom prst="ellipse">
              <a:avLst/>
            </a:prstGeom>
            <a:gradFill>
              <a:gsLst>
                <a:gs pos="0">
                  <a:srgbClr val="FF3300"/>
                </a:gs>
                <a:gs pos="87000">
                  <a:srgbClr val="C00000"/>
                </a:gs>
                <a:gs pos="100000">
                  <a:srgbClr val="FF33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5400" b="1">
                <a:solidFill>
                  <a:srgbClr val="FDEDA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588824" y="3387724"/>
            <a:ext cx="3303384" cy="2217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16" name="椭圆 15"/>
          <p:cNvSpPr/>
          <p:nvPr/>
        </p:nvSpPr>
        <p:spPr>
          <a:xfrm>
            <a:off x="9464630" y="1978928"/>
            <a:ext cx="817581" cy="817581"/>
          </a:xfrm>
          <a:prstGeom prst="ellips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400" b="1" dirty="0" smtClean="0">
                <a:solidFill>
                  <a:srgbClr val="FDED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5400" b="1" dirty="0">
              <a:solidFill>
                <a:srgbClr val="FDED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724911" y="2963601"/>
            <a:ext cx="297021" cy="297021"/>
            <a:chOff x="5572461" y="2584844"/>
            <a:chExt cx="771542" cy="771542"/>
          </a:xfrm>
        </p:grpSpPr>
        <p:sp>
          <p:nvSpPr>
            <p:cNvPr id="18" name="椭圆 17"/>
            <p:cNvSpPr/>
            <p:nvPr/>
          </p:nvSpPr>
          <p:spPr>
            <a:xfrm>
              <a:off x="5572461" y="2584844"/>
              <a:ext cx="771542" cy="771542"/>
            </a:xfrm>
            <a:prstGeom prst="ellipse">
              <a:avLst/>
            </a:prstGeom>
            <a:gradFill>
              <a:gsLst>
                <a:gs pos="0">
                  <a:srgbClr val="FF3300"/>
                </a:gs>
                <a:gs pos="87000">
                  <a:srgbClr val="C00000"/>
                </a:gs>
                <a:gs pos="100000">
                  <a:srgbClr val="FF33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5400" b="1">
                <a:solidFill>
                  <a:srgbClr val="FDEDA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654329" y="2666712"/>
              <a:ext cx="607807" cy="607807"/>
            </a:xfrm>
            <a:prstGeom prst="ellipse">
              <a:avLst/>
            </a:prstGeom>
            <a:solidFill>
              <a:srgbClr val="FDED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5698479" y="2710862"/>
              <a:ext cx="519506" cy="519506"/>
            </a:xfrm>
            <a:prstGeom prst="ellipse">
              <a:avLst/>
            </a:prstGeom>
            <a:gradFill>
              <a:gsLst>
                <a:gs pos="0">
                  <a:srgbClr val="FF3300"/>
                </a:gs>
                <a:gs pos="87000">
                  <a:srgbClr val="C00000"/>
                </a:gs>
                <a:gs pos="100000">
                  <a:srgbClr val="FF33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5400" b="1">
                <a:solidFill>
                  <a:srgbClr val="FDEDA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8321727" y="3387724"/>
            <a:ext cx="3303384" cy="2217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2BE72A39-356C-4BF9-BF2E-EF67FE19C8BD}"/>
              </a:ext>
            </a:extLst>
          </p:cNvPr>
          <p:cNvSpPr/>
          <p:nvPr/>
        </p:nvSpPr>
        <p:spPr>
          <a:xfrm>
            <a:off x="1057648" y="262862"/>
            <a:ext cx="34163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605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在这里输入章节标题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A8707FC2-B499-48FA-8C07-4AC516CB5F67}"/>
              </a:ext>
            </a:extLst>
          </p:cNvPr>
          <p:cNvSpPr/>
          <p:nvPr/>
        </p:nvSpPr>
        <p:spPr>
          <a:xfrm>
            <a:off x="0" y="214509"/>
            <a:ext cx="861237" cy="701749"/>
          </a:xfrm>
          <a:prstGeom prst="rect">
            <a:avLst/>
          </a:prstGeom>
          <a:solidFill>
            <a:srgbClr val="E41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19207FA8-A029-44A6-8D23-7A560A8A7E78}"/>
              </a:ext>
            </a:extLst>
          </p:cNvPr>
          <p:cNvCxnSpPr>
            <a:cxnSpLocks/>
          </p:cNvCxnSpPr>
          <p:nvPr/>
        </p:nvCxnSpPr>
        <p:spPr>
          <a:xfrm>
            <a:off x="0" y="916258"/>
            <a:ext cx="12192000" cy="0"/>
          </a:xfrm>
          <a:prstGeom prst="line">
            <a:avLst/>
          </a:prstGeom>
          <a:ln>
            <a:solidFill>
              <a:srgbClr val="E41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65" y="242335"/>
            <a:ext cx="636705" cy="64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08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14" grpId="0"/>
      <p:bldP spid="16" grpId="0" animBg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85460" y="2927512"/>
            <a:ext cx="5924367" cy="770022"/>
            <a:chOff x="4114800" y="3200400"/>
            <a:chExt cx="5924367" cy="770022"/>
          </a:xfrm>
        </p:grpSpPr>
        <p:cxnSp>
          <p:nvCxnSpPr>
            <p:cNvPr id="3" name="直接连接符 2"/>
            <p:cNvCxnSpPr/>
            <p:nvPr/>
          </p:nvCxnSpPr>
          <p:spPr>
            <a:xfrm flipV="1">
              <a:off x="4114800" y="3486326"/>
              <a:ext cx="0" cy="484095"/>
            </a:xfrm>
            <a:prstGeom prst="line">
              <a:avLst/>
            </a:prstGeom>
            <a:ln>
              <a:solidFill>
                <a:srgbClr val="FF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V="1">
              <a:off x="7173204" y="3200400"/>
              <a:ext cx="0" cy="770022"/>
            </a:xfrm>
            <a:prstGeom prst="line">
              <a:avLst/>
            </a:prstGeom>
            <a:ln>
              <a:solidFill>
                <a:srgbClr val="FF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10039167" y="3486326"/>
              <a:ext cx="0" cy="484095"/>
            </a:xfrm>
            <a:prstGeom prst="line">
              <a:avLst/>
            </a:prstGeom>
            <a:ln>
              <a:solidFill>
                <a:srgbClr val="FF0000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4114800" y="3486326"/>
              <a:ext cx="592198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8050970" y="3794807"/>
            <a:ext cx="2312948" cy="17414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43101" y="4154675"/>
            <a:ext cx="2485360" cy="1021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50781" y="3794807"/>
            <a:ext cx="2577867" cy="17414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2BE72A39-356C-4BF9-BF2E-EF67FE19C8BD}"/>
              </a:ext>
            </a:extLst>
          </p:cNvPr>
          <p:cNvSpPr/>
          <p:nvPr/>
        </p:nvSpPr>
        <p:spPr>
          <a:xfrm>
            <a:off x="1057648" y="262862"/>
            <a:ext cx="34163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605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在这里输入章节标题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8707FC2-B499-48FA-8C07-4AC516CB5F67}"/>
              </a:ext>
            </a:extLst>
          </p:cNvPr>
          <p:cNvSpPr/>
          <p:nvPr/>
        </p:nvSpPr>
        <p:spPr>
          <a:xfrm>
            <a:off x="0" y="214509"/>
            <a:ext cx="861237" cy="701749"/>
          </a:xfrm>
          <a:prstGeom prst="rect">
            <a:avLst/>
          </a:prstGeom>
          <a:solidFill>
            <a:srgbClr val="E41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9207FA8-A029-44A6-8D23-7A560A8A7E78}"/>
              </a:ext>
            </a:extLst>
          </p:cNvPr>
          <p:cNvCxnSpPr>
            <a:cxnSpLocks/>
          </p:cNvCxnSpPr>
          <p:nvPr/>
        </p:nvCxnSpPr>
        <p:spPr>
          <a:xfrm>
            <a:off x="0" y="916258"/>
            <a:ext cx="12192000" cy="0"/>
          </a:xfrm>
          <a:prstGeom prst="line">
            <a:avLst/>
          </a:prstGeom>
          <a:ln>
            <a:solidFill>
              <a:srgbClr val="E41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65" y="242335"/>
            <a:ext cx="636705" cy="646096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5545409" y="1487831"/>
            <a:ext cx="1596909" cy="1596909"/>
          </a:xfrm>
          <a:prstGeom prst="ellips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5720719" y="1686121"/>
            <a:ext cx="1246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DEDAA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输入标题</a:t>
            </a:r>
            <a:endParaRPr lang="zh-CN" altLang="en-US" sz="3600" b="1" dirty="0">
              <a:solidFill>
                <a:srgbClr val="FDEDAA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74383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党内监督条例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887</TotalTime>
  <Words>1502</Words>
  <Application>Microsoft Office PowerPoint</Application>
  <PresentationFormat>宽屏</PresentationFormat>
  <Paragraphs>85</Paragraphs>
  <Slides>14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等线</vt:lpstr>
      <vt:lpstr>等线 Light</vt:lpstr>
      <vt:lpstr>微软雅黑</vt:lpstr>
      <vt:lpstr>演示新手书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ptmob 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建军节</dc:title>
  <dc:creator>东方之P</dc:creator>
  <cp:keywords>51P P T模板网</cp:keywords>
  <dc:description>www.51 pp tmoban.com</dc:description>
  <cp:lastModifiedBy>YANGs</cp:lastModifiedBy>
  <cp:revision>247</cp:revision>
  <dcterms:created xsi:type="dcterms:W3CDTF">2016-10-27T12:36:38Z</dcterms:created>
  <dcterms:modified xsi:type="dcterms:W3CDTF">2020-07-23T13:54:31Z</dcterms:modified>
</cp:coreProperties>
</file>